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1" r:id="rId1"/>
  </p:sldMasterIdLst>
  <p:notesMasterIdLst>
    <p:notesMasterId r:id="rId28"/>
  </p:notesMasterIdLst>
  <p:sldIdLst>
    <p:sldId id="256" r:id="rId2"/>
    <p:sldId id="257" r:id="rId3"/>
    <p:sldId id="258" r:id="rId4"/>
    <p:sldId id="259" r:id="rId5"/>
    <p:sldId id="260" r:id="rId6"/>
    <p:sldId id="263" r:id="rId7"/>
    <p:sldId id="264" r:id="rId8"/>
    <p:sldId id="265" r:id="rId9"/>
    <p:sldId id="266" r:id="rId10"/>
    <p:sldId id="267" r:id="rId11"/>
    <p:sldId id="268" r:id="rId12"/>
    <p:sldId id="262" r:id="rId13"/>
    <p:sldId id="261"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snapToGrid="0">
      <p:cViewPr varScale="1">
        <p:scale>
          <a:sx n="108" d="100"/>
          <a:sy n="108" d="100"/>
        </p:scale>
        <p:origin x="714"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0C8C617-C461-4D95-AA0A-81BDB24E662B}" type="datetimeFigureOut">
              <a:rPr lang="en-US" smtClean="0"/>
              <a:t>6/8/2018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554A67-FA0F-4E4F-9A98-DF68BFF78AC0}" type="slidenum">
              <a:rPr lang="en-US" smtClean="0"/>
              <a:t>‹#›</a:t>
            </a:fld>
            <a:endParaRPr lang="en-US"/>
          </a:p>
        </p:txBody>
      </p:sp>
    </p:spTree>
    <p:extLst>
      <p:ext uri="{BB962C8B-B14F-4D97-AF65-F5344CB8AC3E}">
        <p14:creationId xmlns:p14="http://schemas.microsoft.com/office/powerpoint/2010/main" val="3723158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focus on all types of messengers. Downey doesn’t focus on bikes despite the cover. Petty was specifically comparing US Postal service and Western Union. Neither spend much (Downey) or any (Petty) discussing the effect of messengers on Labor Laws.</a:t>
            </a:r>
          </a:p>
        </p:txBody>
      </p:sp>
      <p:sp>
        <p:nvSpPr>
          <p:cNvPr id="4" name="Slide Number Placeholder 3"/>
          <p:cNvSpPr>
            <a:spLocks noGrp="1"/>
          </p:cNvSpPr>
          <p:nvPr>
            <p:ph type="sldNum" sz="quarter" idx="10"/>
          </p:nvPr>
        </p:nvSpPr>
        <p:spPr/>
        <p:txBody>
          <a:bodyPr/>
          <a:lstStyle/>
          <a:p>
            <a:fld id="{24554A67-FA0F-4E4F-9A98-DF68BFF78AC0}" type="slidenum">
              <a:rPr lang="en-US" smtClean="0"/>
              <a:t>3</a:t>
            </a:fld>
            <a:endParaRPr lang="en-US"/>
          </a:p>
        </p:txBody>
      </p:sp>
    </p:spTree>
    <p:extLst>
      <p:ext uri="{BB962C8B-B14F-4D97-AF65-F5344CB8AC3E}">
        <p14:creationId xmlns:p14="http://schemas.microsoft.com/office/powerpoint/2010/main" val="17330525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After the bicycle market collapse around 1900, safety bicycle prices dropped enabling a massive expansion of bicycle messenger services- particularly for young boys who could be paid less than adults.</a:t>
            </a:r>
          </a:p>
        </p:txBody>
      </p:sp>
      <p:sp>
        <p:nvSpPr>
          <p:cNvPr id="4" name="Slide Number Placeholder 3"/>
          <p:cNvSpPr>
            <a:spLocks noGrp="1"/>
          </p:cNvSpPr>
          <p:nvPr>
            <p:ph type="sldNum" sz="quarter" idx="10"/>
          </p:nvPr>
        </p:nvSpPr>
        <p:spPr/>
        <p:txBody>
          <a:bodyPr/>
          <a:lstStyle/>
          <a:p>
            <a:fld id="{24554A67-FA0F-4E4F-9A98-DF68BFF78AC0}" type="slidenum">
              <a:rPr lang="en-US" smtClean="0"/>
              <a:t>5</a:t>
            </a:fld>
            <a:endParaRPr lang="en-US"/>
          </a:p>
        </p:txBody>
      </p:sp>
    </p:spTree>
    <p:extLst>
      <p:ext uri="{BB962C8B-B14F-4D97-AF65-F5344CB8AC3E}">
        <p14:creationId xmlns:p14="http://schemas.microsoft.com/office/powerpoint/2010/main" val="34090920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Severe undercount because didn’t count any children who worked less than half-time or children under 10</a:t>
            </a:r>
            <a:endParaRPr lang="en-US" dirty="0"/>
          </a:p>
        </p:txBody>
      </p:sp>
      <p:sp>
        <p:nvSpPr>
          <p:cNvPr id="4" name="Slide Number Placeholder 3"/>
          <p:cNvSpPr>
            <a:spLocks noGrp="1"/>
          </p:cNvSpPr>
          <p:nvPr>
            <p:ph type="sldNum" sz="quarter" idx="10"/>
          </p:nvPr>
        </p:nvSpPr>
        <p:spPr/>
        <p:txBody>
          <a:bodyPr/>
          <a:lstStyle/>
          <a:p>
            <a:fld id="{24554A67-FA0F-4E4F-9A98-DF68BFF78AC0}" type="slidenum">
              <a:rPr lang="en-US" smtClean="0"/>
              <a:t>12</a:t>
            </a:fld>
            <a:endParaRPr lang="en-US"/>
          </a:p>
        </p:txBody>
      </p:sp>
    </p:spTree>
    <p:extLst>
      <p:ext uri="{BB962C8B-B14F-4D97-AF65-F5344CB8AC3E}">
        <p14:creationId xmlns:p14="http://schemas.microsoft.com/office/powerpoint/2010/main" val="36019367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that Census figures only counted those working full time. Also note that telegraph messengers were only 8-9% of all messengers.</a:t>
            </a:r>
          </a:p>
        </p:txBody>
      </p:sp>
      <p:sp>
        <p:nvSpPr>
          <p:cNvPr id="4" name="Slide Number Placeholder 3"/>
          <p:cNvSpPr>
            <a:spLocks noGrp="1"/>
          </p:cNvSpPr>
          <p:nvPr>
            <p:ph type="sldNum" sz="quarter" idx="10"/>
          </p:nvPr>
        </p:nvSpPr>
        <p:spPr/>
        <p:txBody>
          <a:bodyPr/>
          <a:lstStyle/>
          <a:p>
            <a:fld id="{24554A67-FA0F-4E4F-9A98-DF68BFF78AC0}" type="slidenum">
              <a:rPr lang="en-US" smtClean="0"/>
              <a:t>13</a:t>
            </a:fld>
            <a:endParaRPr lang="en-US"/>
          </a:p>
        </p:txBody>
      </p:sp>
    </p:spTree>
    <p:extLst>
      <p:ext uri="{BB962C8B-B14F-4D97-AF65-F5344CB8AC3E}">
        <p14:creationId xmlns:p14="http://schemas.microsoft.com/office/powerpoint/2010/main" val="11717334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mn-lt"/>
                <a:ea typeface="+mn-ea"/>
                <a:cs typeface="+mn-cs"/>
              </a:rPr>
              <a:t>“Perhaps you are weary of child labor pictures. Well, so are the rest of us, but we propose to make you and the whole country so sick and tired of the whole business that when the time for action comes, child-labor pictures will be records of the past.”  </a:t>
            </a:r>
            <a:endParaRPr lang="en-US" b="0" dirty="0">
              <a:effectLst/>
            </a:endParaRPr>
          </a:p>
          <a:p>
            <a:pPr rtl="0"/>
            <a:r>
              <a:rPr lang="en-US" sz="1200" b="0" i="0" u="none" strike="noStrike" kern="1200" dirty="0">
                <a:solidFill>
                  <a:schemeClr val="tx1"/>
                </a:solidFill>
                <a:effectLst/>
                <a:latin typeface="+mn-lt"/>
                <a:ea typeface="+mn-ea"/>
                <a:cs typeface="+mn-cs"/>
              </a:rPr>
              <a:t>Hine. Social Photography, 1909.</a:t>
            </a:r>
            <a:endParaRPr lang="en-US" b="0" dirty="0">
              <a:effectLst/>
            </a:endParaRPr>
          </a:p>
          <a:p>
            <a:br>
              <a:rPr lang="en-US" dirty="0"/>
            </a:br>
            <a:endParaRPr lang="en-US" dirty="0"/>
          </a:p>
        </p:txBody>
      </p:sp>
      <p:sp>
        <p:nvSpPr>
          <p:cNvPr id="4" name="Slide Number Placeholder 3"/>
          <p:cNvSpPr>
            <a:spLocks noGrp="1"/>
          </p:cNvSpPr>
          <p:nvPr>
            <p:ph type="sldNum" sz="quarter" idx="10"/>
          </p:nvPr>
        </p:nvSpPr>
        <p:spPr/>
        <p:txBody>
          <a:bodyPr/>
          <a:lstStyle/>
          <a:p>
            <a:fld id="{24554A67-FA0F-4E4F-9A98-DF68BFF78AC0}" type="slidenum">
              <a:rPr lang="en-US" smtClean="0"/>
              <a:t>16</a:t>
            </a:fld>
            <a:endParaRPr lang="en-US"/>
          </a:p>
        </p:txBody>
      </p:sp>
    </p:spTree>
    <p:extLst>
      <p:ext uri="{BB962C8B-B14F-4D97-AF65-F5344CB8AC3E}">
        <p14:creationId xmlns:p14="http://schemas.microsoft.com/office/powerpoint/2010/main" val="36245038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Luther Wharton, drug store delivery boy, twelve years old. Works from 4:00 P.M. to midnight in Sommers Drug Store. I saw him working at midnight. He goes to school in the daytime, then works from four to twelve. Sundays half a day. Gets $5.00 a week. "I take medicines to the Red Light places several times a day. Yes I know some of the people there."</a:t>
            </a:r>
            <a:endParaRPr lang="en-US" dirty="0"/>
          </a:p>
        </p:txBody>
      </p:sp>
      <p:sp>
        <p:nvSpPr>
          <p:cNvPr id="4" name="Slide Number Placeholder 3"/>
          <p:cNvSpPr>
            <a:spLocks noGrp="1"/>
          </p:cNvSpPr>
          <p:nvPr>
            <p:ph type="sldNum" sz="quarter" idx="10"/>
          </p:nvPr>
        </p:nvSpPr>
        <p:spPr/>
        <p:txBody>
          <a:bodyPr/>
          <a:lstStyle/>
          <a:p>
            <a:fld id="{24554A67-FA0F-4E4F-9A98-DF68BFF78AC0}" type="slidenum">
              <a:rPr lang="en-US" smtClean="0"/>
              <a:t>17</a:t>
            </a:fld>
            <a:endParaRPr lang="en-US"/>
          </a:p>
        </p:txBody>
      </p:sp>
    </p:spTree>
    <p:extLst>
      <p:ext uri="{BB962C8B-B14F-4D97-AF65-F5344CB8AC3E}">
        <p14:creationId xmlns:p14="http://schemas.microsoft.com/office/powerpoint/2010/main" val="19525214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Preston De Costa, fifteen year old messenger #3 for Bellevue Messenger Service. I ran across him and took photos while he was carrying notes back and forth between a prostitute in jail and a pimp in the Red Light district. He had read all the notes and knew all about the correspondence. He was a fine grained adolescent boy. Has been delivering message and drugs in the Red Light for six months and knows the ropes thoroughly. "A lot of these girls are my regular customers. I carry '</a:t>
            </a:r>
            <a:r>
              <a:rPr lang="en-US" sz="1200" b="0" i="0" u="none" strike="noStrike" kern="1200" dirty="0" err="1">
                <a:solidFill>
                  <a:schemeClr val="tx1"/>
                </a:solidFill>
                <a:effectLst/>
                <a:latin typeface="+mn-lt"/>
                <a:ea typeface="+mn-ea"/>
                <a:cs typeface="+mn-cs"/>
              </a:rPr>
              <a:t>em</a:t>
            </a:r>
            <a:r>
              <a:rPr lang="en-US" sz="1200" b="0" i="0" u="none" strike="noStrike" kern="1200" dirty="0">
                <a:solidFill>
                  <a:schemeClr val="tx1"/>
                </a:solidFill>
                <a:effectLst/>
                <a:latin typeface="+mn-lt"/>
                <a:ea typeface="+mn-ea"/>
                <a:cs typeface="+mn-cs"/>
              </a:rPr>
              <a:t> messages and get '</a:t>
            </a:r>
            <a:r>
              <a:rPr lang="en-US" sz="1200" b="0" i="0" u="none" strike="noStrike" kern="1200" dirty="0" err="1">
                <a:solidFill>
                  <a:schemeClr val="tx1"/>
                </a:solidFill>
                <a:effectLst/>
                <a:latin typeface="+mn-lt"/>
                <a:ea typeface="+mn-ea"/>
                <a:cs typeface="+mn-cs"/>
              </a:rPr>
              <a:t>em</a:t>
            </a:r>
            <a:r>
              <a:rPr lang="en-US" sz="1200" b="0" i="0" u="none" strike="noStrike" kern="1200" dirty="0">
                <a:solidFill>
                  <a:schemeClr val="tx1"/>
                </a:solidFill>
                <a:effectLst/>
                <a:latin typeface="+mn-lt"/>
                <a:ea typeface="+mn-ea"/>
                <a:cs typeface="+mn-cs"/>
              </a:rPr>
              <a:t> drinks, drugs, etc.</a:t>
            </a:r>
            <a:endParaRPr lang="en-US" dirty="0"/>
          </a:p>
        </p:txBody>
      </p:sp>
      <p:sp>
        <p:nvSpPr>
          <p:cNvPr id="4" name="Slide Number Placeholder 3"/>
          <p:cNvSpPr>
            <a:spLocks noGrp="1"/>
          </p:cNvSpPr>
          <p:nvPr>
            <p:ph type="sldNum" sz="quarter" idx="10"/>
          </p:nvPr>
        </p:nvSpPr>
        <p:spPr/>
        <p:txBody>
          <a:bodyPr/>
          <a:lstStyle/>
          <a:p>
            <a:fld id="{24554A67-FA0F-4E4F-9A98-DF68BFF78AC0}" type="slidenum">
              <a:rPr lang="en-US" smtClean="0"/>
              <a:t>18</a:t>
            </a:fld>
            <a:endParaRPr lang="en-US"/>
          </a:p>
        </p:txBody>
      </p:sp>
    </p:spTree>
    <p:extLst>
      <p:ext uri="{BB962C8B-B14F-4D97-AF65-F5344CB8AC3E}">
        <p14:creationId xmlns:p14="http://schemas.microsoft.com/office/powerpoint/2010/main" val="33721723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10 year old delivery boy for an Opelika drug store. Gets $3 a week.</a:t>
            </a:r>
            <a:endParaRPr lang="en-US" dirty="0"/>
          </a:p>
        </p:txBody>
      </p:sp>
      <p:sp>
        <p:nvSpPr>
          <p:cNvPr id="4" name="Slide Number Placeholder 3"/>
          <p:cNvSpPr>
            <a:spLocks noGrp="1"/>
          </p:cNvSpPr>
          <p:nvPr>
            <p:ph type="sldNum" sz="quarter" idx="10"/>
          </p:nvPr>
        </p:nvSpPr>
        <p:spPr/>
        <p:txBody>
          <a:bodyPr/>
          <a:lstStyle/>
          <a:p>
            <a:fld id="{24554A67-FA0F-4E4F-9A98-DF68BFF78AC0}" type="slidenum">
              <a:rPr lang="en-US" smtClean="0"/>
              <a:t>19</a:t>
            </a:fld>
            <a:endParaRPr lang="en-US"/>
          </a:p>
        </p:txBody>
      </p:sp>
    </p:spTree>
    <p:extLst>
      <p:ext uri="{BB962C8B-B14F-4D97-AF65-F5344CB8AC3E}">
        <p14:creationId xmlns:p14="http://schemas.microsoft.com/office/powerpoint/2010/main" val="41119935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7CBCF9B-FFFB-4FB2-A3BB-F1B567D75D04}" type="datetimeFigureOut">
              <a:rPr lang="en-US" smtClean="0"/>
              <a:t>6/8/2018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81A828-51DF-4C0D-9732-214BC5194943}"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80246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7CBCF9B-FFFB-4FB2-A3BB-F1B567D75D04}" type="datetimeFigureOut">
              <a:rPr lang="en-US" smtClean="0"/>
              <a:t>6/8/2018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81A828-51DF-4C0D-9732-214BC5194943}" type="slidenum">
              <a:rPr lang="en-US" smtClean="0"/>
              <a:t>‹#›</a:t>
            </a:fld>
            <a:endParaRPr lang="en-US"/>
          </a:p>
        </p:txBody>
      </p:sp>
    </p:spTree>
    <p:extLst>
      <p:ext uri="{BB962C8B-B14F-4D97-AF65-F5344CB8AC3E}">
        <p14:creationId xmlns:p14="http://schemas.microsoft.com/office/powerpoint/2010/main" val="1367941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7CBCF9B-FFFB-4FB2-A3BB-F1B567D75D04}" type="datetimeFigureOut">
              <a:rPr lang="en-US" smtClean="0"/>
              <a:t>6/8/2018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81A828-51DF-4C0D-9732-214BC5194943}" type="slidenum">
              <a:rPr lang="en-US" smtClean="0"/>
              <a:t>‹#›</a:t>
            </a:fld>
            <a:endParaRPr lang="en-US"/>
          </a:p>
        </p:txBody>
      </p:sp>
    </p:spTree>
    <p:extLst>
      <p:ext uri="{BB962C8B-B14F-4D97-AF65-F5344CB8AC3E}">
        <p14:creationId xmlns:p14="http://schemas.microsoft.com/office/powerpoint/2010/main" val="22117169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7CBCF9B-FFFB-4FB2-A3BB-F1B567D75D04}" type="datetimeFigureOut">
              <a:rPr lang="en-US" smtClean="0"/>
              <a:t>6/8/2018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81A828-51DF-4C0D-9732-214BC5194943}" type="slidenum">
              <a:rPr lang="en-US" smtClean="0"/>
              <a:t>‹#›</a:t>
            </a:fld>
            <a:endParaRPr lang="en-US"/>
          </a:p>
        </p:txBody>
      </p:sp>
    </p:spTree>
    <p:extLst>
      <p:ext uri="{BB962C8B-B14F-4D97-AF65-F5344CB8AC3E}">
        <p14:creationId xmlns:p14="http://schemas.microsoft.com/office/powerpoint/2010/main" val="38144691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7CBCF9B-FFFB-4FB2-A3BB-F1B567D75D04}" type="datetimeFigureOut">
              <a:rPr lang="en-US" smtClean="0"/>
              <a:t>6/8/2018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81A828-51DF-4C0D-9732-214BC5194943}"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71283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7CBCF9B-FFFB-4FB2-A3BB-F1B567D75D04}" type="datetimeFigureOut">
              <a:rPr lang="en-US" smtClean="0"/>
              <a:t>6/8/2018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181A828-51DF-4C0D-9732-214BC5194943}" type="slidenum">
              <a:rPr lang="en-US" smtClean="0"/>
              <a:t>‹#›</a:t>
            </a:fld>
            <a:endParaRPr lang="en-US"/>
          </a:p>
        </p:txBody>
      </p:sp>
    </p:spTree>
    <p:extLst>
      <p:ext uri="{BB962C8B-B14F-4D97-AF65-F5344CB8AC3E}">
        <p14:creationId xmlns:p14="http://schemas.microsoft.com/office/powerpoint/2010/main" val="3324117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7CBCF9B-FFFB-4FB2-A3BB-F1B567D75D04}" type="datetimeFigureOut">
              <a:rPr lang="en-US" smtClean="0"/>
              <a:t>6/8/2018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181A828-51DF-4C0D-9732-214BC5194943}" type="slidenum">
              <a:rPr lang="en-US" smtClean="0"/>
              <a:t>‹#›</a:t>
            </a:fld>
            <a:endParaRPr lang="en-US"/>
          </a:p>
        </p:txBody>
      </p:sp>
    </p:spTree>
    <p:extLst>
      <p:ext uri="{BB962C8B-B14F-4D97-AF65-F5344CB8AC3E}">
        <p14:creationId xmlns:p14="http://schemas.microsoft.com/office/powerpoint/2010/main" val="2451977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7CBCF9B-FFFB-4FB2-A3BB-F1B567D75D04}" type="datetimeFigureOut">
              <a:rPr lang="en-US" smtClean="0"/>
              <a:t>6/8/2018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181A828-51DF-4C0D-9732-214BC5194943}" type="slidenum">
              <a:rPr lang="en-US" smtClean="0"/>
              <a:t>‹#›</a:t>
            </a:fld>
            <a:endParaRPr lang="en-US"/>
          </a:p>
        </p:txBody>
      </p:sp>
    </p:spTree>
    <p:extLst>
      <p:ext uri="{BB962C8B-B14F-4D97-AF65-F5344CB8AC3E}">
        <p14:creationId xmlns:p14="http://schemas.microsoft.com/office/powerpoint/2010/main" val="35785339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97CBCF9B-FFFB-4FB2-A3BB-F1B567D75D04}" type="datetimeFigureOut">
              <a:rPr lang="en-US" smtClean="0"/>
              <a:t>6/8/2018</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9181A828-51DF-4C0D-9732-214BC5194943}" type="slidenum">
              <a:rPr lang="en-US" smtClean="0"/>
              <a:t>‹#›</a:t>
            </a:fld>
            <a:endParaRPr lang="en-US"/>
          </a:p>
        </p:txBody>
      </p:sp>
    </p:spTree>
    <p:extLst>
      <p:ext uri="{BB962C8B-B14F-4D97-AF65-F5344CB8AC3E}">
        <p14:creationId xmlns:p14="http://schemas.microsoft.com/office/powerpoint/2010/main" val="42234570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97CBCF9B-FFFB-4FB2-A3BB-F1B567D75D04}" type="datetimeFigureOut">
              <a:rPr lang="en-US" smtClean="0"/>
              <a:t>6/8/2018</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181A828-51DF-4C0D-9732-214BC5194943}" type="slidenum">
              <a:rPr lang="en-US" smtClean="0"/>
              <a:t>‹#›</a:t>
            </a:fld>
            <a:endParaRPr lang="en-US"/>
          </a:p>
        </p:txBody>
      </p:sp>
    </p:spTree>
    <p:extLst>
      <p:ext uri="{BB962C8B-B14F-4D97-AF65-F5344CB8AC3E}">
        <p14:creationId xmlns:p14="http://schemas.microsoft.com/office/powerpoint/2010/main" val="40083856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97CBCF9B-FFFB-4FB2-A3BB-F1B567D75D04}" type="datetimeFigureOut">
              <a:rPr lang="en-US" smtClean="0"/>
              <a:t>6/8/2018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181A828-51DF-4C0D-9732-214BC5194943}" type="slidenum">
              <a:rPr lang="en-US" smtClean="0"/>
              <a:t>‹#›</a:t>
            </a:fld>
            <a:endParaRPr lang="en-US"/>
          </a:p>
        </p:txBody>
      </p:sp>
    </p:spTree>
    <p:extLst>
      <p:ext uri="{BB962C8B-B14F-4D97-AF65-F5344CB8AC3E}">
        <p14:creationId xmlns:p14="http://schemas.microsoft.com/office/powerpoint/2010/main" val="32782334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91985" cy="6648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97CBCF9B-FFFB-4FB2-A3BB-F1B567D75D04}" type="datetimeFigureOut">
              <a:rPr lang="en-US" smtClean="0"/>
              <a:t>6/8/2018</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181A828-51DF-4C0D-9732-214BC5194943}"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7054483"/>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8.jpg"/></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8E545F-92EA-46A2-B69B-A7DA5FA6630E}"/>
              </a:ext>
            </a:extLst>
          </p:cNvPr>
          <p:cNvSpPr>
            <a:spLocks noGrp="1"/>
          </p:cNvSpPr>
          <p:nvPr>
            <p:ph type="ctrTitle"/>
          </p:nvPr>
        </p:nvSpPr>
        <p:spPr>
          <a:xfrm>
            <a:off x="1097280" y="175856"/>
            <a:ext cx="10058400" cy="3566160"/>
          </a:xfrm>
        </p:spPr>
        <p:txBody>
          <a:bodyPr/>
          <a:lstStyle/>
          <a:p>
            <a:pPr algn="ctr"/>
            <a:r>
              <a:rPr lang="en-US" dirty="0"/>
              <a:t>Bicycle Messenger Boys and the Evolution of American Labor Laws</a:t>
            </a:r>
          </a:p>
        </p:txBody>
      </p:sp>
      <p:sp>
        <p:nvSpPr>
          <p:cNvPr id="3" name="Subtitle 2">
            <a:extLst>
              <a:ext uri="{FF2B5EF4-FFF2-40B4-BE49-F238E27FC236}">
                <a16:creationId xmlns:a16="http://schemas.microsoft.com/office/drawing/2014/main" id="{B3BF0598-7B4D-439D-9DD9-54D8ECAFFD15}"/>
              </a:ext>
            </a:extLst>
          </p:cNvPr>
          <p:cNvSpPr>
            <a:spLocks noGrp="1"/>
          </p:cNvSpPr>
          <p:nvPr>
            <p:ph type="subTitle" idx="1"/>
          </p:nvPr>
        </p:nvSpPr>
        <p:spPr>
          <a:xfrm>
            <a:off x="1100051" y="4386470"/>
            <a:ext cx="10058400" cy="1908313"/>
          </a:xfrm>
        </p:spPr>
        <p:txBody>
          <a:bodyPr>
            <a:normAutofit lnSpcReduction="10000"/>
          </a:bodyPr>
          <a:lstStyle/>
          <a:p>
            <a:pPr algn="ctr"/>
            <a:r>
              <a:rPr lang="en-US" dirty="0"/>
              <a:t>Chris Sweet</a:t>
            </a:r>
          </a:p>
          <a:p>
            <a:pPr algn="ctr"/>
            <a:r>
              <a:rPr lang="en-US" dirty="0"/>
              <a:t>Illinois Wesleyan University</a:t>
            </a:r>
          </a:p>
          <a:p>
            <a:pPr algn="ctr"/>
            <a:r>
              <a:rPr lang="en-US" dirty="0"/>
              <a:t>International Cycling History Conference</a:t>
            </a:r>
          </a:p>
          <a:p>
            <a:pPr algn="ctr"/>
            <a:r>
              <a:rPr lang="en-US" dirty="0" err="1"/>
              <a:t>GuildHall</a:t>
            </a:r>
            <a:r>
              <a:rPr lang="en-US" dirty="0"/>
              <a:t>, London, June 13, 2018</a:t>
            </a:r>
          </a:p>
        </p:txBody>
      </p:sp>
    </p:spTree>
    <p:extLst>
      <p:ext uri="{BB962C8B-B14F-4D97-AF65-F5344CB8AC3E}">
        <p14:creationId xmlns:p14="http://schemas.microsoft.com/office/powerpoint/2010/main" val="6017494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image.jpg">
            <a:extLst>
              <a:ext uri="{FF2B5EF4-FFF2-40B4-BE49-F238E27FC236}">
                <a16:creationId xmlns:a16="http://schemas.microsoft.com/office/drawing/2014/main" id="{6F7B25EB-9C7D-48E6-A44A-6B98040BE1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06" y="1691640"/>
            <a:ext cx="5839459" cy="347472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E1AD6E84-FE05-4345-9EA0-FF15DDFF3815}"/>
              </a:ext>
            </a:extLst>
          </p:cNvPr>
          <p:cNvSpPr txBox="1"/>
          <p:nvPr/>
        </p:nvSpPr>
        <p:spPr>
          <a:xfrm>
            <a:off x="1097280" y="140677"/>
            <a:ext cx="10016197" cy="584775"/>
          </a:xfrm>
          <a:prstGeom prst="rect">
            <a:avLst/>
          </a:prstGeom>
          <a:noFill/>
        </p:spPr>
        <p:txBody>
          <a:bodyPr wrap="square" rtlCol="0">
            <a:spAutoFit/>
          </a:bodyPr>
          <a:lstStyle/>
          <a:p>
            <a:pPr algn="ctr"/>
            <a:r>
              <a:rPr lang="en-US" sz="3200" dirty="0"/>
              <a:t>1913 &amp; 1918 Columbia: “Pope Daily Service”</a:t>
            </a:r>
          </a:p>
        </p:txBody>
      </p:sp>
      <p:sp>
        <p:nvSpPr>
          <p:cNvPr id="3" name="Footer Placeholder 2">
            <a:extLst>
              <a:ext uri="{FF2B5EF4-FFF2-40B4-BE49-F238E27FC236}">
                <a16:creationId xmlns:a16="http://schemas.microsoft.com/office/drawing/2014/main" id="{FD44EB24-E947-4C41-8CBD-131BF7678B04}"/>
              </a:ext>
            </a:extLst>
          </p:cNvPr>
          <p:cNvSpPr>
            <a:spLocks noGrp="1"/>
          </p:cNvSpPr>
          <p:nvPr>
            <p:ph type="ftr" sz="quarter" idx="11"/>
          </p:nvPr>
        </p:nvSpPr>
        <p:spPr/>
        <p:txBody>
          <a:bodyPr/>
          <a:lstStyle/>
          <a:p>
            <a:r>
              <a:rPr lang="en-US" dirty="0"/>
              <a:t>1913 Columbia Catalog and http://www.oldbike.eu/museum/1918-2/1918-pope-daily-service-commercial-bicycle/</a:t>
            </a:r>
          </a:p>
        </p:txBody>
      </p:sp>
      <p:pic>
        <p:nvPicPr>
          <p:cNvPr id="6148" name="Picture 4" descr="http://www.oldbike.eu/museum/wp-content/uploads/2013/09/1916_POPE_DAILY_SERVICE_07.jpg">
            <a:extLst>
              <a:ext uri="{FF2B5EF4-FFF2-40B4-BE49-F238E27FC236}">
                <a16:creationId xmlns:a16="http://schemas.microsoft.com/office/drawing/2014/main" id="{FB823EC7-DE7A-41CE-9130-D9A6EB13EA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66398" y="1425472"/>
            <a:ext cx="6071296" cy="40070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91781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www.oldbike.eu/museum/wp-content/uploads/2014/08/1940s-Western-Union-07.jpg">
            <a:extLst>
              <a:ext uri="{FF2B5EF4-FFF2-40B4-BE49-F238E27FC236}">
                <a16:creationId xmlns:a16="http://schemas.microsoft.com/office/drawing/2014/main" id="{9EC5A007-5167-4766-9BCE-B26B6EBF82B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6099" y="1376949"/>
            <a:ext cx="5980088" cy="4777035"/>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1940s Western Union 02">
            <a:extLst>
              <a:ext uri="{FF2B5EF4-FFF2-40B4-BE49-F238E27FC236}">
                <a16:creationId xmlns:a16="http://schemas.microsoft.com/office/drawing/2014/main" id="{AD1A7830-E28B-4F80-95A8-07EC38BD0B5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6567" t="24052" r="58175" b="34958"/>
          <a:stretch/>
        </p:blipFill>
        <p:spPr bwMode="auto">
          <a:xfrm>
            <a:off x="7933289" y="1376950"/>
            <a:ext cx="2758158" cy="474522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3AF521E-0726-4EE2-8722-55793DBADE43}"/>
              </a:ext>
            </a:extLst>
          </p:cNvPr>
          <p:cNvSpPr txBox="1"/>
          <p:nvPr/>
        </p:nvSpPr>
        <p:spPr>
          <a:xfrm>
            <a:off x="1139483" y="154745"/>
            <a:ext cx="9805182" cy="584775"/>
          </a:xfrm>
          <a:prstGeom prst="rect">
            <a:avLst/>
          </a:prstGeom>
          <a:noFill/>
        </p:spPr>
        <p:txBody>
          <a:bodyPr wrap="square" rtlCol="0">
            <a:spAutoFit/>
          </a:bodyPr>
          <a:lstStyle/>
          <a:p>
            <a:pPr algn="ctr"/>
            <a:r>
              <a:rPr lang="en-US" sz="3200" dirty="0"/>
              <a:t>c. 1940 Western Union Messenger Special</a:t>
            </a:r>
          </a:p>
        </p:txBody>
      </p:sp>
      <p:sp>
        <p:nvSpPr>
          <p:cNvPr id="3" name="Footer Placeholder 2">
            <a:extLst>
              <a:ext uri="{FF2B5EF4-FFF2-40B4-BE49-F238E27FC236}">
                <a16:creationId xmlns:a16="http://schemas.microsoft.com/office/drawing/2014/main" id="{C0C5B487-A505-411A-B5CB-B59958180443}"/>
              </a:ext>
            </a:extLst>
          </p:cNvPr>
          <p:cNvSpPr>
            <a:spLocks noGrp="1"/>
          </p:cNvSpPr>
          <p:nvPr>
            <p:ph type="ftr" sz="quarter" idx="11"/>
          </p:nvPr>
        </p:nvSpPr>
        <p:spPr/>
        <p:txBody>
          <a:bodyPr/>
          <a:lstStyle/>
          <a:p>
            <a:r>
              <a:rPr lang="fr-FR"/>
              <a:t>Source: http://www.oldbike.eu/museum/1940s/1940s/1940s-western-union-messenger-bicycle/</a:t>
            </a:r>
            <a:endParaRPr lang="en-US"/>
          </a:p>
        </p:txBody>
      </p:sp>
    </p:spTree>
    <p:extLst>
      <p:ext uri="{BB962C8B-B14F-4D97-AF65-F5344CB8AC3E}">
        <p14:creationId xmlns:p14="http://schemas.microsoft.com/office/powerpoint/2010/main" val="22530193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51AB264-BD80-4404-92ED-D2AE13B3F3E9}"/>
              </a:ext>
            </a:extLst>
          </p:cNvPr>
          <p:cNvSpPr txBox="1"/>
          <p:nvPr/>
        </p:nvSpPr>
        <p:spPr>
          <a:xfrm>
            <a:off x="1800665" y="253218"/>
            <a:ext cx="8117058" cy="584775"/>
          </a:xfrm>
          <a:prstGeom prst="rect">
            <a:avLst/>
          </a:prstGeom>
          <a:noFill/>
        </p:spPr>
        <p:txBody>
          <a:bodyPr wrap="square" rtlCol="0">
            <a:spAutoFit/>
          </a:bodyPr>
          <a:lstStyle/>
          <a:p>
            <a:pPr algn="ctr"/>
            <a:r>
              <a:rPr lang="en-US" sz="3200" dirty="0"/>
              <a:t>Big Picture: US Child Labor Statistics</a:t>
            </a:r>
          </a:p>
        </p:txBody>
      </p:sp>
      <p:sp>
        <p:nvSpPr>
          <p:cNvPr id="3" name="TextBox 2">
            <a:extLst>
              <a:ext uri="{FF2B5EF4-FFF2-40B4-BE49-F238E27FC236}">
                <a16:creationId xmlns:a16="http://schemas.microsoft.com/office/drawing/2014/main" id="{F0F63DAA-95F3-412D-969C-49715F01FA44}"/>
              </a:ext>
            </a:extLst>
          </p:cNvPr>
          <p:cNvSpPr txBox="1"/>
          <p:nvPr/>
        </p:nvSpPr>
        <p:spPr>
          <a:xfrm>
            <a:off x="1209822" y="1167618"/>
            <a:ext cx="9819249" cy="5355312"/>
          </a:xfrm>
          <a:prstGeom prst="rect">
            <a:avLst/>
          </a:prstGeom>
          <a:noFill/>
        </p:spPr>
        <p:txBody>
          <a:bodyPr wrap="square" rtlCol="0">
            <a:spAutoFit/>
          </a:bodyPr>
          <a:lstStyle/>
          <a:p>
            <a:r>
              <a:rPr lang="en-US" sz="3200" dirty="0"/>
              <a:t>1890 one in five under 16 worked compromising 1/5th of the total workforce. Exceeded unemployed adults.</a:t>
            </a:r>
          </a:p>
          <a:p>
            <a:endParaRPr lang="en-US" sz="3200" dirty="0"/>
          </a:p>
          <a:p>
            <a:r>
              <a:rPr lang="en-US" sz="3200" dirty="0"/>
              <a:t>1900 1.7 million</a:t>
            </a:r>
          </a:p>
          <a:p>
            <a:r>
              <a:rPr lang="en-US" sz="3200" dirty="0"/>
              <a:t>1910 1.6 million</a:t>
            </a:r>
          </a:p>
          <a:p>
            <a:r>
              <a:rPr lang="en-US" sz="3200" dirty="0"/>
              <a:t>1920 1.4 million</a:t>
            </a:r>
          </a:p>
          <a:p>
            <a:r>
              <a:rPr lang="en-US" sz="3200" dirty="0"/>
              <a:t>1930 667,000 </a:t>
            </a:r>
          </a:p>
          <a:p>
            <a:endParaRPr lang="en-US" sz="3200" dirty="0"/>
          </a:p>
          <a:p>
            <a:r>
              <a:rPr lang="en-US" sz="1400" dirty="0"/>
              <a:t>(</a:t>
            </a:r>
            <a:r>
              <a:rPr lang="en-US" sz="1400" i="1" dirty="0"/>
              <a:t>Child Labor in America</a:t>
            </a:r>
            <a:r>
              <a:rPr lang="en-US" sz="1400" dirty="0"/>
              <a:t>, Rosenberg, 6)</a:t>
            </a:r>
          </a:p>
          <a:p>
            <a:endParaRPr lang="en-US" dirty="0"/>
          </a:p>
          <a:p>
            <a:endParaRPr lang="en-US" dirty="0"/>
          </a:p>
          <a:p>
            <a:br>
              <a:rPr lang="en-US" dirty="0"/>
            </a:br>
            <a:endParaRPr lang="en-US" dirty="0"/>
          </a:p>
        </p:txBody>
      </p:sp>
      <p:pic>
        <p:nvPicPr>
          <p:cNvPr id="3076" name="Picture 4" descr="https://i.amz.mshcdn.com/cR4KkRpRyy0mx6RHFRlZfZiHyxw=/http%3A%2F%2Fa.amz.mshcdn.com%2Fwp-content%2Fuploads%2F2015%2F10%2Fchildminers-17.jpg">
            <a:extLst>
              <a:ext uri="{FF2B5EF4-FFF2-40B4-BE49-F238E27FC236}">
                <a16:creationId xmlns:a16="http://schemas.microsoft.com/office/drawing/2014/main" id="{0D483160-DDEA-4CC9-88FA-5437DE8F10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7960" y="2264898"/>
            <a:ext cx="5617402" cy="39178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81751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26A5C2B-DACA-4870-B356-2C6F8435C263}"/>
              </a:ext>
            </a:extLst>
          </p:cNvPr>
          <p:cNvSpPr txBox="1"/>
          <p:nvPr/>
        </p:nvSpPr>
        <p:spPr>
          <a:xfrm>
            <a:off x="1391478" y="145774"/>
            <a:ext cx="9011479" cy="584775"/>
          </a:xfrm>
          <a:prstGeom prst="rect">
            <a:avLst/>
          </a:prstGeom>
          <a:noFill/>
        </p:spPr>
        <p:txBody>
          <a:bodyPr wrap="square" rtlCol="0">
            <a:spAutoFit/>
          </a:bodyPr>
          <a:lstStyle/>
          <a:p>
            <a:pPr algn="ctr"/>
            <a:r>
              <a:rPr lang="en-US" sz="3200" dirty="0"/>
              <a:t>Counting Bicycle Messengers?</a:t>
            </a:r>
          </a:p>
        </p:txBody>
      </p:sp>
      <p:pic>
        <p:nvPicPr>
          <p:cNvPr id="4" name="Picture 3">
            <a:extLst>
              <a:ext uri="{FF2B5EF4-FFF2-40B4-BE49-F238E27FC236}">
                <a16:creationId xmlns:a16="http://schemas.microsoft.com/office/drawing/2014/main" id="{46EEE023-6118-486B-832B-EF3CA211CE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1308" y="836493"/>
            <a:ext cx="8371817" cy="5185014"/>
          </a:xfrm>
          <a:prstGeom prst="rect">
            <a:avLst/>
          </a:prstGeom>
        </p:spPr>
      </p:pic>
      <p:sp>
        <p:nvSpPr>
          <p:cNvPr id="5" name="Footer Placeholder 4">
            <a:extLst>
              <a:ext uri="{FF2B5EF4-FFF2-40B4-BE49-F238E27FC236}">
                <a16:creationId xmlns:a16="http://schemas.microsoft.com/office/drawing/2014/main" id="{B14D3689-8BD3-408E-A2B9-69473F9973A6}"/>
              </a:ext>
            </a:extLst>
          </p:cNvPr>
          <p:cNvSpPr>
            <a:spLocks noGrp="1"/>
          </p:cNvSpPr>
          <p:nvPr>
            <p:ph type="ftr" sz="quarter" idx="11"/>
          </p:nvPr>
        </p:nvSpPr>
        <p:spPr/>
        <p:txBody>
          <a:bodyPr/>
          <a:lstStyle/>
          <a:p>
            <a:r>
              <a:rPr lang="en-US"/>
              <a:t>Downey, Telegraph Messenger Boys, p. 4</a:t>
            </a:r>
          </a:p>
        </p:txBody>
      </p:sp>
    </p:spTree>
    <p:extLst>
      <p:ext uri="{BB962C8B-B14F-4D97-AF65-F5344CB8AC3E}">
        <p14:creationId xmlns:p14="http://schemas.microsoft.com/office/powerpoint/2010/main" val="26159448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Organized Charity. Night Messenger Service.">
            <a:extLst>
              <a:ext uri="{FF2B5EF4-FFF2-40B4-BE49-F238E27FC236}">
                <a16:creationId xmlns:a16="http://schemas.microsoft.com/office/drawing/2014/main" id="{F51DD704-6D8C-44FD-B41D-B7820EF63CE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64785" y="584541"/>
            <a:ext cx="6467475" cy="523875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C407ADE7-36CA-4637-8067-B68219D0F4F8}"/>
              </a:ext>
            </a:extLst>
          </p:cNvPr>
          <p:cNvSpPr txBox="1"/>
          <p:nvPr/>
        </p:nvSpPr>
        <p:spPr>
          <a:xfrm>
            <a:off x="259740" y="151179"/>
            <a:ext cx="5127160" cy="6555641"/>
          </a:xfrm>
          <a:prstGeom prst="rect">
            <a:avLst/>
          </a:prstGeom>
          <a:noFill/>
        </p:spPr>
        <p:txBody>
          <a:bodyPr wrap="square" rtlCol="0">
            <a:spAutoFit/>
          </a:bodyPr>
          <a:lstStyle/>
          <a:p>
            <a:r>
              <a:rPr lang="en-US" sz="2800" dirty="0"/>
              <a:t>Jacob Riis (1849-1914)</a:t>
            </a:r>
          </a:p>
          <a:p>
            <a:endParaRPr lang="en-US" dirty="0"/>
          </a:p>
          <a:p>
            <a:pPr marL="285750" indent="-285750">
              <a:buFont typeface="Arial" panose="020B0604020202020204" pitchFamily="34" charset="0"/>
              <a:buChar char="•"/>
            </a:pPr>
            <a:r>
              <a:rPr lang="en-US" dirty="0"/>
              <a:t>Progressive reformer</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One of the first to use photographs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i="1" dirty="0"/>
              <a:t>How the Other Half Lives: Studies among the Tenements of New York, </a:t>
            </a:r>
            <a:r>
              <a:rPr lang="en-US" dirty="0"/>
              <a:t>1890</a:t>
            </a:r>
          </a:p>
          <a:p>
            <a:endParaRPr lang="en-US" dirty="0"/>
          </a:p>
          <a:p>
            <a:r>
              <a:rPr lang="en-US" dirty="0"/>
              <a:t>“There is still another kind of employment that absorbs many of the boys and ought to be prohibited with the utmost rigor of the law. I refer to the messenger service of the District Telegraph Companies especially. Anyone can see for himself how old some of these boys are who carry messages about the streets every day; but everybody cannot see the kind of houses they have to go to, the kind of people they meet, or the sort of influences that beset them hourly at an age when they are most easily impressed for good or bad.”  (Riis, </a:t>
            </a:r>
            <a:r>
              <a:rPr lang="en-US" i="1" dirty="0"/>
              <a:t>Children of the Poor</a:t>
            </a:r>
            <a:r>
              <a:rPr lang="en-US" dirty="0"/>
              <a:t>, 1892)</a:t>
            </a:r>
          </a:p>
          <a:p>
            <a:endParaRPr lang="en-US" dirty="0"/>
          </a:p>
          <a:p>
            <a:endParaRPr lang="en-US" dirty="0"/>
          </a:p>
        </p:txBody>
      </p:sp>
      <p:sp>
        <p:nvSpPr>
          <p:cNvPr id="3" name="Footer Placeholder 2">
            <a:extLst>
              <a:ext uri="{FF2B5EF4-FFF2-40B4-BE49-F238E27FC236}">
                <a16:creationId xmlns:a16="http://schemas.microsoft.com/office/drawing/2014/main" id="{2B084F4C-9537-4B0F-89BA-40246828EFAA}"/>
              </a:ext>
            </a:extLst>
          </p:cNvPr>
          <p:cNvSpPr>
            <a:spLocks noGrp="1"/>
          </p:cNvSpPr>
          <p:nvPr>
            <p:ph type="ftr" sz="quarter" idx="11"/>
          </p:nvPr>
        </p:nvSpPr>
        <p:spPr/>
        <p:txBody>
          <a:bodyPr/>
          <a:lstStyle/>
          <a:p>
            <a:r>
              <a:rPr lang="fr-FR"/>
              <a:t>Source: https://collections.mcny.org/Gallery/24UFQEC_H</a:t>
            </a:r>
            <a:endParaRPr lang="en-US"/>
          </a:p>
        </p:txBody>
      </p:sp>
    </p:spTree>
    <p:extLst>
      <p:ext uri="{BB962C8B-B14F-4D97-AF65-F5344CB8AC3E}">
        <p14:creationId xmlns:p14="http://schemas.microsoft.com/office/powerpoint/2010/main" val="1066643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0D6D4E2-994C-4928-93A6-1CB491665647}"/>
              </a:ext>
            </a:extLst>
          </p:cNvPr>
          <p:cNvSpPr txBox="1"/>
          <p:nvPr/>
        </p:nvSpPr>
        <p:spPr>
          <a:xfrm>
            <a:off x="407963" y="182880"/>
            <a:ext cx="7765366" cy="6001643"/>
          </a:xfrm>
          <a:prstGeom prst="rect">
            <a:avLst/>
          </a:prstGeom>
          <a:noFill/>
        </p:spPr>
        <p:txBody>
          <a:bodyPr wrap="square" rtlCol="0">
            <a:spAutoFit/>
          </a:bodyPr>
          <a:lstStyle/>
          <a:p>
            <a:r>
              <a:rPr lang="en-US" sz="3200" b="1" dirty="0"/>
              <a:t>National Child Labor Committee (NCLC)</a:t>
            </a:r>
            <a:endParaRPr lang="en-US" b="1" dirty="0"/>
          </a:p>
          <a:p>
            <a:endParaRPr lang="en-US" dirty="0"/>
          </a:p>
          <a:p>
            <a:r>
              <a:rPr lang="en-US" sz="2800" dirty="0"/>
              <a:t>Founded 1904</a:t>
            </a:r>
          </a:p>
          <a:p>
            <a:endParaRPr lang="en-US" sz="2800" dirty="0"/>
          </a:p>
          <a:p>
            <a:r>
              <a:rPr lang="en-US" sz="2800" dirty="0"/>
              <a:t>Goals of the NCLC:</a:t>
            </a:r>
          </a:p>
          <a:p>
            <a:endParaRPr lang="en-US" sz="2800" dirty="0"/>
          </a:p>
          <a:p>
            <a:pPr marL="457200" indent="-457200" fontAlgn="base">
              <a:buFont typeface="Arial" panose="020B0604020202020204" pitchFamily="34" charset="0"/>
              <a:buChar char="•"/>
            </a:pPr>
            <a:r>
              <a:rPr lang="en-US" sz="2800" dirty="0"/>
              <a:t>Develop a clearing house for information on child labor practices</a:t>
            </a:r>
          </a:p>
          <a:p>
            <a:pPr marL="457200" indent="-457200" fontAlgn="base">
              <a:buFont typeface="Arial" panose="020B0604020202020204" pitchFamily="34" charset="0"/>
              <a:buChar char="•"/>
            </a:pPr>
            <a:endParaRPr lang="en-US" sz="2800" dirty="0"/>
          </a:p>
          <a:p>
            <a:pPr marL="457200" indent="-457200" fontAlgn="base">
              <a:buFont typeface="Arial" panose="020B0604020202020204" pitchFamily="34" charset="0"/>
              <a:buChar char="•"/>
            </a:pPr>
            <a:r>
              <a:rPr lang="en-US" sz="2800" dirty="0"/>
              <a:t>Initiate legislation that would create fair industrial conditions for child labor. </a:t>
            </a:r>
          </a:p>
          <a:p>
            <a:pPr fontAlgn="base"/>
            <a:endParaRPr lang="en-US" sz="2800" dirty="0"/>
          </a:p>
          <a:p>
            <a:r>
              <a:rPr lang="en-US" dirty="0"/>
              <a:t>(Rosenberg, </a:t>
            </a:r>
            <a:r>
              <a:rPr lang="en-US" i="1" dirty="0"/>
              <a:t>Child Labor in America</a:t>
            </a:r>
            <a:r>
              <a:rPr lang="en-US" dirty="0"/>
              <a:t>, 171)</a:t>
            </a:r>
          </a:p>
          <a:p>
            <a:br>
              <a:rPr lang="en-US" dirty="0"/>
            </a:br>
            <a:endParaRPr lang="en-US" dirty="0"/>
          </a:p>
        </p:txBody>
      </p:sp>
      <p:pic>
        <p:nvPicPr>
          <p:cNvPr id="4" name="Picture 3">
            <a:extLst>
              <a:ext uri="{FF2B5EF4-FFF2-40B4-BE49-F238E27FC236}">
                <a16:creationId xmlns:a16="http://schemas.microsoft.com/office/drawing/2014/main" id="{2008A803-82B9-4F79-A2B5-5A612C2AB0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21944" y="0"/>
            <a:ext cx="3362093" cy="6858000"/>
          </a:xfrm>
          <a:prstGeom prst="rect">
            <a:avLst/>
          </a:prstGeom>
        </p:spPr>
      </p:pic>
      <p:sp>
        <p:nvSpPr>
          <p:cNvPr id="5" name="Footer Placeholder 4">
            <a:extLst>
              <a:ext uri="{FF2B5EF4-FFF2-40B4-BE49-F238E27FC236}">
                <a16:creationId xmlns:a16="http://schemas.microsoft.com/office/drawing/2014/main" id="{F3756BB4-5685-4A52-9A44-65FD901DC94B}"/>
              </a:ext>
            </a:extLst>
          </p:cNvPr>
          <p:cNvSpPr>
            <a:spLocks noGrp="1"/>
          </p:cNvSpPr>
          <p:nvPr>
            <p:ph type="ftr" sz="quarter" idx="11"/>
          </p:nvPr>
        </p:nvSpPr>
        <p:spPr/>
        <p:txBody>
          <a:bodyPr/>
          <a:lstStyle/>
          <a:p>
            <a:r>
              <a:rPr lang="en-US"/>
              <a:t>Poster from "High Cost of Child Labor" National Child Labor Committee, 1915</a:t>
            </a:r>
          </a:p>
        </p:txBody>
      </p:sp>
    </p:spTree>
    <p:extLst>
      <p:ext uri="{BB962C8B-B14F-4D97-AF65-F5344CB8AC3E}">
        <p14:creationId xmlns:p14="http://schemas.microsoft.com/office/powerpoint/2010/main" val="36792042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BC0842A-72EE-4940-A0E0-7ED96C6040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45723" y="-1"/>
            <a:ext cx="2856120" cy="4008089"/>
          </a:xfrm>
          <a:prstGeom prst="rect">
            <a:avLst/>
          </a:prstGeom>
        </p:spPr>
      </p:pic>
      <p:pic>
        <p:nvPicPr>
          <p:cNvPr id="5" name="Picture 4">
            <a:extLst>
              <a:ext uri="{FF2B5EF4-FFF2-40B4-BE49-F238E27FC236}">
                <a16:creationId xmlns:a16="http://schemas.microsoft.com/office/drawing/2014/main" id="{4A2012A7-E0C2-4CB5-81B7-778E42A70A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68751" y="2333081"/>
            <a:ext cx="3019083" cy="3834235"/>
          </a:xfrm>
          <a:prstGeom prst="rect">
            <a:avLst/>
          </a:prstGeom>
        </p:spPr>
      </p:pic>
      <p:sp>
        <p:nvSpPr>
          <p:cNvPr id="6" name="TextBox 5">
            <a:extLst>
              <a:ext uri="{FF2B5EF4-FFF2-40B4-BE49-F238E27FC236}">
                <a16:creationId xmlns:a16="http://schemas.microsoft.com/office/drawing/2014/main" id="{FCCCB37F-6D52-4498-B814-0C1F942CBD77}"/>
              </a:ext>
            </a:extLst>
          </p:cNvPr>
          <p:cNvSpPr txBox="1"/>
          <p:nvPr/>
        </p:nvSpPr>
        <p:spPr>
          <a:xfrm>
            <a:off x="5753686" y="4178105"/>
            <a:ext cx="1800665" cy="369332"/>
          </a:xfrm>
          <a:prstGeom prst="rect">
            <a:avLst/>
          </a:prstGeom>
          <a:noFill/>
        </p:spPr>
        <p:txBody>
          <a:bodyPr wrap="square" rtlCol="0">
            <a:spAutoFit/>
          </a:bodyPr>
          <a:lstStyle/>
          <a:p>
            <a:pPr algn="ctr"/>
            <a:r>
              <a:rPr lang="en-US" dirty="0"/>
              <a:t>1904</a:t>
            </a:r>
          </a:p>
        </p:txBody>
      </p:sp>
      <p:sp>
        <p:nvSpPr>
          <p:cNvPr id="7" name="Footer Placeholder 6">
            <a:extLst>
              <a:ext uri="{FF2B5EF4-FFF2-40B4-BE49-F238E27FC236}">
                <a16:creationId xmlns:a16="http://schemas.microsoft.com/office/drawing/2014/main" id="{7912E2D6-A097-4673-8711-F4DBD191A81C}"/>
              </a:ext>
            </a:extLst>
          </p:cNvPr>
          <p:cNvSpPr>
            <a:spLocks noGrp="1"/>
          </p:cNvSpPr>
          <p:nvPr>
            <p:ph type="ftr" sz="quarter" idx="11"/>
          </p:nvPr>
        </p:nvSpPr>
        <p:spPr/>
        <p:txBody>
          <a:bodyPr/>
          <a:lstStyle/>
          <a:p>
            <a:r>
              <a:rPr lang="en-US"/>
              <a:t>https://www.huffingtonpost.com/peter-dreier/the-radical-images-of-lew_b_5893064.html </a:t>
            </a:r>
          </a:p>
        </p:txBody>
      </p:sp>
      <p:sp>
        <p:nvSpPr>
          <p:cNvPr id="8" name="TextBox 7">
            <a:extLst>
              <a:ext uri="{FF2B5EF4-FFF2-40B4-BE49-F238E27FC236}">
                <a16:creationId xmlns:a16="http://schemas.microsoft.com/office/drawing/2014/main" id="{5771809B-3BDC-472E-BD71-56E617054DE9}"/>
              </a:ext>
            </a:extLst>
          </p:cNvPr>
          <p:cNvSpPr txBox="1"/>
          <p:nvPr/>
        </p:nvSpPr>
        <p:spPr>
          <a:xfrm>
            <a:off x="9172135" y="1786597"/>
            <a:ext cx="1589650" cy="365760"/>
          </a:xfrm>
          <a:prstGeom prst="rect">
            <a:avLst/>
          </a:prstGeom>
          <a:noFill/>
        </p:spPr>
        <p:txBody>
          <a:bodyPr wrap="square" rtlCol="0">
            <a:spAutoFit/>
          </a:bodyPr>
          <a:lstStyle/>
          <a:p>
            <a:pPr algn="ctr"/>
            <a:r>
              <a:rPr lang="en-US" dirty="0"/>
              <a:t>1930s</a:t>
            </a:r>
          </a:p>
        </p:txBody>
      </p:sp>
      <p:sp>
        <p:nvSpPr>
          <p:cNvPr id="9" name="TextBox 8">
            <a:extLst>
              <a:ext uri="{FF2B5EF4-FFF2-40B4-BE49-F238E27FC236}">
                <a16:creationId xmlns:a16="http://schemas.microsoft.com/office/drawing/2014/main" id="{EE8AD484-F3B9-4801-AE71-A9464CB98884}"/>
              </a:ext>
            </a:extLst>
          </p:cNvPr>
          <p:cNvSpPr txBox="1"/>
          <p:nvPr/>
        </p:nvSpPr>
        <p:spPr>
          <a:xfrm>
            <a:off x="154745" y="253218"/>
            <a:ext cx="4924070" cy="6863417"/>
          </a:xfrm>
          <a:prstGeom prst="rect">
            <a:avLst/>
          </a:prstGeom>
          <a:noFill/>
        </p:spPr>
        <p:txBody>
          <a:bodyPr wrap="square" rtlCol="0">
            <a:spAutoFit/>
          </a:bodyPr>
          <a:lstStyle/>
          <a:p>
            <a:r>
              <a:rPr lang="en-US" sz="3200" dirty="0"/>
              <a:t>Lewis Hine, 1874-1940</a:t>
            </a:r>
          </a:p>
          <a:p>
            <a:endParaRPr lang="en-US" dirty="0"/>
          </a:p>
          <a:p>
            <a:pPr marL="285750" indent="-285750">
              <a:buFont typeface="Arial" panose="020B0604020202020204" pitchFamily="34" charset="0"/>
              <a:buChar char="•"/>
            </a:pPr>
            <a:r>
              <a:rPr lang="en-US" sz="2400" dirty="0"/>
              <a:t>1900 Attended Univ. of Chicago </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a:t>1901 Principal of the Ethical Cultural School in NY</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a:t>1904 Began documenting school activities with a 5X7 camera</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a:t>1908-1918 went to work full-time for NCLC. Sometimes covered 50,000 miles a year.</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a:t>Took over 5000 photos for the NCLC.</a:t>
            </a:r>
          </a:p>
          <a:p>
            <a:endParaRPr lang="en-US" dirty="0"/>
          </a:p>
          <a:p>
            <a:br>
              <a:rPr lang="en-US" dirty="0"/>
            </a:br>
            <a:endParaRPr lang="en-US" dirty="0"/>
          </a:p>
        </p:txBody>
      </p:sp>
    </p:spTree>
    <p:extLst>
      <p:ext uri="{BB962C8B-B14F-4D97-AF65-F5344CB8AC3E}">
        <p14:creationId xmlns:p14="http://schemas.microsoft.com/office/powerpoint/2010/main" val="2271698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s://lh3.googleusercontent.com/OafsVzJ-W9nZzZGzkK65twSDbjt3W3NPEtLID2-nIruRnRbw-zEe4g0kWjie0TAvtsMXVy9pHAHNpkPbDKxUcvZ6nvSDdIUmO4rdh38v-CKRrBzpKZ3tDNs_75v939OGGHZMRdwA">
            <a:extLst>
              <a:ext uri="{FF2B5EF4-FFF2-40B4-BE49-F238E27FC236}">
                <a16:creationId xmlns:a16="http://schemas.microsoft.com/office/drawing/2014/main" id="{E37DD11E-253E-47A8-A246-609D94C5E8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4695" y="122447"/>
            <a:ext cx="8422609" cy="5898526"/>
          </a:xfrm>
          <a:prstGeom prst="rect">
            <a:avLst/>
          </a:prstGeom>
          <a:noFill/>
          <a:extLst>
            <a:ext uri="{909E8E84-426E-40DD-AFC4-6F175D3DCCD1}">
              <a14:hiddenFill xmlns:a14="http://schemas.microsoft.com/office/drawing/2010/main">
                <a:solidFill>
                  <a:srgbClr val="FFFFFF"/>
                </a:solidFill>
              </a14:hiddenFill>
            </a:ext>
          </a:extLst>
        </p:spPr>
      </p:pic>
      <p:sp>
        <p:nvSpPr>
          <p:cNvPr id="2" name="Footer Placeholder 1">
            <a:extLst>
              <a:ext uri="{FF2B5EF4-FFF2-40B4-BE49-F238E27FC236}">
                <a16:creationId xmlns:a16="http://schemas.microsoft.com/office/drawing/2014/main" id="{83F65029-172D-404F-B353-7634F163D3E7}"/>
              </a:ext>
            </a:extLst>
          </p:cNvPr>
          <p:cNvSpPr>
            <a:spLocks noGrp="1"/>
          </p:cNvSpPr>
          <p:nvPr>
            <p:ph type="ftr" sz="quarter" idx="11"/>
          </p:nvPr>
        </p:nvSpPr>
        <p:spPr/>
        <p:txBody>
          <a:bodyPr/>
          <a:lstStyle/>
          <a:p>
            <a:r>
              <a:rPr lang="en-US"/>
              <a:t>Library of Congress: National Child Labor Committee Collection</a:t>
            </a:r>
          </a:p>
        </p:txBody>
      </p:sp>
    </p:spTree>
    <p:extLst>
      <p:ext uri="{BB962C8B-B14F-4D97-AF65-F5344CB8AC3E}">
        <p14:creationId xmlns:p14="http://schemas.microsoft.com/office/powerpoint/2010/main" val="38473794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s://lh3.googleusercontent.com/sXaa6xRJq42vdBjTJTKCWR8DTQsLdbguiwINUz_45Bgb4s_mbIe2KxWtBRp1d3WShjXt1kz1q7p2MOZ8Z-QH3i7ida81uM2Kg4IJFnFSn7HOfIbXnLcyKy1E9JIRGlf7QaKR2Q5B">
            <a:extLst>
              <a:ext uri="{FF2B5EF4-FFF2-40B4-BE49-F238E27FC236}">
                <a16:creationId xmlns:a16="http://schemas.microsoft.com/office/drawing/2014/main" id="{B4453D5B-3AF2-4987-A769-9E039A17AD3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5692" y="173128"/>
            <a:ext cx="8440616" cy="5911136"/>
          </a:xfrm>
          <a:prstGeom prst="rect">
            <a:avLst/>
          </a:prstGeom>
          <a:noFill/>
          <a:extLst>
            <a:ext uri="{909E8E84-426E-40DD-AFC4-6F175D3DCCD1}">
              <a14:hiddenFill xmlns:a14="http://schemas.microsoft.com/office/drawing/2010/main">
                <a:solidFill>
                  <a:srgbClr val="FFFFFF"/>
                </a:solidFill>
              </a14:hiddenFill>
            </a:ext>
          </a:extLst>
        </p:spPr>
      </p:pic>
      <p:sp>
        <p:nvSpPr>
          <p:cNvPr id="2" name="Footer Placeholder 1">
            <a:extLst>
              <a:ext uri="{FF2B5EF4-FFF2-40B4-BE49-F238E27FC236}">
                <a16:creationId xmlns:a16="http://schemas.microsoft.com/office/drawing/2014/main" id="{C6BB820D-CA80-47B9-97C9-205F795F673F}"/>
              </a:ext>
            </a:extLst>
          </p:cNvPr>
          <p:cNvSpPr>
            <a:spLocks noGrp="1"/>
          </p:cNvSpPr>
          <p:nvPr>
            <p:ph type="ftr" sz="quarter" idx="11"/>
          </p:nvPr>
        </p:nvSpPr>
        <p:spPr/>
        <p:txBody>
          <a:bodyPr/>
          <a:lstStyle/>
          <a:p>
            <a:r>
              <a:rPr lang="en-US"/>
              <a:t>Library of Congress: National Child Labor Committee Collection</a:t>
            </a:r>
          </a:p>
        </p:txBody>
      </p:sp>
    </p:spTree>
    <p:extLst>
      <p:ext uri="{BB962C8B-B14F-4D97-AF65-F5344CB8AC3E}">
        <p14:creationId xmlns:p14="http://schemas.microsoft.com/office/powerpoint/2010/main" val="22742062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s://lh3.googleusercontent.com/IzflRP5ktErEXsde6rnULbgtCnTNP89ozwum8W8onYyibJjkFgG1-jOeaiVpg0fUp3FSVzVtX3ZFustFufoi19lbcWmsk7inwdqvasugTlCj_woMqNGJVyRN0fqvdKYPyvoL4X6l">
            <a:extLst>
              <a:ext uri="{FF2B5EF4-FFF2-40B4-BE49-F238E27FC236}">
                <a16:creationId xmlns:a16="http://schemas.microsoft.com/office/drawing/2014/main" id="{3F50EE43-DB29-41F2-9738-7C49917439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8572" y="153084"/>
            <a:ext cx="8074856" cy="5887915"/>
          </a:xfrm>
          <a:prstGeom prst="rect">
            <a:avLst/>
          </a:prstGeom>
          <a:noFill/>
          <a:extLst>
            <a:ext uri="{909E8E84-426E-40DD-AFC4-6F175D3DCCD1}">
              <a14:hiddenFill xmlns:a14="http://schemas.microsoft.com/office/drawing/2010/main">
                <a:solidFill>
                  <a:srgbClr val="FFFFFF"/>
                </a:solidFill>
              </a14:hiddenFill>
            </a:ext>
          </a:extLst>
        </p:spPr>
      </p:pic>
      <p:sp>
        <p:nvSpPr>
          <p:cNvPr id="2" name="Footer Placeholder 1">
            <a:extLst>
              <a:ext uri="{FF2B5EF4-FFF2-40B4-BE49-F238E27FC236}">
                <a16:creationId xmlns:a16="http://schemas.microsoft.com/office/drawing/2014/main" id="{94DAEE5E-F9F2-4804-B69A-2AE0D0FFFE04}"/>
              </a:ext>
            </a:extLst>
          </p:cNvPr>
          <p:cNvSpPr>
            <a:spLocks noGrp="1"/>
          </p:cNvSpPr>
          <p:nvPr>
            <p:ph type="ftr" sz="quarter" idx="11"/>
          </p:nvPr>
        </p:nvSpPr>
        <p:spPr/>
        <p:txBody>
          <a:bodyPr/>
          <a:lstStyle/>
          <a:p>
            <a:r>
              <a:rPr lang="en-US"/>
              <a:t>Library of Congress: National Child Labor Committee Collection</a:t>
            </a:r>
          </a:p>
        </p:txBody>
      </p:sp>
    </p:spTree>
    <p:extLst>
      <p:ext uri="{BB962C8B-B14F-4D97-AF65-F5344CB8AC3E}">
        <p14:creationId xmlns:p14="http://schemas.microsoft.com/office/powerpoint/2010/main" val="20782973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57C0EE-2DC8-4F02-A5B1-7D0D83B711DA}"/>
              </a:ext>
            </a:extLst>
          </p:cNvPr>
          <p:cNvSpPr>
            <a:spLocks noGrp="1"/>
          </p:cNvSpPr>
          <p:nvPr>
            <p:ph type="title"/>
          </p:nvPr>
        </p:nvSpPr>
        <p:spPr>
          <a:xfrm>
            <a:off x="1097280" y="152402"/>
            <a:ext cx="10058400" cy="1450757"/>
          </a:xfrm>
        </p:spPr>
        <p:txBody>
          <a:bodyPr/>
          <a:lstStyle/>
          <a:p>
            <a:r>
              <a:rPr lang="en-US" dirty="0"/>
              <a:t>Thesis</a:t>
            </a:r>
          </a:p>
        </p:txBody>
      </p:sp>
      <p:sp>
        <p:nvSpPr>
          <p:cNvPr id="3" name="Content Placeholder 2">
            <a:extLst>
              <a:ext uri="{FF2B5EF4-FFF2-40B4-BE49-F238E27FC236}">
                <a16:creationId xmlns:a16="http://schemas.microsoft.com/office/drawing/2014/main" id="{E47B2697-FB25-4C5C-9582-D04864689F07}"/>
              </a:ext>
            </a:extLst>
          </p:cNvPr>
          <p:cNvSpPr>
            <a:spLocks noGrp="1"/>
          </p:cNvSpPr>
          <p:nvPr>
            <p:ph idx="1"/>
          </p:nvPr>
        </p:nvSpPr>
        <p:spPr>
          <a:xfrm>
            <a:off x="1097280" y="1845734"/>
            <a:ext cx="10058400" cy="1957640"/>
          </a:xfrm>
        </p:spPr>
        <p:txBody>
          <a:bodyPr>
            <a:normAutofit/>
          </a:bodyPr>
          <a:lstStyle/>
          <a:p>
            <a:pPr>
              <a:buFont typeface="Arial" panose="020B0604020202020204" pitchFamily="34" charset="0"/>
              <a:buChar char="•"/>
            </a:pPr>
            <a:r>
              <a:rPr lang="en-US" sz="2800" dirty="0"/>
              <a:t>The work of early 20</a:t>
            </a:r>
            <a:r>
              <a:rPr lang="en-US" sz="2800" baseline="30000" dirty="0"/>
              <a:t>th</a:t>
            </a:r>
            <a:r>
              <a:rPr lang="en-US" sz="2800" dirty="0"/>
              <a:t> century bicycle messenger boys influenced the evolution of American Labor Laws.</a:t>
            </a:r>
          </a:p>
          <a:p>
            <a:pPr>
              <a:buFont typeface="Arial" panose="020B0604020202020204" pitchFamily="34" charset="0"/>
              <a:buChar char="•"/>
            </a:pPr>
            <a:r>
              <a:rPr lang="en-US" sz="2800" dirty="0"/>
              <a:t>Bicycle messengers specifically helped spur legislation due to both the visibility and the hazards of their labor.</a:t>
            </a:r>
          </a:p>
        </p:txBody>
      </p:sp>
      <p:pic>
        <p:nvPicPr>
          <p:cNvPr id="1028" name="Picture 4" descr="http://www.oldbike.eu/museum/wp-content/uploads/2013/02/1918_Western_Union_Bicycle_60.jpg">
            <a:extLst>
              <a:ext uri="{FF2B5EF4-FFF2-40B4-BE49-F238E27FC236}">
                <a16:creationId xmlns:a16="http://schemas.microsoft.com/office/drawing/2014/main" id="{D8C5340A-1D0D-4DEF-A06C-6007C52B36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47875" y="3803373"/>
            <a:ext cx="8096250" cy="2656411"/>
          </a:xfrm>
          <a:prstGeom prst="rect">
            <a:avLst/>
          </a:prstGeom>
          <a:noFill/>
          <a:extLst>
            <a:ext uri="{909E8E84-426E-40DD-AFC4-6F175D3DCCD1}">
              <a14:hiddenFill xmlns:a14="http://schemas.microsoft.com/office/drawing/2010/main">
                <a:solidFill>
                  <a:srgbClr val="FFFFFF"/>
                </a:solidFill>
              </a14:hiddenFill>
            </a:ext>
          </a:extLst>
        </p:spPr>
      </p:pic>
      <p:sp>
        <p:nvSpPr>
          <p:cNvPr id="4" name="Footer Placeholder 3">
            <a:extLst>
              <a:ext uri="{FF2B5EF4-FFF2-40B4-BE49-F238E27FC236}">
                <a16:creationId xmlns:a16="http://schemas.microsoft.com/office/drawing/2014/main" id="{A1B1ACAE-B95E-4513-A0C6-9663AE357EDD}"/>
              </a:ext>
            </a:extLst>
          </p:cNvPr>
          <p:cNvSpPr>
            <a:spLocks noGrp="1"/>
          </p:cNvSpPr>
          <p:nvPr>
            <p:ph type="ftr" sz="quarter" idx="11"/>
          </p:nvPr>
        </p:nvSpPr>
        <p:spPr/>
        <p:txBody>
          <a:bodyPr/>
          <a:lstStyle/>
          <a:p>
            <a:r>
              <a:rPr lang="en-US"/>
              <a:t>Old Bike Museum: http://www.oldbike.eu/museum/1918-2/1918-western-union-messenger-delivery-bicycle/1918_western_union_bicycle_60/#lightbox/0/</a:t>
            </a:r>
          </a:p>
        </p:txBody>
      </p:sp>
    </p:spTree>
    <p:extLst>
      <p:ext uri="{BB962C8B-B14F-4D97-AF65-F5344CB8AC3E}">
        <p14:creationId xmlns:p14="http://schemas.microsoft.com/office/powerpoint/2010/main" val="15838433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20E7D39-D7B3-465A-8A46-79FFC8352AE2}"/>
              </a:ext>
            </a:extLst>
          </p:cNvPr>
          <p:cNvSpPr txBox="1"/>
          <p:nvPr/>
        </p:nvSpPr>
        <p:spPr>
          <a:xfrm>
            <a:off x="689317" y="239151"/>
            <a:ext cx="10944665" cy="6063198"/>
          </a:xfrm>
          <a:prstGeom prst="rect">
            <a:avLst/>
          </a:prstGeom>
          <a:noFill/>
        </p:spPr>
        <p:txBody>
          <a:bodyPr wrap="square" rtlCol="0">
            <a:spAutoFit/>
          </a:bodyPr>
          <a:lstStyle/>
          <a:p>
            <a:r>
              <a:rPr lang="en-US" sz="3200" dirty="0"/>
              <a:t>1910 interview with a messenger boy: “Well, there is a greater variety of work for messengers to do than any other job I know of. You get calls to buy hats for men and women in the whorehouses, they send you out with notes and telegrams, they get chop-suey, and regular meals, cigarettes, drinks, clothing, groceries. I once had a whore send me out for a box of matches, gave me a dollar, and told me to keep the change. I have been sent out for corsets, and once for a pair of shoes. I have lots of calls for women's drawers, corset covers. I have gone for medicine and doctors, and got lots of cocaine for them when the sale was open.”</a:t>
            </a:r>
          </a:p>
          <a:p>
            <a:endParaRPr lang="en-US" dirty="0"/>
          </a:p>
          <a:p>
            <a:r>
              <a:rPr lang="en-US" dirty="0"/>
              <a:t>(Hindman, </a:t>
            </a:r>
            <a:r>
              <a:rPr lang="en-US" i="1" dirty="0"/>
              <a:t>Child Labor An American History</a:t>
            </a:r>
            <a:r>
              <a:rPr lang="en-US" dirty="0"/>
              <a:t>, 213-226)</a:t>
            </a:r>
          </a:p>
        </p:txBody>
      </p:sp>
    </p:spTree>
    <p:extLst>
      <p:ext uri="{BB962C8B-B14F-4D97-AF65-F5344CB8AC3E}">
        <p14:creationId xmlns:p14="http://schemas.microsoft.com/office/powerpoint/2010/main" val="20335740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EBCB3DC-172F-4380-A9A7-597A2868A1A2}"/>
              </a:ext>
            </a:extLst>
          </p:cNvPr>
          <p:cNvSpPr txBox="1"/>
          <p:nvPr/>
        </p:nvSpPr>
        <p:spPr>
          <a:xfrm>
            <a:off x="337351" y="284085"/>
            <a:ext cx="10741981" cy="5478423"/>
          </a:xfrm>
          <a:prstGeom prst="rect">
            <a:avLst/>
          </a:prstGeom>
          <a:noFill/>
        </p:spPr>
        <p:txBody>
          <a:bodyPr wrap="square" rtlCol="0">
            <a:spAutoFit/>
          </a:bodyPr>
          <a:lstStyle/>
          <a:p>
            <a:r>
              <a:rPr lang="en-US" sz="3200" dirty="0"/>
              <a:t>Selected Legal Cases</a:t>
            </a:r>
          </a:p>
          <a:p>
            <a:endParaRPr lang="en-US" dirty="0"/>
          </a:p>
          <a:p>
            <a:r>
              <a:rPr lang="en-US" sz="2000" dirty="0"/>
              <a:t>A Lexis-Nexis search of state cases mentioning bicycle messengers from 1896-1950 resulted in almost 7,000 state cases. 1,200 Federal cases.</a:t>
            </a:r>
          </a:p>
          <a:p>
            <a:endParaRPr lang="en-US" sz="2000" dirty="0"/>
          </a:p>
          <a:p>
            <a:r>
              <a:rPr lang="en-US" sz="2000" dirty="0"/>
              <a:t>1901 American District Telegraph Co. (ADT) 1901 messenger killed by an automobile around midnight while delivering messages in NY. </a:t>
            </a:r>
          </a:p>
          <a:p>
            <a:endParaRPr lang="en-US" sz="2000" dirty="0"/>
          </a:p>
          <a:p>
            <a:r>
              <a:rPr lang="en-US" sz="2000" dirty="0"/>
              <a:t>1904  Albert Jahn, a 15 year-old bicycle messenger boy for the Western Union Telegraph Company in Louisville KY, was struck and instantly killed by a delivery wagon drawn by a runaway horse</a:t>
            </a:r>
          </a:p>
          <a:p>
            <a:br>
              <a:rPr lang="en-US" sz="2000" dirty="0"/>
            </a:br>
            <a:r>
              <a:rPr lang="en-US" sz="2000" dirty="0"/>
              <a:t>1924 Western Union paid 12,000 for a personal injury suit on behalf of Thomas Malarkey who died after being struck by a bicycle messenger.</a:t>
            </a:r>
          </a:p>
          <a:p>
            <a:endParaRPr lang="en-US" sz="2000" dirty="0"/>
          </a:p>
          <a:p>
            <a:r>
              <a:rPr lang="en-US" sz="2000" dirty="0"/>
              <a:t>1924 15 year old messenger working illegally after 7pm was killed by a car in Tennessee. Western Union found liable, mother awarded $13,500.</a:t>
            </a:r>
            <a:br>
              <a:rPr lang="en-US" sz="2000" dirty="0"/>
            </a:br>
            <a:endParaRPr lang="en-US" sz="2000" dirty="0"/>
          </a:p>
        </p:txBody>
      </p:sp>
    </p:spTree>
    <p:extLst>
      <p:ext uri="{BB962C8B-B14F-4D97-AF65-F5344CB8AC3E}">
        <p14:creationId xmlns:p14="http://schemas.microsoft.com/office/powerpoint/2010/main" val="21333346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F6A9820-32AE-4E96-90C0-CA4F3F448CB3}"/>
              </a:ext>
            </a:extLst>
          </p:cNvPr>
          <p:cNvSpPr txBox="1"/>
          <p:nvPr/>
        </p:nvSpPr>
        <p:spPr>
          <a:xfrm>
            <a:off x="1038687" y="248574"/>
            <a:ext cx="10315852" cy="5570756"/>
          </a:xfrm>
          <a:prstGeom prst="rect">
            <a:avLst/>
          </a:prstGeom>
          <a:noFill/>
        </p:spPr>
        <p:txBody>
          <a:bodyPr wrap="square" rtlCol="0">
            <a:spAutoFit/>
          </a:bodyPr>
          <a:lstStyle/>
          <a:p>
            <a:r>
              <a:rPr lang="en-US" sz="3200" dirty="0"/>
              <a:t>Implications for the Evolution of American Labor Laws</a:t>
            </a:r>
          </a:p>
          <a:p>
            <a:endParaRPr lang="en-US" dirty="0"/>
          </a:p>
          <a:p>
            <a:endParaRPr lang="en-US" dirty="0"/>
          </a:p>
          <a:p>
            <a:r>
              <a:rPr lang="en-US" sz="2400" dirty="0"/>
              <a:t>Workers Compensation Laws: Wisconsin passed the first comprehensive workers’ compensation law in 1911, while Mississippi was the last state to jump onboard in 1948. Bicycle messenger injury cases helped refine workers comp laws.</a:t>
            </a:r>
          </a:p>
          <a:p>
            <a:endParaRPr lang="en-US" sz="2400" dirty="0"/>
          </a:p>
          <a:p>
            <a:r>
              <a:rPr lang="en-US" sz="2400" dirty="0"/>
              <a:t>Employer liability and the question of private contractors. When faced with lawsuits messenger companies frequently argued that they were not liable since messengers owned their own bicycles and operated as private contractors. In cases where riders were at work for a company the company was usually held liable. </a:t>
            </a:r>
          </a:p>
          <a:p>
            <a:endParaRPr lang="en-US" sz="2400" dirty="0"/>
          </a:p>
          <a:p>
            <a:r>
              <a:rPr lang="en-US" sz="2400" dirty="0"/>
              <a:t>Lawsuits move Western Union to purchase business insurance for bicycles and autos in 1926. (Downey, 79)</a:t>
            </a:r>
          </a:p>
        </p:txBody>
      </p:sp>
    </p:spTree>
    <p:extLst>
      <p:ext uri="{BB962C8B-B14F-4D97-AF65-F5344CB8AC3E}">
        <p14:creationId xmlns:p14="http://schemas.microsoft.com/office/powerpoint/2010/main" val="7687879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DD72938-E0EA-49EF-A3EE-4A45F4AE50A6}"/>
              </a:ext>
            </a:extLst>
          </p:cNvPr>
          <p:cNvPicPr>
            <a:picLocks noChangeAspect="1"/>
          </p:cNvPicPr>
          <p:nvPr/>
        </p:nvPicPr>
        <p:blipFill rotWithShape="1">
          <a:blip r:embed="rId2"/>
          <a:srcRect l="13253" t="9061" r="35194" b="9127"/>
          <a:stretch/>
        </p:blipFill>
        <p:spPr>
          <a:xfrm>
            <a:off x="2953305" y="266330"/>
            <a:ext cx="6285390" cy="5610688"/>
          </a:xfrm>
          <a:prstGeom prst="rect">
            <a:avLst/>
          </a:prstGeom>
        </p:spPr>
      </p:pic>
    </p:spTree>
    <p:extLst>
      <p:ext uri="{BB962C8B-B14F-4D97-AF65-F5344CB8AC3E}">
        <p14:creationId xmlns:p14="http://schemas.microsoft.com/office/powerpoint/2010/main" val="30824000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AB8BCEA-60A2-4FCC-9815-AB052D588FBA}"/>
              </a:ext>
            </a:extLst>
          </p:cNvPr>
          <p:cNvSpPr txBox="1"/>
          <p:nvPr/>
        </p:nvSpPr>
        <p:spPr>
          <a:xfrm>
            <a:off x="887767" y="213064"/>
            <a:ext cx="10502283" cy="5170646"/>
          </a:xfrm>
          <a:prstGeom prst="rect">
            <a:avLst/>
          </a:prstGeom>
          <a:noFill/>
        </p:spPr>
        <p:txBody>
          <a:bodyPr wrap="square" rtlCol="0">
            <a:spAutoFit/>
          </a:bodyPr>
          <a:lstStyle/>
          <a:p>
            <a:r>
              <a:rPr lang="en-US" sz="3200" dirty="0"/>
              <a:t>Implications for the Evolution of Federal Labor Laws</a:t>
            </a:r>
          </a:p>
          <a:p>
            <a:endParaRPr lang="en-US" dirty="0"/>
          </a:p>
          <a:p>
            <a:pPr marL="285750" indent="-285750">
              <a:buFont typeface="Arial" panose="020B0604020202020204" pitchFamily="34" charset="0"/>
              <a:buChar char="•"/>
            </a:pPr>
            <a:r>
              <a:rPr lang="en-US" sz="2000" dirty="0"/>
              <a:t>1916 Federal Child Labor Act, deemed unconstitutional by Supreme court in 1918</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1918 and 1922 Congress passes child labor laws but the Supreme Court declared both unconstitutional. </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1924 Congress proposed a constitutional amendment prohibiting child labor, but the states did not ratify it. </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1935 Social Security Act provided adults with a safety net that alleviated some of the need for child labor.</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1938 Congress passed the Fair Labor Standards Act. Established a minimum wage and fixed minimum ages of 16 for work during school hours, 14 for certain jobs after school, and 18 for dangerous work. Set maximum hours.</a:t>
            </a:r>
          </a:p>
        </p:txBody>
      </p:sp>
    </p:spTree>
    <p:extLst>
      <p:ext uri="{BB962C8B-B14F-4D97-AF65-F5344CB8AC3E}">
        <p14:creationId xmlns:p14="http://schemas.microsoft.com/office/powerpoint/2010/main" val="39076262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CDB5175-9EB8-42A6-97D2-745DD0B049C8}"/>
              </a:ext>
            </a:extLst>
          </p:cNvPr>
          <p:cNvSpPr txBox="1"/>
          <p:nvPr/>
        </p:nvSpPr>
        <p:spPr>
          <a:xfrm>
            <a:off x="67472" y="204186"/>
            <a:ext cx="5031001" cy="6586418"/>
          </a:xfrm>
          <a:prstGeom prst="rect">
            <a:avLst/>
          </a:prstGeom>
          <a:noFill/>
        </p:spPr>
        <p:txBody>
          <a:bodyPr wrap="square" rtlCol="0">
            <a:spAutoFit/>
          </a:bodyPr>
          <a:lstStyle/>
          <a:p>
            <a:r>
              <a:rPr lang="en-US" sz="2800" dirty="0"/>
              <a:t>What About Messenger Girls?</a:t>
            </a:r>
          </a:p>
          <a:p>
            <a:endParaRPr lang="en-US" dirty="0"/>
          </a:p>
          <a:p>
            <a:pPr marL="285750" indent="-285750">
              <a:buFont typeface="Arial" panose="020B0604020202020204" pitchFamily="34" charset="0"/>
              <a:buChar char="•"/>
            </a:pPr>
            <a:r>
              <a:rPr lang="en-US" sz="2400" dirty="0"/>
              <a:t>Few worked as messengers, even fewer as bicycle messengers.</a:t>
            </a:r>
          </a:p>
          <a:p>
            <a:pPr marL="285750" indent="-285750">
              <a:buFont typeface="Arial" panose="020B0604020202020204" pitchFamily="34" charset="0"/>
              <a:buChar char="•"/>
            </a:pPr>
            <a:endParaRPr lang="en-US" sz="2400" dirty="0"/>
          </a:p>
          <a:p>
            <a:pPr marL="285750" indent="-285750">
              <a:buFont typeface="Arial" panose="020B0604020202020204" pitchFamily="34" charset="0"/>
              <a:buChar char="•"/>
            </a:pPr>
            <a:r>
              <a:rPr lang="en-US" sz="2400" dirty="0"/>
              <a:t>Large increases during WWII</a:t>
            </a:r>
          </a:p>
          <a:p>
            <a:endParaRPr lang="en-US" sz="2400" dirty="0"/>
          </a:p>
          <a:p>
            <a:pPr marL="285750" indent="-285750">
              <a:buFont typeface="Arial" panose="020B0604020202020204" pitchFamily="34" charset="0"/>
              <a:buChar char="•"/>
            </a:pPr>
            <a:r>
              <a:rPr lang="en-US" sz="2400" dirty="0"/>
              <a:t>“There are over 25,000 women in the Western Union organization now...The number of women employees has increased... 90% including messengers, since June 30, 1940. 57% of employees were women.  About 2500 girls are serving as messengers.”</a:t>
            </a:r>
            <a:br>
              <a:rPr lang="en-US" sz="2400" dirty="0"/>
            </a:br>
            <a:r>
              <a:rPr lang="en-US" sz="1400" dirty="0"/>
              <a:t>(Quotation and image from: Western Union Messenger Girls, </a:t>
            </a:r>
            <a:r>
              <a:rPr lang="en-US" sz="1400" i="1" dirty="0"/>
              <a:t>Dots and Dashes</a:t>
            </a:r>
            <a:r>
              <a:rPr lang="en-US" sz="1400" dirty="0"/>
              <a:t>, Vol XVIII, no. 4, 1942)</a:t>
            </a:r>
          </a:p>
          <a:p>
            <a:br>
              <a:rPr lang="en-US" dirty="0"/>
            </a:br>
            <a:endParaRPr lang="en-US" dirty="0"/>
          </a:p>
        </p:txBody>
      </p:sp>
      <p:pic>
        <p:nvPicPr>
          <p:cNvPr id="4" name="Picture 3">
            <a:extLst>
              <a:ext uri="{FF2B5EF4-FFF2-40B4-BE49-F238E27FC236}">
                <a16:creationId xmlns:a16="http://schemas.microsoft.com/office/drawing/2014/main" id="{A7A95138-ACC2-4459-83E6-ABE512F33A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65944" y="204186"/>
            <a:ext cx="6958584" cy="5225796"/>
          </a:xfrm>
          <a:prstGeom prst="rect">
            <a:avLst/>
          </a:prstGeom>
        </p:spPr>
      </p:pic>
    </p:spTree>
    <p:extLst>
      <p:ext uri="{BB962C8B-B14F-4D97-AF65-F5344CB8AC3E}">
        <p14:creationId xmlns:p14="http://schemas.microsoft.com/office/powerpoint/2010/main" val="26981279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B6894A-E347-4DA5-9AE4-6B68E27CB08F}"/>
              </a:ext>
            </a:extLst>
          </p:cNvPr>
          <p:cNvSpPr>
            <a:spLocks noGrp="1"/>
          </p:cNvSpPr>
          <p:nvPr>
            <p:ph type="title"/>
          </p:nvPr>
        </p:nvSpPr>
        <p:spPr/>
        <p:txBody>
          <a:bodyPr/>
          <a:lstStyle/>
          <a:p>
            <a:r>
              <a:rPr lang="en-US" dirty="0"/>
              <a:t>Conclusions</a:t>
            </a:r>
          </a:p>
        </p:txBody>
      </p:sp>
      <p:sp>
        <p:nvSpPr>
          <p:cNvPr id="3" name="Content Placeholder 2">
            <a:extLst>
              <a:ext uri="{FF2B5EF4-FFF2-40B4-BE49-F238E27FC236}">
                <a16:creationId xmlns:a16="http://schemas.microsoft.com/office/drawing/2014/main" id="{06227F05-77A5-4680-B160-53F06A63D7F2}"/>
              </a:ext>
            </a:extLst>
          </p:cNvPr>
          <p:cNvSpPr>
            <a:spLocks noGrp="1"/>
          </p:cNvSpPr>
          <p:nvPr>
            <p:ph idx="1"/>
          </p:nvPr>
        </p:nvSpPr>
        <p:spPr>
          <a:xfrm>
            <a:off x="1097280" y="1845734"/>
            <a:ext cx="11002984" cy="4404146"/>
          </a:xfrm>
        </p:spPr>
        <p:txBody>
          <a:bodyPr>
            <a:normAutofit fontScale="85000" lnSpcReduction="20000"/>
          </a:bodyPr>
          <a:lstStyle/>
          <a:p>
            <a:pPr>
              <a:buClrTx/>
              <a:buFont typeface="Arial" panose="020B0604020202020204" pitchFamily="34" charset="0"/>
              <a:buChar char="•"/>
            </a:pPr>
            <a:r>
              <a:rPr lang="en-US" sz="3000" dirty="0"/>
              <a:t>Bicycle messengers (and news boys) were particularly influential to changing public opinion regarding child labor because they were more publicly visible than factory, mine, and farm workers.</a:t>
            </a:r>
          </a:p>
          <a:p>
            <a:pPr>
              <a:buClrTx/>
              <a:buFont typeface="Arial" panose="020B0604020202020204" pitchFamily="34" charset="0"/>
              <a:buChar char="•"/>
            </a:pPr>
            <a:r>
              <a:rPr lang="en-US" sz="3000" dirty="0"/>
              <a:t>The hazards of bicycle messenger work were used to advocate for the end of child labor by social reformers from the 1890s to 1938. </a:t>
            </a:r>
          </a:p>
          <a:p>
            <a:pPr>
              <a:buClrTx/>
              <a:buFont typeface="Arial" panose="020B0604020202020204" pitchFamily="34" charset="0"/>
              <a:buChar char="•"/>
            </a:pPr>
            <a:r>
              <a:rPr lang="en-US" sz="3000" dirty="0"/>
              <a:t>American labor laws, and child labor laws in particular, were shaped in response to child </a:t>
            </a:r>
            <a:r>
              <a:rPr lang="en-US" sz="3000" dirty="0" err="1"/>
              <a:t>labrorers</a:t>
            </a:r>
            <a:r>
              <a:rPr lang="en-US" sz="3000" dirty="0"/>
              <a:t> such as bicycle messengers.</a:t>
            </a:r>
          </a:p>
          <a:p>
            <a:pPr>
              <a:buClrTx/>
              <a:buFont typeface="Arial" panose="020B0604020202020204" pitchFamily="34" charset="0"/>
              <a:buChar char="•"/>
            </a:pPr>
            <a:endParaRPr lang="en-US" sz="3000" dirty="0"/>
          </a:p>
          <a:p>
            <a:pPr>
              <a:buClrTx/>
              <a:buFont typeface="Arial" panose="020B0604020202020204" pitchFamily="34" charset="0"/>
              <a:buChar char="•"/>
            </a:pPr>
            <a:r>
              <a:rPr lang="en-US" sz="3000" dirty="0"/>
              <a:t>Questions?</a:t>
            </a:r>
          </a:p>
          <a:p>
            <a:pPr marL="201168" lvl="1" indent="0">
              <a:buClrTx/>
              <a:buNone/>
            </a:pPr>
            <a:r>
              <a:rPr lang="en-US" sz="2600" dirty="0"/>
              <a:t>Chris Sweet</a:t>
            </a:r>
          </a:p>
          <a:p>
            <a:pPr marL="201168" lvl="1" indent="0">
              <a:buClrTx/>
              <a:buNone/>
            </a:pPr>
            <a:r>
              <a:rPr lang="en-US" sz="2600" dirty="0"/>
              <a:t>Illinois Wesleyan University</a:t>
            </a:r>
          </a:p>
          <a:p>
            <a:pPr marL="201168" lvl="1" indent="0">
              <a:buClrTx/>
              <a:buNone/>
            </a:pPr>
            <a:r>
              <a:rPr lang="en-US" sz="2600" dirty="0"/>
              <a:t>csweet@iwu.edu</a:t>
            </a:r>
            <a:endParaRPr lang="en-US" dirty="0"/>
          </a:p>
        </p:txBody>
      </p:sp>
      <p:pic>
        <p:nvPicPr>
          <p:cNvPr id="5" name="Picture 4">
            <a:extLst>
              <a:ext uri="{FF2B5EF4-FFF2-40B4-BE49-F238E27FC236}">
                <a16:creationId xmlns:a16="http://schemas.microsoft.com/office/drawing/2014/main" id="{6611D404-E18C-40AC-B9BA-CD3D2766C0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16370" y="4022237"/>
            <a:ext cx="3500582" cy="2227643"/>
          </a:xfrm>
          <a:prstGeom prst="rect">
            <a:avLst/>
          </a:prstGeom>
        </p:spPr>
      </p:pic>
      <p:sp>
        <p:nvSpPr>
          <p:cNvPr id="6" name="Footer Placeholder 5">
            <a:extLst>
              <a:ext uri="{FF2B5EF4-FFF2-40B4-BE49-F238E27FC236}">
                <a16:creationId xmlns:a16="http://schemas.microsoft.com/office/drawing/2014/main" id="{C4CAA5F1-072A-4812-9ADD-FFDEE19F6090}"/>
              </a:ext>
            </a:extLst>
          </p:cNvPr>
          <p:cNvSpPr>
            <a:spLocks noGrp="1"/>
          </p:cNvSpPr>
          <p:nvPr>
            <p:ph type="ftr" sz="quarter" idx="11"/>
          </p:nvPr>
        </p:nvSpPr>
        <p:spPr/>
        <p:txBody>
          <a:bodyPr/>
          <a:lstStyle/>
          <a:p>
            <a:r>
              <a:rPr lang="en-US"/>
              <a:t>Blue Earth County Historical Society https://www.bechshistory.com/research/indexes</a:t>
            </a:r>
          </a:p>
        </p:txBody>
      </p:sp>
    </p:spTree>
    <p:extLst>
      <p:ext uri="{BB962C8B-B14F-4D97-AF65-F5344CB8AC3E}">
        <p14:creationId xmlns:p14="http://schemas.microsoft.com/office/powerpoint/2010/main" val="18902472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370F110-4593-43AF-90CD-29D07A92CC29}"/>
              </a:ext>
            </a:extLst>
          </p:cNvPr>
          <p:cNvSpPr txBox="1"/>
          <p:nvPr/>
        </p:nvSpPr>
        <p:spPr>
          <a:xfrm>
            <a:off x="755374" y="265044"/>
            <a:ext cx="10681252" cy="584775"/>
          </a:xfrm>
          <a:prstGeom prst="rect">
            <a:avLst/>
          </a:prstGeom>
          <a:noFill/>
        </p:spPr>
        <p:txBody>
          <a:bodyPr wrap="square" rtlCol="0">
            <a:spAutoFit/>
          </a:bodyPr>
          <a:lstStyle/>
          <a:p>
            <a:pPr algn="ctr"/>
            <a:r>
              <a:rPr lang="en-US" sz="3200" dirty="0"/>
              <a:t>What’s new here?</a:t>
            </a:r>
          </a:p>
        </p:txBody>
      </p:sp>
      <p:pic>
        <p:nvPicPr>
          <p:cNvPr id="2050" name="Picture 2" descr="3162503">
            <a:extLst>
              <a:ext uri="{FF2B5EF4-FFF2-40B4-BE49-F238E27FC236}">
                <a16:creationId xmlns:a16="http://schemas.microsoft.com/office/drawing/2014/main" id="{8660B1EF-137E-4F45-8351-CCD625F3BE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28202" y="849819"/>
            <a:ext cx="3537711" cy="529994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4FAC1192-69B1-4917-BC6D-CD066C1D86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1893828"/>
            <a:ext cx="5923722" cy="2362107"/>
          </a:xfrm>
          <a:prstGeom prst="rect">
            <a:avLst/>
          </a:prstGeom>
        </p:spPr>
      </p:pic>
      <p:sp>
        <p:nvSpPr>
          <p:cNvPr id="7" name="TextBox 6">
            <a:extLst>
              <a:ext uri="{FF2B5EF4-FFF2-40B4-BE49-F238E27FC236}">
                <a16:creationId xmlns:a16="http://schemas.microsoft.com/office/drawing/2014/main" id="{1D01F31E-6FEC-456C-97F5-034EA54990E8}"/>
              </a:ext>
            </a:extLst>
          </p:cNvPr>
          <p:cNvSpPr txBox="1"/>
          <p:nvPr/>
        </p:nvSpPr>
        <p:spPr>
          <a:xfrm>
            <a:off x="106017" y="2557670"/>
            <a:ext cx="1696279" cy="369332"/>
          </a:xfrm>
          <a:prstGeom prst="rect">
            <a:avLst/>
          </a:prstGeom>
          <a:noFill/>
        </p:spPr>
        <p:txBody>
          <a:bodyPr wrap="square" rtlCol="0">
            <a:spAutoFit/>
          </a:bodyPr>
          <a:lstStyle/>
          <a:p>
            <a:r>
              <a:rPr lang="en-US" dirty="0"/>
              <a:t>Downey, 2002</a:t>
            </a:r>
          </a:p>
        </p:txBody>
      </p:sp>
      <p:sp>
        <p:nvSpPr>
          <p:cNvPr id="8" name="TextBox 7">
            <a:extLst>
              <a:ext uri="{FF2B5EF4-FFF2-40B4-BE49-F238E27FC236}">
                <a16:creationId xmlns:a16="http://schemas.microsoft.com/office/drawing/2014/main" id="{95ECA09A-BECC-4528-B34F-3E1CE08FE110}"/>
              </a:ext>
            </a:extLst>
          </p:cNvPr>
          <p:cNvSpPr txBox="1"/>
          <p:nvPr/>
        </p:nvSpPr>
        <p:spPr>
          <a:xfrm>
            <a:off x="8090452" y="4532244"/>
            <a:ext cx="1934817" cy="369332"/>
          </a:xfrm>
          <a:prstGeom prst="rect">
            <a:avLst/>
          </a:prstGeom>
          <a:noFill/>
        </p:spPr>
        <p:txBody>
          <a:bodyPr wrap="square" rtlCol="0">
            <a:spAutoFit/>
          </a:bodyPr>
          <a:lstStyle/>
          <a:p>
            <a:r>
              <a:rPr lang="en-US" dirty="0"/>
              <a:t>Petty, ICHC, 2005</a:t>
            </a:r>
          </a:p>
        </p:txBody>
      </p:sp>
    </p:spTree>
    <p:extLst>
      <p:ext uri="{BB962C8B-B14F-4D97-AF65-F5344CB8AC3E}">
        <p14:creationId xmlns:p14="http://schemas.microsoft.com/office/powerpoint/2010/main" val="10213960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54C4BB1-71F7-4DDB-B591-402FED855136}"/>
              </a:ext>
            </a:extLst>
          </p:cNvPr>
          <p:cNvSpPr txBox="1"/>
          <p:nvPr/>
        </p:nvSpPr>
        <p:spPr>
          <a:xfrm>
            <a:off x="516835" y="198783"/>
            <a:ext cx="10933043" cy="584775"/>
          </a:xfrm>
          <a:prstGeom prst="rect">
            <a:avLst/>
          </a:prstGeom>
          <a:noFill/>
        </p:spPr>
        <p:txBody>
          <a:bodyPr wrap="square" rtlCol="0">
            <a:spAutoFit/>
          </a:bodyPr>
          <a:lstStyle/>
          <a:p>
            <a:pPr algn="ctr"/>
            <a:r>
              <a:rPr lang="en-US" sz="3200" dirty="0"/>
              <a:t>The First U.S. Bicycle Messengers</a:t>
            </a:r>
          </a:p>
        </p:txBody>
      </p:sp>
      <p:sp>
        <p:nvSpPr>
          <p:cNvPr id="3" name="TextBox 2">
            <a:extLst>
              <a:ext uri="{FF2B5EF4-FFF2-40B4-BE49-F238E27FC236}">
                <a16:creationId xmlns:a16="http://schemas.microsoft.com/office/drawing/2014/main" id="{31D56FF1-8712-40D6-BCEE-108625919BC3}"/>
              </a:ext>
            </a:extLst>
          </p:cNvPr>
          <p:cNvSpPr txBox="1"/>
          <p:nvPr/>
        </p:nvSpPr>
        <p:spPr>
          <a:xfrm>
            <a:off x="649357" y="1033670"/>
            <a:ext cx="10389704" cy="4832092"/>
          </a:xfrm>
          <a:prstGeom prst="rect">
            <a:avLst/>
          </a:prstGeom>
          <a:noFill/>
        </p:spPr>
        <p:txBody>
          <a:bodyPr wrap="square" rtlCol="0">
            <a:spAutoFit/>
          </a:bodyPr>
          <a:lstStyle/>
          <a:p>
            <a:pPr marL="285750" indent="-285750">
              <a:buFont typeface="Arial" panose="020B0604020202020204" pitchFamily="34" charset="0"/>
              <a:buChar char="•"/>
            </a:pPr>
            <a:r>
              <a:rPr lang="en-US" sz="2800" dirty="0"/>
              <a:t>1869: </a:t>
            </a:r>
            <a:r>
              <a:rPr lang="en-US" sz="2800" i="1" dirty="0"/>
              <a:t>Journal of the Telegraph </a:t>
            </a:r>
            <a:r>
              <a:rPr lang="en-US" sz="2800" dirty="0"/>
              <a:t>recommended velocipedes for messengers (Mar. 15, 1869)</a:t>
            </a:r>
          </a:p>
          <a:p>
            <a:pPr marL="285750" indent="-285750">
              <a:buFont typeface="Arial" panose="020B0604020202020204" pitchFamily="34" charset="0"/>
              <a:buChar char="•"/>
            </a:pPr>
            <a:endParaRPr lang="en-US" sz="2800" dirty="0"/>
          </a:p>
          <a:p>
            <a:pPr marL="285750" indent="-285750">
              <a:buFont typeface="Arial" panose="020B0604020202020204" pitchFamily="34" charset="0"/>
              <a:buChar char="•"/>
            </a:pPr>
            <a:r>
              <a:rPr lang="en-US" sz="2800" dirty="0"/>
              <a:t>1884: Private Messenger Service in New York uses bicycles to deliver messages (</a:t>
            </a:r>
            <a:r>
              <a:rPr lang="en-US" sz="2800" i="1" dirty="0"/>
              <a:t>NYT</a:t>
            </a:r>
            <a:r>
              <a:rPr lang="en-US" sz="2800" dirty="0"/>
              <a:t>, July 4, 1884)</a:t>
            </a:r>
          </a:p>
          <a:p>
            <a:pPr marL="285750" indent="-285750">
              <a:buFont typeface="Arial" panose="020B0604020202020204" pitchFamily="34" charset="0"/>
              <a:buChar char="•"/>
            </a:pPr>
            <a:endParaRPr lang="en-US" sz="2800" dirty="0"/>
          </a:p>
          <a:p>
            <a:pPr marL="285750" indent="-285750">
              <a:buFont typeface="Arial" panose="020B0604020202020204" pitchFamily="34" charset="0"/>
              <a:buChar char="•"/>
            </a:pPr>
            <a:r>
              <a:rPr lang="en-US" sz="2800" dirty="0"/>
              <a:t>1884 Western Union in Washington DC used bicycles to deliver messages (</a:t>
            </a:r>
            <a:r>
              <a:rPr lang="en-US" sz="2800" i="1" dirty="0"/>
              <a:t>NYT</a:t>
            </a:r>
            <a:r>
              <a:rPr lang="en-US" sz="2800" dirty="0"/>
              <a:t>, Nov. 9, 1884)</a:t>
            </a:r>
          </a:p>
          <a:p>
            <a:pPr marL="285750" indent="-285750">
              <a:buFont typeface="Arial" panose="020B0604020202020204" pitchFamily="34" charset="0"/>
              <a:buChar char="•"/>
            </a:pPr>
            <a:endParaRPr lang="en-US" sz="2800" dirty="0"/>
          </a:p>
          <a:p>
            <a:pPr marL="285750" indent="-285750">
              <a:buFont typeface="Arial" panose="020B0604020202020204" pitchFamily="34" charset="0"/>
              <a:buChar char="•"/>
            </a:pPr>
            <a:r>
              <a:rPr lang="en-US" sz="2800" dirty="0"/>
              <a:t>1885 Bicycle Messengers mentioned (</a:t>
            </a:r>
            <a:r>
              <a:rPr lang="en-US" sz="2800" i="1" dirty="0"/>
              <a:t>Monmouth Inquirer</a:t>
            </a:r>
            <a:r>
              <a:rPr lang="en-US" sz="2800" dirty="0"/>
              <a:t>, Oct. 8, 1885)</a:t>
            </a:r>
          </a:p>
        </p:txBody>
      </p:sp>
    </p:spTree>
    <p:extLst>
      <p:ext uri="{BB962C8B-B14F-4D97-AF65-F5344CB8AC3E}">
        <p14:creationId xmlns:p14="http://schemas.microsoft.com/office/powerpoint/2010/main" val="27493088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54C4BB1-71F7-4DDB-B591-402FED855136}"/>
              </a:ext>
            </a:extLst>
          </p:cNvPr>
          <p:cNvSpPr txBox="1"/>
          <p:nvPr/>
        </p:nvSpPr>
        <p:spPr>
          <a:xfrm>
            <a:off x="516835" y="198783"/>
            <a:ext cx="10933043" cy="584775"/>
          </a:xfrm>
          <a:prstGeom prst="rect">
            <a:avLst/>
          </a:prstGeom>
          <a:noFill/>
        </p:spPr>
        <p:txBody>
          <a:bodyPr wrap="square" rtlCol="0">
            <a:spAutoFit/>
          </a:bodyPr>
          <a:lstStyle/>
          <a:p>
            <a:pPr algn="ctr"/>
            <a:r>
              <a:rPr lang="en-US" sz="3200" dirty="0"/>
              <a:t>The First U.S. Bicycle Messengers</a:t>
            </a:r>
          </a:p>
        </p:txBody>
      </p:sp>
      <p:sp>
        <p:nvSpPr>
          <p:cNvPr id="3" name="TextBox 2">
            <a:extLst>
              <a:ext uri="{FF2B5EF4-FFF2-40B4-BE49-F238E27FC236}">
                <a16:creationId xmlns:a16="http://schemas.microsoft.com/office/drawing/2014/main" id="{31D56FF1-8712-40D6-BCEE-108625919BC3}"/>
              </a:ext>
            </a:extLst>
          </p:cNvPr>
          <p:cNvSpPr txBox="1"/>
          <p:nvPr/>
        </p:nvSpPr>
        <p:spPr>
          <a:xfrm>
            <a:off x="649357" y="1033670"/>
            <a:ext cx="5821781" cy="4832092"/>
          </a:xfrm>
          <a:prstGeom prst="rect">
            <a:avLst/>
          </a:prstGeom>
          <a:noFill/>
        </p:spPr>
        <p:txBody>
          <a:bodyPr wrap="square" rtlCol="0">
            <a:spAutoFit/>
          </a:bodyPr>
          <a:lstStyle/>
          <a:p>
            <a:r>
              <a:rPr lang="en-US" sz="2800" dirty="0"/>
              <a:t>Safety Bicycle Era</a:t>
            </a:r>
          </a:p>
          <a:p>
            <a:endParaRPr lang="en-US" sz="2800" dirty="0"/>
          </a:p>
          <a:p>
            <a:pPr marL="457200" indent="-457200">
              <a:buFont typeface="Arial" panose="020B0604020202020204" pitchFamily="34" charset="0"/>
              <a:buChar char="•"/>
            </a:pPr>
            <a:r>
              <a:rPr lang="en-US" sz="2800" dirty="0"/>
              <a:t>1897 WU manager </a:t>
            </a:r>
            <a:r>
              <a:rPr lang="en-US" sz="2800" i="1" dirty="0"/>
              <a:t>claimed</a:t>
            </a:r>
            <a:r>
              <a:rPr lang="en-US" sz="2800" dirty="0"/>
              <a:t> his Syracuse, NY office put messengers on bikes in 1892</a:t>
            </a:r>
          </a:p>
          <a:p>
            <a:pPr marL="285750" indent="-285750">
              <a:buFont typeface="Arial" panose="020B0604020202020204" pitchFamily="34" charset="0"/>
              <a:buChar char="•"/>
            </a:pPr>
            <a:r>
              <a:rPr lang="en-US" sz="2800" dirty="0"/>
              <a:t>1896 Telegraph Age ran a photo of 24 boys, 15 of whom owned bicycles, Omaha Nebraska. </a:t>
            </a:r>
            <a:r>
              <a:rPr lang="en-US" sz="2800" i="1" dirty="0"/>
              <a:t>Claimed</a:t>
            </a:r>
            <a:r>
              <a:rPr lang="en-US" sz="2800" dirty="0"/>
              <a:t> starting date of 1893.</a:t>
            </a:r>
          </a:p>
          <a:p>
            <a:pPr marL="285750" indent="-285750">
              <a:buFont typeface="Arial" panose="020B0604020202020204" pitchFamily="34" charset="0"/>
              <a:buChar char="•"/>
            </a:pPr>
            <a:r>
              <a:rPr lang="en-US" sz="2800" dirty="0"/>
              <a:t>1894 Philadelphia ADT messengers were using bicycles.</a:t>
            </a:r>
            <a:endParaRPr lang="en-US" dirty="0"/>
          </a:p>
        </p:txBody>
      </p:sp>
      <p:pic>
        <p:nvPicPr>
          <p:cNvPr id="5" name="Picture 4">
            <a:extLst>
              <a:ext uri="{FF2B5EF4-FFF2-40B4-BE49-F238E27FC236}">
                <a16:creationId xmlns:a16="http://schemas.microsoft.com/office/drawing/2014/main" id="{4E9A30A8-154D-4BB8-A792-7186D987C0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71138" y="1204040"/>
            <a:ext cx="5513995" cy="4620289"/>
          </a:xfrm>
          <a:prstGeom prst="rect">
            <a:avLst/>
          </a:prstGeom>
        </p:spPr>
      </p:pic>
      <p:sp>
        <p:nvSpPr>
          <p:cNvPr id="6" name="TextBox 5">
            <a:extLst>
              <a:ext uri="{FF2B5EF4-FFF2-40B4-BE49-F238E27FC236}">
                <a16:creationId xmlns:a16="http://schemas.microsoft.com/office/drawing/2014/main" id="{C49EC01F-6087-49C3-B1AC-9B46880387E7}"/>
              </a:ext>
            </a:extLst>
          </p:cNvPr>
          <p:cNvSpPr txBox="1"/>
          <p:nvPr/>
        </p:nvSpPr>
        <p:spPr>
          <a:xfrm>
            <a:off x="7893998" y="5875479"/>
            <a:ext cx="2668274" cy="369332"/>
          </a:xfrm>
          <a:prstGeom prst="rect">
            <a:avLst/>
          </a:prstGeom>
          <a:noFill/>
        </p:spPr>
        <p:txBody>
          <a:bodyPr wrap="square" rtlCol="0">
            <a:spAutoFit/>
          </a:bodyPr>
          <a:lstStyle/>
          <a:p>
            <a:pPr algn="ctr"/>
            <a:r>
              <a:rPr lang="en-US" i="1" dirty="0"/>
              <a:t>Telegraph Age</a:t>
            </a:r>
            <a:r>
              <a:rPr lang="en-US" dirty="0"/>
              <a:t>, 1895</a:t>
            </a:r>
          </a:p>
        </p:txBody>
      </p:sp>
    </p:spTree>
    <p:extLst>
      <p:ext uri="{BB962C8B-B14F-4D97-AF65-F5344CB8AC3E}">
        <p14:creationId xmlns:p14="http://schemas.microsoft.com/office/powerpoint/2010/main" val="17899570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FF6468E-FBF7-4B7C-B6C1-1B56089A13E7}"/>
              </a:ext>
            </a:extLst>
          </p:cNvPr>
          <p:cNvSpPr txBox="1"/>
          <p:nvPr/>
        </p:nvSpPr>
        <p:spPr>
          <a:xfrm>
            <a:off x="2208628" y="225083"/>
            <a:ext cx="6991643" cy="584775"/>
          </a:xfrm>
          <a:prstGeom prst="rect">
            <a:avLst/>
          </a:prstGeom>
          <a:noFill/>
        </p:spPr>
        <p:txBody>
          <a:bodyPr wrap="square" rtlCol="0">
            <a:spAutoFit/>
          </a:bodyPr>
          <a:lstStyle/>
          <a:p>
            <a:pPr algn="ctr"/>
            <a:r>
              <a:rPr lang="en-US" sz="3200" dirty="0"/>
              <a:t>Western Union</a:t>
            </a:r>
          </a:p>
        </p:txBody>
      </p:sp>
      <p:sp>
        <p:nvSpPr>
          <p:cNvPr id="3" name="TextBox 2">
            <a:extLst>
              <a:ext uri="{FF2B5EF4-FFF2-40B4-BE49-F238E27FC236}">
                <a16:creationId xmlns:a16="http://schemas.microsoft.com/office/drawing/2014/main" id="{6351FED1-5383-415A-838C-0649EF26AD90}"/>
              </a:ext>
            </a:extLst>
          </p:cNvPr>
          <p:cNvSpPr txBox="1"/>
          <p:nvPr/>
        </p:nvSpPr>
        <p:spPr>
          <a:xfrm>
            <a:off x="433754" y="898793"/>
            <a:ext cx="11324492" cy="3139321"/>
          </a:xfrm>
          <a:prstGeom prst="rect">
            <a:avLst/>
          </a:prstGeom>
          <a:noFill/>
        </p:spPr>
        <p:txBody>
          <a:bodyPr wrap="square" rtlCol="0">
            <a:spAutoFit/>
          </a:bodyPr>
          <a:lstStyle/>
          <a:p>
            <a:pPr marL="457200" indent="-457200">
              <a:buFont typeface="Arial" panose="020B0604020202020204" pitchFamily="34" charset="0"/>
              <a:buChar char="•"/>
            </a:pPr>
            <a:r>
              <a:rPr lang="en-US" sz="2400" dirty="0"/>
              <a:t>1851: Western Union Telegraph Company of NY incorporated 1851</a:t>
            </a:r>
          </a:p>
          <a:p>
            <a:pPr marL="457200" indent="-457200">
              <a:buFont typeface="Arial" panose="020B0604020202020204" pitchFamily="34" charset="0"/>
              <a:buChar char="•"/>
            </a:pPr>
            <a:r>
              <a:rPr lang="en-US" sz="2400" dirty="0"/>
              <a:t>1866: After consolidations Western Union has 2000 offices and 37,380 miles of telegraph wire</a:t>
            </a:r>
          </a:p>
          <a:p>
            <a:pPr marL="457200" indent="-457200">
              <a:buFont typeface="Arial" panose="020B0604020202020204" pitchFamily="34" charset="0"/>
              <a:buChar char="•"/>
            </a:pPr>
            <a:r>
              <a:rPr lang="en-US" sz="2400" dirty="0"/>
              <a:t>1865: One of the first eleven businesses to be added to NY Stock Exchange</a:t>
            </a:r>
          </a:p>
          <a:p>
            <a:pPr marL="457200" indent="-457200">
              <a:buFont typeface="Arial" panose="020B0604020202020204" pitchFamily="34" charset="0"/>
              <a:buChar char="•"/>
            </a:pPr>
            <a:r>
              <a:rPr lang="en-US" sz="2400" dirty="0"/>
              <a:t>1921: By 1921, 535 corporations had been merged into, purchased by, or controlled by Western Union </a:t>
            </a:r>
            <a:endParaRPr lang="en-US" dirty="0"/>
          </a:p>
          <a:p>
            <a:r>
              <a:rPr lang="en-US" dirty="0"/>
              <a:t>(Wolff, </a:t>
            </a:r>
            <a:r>
              <a:rPr lang="en-US" i="1" dirty="0"/>
              <a:t>Western Union and the Creation of the American Corporate Order</a:t>
            </a:r>
            <a:r>
              <a:rPr lang="en-US" dirty="0"/>
              <a:t>, 1845-1893.)</a:t>
            </a:r>
          </a:p>
          <a:p>
            <a:br>
              <a:rPr lang="en-US" dirty="0"/>
            </a:br>
            <a:endParaRPr lang="en-US" dirty="0"/>
          </a:p>
        </p:txBody>
      </p:sp>
      <p:sp>
        <p:nvSpPr>
          <p:cNvPr id="5" name="AutoShape 4" descr="data:image/png;base64,iVBORw0KGgoAAAANSUhEUgAABVYAAAMACAYAAADPPjzCAAAgAElEQVR4Xuy9Sa9laZIttHbfn/623kZ4RnZVWcWrelQJKBgjxgyRmCOh9wuekOAHwIQBAokZ/wEkVBII6gkE+Sio7CKj8eb6bU+7+x4t2x4593HYlUIZHnn83HPW/hqzZcuWGdAfRUARUAQUAUVAEVAEFAFFQBFQBBQBRUARUAQUAUVAEVAEFIHPQsD4rFfrixUBRUARUAQUAUVAEVAEFAFFQBFQBBQBRUARUAQUAUVAEVAEoMSqLgJFQBFQBBQBRUARUAQUAUVAEVAEFAFFQBFQBBQBRUARUAQ+EwElVj8TMH25IqAIKAKKgCKgCCgCioAioAgoAoqAIqAIKAKKgCKgCCgCSqzqGlAEFAFFQBFQBBQBRUARUAQUAUVAEVAEFAFFQBFQBBQBReAzEVBi9TMB05crAoqAIqAIKAKKgCKgCCgCioAioAgoAoqAIqAIKAKKgCKgxKquAUVAEVAEFAFFQBFQBBQBRUARUAQUAUVAEVAEFAFFQBFQBD4TASVWPxMwfbkioAgoAoqAIqAIKAKKgCKgCCgCioAioAgoAoqAIqAIKAJKrOoaUAQUAUVAEVAEFAFFQBFQBBQBRUARUAQUAUVAEVAEFAFF4DMRUGL1MwHTlysCioAioAgoAoqAIqAIKAKKgCKgCCgCioAioAgoAoqAIqDEqq4BRUARUAQUAUVAEVAEFAFFQBFQBBQBRUARUAQUAUVAEVAEPhMBJVY/EzB9uSKgCCgCioAioAgoAoqAIqAIKAKKgCKgCCgCioAioAgoAkqs6hpQBBQBRUARUAQUAUVAEVAEFAFFQBFQBBQBRUARUAQUAUXgMxFQYvUzAdOXKwKKgCKgCCgCioAioAgoAoqAIqAIKAKKgCKgCCgCioAioMSqrgFFQBFQBBQBRUARUAQUAUVAEVAEFAFFQBFQBBQBRUARUAQ+EwElVj8TMH25IqAIKAKKgCKgCCgCioAioAgoAoqAIqAIKAKKgCKgCCgCSqzqGlAEFAFFQBFQBBQBRUARUAQUAUVAEVAEFAFFQBFQBBQBReAzEVBi9TMB05crAoqAIqAIKAKKgCKgCCgCioAioAgoAoqAIqAIKAKKgCKgxKquAUVAEVAEFAFFQBFQBBQBRUARUAQUAUVAEVAEFAFFQBFQBD4TASVWPxMwfbkioAgoAoqAIqAIKAKKgCKgCCgCioAioAgoAoqAIqAIKAJKrOoaUAQUAUVAEVAEFAFFQBFQBBQBRUARUAQUAUVAEVAEFAFF4DMRUGL1MwHTlysCioAioAgoAoqAIqAIKAKKgCKgCCgCioAioAgoAoqAIqDEqq4BRUARUAQUAUVAEVAEFAFFQBFQBBQBRUARUAQUAUVAEVAEPhMBJVY/EzB9uSKgCCgCioAioAgoAoqAIqAIKAKKgCKgCCgCioAioAgoAkqs6hpQBBQBRUARUAQUAUVAEVAEFAFFQBFQBBQBRUARUAQUAUXgMxFQYvUzAdOXKwKKgCKgCCgCioAioAgoAoqAIqAIKAKKgCKgCCgCioAioMSqrgFFQBFQBBQBRUARUAQUAUVAEVAEFAFFQBFQBBQBRUARUAQ+EwElVj8TMH25IqAIKAKKgCKgCCgCioAioAgoAoqAIqAIKAKKgCKgCCgCSqzqGlAEFAFFQBFQBBQBRUARUAQUAUVAEVAEFAFFQBFQBBQBReAzEVBi9TMB05crAoqAIqAIKAKKgCKgCCgCioAioAgoAoqAIqAIKAKKgCKgxKquAUVAEVAEFAFFQBFQBBQBRUARUAQUAUVAEVAEFAFFQBFQBD4TASVWPxMwfbkioAgoAoqAIqAIKAKKgCKgCCgCioAioAgoAoqAIqAIKAJKrOoaUAQUAUVAEVAEFAFFQBFQBBQBRUARUAQUAUVAEVAEFAFF4DMRUGL1MwHTlysCioAioAgoAoqAIqAIKAKKgCKgCCgCioAioAgoAoqAIqDEqq4BRUARUAQUAUVAEVAEFAFFQBFQBBQBRUARUAQUAUVAEVAEPhMBJVY/EzB9uSKgCCgCioAioAgoAoqAIqAIKAKKgCKgCCgCioAioAgoAkqs6hpQBBQBRUARUAQUAUVAEVAEFAFFQBFQBBQBRUARUAQUAUXgMxFQYvUzAdOXKwKKgCKgCCgCioAioAgoAoqAIqAIKAKKgCKgCCgCioAioMSqroEfJQL/43/183G7K/Dzv/hbBPMVknkMExaSaI7R8hGGEdreQF2NmM9nuH/6HqvNFfpmQHY6IQo8OI6LESYczwdCF81+D8CEO59jKArc3d7CcS10XYconsG0HYzjCMcygLGDHy0AC3h6/wGzeYxhaGHCkNfkeQPLHBH4HrpxQDPyrT3EjgHTMDGODuqmQD9U6NsOURQjL09IFks0eYnd7oAkSeA6Pvq+hmmOsGwPvWHBMF1gtMFfPqKCkyzRFh2atkIUezAMF5ZpYjQ71GkLbzZDN5RwAhdD3aI9PKDJc3iBj6KuUdUd1hdXGIcRfVkCGNGPQLxaY+w6dHxN/oDscIum7xFGS6zOrtENBobBQLp9QOT7GMceMA0UVYN4lgCmA8uPUBcZstMevuvi/u4RfpDgxesvUZY50uMRXVPh+fUVuoHf0YYFA03Xom1bRMsF+pb/3qNvCri2id5x4YUzFEUO9DUCi09tRNcPaHug6QA/COC5ruwN/t0sSxFHIfI8RSDP3sHYtvj48SNevHmD09MOQ29gtpij63qM5oBuNBEFEcqyhGkSlQ5dWWHoBlkzweZcsILjoHi4gzUUGEZgd8hxffUcXd3A9l2UpwOqusVisULf92j7AZ7nIUtz+FEAwzCw3W4xSxKMQ4e+bzBbxOjTVPBO8wpeEKNqgcXyAsftRyznAaqqQpaXWJ1tUFcVDAMYUOB0rLBeXKGpW1g2n1GOrmuwfTogjOaYz9cYuHLqEq7v4HiocXV1gbdvv8NyFiPPj/BdD67rw3McGI6F+8d7WK6NZ5fXOJ1O8L0IlhugKit4XgDbteUZ246JqupgwIbnGIBRoShP2KwvYZg+YDjgB326+wjbtjFfLQBjxKlIZQ3vHx6wWc5Q1g3my2v0hgMDFeLIxz/++teAAVy//AKWG8LzEziWhez4gK4p0bYdvCCB58fw7REPDw+4uDxH37fwZzO8/+ZrPH/1Eo+3N6jrGkWZ4ezsDI7pyb7v0clnSU8HLGZniKMV2qZC2xVwQwumYeBwOGAYBhRFhtVqhbYe4Lou9k+PCMIQo+lgsTzHN99+i83Mg+dF+HD7iLOrZzAsE7PFAtXphP3jPearRNZ4luVwbANtc4AfLGBzn3cjomiGp6cHLJdLRLGP+4d3GIYRVdkI5rNkgbpuYVo+8rLC6zdvcP/xAyzDRFEUiKIAbX+CYyW4+fhHRP45ZvMI++0dbG+FzcUZZqsFqsMWRb5H31dwAgtWn6DuRlnLpmXDtCDf+cOHd7g8fyZreLNZIctPctZxH9bVCcvlGQw4iOcx7p8ecXn5DHU1wOw81E2O+/sbfPWLL3F/9xaWNSIIlpgvz3HYPeJw3MF1bSzmc+z3exjdgDCe4ZRXiBcrwd00TT4e+GEgn4f/3jXEwgE/bNOlaKpazswoStD3PCJtOL4L22jQ1CMs04VlAR9u3sJ2evmM+90Ji8VScB0xoG1r+V5nmxco6gKGBdi2hcfHR3i2g34YEc8WqIscnuUgK0o4vo/d4YQkdBH6LjzXxuG4hx9FsF0fT9tHGF0P248QxHPEZxdo9lv0VQUMHdL0hMvrazzc38u5zDvDNIC+SbFarnE65Ri7QdYc10Qyn8vvCwPeO4N83tMpk/NuNlsgTQ+IIh+z2UbWQsm7Ze7h9sMWnu/DMEfB8+XLl/jmm2/kXMnzXP4bzzugRxxHcgdZBAwmDocTuqaF51myzy0nQJgs0FUljvstPNdC1dao+xbn5y8RhR4Oj/do6hp+EKOoO1x98RMUuyd8+P6d/PeqKnF+dYbB6BHYNqoig+uH0546HpHEcwRBgE7ugA4jDMRxjLuHWyyWMzRNi+Vi9acYaBwNlGUL341QDymW6w2MwQH8GOXuCcfT0/TZYcOAhcfdVu6DzdkaN7fvEQaJ3AnEOY4C/PEPv8X15QWXEZ4eKziejSDyECUx6qqVO/Dq7BL39/cIo0SeRV0XuL6+xPfffI315hkOpwzz5RLH0x5JFGCZ+Li/v8Nsscbj/Uc5o/n8GBcUWQmXC9s0MVutYXmRnLd91yHwHJjWgKbs8PS0FRwsE4jjAFmVI81LXF4+x2Y1x4cPb7FeriXOYBzkc92FMQzPw/bje9jmAMsx5XmPXYsw8PD09CTrajRN9E0td5QTzeU5ZWkKz55ipbzoMBjAcp7I3T22JR5u3+NUVPDjORzHk88chQn4PPgsYdVy1j7c7ZGlGTaraU8niwRd38M2HfksvJfT4w5VnaMfXCyXCwxjh6YuMIsS2aNpVmJzfo0sPyL0PHR9i/V6iW+++RqzOMQwDvCCAANsWTe+7eJ03CGYOfL+vBdXqzMYhok8K9G0jB2AIIrgxz7aukFTFrBHA4NZYzZfIMsKuV+5b7q+xPZpi/PVCxgmz4tK7objIUUSLxFHCYrihKbdwwttPD7usVpeMbKEY7X4zW/+CX/2Z38m32U2mwkOb9/fYDbfyH7r+xFh6KFpKtzefkAyW2Cz2cjn5Z3muYHcnYZhSSxV1xX2hx1WqwXC0Ifr2Tged/A9B103ID0VWK02uP14iySZI4wTib14LxIPnhd5ViEIbZRVhqJqYZg2gwmErg2j79CbLuaLBR4f7xFFEdI0lc/EMzvNd9hvUxhgzOCi62ssVwmytMJmdSa/h/FHFIXA2GMYe3RNjtHwUbcGRsPAfvuA8/M58qzBMNhIsxPW6zXAWDrLkWUnvPzyFY77PZazFX7329/i9ZdfoKwL9OMILkieV0PX4v2Ht3jx/NkU8xxOsvd2T09YLeYwhx7p6ShnIM/iuqzkfLy+vESZZ7IP22GEF4byPRk38vzj9zoctwhdC4/bncS4q/U58jTHm5evkdcVzr94gy6v0bcVui5DXZWoyw7PXv5C1tOIFmV2gmNbOB541wdINgvYlgvTcgHTRpHnCBcLwO6RPjzIPWMYNhjYMg63PA91lcE7O4fBC7of0TY1hraT/MTxAoxdLbGMPZvh/jf/BMdy4LguwiSAtVxiPPEcH2G7IQ67LZr2BNeKkJ3efcIwguGMSIst2qaX8/TVyzdc/IKVYQKuEcBzBhyOt7i4vEBWEbNLeLMV+iKD7XqoshMzCfiBJ5gnixl29/eC5c379/B9D+fn53LfuH4w5VlRhN3uSf6X54FlGtjvDri8vMTT0z0cx0JRpIgXM8RXf44q3cMaapTpHo/395jN5pLLtEUB2/bR9RX6sUA3DNjeHyR24bnJvTQMgOP6KIpK7vbN6hy+O8Wtx+MeZ+fnDICQ1lMOaQ417m9v8PzlF/jd19/i+uVr+GaPw2GHy8tzPDw+wLGnvPLm7g6bszO8/eZrhIGPF8+ew40XeP/ug+SA/F6jaci9z7iQ348xarE74ng84OLiQvA4Ho+ChWU5ePfue7y4foau77DdHdB0A5brNYpiK+dLFC7lnL5/+Igo8iTOHkYTgecKboyT+Ht//etf4xe/+CU8P8R2d5Tzl68xDH7PObKiQlXl8HwHgR/Bf/OfKM/0o2RZfrxfWhf8j/fZ/6i/+f/53/+749OhxK/+6u/gz1eYLxKUJKC8CKPtCOFl2wHazoY/i5Dub3A85bj+6heod1vYIySI4eVjmA7KIoNpTkkbiS4GWEySTqcjFvOFJM4DIGQWyUbbBCTjBkmHVpLKpqmFKLx89hz7fYq+KbG5OEeZpWgHwPYDHB/v0Dc9bCdEEPlCrjRVBccJMPa1JD4MmAzbxljXEsAyaCeBFc4SDLDgehEcEq7diKo5IUyWGEkOGYA5tjjsjlhsLgA0aKteApSqJKnmo+tGCbIYLDcNyYYSURzhsN0imc3Q1B1My4Tn+ZKUOMslhhMJlArl8VHIUhi2fA4mIySELaOdEov9XoIAJoVuFGG/OyKaLTH0jZAHDDqapoNl+TBdB0WewncsWJYh5KlluyjKAoHHpMEUUtHzI0m++WdzhCRg1myF0Q9hDD1QZkBdYBwyGJaFkRmwULMAHEuI5JF/DnwMeQ4DPeDYMMhaVCXGYYDlB6hPqRAgh8MRq7MzwAuErEE3CK7j2MEM/CkxSFPkRSXJdVlMJIznuRj6QsgeBux90wkZU5fFpyA6lLUiJKTn47DfYzFfYjBGIfmYKLkuk0ugqXMYxoCuqNGThA2YLBpwggRNPcCxOuTZTjjdNM8QEnOuY8MQLPk76qJDVdXouhauY2C1WQgpt306SpBG4rztapi2iaHhuk8kCCap6tpMtmZ4uH9E6HswXQvxLMbt/b0QWUz+giDCKStkvQT8fMOAfmhwdrZE1xno2gF918C2exyOj5hFSwxwUTX19BxtWxJ3PjMGlnXH5GCAQfKkr3F3f4/L69cYjQCm2SAMXLhMJm0H909bHNMSMxLEXYfL8yXK7IC6bgDTRdMO8G1DCJMR40TS7Leyd21uXGPAcj5Hmh3hWJ6sgabpESYxHNeQ5KzvmOSHaPlsnAFZUcAiiwFDAv/FYo6mbWHAFPKVyReJdC/ie0Ro2h5Gm+PDxzs8f/4Kbhih5+/pWox1g6GvMRo980asV+c4HrfwnB5NZ8j3SGImVNZEUEQBjqcdlmuS4rOpmJFmGAdTzqu66eXvcB0yESTZTGyFlECF/Y573ITRh2iaAqPRAIjlNU2doalIYjSIklAI8tNTCdvz5LNxD65WS9RNhfl8IecJEyHiSFKYRENIQnko0fcGsrRET0rDBmbJSkiYwCUZk0tgzwSZiVmSxOh6QxL94/EJZZUjDiNZF0x+fNvCze095ptzOWuY5FRliXdv3+Lq6hx5XiBgsnvYC/nPfTJnMaIjtqx1eFLMmK+WUshoiqPcDabpSiLKhIsECUkLvpZnKUkIOYuGDiXPIXcGy7FhOnwmlezfuijhknDyAjRMCEm09iPqrpUz2+Q+aCshVk/pCbPlAiUTYsuBNQ5oB0POB/7Oti7R1xVCj0n1IIlUfH4lCTXfi/vbMz00bS1EiOvwOGJi2+KJRZJgI2cH8ec+lLVQ8zyypBhHApHENhM9x2EiPSIOz2Q/1HUpRBpJ83kyw2jYkmSSICShw7VBgpmv5TMZRxOWZWM5X+B02k8E/bFEWQ/YLOYwMOCwe4Lje/AiX4pUjhS8yG73aHlZmIEQoyzohI4vBYBh4Grh5TgKFsR/ttzg8PQExw3w+PSEF69e4en+HuvNBqbt4v2797i8PBMSt8gLREEga5FJYdePGHruyQGW1yKOZ7KX+fmz7IjZLMIpPaBvWlmrPItJ+Nze3iCZJzBGQwhm/tzd3eH1q2do21LOt+X8Cu3Q4Pd/+B0czxESdk2CPC8ReB6qtpO7lXEACceLzRpNb6EfDcSzGXzfRVsXqPKD3A2G5cm+xtBOZ5NlCxEzj3luGShbnhcDrq6u8d1332K9XAhZblsOvv/ue7x+/VqKQLZtSCL/y1/+Baqyk73suVyzLDKEqLtBcCFJwnN9tkxk7fH8d20Plm3i+HQv+46EfhjPYRsDyrJBO45SwCGhPLYN2qaD6fjy+UjmdU2N9SKGMfZohh43tw9CwnMtkgC0LFfIA8vluVEh8CIhy4uMBc4AbuBix4L2MOHOv2cL6c/1mgiZWZY861r53ZZhw2Cxx3YkblqvJ4J2uZzLGiBhfHt3K3dmP5oS470kqeFYSIuD7BWeldzrJH5t25ViHNeLH/nY7ndyts1IMGy36LpayHvecX0/nQthNBEVXFeMoYif77Bg40i8FvgkaxgjHACjR5Qwrhpwdn6F0/ZOzujz80ukpwkDfpbVxYWsWxZbsywTAvPsbCVFIBaSGJsdD0d0bf+J6PPw+LDFs+dfSLzGGIlMaF6kQnb6ni33E4nTumzkPjZNC7PlSmKgLE/l95AoY6xnOwESkrK+gwEmbm/vEYUhYhZh+g6dYQkZSay5XxgrE8v9YQvTGoXU4ec/HU/ynT3fQhzNYIUxQGK2aYQYZLzJ72OMJB8tGHYAL05QHLcwjE6KFbzPph+uAwN1yfO6QxjHEmeyKMJCchhHSPOTFM9m4Vzulbau8PBwhyQO5btbng3HtpGeWISaSPMkjqVI6IaJFDNsy5I7k8+ScSPXFgsHvHtZDODZz7XFPzsmn0coGNVNjcDzcXV2jpvbO5zqFq7tIwpcLOa+PIcyb5BnU5GKxCqfEfOJPE3hLxYoixRDP0qRhTFenmVo+15IrsVsTuYPXZ4jz45ypvPuvbx4ht2BZ/BC4icWEhnTVnmB7dMOm7OVxJDpcS9x3Wx1huxwEKJ3t3+SNWdTfBIkCCM+w1uMHQnFUtbt2fpLvL35FjA7bDaXcm9SyMHvy0KCwZKU4cIYWzR1Ctd30Y0UO6yFlHMtQ54xz0DiFoSerNF0f5RnwvvQZ8EeI77//ntcXV2B78qC6puvvkKRneRu4lnFZ3J2dYW2LOXZuVyj1ijnZT7MkMz45x5DV+P9t99jsVxLnPZwfwfPjVCUKSy7l9g6DOYSIzF+LfJSYmDew/s974WZrCkW6APXRhSHEj83XYfFxQsc9ke0ZYb5LJYY0F1u4HoButNW4gXGQYxPMPKuGTE6HiRa7KeiFc/WPK+FtHfGDp7vyf5jvtQNndwv/HHtH+7bEQbzKBbDWKyrKikwScGoqWA7HrI8R9N2sm/m8wscdieJ8ddnG5TFFA+bkqOO2O+2ePbsErc3NyKg+OInbzBfrGAyF+B6Yy6RHXF5foV+mIhlFmh4/4c//RfKM/2o2ZYf35fXBf/je+b6jQH8w3/7d+PjtsKv/urfw9XrL2A6tly8JMfyuhTlES/WcH4mRInlkigldWSRuZLLiqQMK3r+LBFVYZFlUpUvWZU1DERJgqqYiLHBMERBxevPwoDQdaXSblKpdHcD33WQZ6lcyFT62dECNUmEvpVkUQSrJACaElXRIIgWUml3PUMI4a4l4WlJ0Dr0A0zLgGnbaMp8uhxHS/7+YFlCQpJUIbng+aYkBo4/F4JntAaMzQDDniqQTCjdKMDu9lssVgv09Qg7WUkghraZXlNnMHwf1f3tFGx6HgYqhEj4koQ1DJwOezjEYD5HW9XyGRkE8//z/V4qq0y8SbgxqWHSwKDFmy9QHHewqRBlIONTlUmCDChSJlSdKEsZ3JrEdBxxPFCV4Ynqkeow07ARLpeoDif4iyW6qpmIK4NEpYPytINldDB9DzaD4o7kMBNskptU93pCWlApYYwDeosqGgdDVUkgHsxmZMcnYiUIUB8OQpjOFishe1viZI6SpPmhBzcKp0ShbYUkdGxXVD19V6NrO7i+L8Ed1VckYhlAkRAI/BCRBDNUBHWifG0MSNDI783PZhg9ivwAxyVeDiwmEiSxGn5fEs42snQHzzMRUJ0z9BIYcX0RXwOuEIc2lUjjRKrkaSEBre1yHZmiciQpzKCVBEsSLSRgp7KEKs4wikXhxIDMGBoc01TI5lrUgR7qkgpYkrulKGEY5DIwJHHgB64oXgI/RkVM2kxIYiZdVN26vo3jdi9rg/uEZCMVUqM5yrqNfQ9PDzeomgLnly9kn5DUpuIjCCf1FoNNkm1U4vD31WUmimXfc1FWrSg90TeSlJHcIunJ4gLVPPzcTB4P+ydR31F10zbtpFzqRswXJAmZkFKN28KWID6H48bT33WpSCB5Ty6bZAATyRG2OSnbXc9HWXewHRelqAYT7PZHJMkMXd/A5llAoq9hkN1IItC1BgKSLtUJhm3Bi2boucabaX+l6RE+k8KukT1GUnW93shnZvA/SGA9F5W6ZVvyPLgm+Kyo2rGtEG1/hGsuRCXPBK9vbKzXMxTZDm1XCfFT1aShbdiSVB5xfnEhhCjxI/nN1dV3JO+nYgiJG67zIPRRFkeUZY2+4TnbYjYjKd0hCGdomTYZhiSA3I8kMZn0RzGJrFEIZte1ZC+WBQmfXhLYmgUsN4DjhxNx3bQYxkaU0aLS7AdJiKi0r1lEGDpRfnx49x6bzbk8g9Ew0Q6dEFrjYH0iCLk3WNxi8mKjKGs5a7hHROHe1ZjNEvRVC9t1cMqzT2TGpKbnmq3bTs7BebKQfcT7h/+d3Qz8XFRps1shr0pYjitr3bUcuW/IlhA7Jqgmz6NuIqqpXCbpZDi2EP4fP97g7DxG2w6CXUP1LwtCIH4sutSyv0l2kPwkecJ1MHUydEJOYaRKj0nYXgp5Q89/Okn6SGaTECWBOpuvRDHF9xmGTtYy9wz/XbDnM2uoBPVwd3eD1WoOL6S63xKSku/Du8tmMWscEEQBquKEMj8iCKc7hOQtFYwkJRwpZpZyvzhUQoauENKH7U7O3tdffImiKIXkYMKalylcJ4Dt+Ph//vH/xc9+9jMEgS8EPZl0YjCRVL08SyqTnXAUwt11Q9QlC2wDgoBnRA7P5nd1AdeX++T29iOiJBISqKkrITT3+4MUpkj88rstZivZ+1RIsjB3c3Mre4xKShIF3Psszny8uZEn4PsOLDdBNJvL5+hIkJP4slnMZUzAIkKLvDghDlh4MwTjripEeXVkR0MYC6H08HAv+2OxoBqyRHbKRG1MAo5FXT4/x6a62EFRHGHbrdyFVPXzfK0bnl0uTqdUyJSq5L42Jba4efcWL18+E1JwtV6jaltUeQ7bsdH0A3yPpGIrXT5CrJKEl3OuEYKxG3scHu7hhZ7c84wBDnueu7bEUywK90YpnUXp/VbuHzb98F5kODZfLHGQDp2Z4G1iKpI8PJ7k+VIROlKltd3i1asvhAQoa559VEHGEntw73L/BL6J+TxBmhXoSGiHCRzTkPd1/EkRyzvQsFzpXOIPlaQWi2h9LfEb7yAmeSEAACAASURBVEDe9UueLWRfuGa5t2WPd1Ic4hlatzXmszUMw4HnkFAvYZgdXIddIEchifl3DqeTrP+yKmGPvRA7/O4hSRPDmAoXNgmek6yni4tLFNlRiqw8Fx+3j7K2q5IqYl+eIfck1eqsJTYti53EiYVUPhOSJSTXXfncvCO41pu6EYIYFtcGOxEMIb5IgN7e3mEWz3E4EvO5qPzz01HU91TkPXv5WogaYu5zza9WqMtSlMT8vSykNM2Ay+tnOB22EssybuJ9yQLtZkWcDPiuLwTd1B0R4t3bG3k2y8VM4gTe71XT4uxsI5+dn+/i8hL73U6U145pwxx5ckKKXpT1s9OJRVnG6oyVGBeyo2RDNV95lLjKdVzBgbhxnS9WS4yGhQXj/bz4051JgvWU5XIv80fimaKQWIr3rjla8ENfijCM93lvlxn3iounNMf56nIiwDzeg+yyAmyDCtwjLi8vhAg1+Q8Vmm0v5x9/ehZbLUfiYJ5hbV5KbMvzAK4N2+rgBDaqMoNnRqiYM1BpSJLasFA20zP2wgDV6Sh3sG2ZcmdGs4XE0YwtWMQpRH1NcQHf18LNx+9xef4Krl8jPzzCd8+Q1ye0jJ9NX/KM86tncn5RTUmBhjEY2O23WK82CHiP84xhMb1nbtIJXhPZz8iUqvoY6anEarmUZ5wsFnDGQYpXvGeSOQvyrexl/nk2495xRNXJ7yd3LPetATk7eH5SAVqVBfLjk5zZ69WZrB0WQ4aenRUkQXs0LdWrFqqily6d92/fYpbM0FORHU0FZj5bqtWzw24qjHJ/ODaOaYZ4cQ3L8RC5vOuqqbPOYxGzge8CTVXA8h2UaSriEb4f88yBTH/DjhR+hgrxfI4yL+Fa/B6GrDkWXp8eHwUfFg/4PUW1zq6ovPpU2HSFkOXdxQJRdjxgt33CYrlCNJ/j/fffYJYshSzn2nGoMjd6+U6z+VKKXixUXl5dTJ17yQxVk0psxPxQ7gbbljjusNtLbkm8pLuu7fDi3/kvlGdS1uVHhYAu+B/V49Yv+wMC/9N/+csRZoIvf/a3iFaXQhrxslpuLiV4IeMlVXojkBbmLGNlcVKvMWlgoO57vlxYJAQcY2rP5g8DLyaoVPMwqGIiQZUYkwZefI7DgKX5RBaOWFycs1QuLZFs1WIiRbUNAxEScExwZ0k0tbiaPRw7hJdMbU6n4xHr5y8wZI2oqIo8g+/7QrwwOJV+rNGCbbhoqSZZLOSSnJMMBLDd3mM2P0fV9HIxr67PgLIDbCbTVK95qIoj5gtemk9I4jWqnp2RrNaT9yMpx1YqWiQcMF/NUBxPkswymGcgSiKN3yk/pvKdlpeXKLZPotzKjidkxV4UGExpf1CLkvxl0kVOmPh/9/Uf8OLVG8DyYDixtB9Kpbup5OIf+h6W40swA4eEMNCcGLBSiWvBmi3RPn3AMBTyZzci0UVis0d62KNrbGwuLiihRc+W1pHqANoj9BiGAAHbq7oWxfEgdgJ5nklwRnWJs5yjeHgQcow/FlVHQqY4QqJSvdqmKWzPmZSvDBj5e7d7xMl8UmXQf4BKaQbgu0dJBruuQhJRuUDFHonXaf2xFY/KXbbiCPYkrnd7UV3n2V7aIJdU2nVs63OFXGeSQrWG77DFscfT0xSMsYVakgOSs6yGu2yFJxFbSFsf28rTQ4H1+kza6yTpGqeWYiqESPA0xZSMsTV0vphjz4BMAjUTQ5sL8XQqciFRqWY7u36GnirstpH3YFslEx9Re5smMlFfuZLoXr26wNPNB7SticVyiaw4IPZJkJIcJFnbiaKQQmMGnbHn47vvfgc3MMWi4uL8xZ+CTX5WKsSYqLLtPggTVHkJyx5FKU4FDQkMWj9QLTIlr1S8mn/a06LSrgpJvqnENUVJQILJFhV5XrD92IdpUlHNpLGYAvWRRY+p7VraZ4fJFoBEOxPbgW3eVFPbtiiU0iJH5PpClpBAJxHJhJOkN3E5u7iA5VjY7k6YJ2skUYjD8QFZSZuFUJIkKSiEVKseRPHC9q+JOJvatbnnPnz4gKEnwb2UJJRqEKogGJzf3NxI8Sd0Sa5kcO0FTJLuDhPUWEjVh8d3WK/nOGRUqxj4n//+f8d//B/9h6LKXa0XQmIQayYYx+MJlxfP/6SiZTFgUjPSDoDPf44iLUUVGwe2tNgt5+cY5fsw2GebNm012IJsCUnD5GR1vpFkIN0+ifqTmAW+Jeoxx4tFjffqxUtJTqnudJ0RR9pRsJ3TJJFcw6cS3Pewfdz+qc14c3Yuqg6SOzzHmESwXZd7cCKpR8wvL9AXrZzN/L0TKdEhjDzYbAvtR1HxMQniPmup+tlupb2UbZrH3UG+P9+ThTLanfDM/u6br5EkkXQDkCGppQjDNUZVfiVqYpIOVESfjo9SAKBC7Pr5K1G17h+fEAYh9qdM2iV3u50Q3lQgU1V+tjkTFQ2V/Nx3/AwkjIgtLRCoGKNKmwUOy2IRw8LH+w9w/Y0oaJazBPv9Dj6VTtVE4FE1xEILSVVRNX16ZrRPybJSSFyuB6om7+5vsFxuxA7EGEjSlqK4XK7YNp0hcB25m8KQ67hHEAdSiONdSxsPKiVns6UocUggFXWG2A/le/L7UolzPKYIolhUyWxjJRlAkjRanUnXSE1lqTybQhTkfKYsUEqxYTBgWjzXWNCKpGjGRH/qMkilOBqtz9DXvSjiSF6ygDqfUWlFRTdl1QtkDw+iXiPybUnFu413797iz//iV7JmuNdYGOtpN1PkSOYLeR4kpajQ82cr7PYT8b1YzJClVJ5RZUQiiqS1ISrDi4uzT8SBKaQ3k1ratVBFfHt3L5hQ+TnZq1iwTFsKxrSuoTqNd4tl+gj5XYcc41hjv31EkqxQNBDFoxuGUjy2eb+xqNiy8OgIYXr38UbOTJJKXhjJ8+N5SgUad6RHhWZDSwcXj3c7UXqTTo+p/mIhmv0IroMPN+9EgcYzjIQMf0haB7GHt9+/w1/9G38t5KB0chz3oij/eHuHL159+UltPWLoGtzcvBPC5tWrL/Huu29kXXP/MUZj0v/u/XcIgwg3N3dCtnLt8n3z0w7zZSzrmcT35cW1xD2L2Qx5laHvSK7HEwlLxazcExXWy0t0I4uvVJ9RjV9JJwMLlFUx7QnuZ/6dHywB9sedxFPHQw4+NcZvVMfdfnyL6+sXQlBIwdxzkcwCsfDwXEesJlgAYnzKc4lnOm096n7As5//GX77D/8bzql2blgQNTCbnwkBTmKZpCc/ADtepPhhO3LWs2jI85/7h5+T8QnvNcayPBu++urnooblZ+cdQ9JvIrBmcgbzvmani6z0YUCa7RF6vjxvkvDdYGK9WYvqeCr2MbawsFytUNUVfDeU7o2PH++EFOMdw6IM71uqJikm2G2nO4JFiqbNMYyM0UmATQVxdjDxO7BAwf9WVo18H6pGP368xWy5FGVwx8JH08i5fjiluHr+DB+++w7PX1zLd+a9wNiEZzY7V7ZPDzg7v5T7i8UjrhOe8+ye4WfjPUnbARJ+F2eXCNYbtKejENg/PGvpSuKzH1zZv3l+kPiSRV+24Xssto/cl54Uw/3QxB/+8Hu8ef1TKb6LTQq7dSiYoJrRtKXribHB1FkywiYBmuYwXaqEG5z2j/D9UEi2bugRJD7swMfYGCIMAYlSdtZRacvzhNg57JxqJtKZxDmLg6Mhll8kcblm2Kafp1RLJlK05b61jQAfb/4J49ji6vInsH0+Pwu2Fcga+v777/DTn/9U4j/u+d3uAb4XT50JQYQP799ivool36FamPc8le5FXYmNBtc5/8xzjf/+R6r+HQc//ckbNF0vohWSrFxvfBbmfI766QH740Huid0j1/UcURDi7vbjVMy2Ifety4JH3+N4ypDMV3j77hssZjGicCaFvsPxCdfXV/jw7kFibK6d/W6P6+cvJA7l/mHexjMt9B0RRLAziMQyZdBBssK337wVXF+/fC7xsOtHop51hhbb7SNWV+f48O23Yu/B838YJ8U4z+yv3nwh8ZQfOLK3kpC5Sy9rm/EBzwGqTLnG0pJWEVNBhPcDC5HELbh+ieF0xOPH9+wVxCyebKQYGzqeKa/58P5WFKh3tzf48s1r2W9fvnyFoszlrmK7/+b8HB9v3kmOvNhsxAaJFjYk4Pl+8uzyTJ4fLaiI6/nf/GfKMyn18qNCQBf8j+px65f9AYG//69/Oj5uO/z1v/0fYHP1Wi5wqrqoSqIHKKu76fGE+fxMWj6o4mDwycCQKiG2KNZ1J1VfVm55YTNgooqDQUrdsP2vl2SR7Rn0L7NsByE9MRnMtK0ojyy2cfISrGshKqnOYDsk/ZPo38Tkgd5ObIFiwpBmKZ69+QWG3pLqoGENSIIEo+UJkUU1BElGqn6YzDF4peKo+6SeskO28ZhochK+hiQDVDaSgLi9+4g4CUQpNl+dCXFDcmbsKoxGLQrUvnOkEs42UdoTWC7JzEBarJkcjs1RAl4GlCRdhRw1DeT7nSTAfhyJfxED95ptZI6Nuh2l1ZktXV3diqKMRBFJZH5vtvIx4c5LkoMOXJ/KXwcmA0O20FIRx+qp5WJo2fLSiOcSITBIwJRUqLbi8WaZnfge0TOL/kLjMClXTTdCX9UwXSoqM3RtKT5DTDhNZ4GmKESFQeFdX5MoYwI1kfGiSJXvTB0kX0//VbbUDhSrSFAaJfOppbjpxbuMCRcxEb8zkgtegDKvYZkDxqGR4CfND0Lctg2VG2xBrCWBIdnF70vClQEwSWghRDCKVxSr8FRFjOZM1Fxsc2Li2n8i7+gXxeSDCm0qFEmG0LeLQRCfRRD76Nii5bkSXNmmK/56orA2Ia24CQMzaYns/9S+5FE12TV43O2l+t93bH97lOQ+ni3FUiGmSrZrURWpEBUMul++eClJOn2FpVWdLUx+KO11ux09tWyEyRrH3Q5VdcL19XNJmmyY2O72onAOAkeIVX6mqjpSkydtpE3di3q57QYki5V8ByaifG4kP9h6yGD57v5OWpqldZ/qUVH/0g4gnEgn0EMvxs37d6J0M6wRD7cfhLg835xJEAtQccVixx7z+RKWaWG/u0fbUTlHlSotMmgdQNXmpBwNkmQiYXom4Y78zsPpINhTDcIfqktceU6F+DZS7Sh+anUmqgqqeamq8dwRZc3ElU7NtiR9TITYBi6JHdsyDSqOq0+tqVN77WIWwg1seS1VDlSmsPVXEli28zYsWhTwbCbl9IDM0ZRUb5Eknvb4KasQhlTR2+Lv5pKI7BvZKyyqCJnjsEgwtaCRYKBXItcPSUXXaZGeciHMiBcJoDBMACuA46xEsUFFF9uU6cFHBbjrxujrQVoFSY6xMEBCmT6TYWzj7v4Bz56/QiH+waP4OBf5EVl6kFY67iWqmKmMpkKM7fmb9UaUS6VYD7hyxhBTFljofdh2VPJMyngqD0lskRinso17iYRVlpM0MKbijxeJepFEMNcNbRP4WIk7FYd+SHuOWv6/4+4RLkmbdFJ6ce92w+Shu1pvxCqBRKK0w/qeJLZM3ugXVxyPSNMch/1B9qbnkXxoxUr76fFJiheBF4oyjs/fcakmJZadKDxJ8OX5pHxniz1bJE/pXlqQmRwzeRYFVGfKec4OC7FkIAmYZ5Kg0Zf8B587WqLwWfNzCvHqR7LHuTL5HJNZJGpJWkQslmeCg2M7Qn7LSdaMkiQT02FshXzjgc6EjSpmnqPxfDEV1Kg+si3xv+YP25XlOaT0efPljOmGGkmyQNuQbKQqaCo+ch3wJODdTUUq/TNZTGLy3nY5wtkcXckWWq5vtndWUgwhQU7LCCqReA4zyeVnTRKeDewO8VCmVCBaUlDL0hOKUyq/l6ofEmSTcrhCHIaYxTMhSri3xc6Cbauei7TucX11KVZDTFiZSPMZ1VSSRbGoI6lW5lnBs6OjIpReiTzP2dru87NOXtpxQr/vXNYxiRESSFReR/TFPu7FM5YJvwkSbB9k/ZNsNa2ZkKO9eKCbKKsagR9IFwVVjemOLe+8o9gW76NkMRhUeU6etoyJqCBn2z+LrySPeH6ZvIO6Too6VKqx04cFEt7bJAZERU17izhG25NkyKROPNk2sEukgxsEss/pZb5Yb3Da76Twyf3O+KakBzG13QbPNH5++QoI6Pv9QOI+keKmzbZ+GNg+fpDOCXZN0EaId6Z4ZJoGvMjBYXuA60ZydhFP2jyQEKQvuFi9jCS+zKkgRYudthYLCT5rrjWu4/PzC7EMoicrW79pzcC4j2cYi+htmwsGXIfckxNRSz/VWIg18emXAg59kU+CEy1sDHYkdST6S1xdkPR4ED9jFrx457PjhfcOuyy45xnvntLtFGtWE/nLf/jeEr/xzgjpRe6hFpLbEEsr+WF7f0d1H/GhUpJ7lx6jHT7evMdqOcMsjtF0EyFXsRBM6x7DlPuYhQqxZzJ5fjL+8OGH7HKhSG/yTvbCyQYiiWeo6L9LywEW/KtSVLCrxac1wFb9LJXPQDUz43Ku12k9RtIlxm4zUdbHoRTjqUik1y7XIc+2lpZYUfgncUReZHJHbR+2uLq4kKIMld6MbflexIhWArSeyrNCCF+uXdoIibL7OBGOfA9+x8fHB1nH/ehKPFbme4QB7Q4Cibuo3qa3+vfffcR6Td94dkmQuF3CZPv5LMb9/UfJU2hrw7iGNiU8U6kA5XuQQOXnZDy+u/9OVKq2EyOZraTTgV1g4WIue5a2Q4ZrwZI6JBXwIm9GczxK/MtzW/Zw3wspn1cTIcr3IIHO9cHzkzEuMVjPL3D38fdCiF9dfoVDupW4pm3Z3UV1synFTCrpxSZHCqc1/OUZLLkfua8LKXhZhiUF84pnoOtJF9hqsZzO93HEfLNBcdiL4tdyHIkTKQzhecXzmRYjVGATb5KCZxdXOO6PQlAzL9jR6iFJUFYnIZK/+fqPePHihawT/l7aQ3z15ZfYbVmsIHldyOtNg6ryVs59/plkNklWPmPGP1G8wkjfYZNdaNanQtlcLK/o1d0PPXIW8GMW56Y7nB1d/O7UZJDUpyUPvVUlnrTpqcwCciN2RzzvWNDiPctzhL7unAvB+JdxLPcrC5D8jLL2WUT2Q5gUd5Qjnh6eREhCxSuxI44UlVCEwPOWhcj1hpZJLHQB24d7vHh2JZ1m9G5//eql5LDMnSgeYScNxQR/+MPXuL58hlN6FN/scWTx25Zzk+fM87/7z5VnUurlR4WALvgf1ePWL/sDAv/Lf/Pz8eY2w1/+m/8+vvrlP5fqrfgXklCYnwFjK8NF3Pk5mhOr9vQeoycQCU5aAbBVz5sUST09MmNR3bDVgsMkeLGxyshElkkPla1smZo8pnzx0qt5QXPYEdu/qVQS9WspAXp6eJS25GcvXkmLKn2tupqtUx2SxTlOKf0tLSTriRDkQAo/iSXZkRb8MBTClvKjTlrhGliuJ2opXsj8/AxWw1mAujFQlGx/BxbrOcaWCV+PQ0rVQSAJRN1kEuQvVi/RpDtpWZPg2HYRLjcw2Dbbdtg+fRSlAhOJgYrbtpGE1PZt1Fk2KSirSrzdGJyIytcMYMxXyO+p7hlELerTkoB9UG4oJCWJFIu+VAxc49VEVlAdypbIkRw1B4zQZ7ZH3zFwZuskfR/ZFl3CYms8A+6eweekJI4268kH1bJRndge70tywqSoy+lN24uadCSZwPWRnSQBF1LBIfE+tXC5HgkV9hgR8g5depq8t/yAH1ACV7EJcEMh1OlxxDZvBjnxkmQfB4QA7uYSh/ffTcO0qJhluzFtFRjcko0Zge3THqvrK2n1koSRA8Zqkt69kOhs+Xzz068mZdyplXbSWUyF51FaDBnwMIjmOqPyjG9L9QqJJCqqObjpcDxKss+glKQZ289ZyTadSDzoSAYcqICzXSxJIFoBmq6RAP942Ml33x8mJV4/MEGaoW5GUawykWdSQ99PqigZZFNpwGFddUWSzRe/ySici/l9lj4JAUQ/OgaRwjX2bBmbWtWlfdoP0HcFzJEedZkM0cgz/n7AMZl00F9thqofpWWMCivuAyZqbkgCfoDNNmCq37pm6j4Tn2Um4Za0s1MVIKQoFW5Fjn7kuvZEwcV1LIN7DCpV6b3nwQhifPj6W/EqnC8i5CULLbQbCCUZ5fuxou/Qt7gdhBRmqxoHOdFqgEkgVRUkm5jQFRkVOh2eP38miSPbOkezFyUQ28n7thQSm0Ue8b7immo7GVpDAoxkMn2yuBcZRFPFx/9GkoL+a0wU2YJLotoNQlxcXmO328IjSWtY2B2/w3p2PQ0nyU5YbV6IvyFtM2y2ElaFtK23fYP55nrC+P5W/CNJeLAdf3c4Yn3GFkkS9CTCSjn7uE7K/B6LGYkyU3xa94dHrBfnMCxfhq5x3TBBY7DOog7VlE3V4eryCtvtgyTiz6/Zjsx1HaJqMlHZcfAPW2albb0naWBJO6LvB8hJ5LDoxGEjHtX19NI7SFs1h9VwgBAJQy46nvPSyisK5WmYC4mBrmaBikWLQZR83Ks8d8Rn2vckoXW8yYORnQokjB/uOdTQQcOhQAHbDSGEfeTbMtBQlNtji15ac2shq04pbVtCGY7BAhvXNC1D8pItnNwHk9afarOHuztpSRaPQjfGlveQPSn1DvtH8dD75ptv5RkzSWNySMUu1wCVKbTEIKn43fd/wMX5Mxlswf+P7bHJconilCGnb6Uxqai4Rtk1wHNCbAPo89f2ohTj+qLynlYAPF9pBUCilcPUqGS7f7hDnCzlTiPJNnkgUsXVyNG83GxQtxVO+710WVAZQ7LOkPOIRYqpW4JWH7wC+EOiiQkyWxZpd0ECyRg7sewQDz+XBRAqwyNRibn8zOlxGpBDtRBbNWUYEgsPJAF8aXFerNYo08nagopJtlKPn85leojSX1a6BvLJumWx2mCgTx1baqnOL6iEHZFwSFVPX9TJs5utzbQOoTcp/T/5ORlbpCxG0v6FZ1RbybnDdcr7iT6SMqzJZVu6gexAuxAOFeK5QT9bUwhCegbz7AjiGZw4BroKj7cc9HMhdzOLA+wi4Z5iG2rLQUzdpJyUVmOLhdhgKiTwudDfms+w5pDEqfiye7wV0pTkPC1B9geqpwOx/+CwSb6GRc38tJe2eqqU2XVxzCYsabHDgqR0HliTnYRYtojfbCNriEoptsJW6dR2zedJ8pTdLK4X4nSYBq9xANORSnXxB6avsC/tvVSfMQYgyfXu+2/w4voS+8NRWNbRpDWJLevKNnuJUUiUcjApfcxJiot9Elj85hnkI464r1g0hJwncchBYPR9NKWQSrWsG0RwTLYr30hcQHz4D4dRXZxfik8mySR+fxbmpcumHrBaJvKeLCDxOYq9sEE7kAB5OVkm8fwk4UXiS5TBJBtP9Op18PL5c+pfZYgXC83Ly9efhhNRPVqI0p/Y8n4nKU+MadWz+9RSzCFzP3QbTQPpaDcwWcRMHtZ89r14oVIpSlW7kG0mvfwzZOkeceBJuzTP33g2R8HCl3hScgAOSR+S+rSzGDGYAw5Pj2IjQeUuCa7T4STt6VSSb7fslIrFQ5uflWQ5O8u6psDu4UbuGioHw2gmv4OxHRXnXKuMDfi/18+fiVCCBd083cv70RaExXru764+CZHH/c/ziwpAfveLV1/iw9d/FL/IRbKc4nMSZ9KhMz0H7je2Rd/dPQqZTs9mdmzJvVayQD8NGGUcOPKQ6tl9UEiXG4va7IRj0We7S2VgEuONOKavZofdLsPZeiOxAO84ijUYa1JtLfZJ4r1O78zJN7jMqGqlR+8eYeggmm/QpCTFR+lAo8/54MRwkgSGzEiopJBskpCjMp4xIs1LDGq4gaEZJn9+z5aYj3cpY7RRzpydnD/iEzxSkLHFTHymZzikO/Hfp7KThDPPM/p3LUnAPT5JHCkqyISdQ4FYW1FUsSMBPU8wX66FsGbx4faea2MjA21J6pHk491CfNk9JDGNSZuDUs5axjVUEbOriOdf6E+q2VoKiBxcyaKJg32aS3fB82fPZX9TjMIiLK0jqoxWSp0UeWdzDrijDQvtMRI5F0U88ym3keJ322G2uBALAPqskgSeCl+VzINIj5mQtxx2OCcpy/yEdlMsVvEfY0SyXNB5QHxMua4YC8bzpbzHejmHNY7YbR8xX85lHz4+bkU8wM4/GaYl59fkXc94iXkb34P7l/Zp3Bzriw3e/+EPIirhwNLzyyuJacVaqu1wf/8gSmuq4v/5X/8zma/AwjNJaZmhUVVSvODMBN798/lK7iJaO1ARf3W5gR0yLupEKJLlBZ7/W/9SeSalXn5UCOiC/1E9bv2yPyDwD//dr8ayDXHx4p/h5ZtfyeCEqaXIFsVOVXG6MBVvgCeqIrZTV0K4klhjVZ0KCxJeTMyTGauMVA5O1UdeaFNLFQlMJvCutM/TXL6pSlEfdKOFIEokMWTQygpxwEEY79/Dtdn+OBMFIavkfC9O80wWG+wfT3D9BPsTW0FY1aQ36dRGzTZGkmdMbEkmUTVI4q+vjuI5yGCESfTQjuKz5sdMIkikjliuOan7KF5ZJHvqtpTEW2bFNzmKvJEBHFQQsQ2WQ1wYGpvGKEoZEgnegpOESehSwcdhLZkkttnxKCocBqv09uRF/gPJE3jTFPeAU4pZ3XZHdKcHqaYXLdtHewlAqLAZTE+mW3ccXhTQD5TKsEmFSlKJCTdbmJjoNZyQul5iKDIhZ/lM8+NWgjRRFlOpUDUSkI4kdOgfxmnmVFUVGajAlLZLy5PqbL7fwo+p1LHQM2ByOPSJhWQqTHtRFZFccJMYY84gLRO1kh1wHZgwAz7rDv1xGvrS1wWcMMJg+zBsKpxyaTEVQrnlICt+FipdSBx2klAzaGJCxcSdQWEYu0IMVgXVrlPiyECXahJ/thZ1MCvwoqaS6b25DPciQUaVEJ8dFcxUUJGAy3KSG5OqkgM46H3Z91QAJihrql/pF0sVdTYk9wAAIABJREFUqIs7GVARwwsXEtAymaWHFAkD7g+qxfLyJP5zrGzTloGqXqpnp6E5nHAeynA2khRMZkk8ih+UH2Ew2Z71gHkcCDHFzyREhyhXTFH6kSApOVV5JP4cAsckhmTz5C1MtS2DzJYE5Nm5ENzSmktFcc+kYRocRGWStJANHIBRS0JG5RmJECZ7MgQlL4V4YyLAwFymIltM4KbBQVSR0JJAPJktD9HiDNbYSALIwXcy8bjtRWnI9jaPSreMJv+uKB4ZjFIOwQnn3F98Ho+PT0KQMdHld5de6pEUmom2r8TWgO2qbUXLBU5snwuWTAo4CZ5en9LyTrxKEjNskaSiwMDj0yMuONSJgxg+KXyorGZr3tPTTvZ2YHCgFafibmGOLJiQ/DARJhuUXQ10RIfkOxVBGR4Pt1ic/VSIpyXVOGwh9CdVdlbVojil0oakEItEP3gENtUTtwbOzp+JZyuHDtHfyzR9wJgIKRIL/DuALYklJ9U/PtyJwkcmDdtT0i6FFpfEbYF2GOS1Y9dIix5fNyX0U92J5CD3lbQX01ubxCn9nkVBU0thggME6XdGtSqVi2w/pUdtSpKnOMCzp8ID1WokIGSPWhCV1mp5jrycnrmoIvsaT4/TJGS27FfVpIgjIUL7jXawRUWThPRmrmSS8eZsIzYOVExbBr2UmYyxqEVik0o5TsvmAJVp+Bwn+1K1x4SLCT87AdJdKp0IXAtM+tg+SkUrSftpL9KTjgN0LHRUDqERH0gSa56XTCS0zWE+R3kuHHpHxeiB9i5UCpuj+BtLGz8JJYeDBtla30lrNQcRkhCivyI99PYH2tFMKtVutJFXJHsC+R0kzaSA0zQYbVsIV+6Plut/pBUFL1kWwCxRnwpJvuc+MqXowzucHpnEnEVPrlcSdyRUTZIzp6MoIOmjnRX0iR6xWs8nL2uZLM9iKPf3pMjiuiBxxP+PtK/BoiWnRlse8pK/JxDSw+Q6cB1RJg3dKBYBHJA2WQiECKOV2FucDlRedWJBwoE/JPS4vkieU9XNs4iezzwXqHil9YBjjNKyShUu/dqX4k1NUn0ahke1HTtGFosVPCrZ6KUYeBioPooTGmmK8nkYSITzOeVYzKgummxUaJsRRyuZ4N2UmeDhCVnooUpTWHEIkAQiFWZSGTh5pVocEkUFNv0iQ1/UZWx9J1FBBRTPPBKrci8UqZD2nXiU2nL2khgf0Mq5W4rqjGvHFkKKdytJL5IiLByQSLo8v8SOtjdxKN0RVcMhkAs5g0QtS2XlMPkDcz9lKZVdazztDri4uhTLDBZoaLhBpR3JH9oHkWSj4pJ3I5V2VASzeML1lR4OEk/Qz367PUgLMz83W3OpeuN9QyUf1+hicSb+q/T/dNjVkfJcZqGhFiUaFc41i2g8y9IdqvqEotxLQWHsHWzWz+UO2B/uxBogiukLTMX4Etkxx+3Dh6lV3nbkfGMrPgn9L776mcQt3Hvvvv0jnl+fC8HDfZRVjAGnATgElcQqizckb7ZbktB8r1yIIP4z/TmTWIFnj7RJHw9CBlF5eXaxlHN0liSidn163EpLN32RaUUlZBF9mE0LfpDAjxI07HoaiawlpDzXBVXPtAFgNxgthHiucuAZ9+9stpCYjmcpC9Ys5i0Xc/z+d7/Fm5/9HP3gwkKLsZkGk9UViwSGDJoaTRZBp31VVLUQ9tw3JKfZqh2HrsTuJFyjZDl5zzrT8DOeGRz8Rx9pEkrxgmpq+r87UtQ5bJ/k/CUmtONhEZrkEgfMsZ0/O6VCQvnsuBKfy1zEFOzUYYx0KiuxuTH6EtlhK/uP+4jFCu7/JFnLeTN1BlW4fv4F8pQxFZX6thQNWPRmJ5MUCCMOwONwyMkvPfDpk8yCcSwiEH4GDgOssx1Oh0dESYDg5V8hu7uXu4p7lpYooj6U+QKTR/Pjju3v19IZwK4tg3EM1aS2L4UaFtFluCHvLHZs9R7S4+2k7Bzn6A0WsfaiUOVnI160N8vS+lO8wruuBsxeciUO/Ys8zk9okOY7mflKQp5T56k65rqWIqVYoiw+WcCY4iXMVj8qzHluC4n4qcOIsXieUoFbIY4iwVUKn1Shjj3C5bnkTowDGVGxUEO1BuM43nu8z/2QhXU+J8YqFjx3sgXi+mW+xTNJ1ND01fdi8U2fxQEqfmf6lTL2IWa0y/Jc/OY3v8GLF8+xWizEX58WI1RQ0yKBz5h2BVyHJM9p2QXTR0RRQFXQvB1JFODrb36P5y9fCh87zcZlZ8uA2WIJNIP4p/LZ8HxijEpLCRaHKARgtyXP1PXZpcQOHHS2WV9/sgKiBZCH44E+yeygOIol0HHHQvoGtzcfpUBIS49hZMcNYz5INwoLIRQKMI9grshCc8KhyIaF5S//U+WZlHr5USGgC/5H9bj1y/6AwD/+D387bnMLqxd/ifXmNeb0iBtGqcQyQGKQQTUiW0RZyWNbb1vTW6qVS4d/ZvDJSjZbKxN/LSo3zhaB76HLTtIit768FNWKz6o9PZdIQDGJryZih6QWEz/6kDIxJrG5XK1FzSqqTHolmoa00LkkDwJOy518bKTdj8SPE8gF6dpkCiiSdCjbQXo6SmvIKC3gtATgd2ikPZ3fje9Nf8WWgzkMDkyaVE1U43HaPBVhDDKZJB+OexmwQYUaVTkc1EACc5rMTNFnIElnWx4kcfJIGLOizMnCbDmSYRvT92vKSrx4mIBRwTSMnrSbLDYLIQRlBE4QfSK2KgxNC8uL0JdTq77BCq3tYqSxO1sI0xRhEgnO0komAxhcdGwdpGlAFEnCC04wpyIwmMlgIT4Hg0NabBNj04jHoUFirSglKRXyk4TobCPBL8vJDORFBUgrArFJaGDYI6psasmj0peEOMocRVeQA5LA0LJjtOU4qfzyw9Tez2Ew/MzixdjKRPiBvmo1FZo5okUiQxX6agreSFzK1F4OFWrYgh1g8Gh/ME3vZaBHMpbJCNdkXU7DNdhKx8SNnp8PD4+4vLpC3bPl1YLDL0mfL9oU1DWSiAQDJ+UykeXwHQ6rGRBHCxQ5SS1OJm9xfnWJjx8/SMJgmBwY9Yg49GTKL5UCbP3en47S3h76Cwlui/oBSeSha01szl8gLYopyXVtHA97If8YmLMiTvUYCXMmI5uLZzB8tn3XqLN06uUkYRZNSTcDUfo8MQESwq3gVO5pMrSseU5sDhMZsPHs+XNpqS+zDJYXCCFRF0cJblerNSyfbZ4FAsdEOZCkd9AcH/H+//u/8H//r3+PL796g+s3X+Hlm19idPhcqTLdYewyDIYrpBOVBOdnl6JgYVs2FQBVXeDsbC0KRCpSWHdg8siEimcC9wIJYFpj7LfT8A5qxDhQ4F//69/hb/7mb2Wibg8+Aw5AIsfUY//0gAWVGVxPji3D42h78INHLPculcXSTr5ciHqkrgohf5ggkEwiGS1kLr9zSQznyEp6i0Y4PN5LIsMpGhQLH7ZbabvOqhw2h6yJ2ouEcSt7++x8A8NeitUAVYYkytm+mhaP2G3v8JOf/KUk3CTcuGZpRUKyPafvLRXnsND0JMFI4lK96uK0vZd20Q09+gqSgDPA8rG9fcTZ+RpVV8HxLGlnZeLAs64eHUT0zSxz+K6FpspENUYlHAtL9EudBq6RWLJEqcQiA1vBqcRjEkXC4vrqSpQ+LL6QeOHwDBJ+VEpTGUtiie16bLWWlt66xdn5mRTPaB1C9RQ9CJnssb2fv5/ECFtN16tzwZ8JGJ8Jk6EermBHlTZVcTLdvZmU964V4Hh4kjZ6WgKIF6oXoWpO0pXQFOyyqIWsXm8WOKY7HLff4vWbXyItLSmAUPG32SzQkpTe3uP88pl8dg7aKzOSHPRa5rAOU8hX2irw/iOBQiKWiilXOjV4/pBMHvF4TwXkRoZpkdAnrjxbpEjJIWWf2qlJYJCQYWLHQgEHgpGAYzL54eZWlNJs4adyjMNoeIbz91Dl93/8q3+FP//lz2FzGIlMMedn5d3iYblYfVKE0TOOLbaTCpiFFWIbzhfoGvox0iJnhC0DYw5C4NMKggSePC/as9Aj1PfRDYYMiuQ+4VogQUCSmi3b0Yz+dCRNUqxkaFslhUG2pXM9k1BdL9ZyN5IQcgIHx+MOXTV1wzi8y8ZaiL+Y/z5MA0O4BpjYbp+e4NDGpOoQzknssMDJig3Ee9WyOKRnj8uLVzilqSTUJHam2CICAhddlovimb67HK5FQoLrljYuxJhDpUiqkNgxHN7jFk77oyjsDfFnBQImxoMNc5hwIMFXSKs1i2auKGvZ1s1W93geoRR/SqpeWQidKhdUZZEUYDxFj9zN2SUMh5YKJDnYqsziFdXEJK8TeT5UQh6OjyiyGudnz6RYUtVTAYrra1JXT2pWUSeziEf/+pbrwZaiDq+IsuYE9aWQfSyK0LbI8sKp8t1zCMyIpuTAmMn6xPFCBMlCvG1FPUp1JAefcRAVuwt8D8lsLuca732SrVRonl9eihoymrENd5RCIrsrBg6sPKRCyBHr0+mAFy+fTRYiXMdgp0IrBXmSgVRsslGBxUuSPxULC1RDcpga1dm0kjF9DAOJmFysK1h4O9tcSVH3+dUFHu4PUsDgOfPi9XME0dShUpym4irxPewzUfCyYyCJJ/9//h6Sk9wLkwUEySVTyDQOnCKJK10iPKN9qi7Z7uyIup/KZw4+XaxWOOx3UpAgmUxCiIrwKF5OBeNPFgbiQc8p7XKe0H7m+GlgZSID5vg56ePOItp6s8J3f/waX/7sJ7i/eYf5LBICsa46UUvyDps8rSNRobIoS7U61cocMBnR077r5YwY/TnK03FS/QtxyrjXlIFNJDkTxokcClQWcANfilBlQ7IplPubsSm7bEiCzWcLnPaF7H1aWZC0u396xPNXL0T5y+GHtNXhe1DJRwsdxkpJSC/QW/FLZwzMghTJc6qXGav8/+y9ic9t613f993zPO/9jme8o4fYGDA2YQgGLAotYUoZojYohBJIQ1AVUhLaDEBIICIhLWrUIa0SSAKJoBVtlEYRqmoKxsYYx/a91/a1fYczvOOe52HtvVf1+T7vQfkf7jnS1T32PWe/a6/1rOf5/b6/7zCcAgQn1GodaNi9sgVFrVM36xpAvNM5uFEPLDQYdFXKF1TvHHm4BehNcFIJ8LhUVb7SVP/i2vs1AxjeK+r2dZTW4VE7AJ77nQfWgIxIQ8x8ZM9jsIjlDu/NDWmBz07Sb6DEWEdarDcq15tabxM+O6nFMwQ4XZzbzqtYqQRWbyLtfRxglPqWWh9CCmGtDABROKFoidb8/BCdyD5oKy3Yy9hdZFBqJL1PLdacL5wttCBYIOwMJMMoTVGTY4mQDJZMe/vYxqpXihr0rr3+m51DM3MXi0i1atNAooexaXxhUcbkTHiBzcu1sv8cduq6un7TQb/U+GQMdK8HBuIJsGKwvV6O1bzznEaX10qkE7YpwAohkS56oEgY48X5Q929c8ufbdJKRMATDNCgJHrl5Zcd1AZqms3DREYlhEirp3btRL3LB6q22hri9Y4qoh7WHv6tKAVa7SP3B1gE4dcKgAyrPZ/eaDGfeO8+PDh2bQVgzp6CKo76sXt95frblg9T+t6Nf89Zx5kMoQTrHvb+xB5wmTMFqxWGgDk/Z3yIS657ls55oIZ68YN/7ynO9BR6eUvdgacL/i31uJ9+2Sd34GP/09vjB721XnjP1+u55780JCxTeNIMLVc2tk/CNMTfZth3ESniFhKEUyGvSLo5ZCLoaeI2pWq9ri0edcjJt1s3NUhuqVbrDUI55iq3mgYESfWMo50m/b4PMCSPe6T+hEIg9cQTq1JTvlQ2uENoEgEQ+wRJ7ykt5xysaS3XkWqHp6GY2GP0jj9Syb5W/J7G1g1QrmCwzYnyu62qtbqBXYNvsAiTQY5OM8/PpjincadhxDeqXC5oMZ2p3qi5ccH7D39JChGCeZCr4eEVMw0GYoWdSGIycjPk/jYyTduaAAB61uupjMRpudQMD8k8LJililXSXYMHIVL9/XRgA/1cpWbLA2SEfL7DsQnnohNxYY9slol6VtlixtNdS8ZhpgwHZo5m0gk3AbDnRJJvIY/xm0bdS4Mk2WpF29nM4DGdA40qsu18ua65mQg7FQ9b2o1G9mSF6kNzBGNCaUzk9gZCCSASPmmAnfweIGeFkT3eebB5NsoBeEeRA014RgDGyEOTMHITSY17FwbWgrwQRnLeHrwkjhMioihM1td7JEgh3ZQC6onHIeBcAaYyHsAkqqczSubzlg9H85kBkfOLC4eajPFldMrpzteEtLRMSjAFcBrQc+4m8+jkllkSfB7/lGtV9XtdT807rZZDPpCfUogZeMnlLKkuFZhkp7SJpm7YonVCw+lSR8cdF3pM02k6eF8C23ZrYibrdJ/MqIEPV65gr+PLR2+apWOpHsw8GGK7bfDr4rttY0vGkKnh0QgzBfZrAB5SevD6Gw5Vwpu3eXTqxgwWM2xwfGQpnAHtU5uJgQBba8xGeu1TH9fv/ta/0z6T0Qe/63t157kXNJzQWG1UKaZVzqe1TWQM+JRKVTdT+K7RpAJMVbBvGHQDow7LBWSI85V6g6HqjaoBYpoowCqaTX7RENBUAMDB2qPIp3k8c/hCeEYVgJNNFD43mVKcDAwxPgMmLR7PNMYMP/gF6A0rfNjrBx81B0HBcF8YFIfVU691lC8w7JgFJv0NKI/twcnRocaTcUgmTuHFCRA/dyFdrZbsCZ0rtC3XxM8unytp2O+p3S5ou1tqPMVLd2UPWvvP4dXswUDW+xkA7ZwwqSwNNgy9qX3oHOa2g5m0ddPpxjqd85ZC6jqewjQGx3fuajkcKU84DmniMY37zDJ25PHVSlnDXggDgjGP75uHUSkYqQRLjRzqZVkw70xS+vyrr3odHB+feG8CZKEJstRzMbPFRqFc0xc/96qef/4FM5TcGKYSBmzt2XrjD+fEb+4Rwzcam33w/OUazazMEEoSvHQBFPHjRObIz18vUAWk7S9okHlJ6FbeIBWN5269MqOVswsrDq5ju5yoWm+rcXBL0RbmWd82M51W3WcA4S3YqziAgn0J1mqSUMPAZKsTdkYoxpTrS3kYhVzSwRy2WtwaXFmt8csNz/EJY4i9h7WYctp88AtmHYYgH+wR8NLFFxigZGMWJk0rwDtDg3zhxifW4WYEmuV8FiN/Zf/h/iBTZY1wDmXSAOKwdlMeUhFEVirCyowNLsBUBjQlRTlfSKnUqCparD3IIYSLgZ8ZcgkA7qSyydhDSBixnPkwqHiXJ7OpqkggUSgkCezCrqGo0XSm6WKqe3fuqn/ds+QfgWY6n7K3KYOwVJpwKNYarKTYid98PkDGaND3/QK8Jf0cH+w4WdFsMdZmNbZHLiC+hHwZABr2bkYZzsYlViBTA+AFArbmCxVIpac2saf72mcRwT2wArnnts/RXhPYgI2mwcnLc/wxK4EhpqwZyYetupnfMP8442HCMbTl/jPohcVPzcJgh/2CYQ57BfsLwzn2CcAZ9tfReOZnxjvEUBqGHzUSQAV7Eax89h4f8EmAM5jcgEoL/wwArScsa9ZQGELgApS3Zy/DXwAqGv7dlmCvuSXknGmAfEj0x9O5SvjtbNcaDa5VYB/EJzSL5cNMR8cnXlN8F/u7RgxbUCOkrerhfcbLFc9hhk7TMRJuKoFI+WJV3S7D8baSAOD9EBAHcE69xLvqANNssCpIin1gp3wpnFV17E9QWGzZu/b2na7U8evOGBxmPwWghdXLOs/j+2tFlHR59kj1eluL+Vqdo0OHjiJhhj3GPWN/YT0rZiictU/tYHDh8ypfKHmADwMxl0ublQgo7oGtULvUArsZK5ZSzeAzzx3lisMxIQ8wCDJ4tla1Ef78bh17vWM3wXvCPf0jxh9yatjg+OrGKeXzeMiy17EPBvYkXrS2KsmmrdqiBqKOXdgzuOg1wz3ASoV9NJ1jPQDezew7busu7KPSaV0Mprp1cmzlAl7FDMIYmDmwq5xz3QeDcTyZ+voZtHPGEABFwJAHgTu8bqvaeIifVTpLPR7OatbIZrf19wHUa9TbHqrxi8EKPqmc1Q5gTCTUPjnV6OrSYB91EmTpYrWp4Rj7kYLImWMwOI+W3vMAAXvdQQjtXC9di0eu6XNaRzuf64vJwIGn+x0AcwjiBPBmfaZzaQdxVWrtG4/blAExLDL47glqdgaOq5UK9bK2BLQCdFI7pGLvMfPJSLtNZFsOaqod72i64LWAJQ6J88dHHQ85UaXZi5Q9ejY3+9uBoauVAWmAOYY/DO4B+VBkoGoKXsNhzTAoC9Y40t/52b+vH//LP24JPvU8AVPd63OzR2utQw/VZ+OpbXZgkUMQ6PWQy6d0dNTW2YM3vb5QetCG0CfxbPFZpv8j/4J+bjqbazJFsZZRs9E2oLvfrtQfnKt9cOyeiKEdoZzsTZw5qBjpfbLZinash0Rsv+xCuWmlH8Cq7W2oVXinXG9stVv2Qr2b5IwNoccwSYe9c7cU82XaVlq5fELZZEqdVlPTBUGQOQ/asJmzZUC5aD/kBeoiDxNr7imm/b7B6UJ6r/ksBHZy/2F0M1BZoAyAWZ7l3KZeTHgwwPVwBqDmoafCBgDrBvbgWDvls1Urnzqdpi2jGI4ygKQ3ScYbzfoDr3s83Dtf8dQK4Cny8ta6A0+B1bfW8376bW/uwEf/++fjWVzQ7Xf8cR2ePOtiCVCUAJPFZK0Cfj7da8utkYzZ8B/WU7x3IWogxObdAahEV0TTZiP4m8YMZoW9ezIZs1zmTEx3eBpOba6ONAY2AUb3TBdJPadgpfjaRnMDQUWkubC30hmt5gtL6AySWs4LI4YCs2q/m3QuZUknWmenoxbzZpohhyoQcgNgip/UYml2DeEq0R5m4NqyRHxZR92RKjWYe2VFk4n644kLIw5k/GMBcGEbYNxP4UKjZR8r46VZp9IjIQecojGi8fZ0ttr0dcGkRUYPGMek2rFACXwyc2Y9UKTTgDixFpn6Hq+3yHKtUh1/RlSNWxe9NHIwXiz9xyOU4oVZLM8EqT5VYTqlGHDIxRTAA2w/mu9cCHmiqNyR9M49j1TEpgBPVpv5ZxTRkDCx933aKIVdBMA5zzyT0xyfNji22EG0SZvee83Eu4VS2Yo98pDs0GDy/Sh+aGCQDAE88gwANHiu+O1RpIIWzQdXbsycnIqX2mZmz1aD/6sohAzhOks4mEOlAkD1H/4e2TG/AJBodAEn+HOhQYH9ivSoAkVF09HY0+nZsOfvzp8LnpHUXUEiTJIr3x2mJQDD2IVgXQtkarmc7xvvBQUuMtLxdKLNmhCHkOoOkEJzUinV3cAhB263Wjo/O9et01Mzj+zfBvMIz8s0YTl7JbL4CoZroJmlqexeXeru889ra9bhVt1LAglCyAogEc08HnOwfkr5sllzXDPVKGBHKZfVfAHInlUJCWtSGgwBvIL3Gn6mgLYk9joEbbvRJ3//o7p7/57KnZb6w57SuaxDFXYwbFlvpAXTaNF8pklVHxjkovgGICB8AnmW/ZTjpL0xkU7RJDFcoTkDIPIaX61VKlQcYEZTRJON3cd6ReLyVLdvn7jQZQDBvsPnW54GuwkWCDj/Dqlw0k0WDAW88yjcAXL4OZeX5wbo8KE0KJXcG+iBocF7jNUAbPgg3U85yKzTOQwNgROwQxCQc/JsS4tsGcsDGk+sLHaKlluzcAuFvearsTKFpgt1/HSfJMkAwNCEBL9kQmuSBonZO2n4eWaAdjCVeIaw1mBqwDIJIW0BgKGRgzkWvPhI5Y7d/IDRAIBjg0ATPBwMdHR6y/sYgCZDM35uf3xlX0CAaJhTeF+atVEuacX3yNFkA4jPNR6P/bxarab3NxpwhlmAAAb7YQTniraToaFazecOtmC/AeCdOLgPT+iEnyM/l/2K+d10SmhdVr1+z42PPWptcUGwF1YvvO/c+xB6k1DW7/NmNdLrb7yqF55/wQ1qKl3UboXkNaUtUmOsWVYzZVKxgQp8CRlS1VsH3sNgbeM1CgAJ8BXC8kJyNABBCPwIAxMABRo0hi8MnTIZAN2q2T48J0AGh8JEG603NN+AOSmz52EGwtBeLiaaTK4M6gEA0EDDoHHaN0nVnHX5YjhTYfQXCxp1r90I8meRHs/wjuZa1jT9E0s+PYzAgy+Z8TsG0xbfUNYNgwbLNwk4zAFOZR34AijN/gywgnerWfObpc8WQF/7bxOOuI9Vs43Czj7WgDdOYGZ/cQ2Qtdw9k4RJGc7o5RoZb8HnS4YwmXpTu/3K3saknXM+TOdjHdqqJPJ65DpgUSazDfsnDmGnAX7BNIqXZolyhnJdvNPsOWHwFimBnQAhXKmkutcXZrQTGAZQxd4JA5LwP5j8h6enXpfsQQxMAXtpwAEGd/tkkODvAPpge091cHhgWwJAwVIZIKvscEkALN4Xrod/WAPZXCZ4e8MQni9tn2GGNvtvsajrq2vXE8dHJz7vZ7Oe7UdyuaqibUKHLzyvh5952WFhGZx3sTW6sVYIvtEMsIZqNA9dl8GkD2n1CV8zZzTn4XIRBsqFUtVMUoa3hDwCqqICYdjBmkf2jCQ6sPZCCBHvO+86a5/9iH0Y1hbrmZ/BHgbok04APC+9R+fyBNtw79Zazxm0hUEAknlqGwY2sONY//jXAhRF24VmqFGyJdUqYZjBBxNExf7Ifji7qWNKxbpBEQaY+TyhQMGHnKE8TH9UDrVmU+Phtc8gEsBZH7wH1GZYmMAmBVQyO9aBVYQpjgwAUquUK3W/e2aWM2xQwoz9Srlm5iG1F/UK6xA/XT5jOseap2CpPevItR9hP3t85kNNwb1g32DNMnzkuwGst9uHfq9ZH4DPzU4IEcS3lXe2UC6pf3lpH037v94Mmb2n37BW+XzWNgA6AFmpmLUUn/OA4WGczurRm6977yve5CMAWPJujnrnvu+sW+ykAK/qrZYoWHlyAAAgAElEQVT9+akvwnvDXUAFgwUVoaQA7nsHz6HeYA0hyd4txh7iM/hyCBGscIJbC1l/J3x/2eNYawzXUEiwze43c1UaLXV7Q9cfKC1G/a7/XLFUUybNuR0GfvboRH6eRpmTseoAYLKA52m01MX5pU5PSa3nzMdWgbo5MGhhOpebKOnw3kwqVcxoNe0rW2IIuPX7EWpilFt5TQd4qWaUjiOvdQfE+QzIet+jH2J/wBudM5U/yz3D95rzjjM7VyhYDcD3NgDtwMeicxI4ZxarjT9nRkBYMmGv/mfu3vG/+QzW22S6McCfZi/2EGbqICbWzXBEIGbeqhoGsAzOfG5ttq5HqfVRBDCIAWxl4EJQE+uCh0mNHGqM0E+Np2Ov73aDEFY83QcehlXqHQ8keff5jraHwaKLOhNbtfnWVi1QOrg31c4tJaPYQb288/Pp3AFwtVZb/V5f1czczGEsZRhYAvKyr6c1UzbOKpEt23t1g6pvfqFssmwChQe7nEXVqgct2OtQp6BWcvBfIW+LJ+pu90R77HUCw5t9mneTOov9cL7ZOSzYg9lk7HMCwJ5rZA3Dimf/AyQNIXqc4cG/lRqI9znYZWDlk7LtCz+XYS/vb/NL/tpTnOkp8vKWugNPF/xb6nE//bJP7sDHfunFeJ2qqv3Ml+j03ouqNBuaEbpQq+v6rOcGGQCKIuP6/Nx/7ej00Eb6pVLNMiUK7xiJT6Ws7vm5D04Od5ovPKcoTgfDkUo1CnpYo1lxzOE1RiFKU8u/253D8HkkCcOawVqgmFF/MPAUkGAdgKZ8vak5EpAsfkhB8jIZje11BRi22EUqkhQ5W1iGyHSdhhJQoVrtKAnDlubScrmlssi4CavYIPMi+ZrEY2wOkJzOlEluLfepNdsGyvBeAuykmLg6D35KFEWNk1sYEpIUZLk2BvPNw0MlAQ4XKxeq3M/g/7lVqdEI1CXsFTiUkV4xvd5iFh987UqNmtmo/csL+2/ZpxRZ0GDkYoi0bZob7vkWxhYMKAoDUq8pvrnn85kDUihzci5GI2VhOe32SsKIQIK3jSzXLFdbboQp1LlnlrnSqe6QI8WK45miJUFMNV9DrpDSdEIoAGb5DQMbMORcUBASkt4rWsWWf+bwPtoSjLTSZk8gwcjFD9IzvityVO7DJsITbq1bt+6YJmC2L4EM9rlaaDQERMga6EKaB7BPej2AktlbhBk4+XzhaTLghIEf+8Pl9fnPvmKGKv5cgKxOfE2mlSfopl5X7/JSjUrRgQNIsgElYLkZnIV5lpVmY6TMdT9PAH7YMOt9ZDkw6bkUWZPxTNV6y0yoZJLgmkiNRsuAHZN2GtVowzoODSyyV9h1sLQAZusVAhxW9g8DVG22DjQY8XOrShMScXXuQhiW04MHb/pZUVg+9853G1CHbQDIN72Z0GfSRQ8HguR0bQ9HfAO5jxTFMVYbFNqttt9tAKflbq/lqKeri8eqtY7th3z/zm1bPizXMyUyUr1SduOW3CccvMB71j7o3PxcQJiQskwR32x0vJ9MZyM3jzSo+BRG+KAl8VCumCHL9eBfScFM8BYefqv1VLPFxFLZYh7PMgDz4JdJk8a1AwS1DjpaTWGihRCjxTKErdHI0KcT7gFLgwaRfoTBCBLHYh4ZL6nIOSV2FNZ7J0pv9ytbNsBOve4N1Wh3NJsu7UmLT9jV1WWQwgH4rvFB3fv93W9itdpVA+SkKmdTGVVqWc3nY+3SBQ9/ZtOVTk5umTFp/zX2tzwBLWlLQ68uz1XKkTK/V61R9XtG48qvJ+zH5Xphpg5hXZPZMqReJ6RiPq/u5ZnXB2sB9lOl0fQAIW0q9F57QnE2q8Bw5J6T2r4mkIlZDPYrIaiqUGBPXjq9m3eM9elkevZkBg/74LfnYdqOpjGkg0+mQy2jhEOCUom9mYL4qPIuOPALZmGez1sosYMVkrL8Tlqp3awb8OB+EuBC6CDhWTDN2F+wieDPBlCBNGHp6PBYw/5DpbOwaGmI60AA6l6+oXK5onK1oX5vrMPDQ01HEzOMGq2GwUJ33do77GQ+HVleznczG4z9MAphH2zZm01Sr37hC3ruhecdOnd8eOT7B9CLny82GOwL7A9YXwyHPUWwp/fYkjLsgrlXdrPPWXndPVfdYDYsmoKBALOc9nsD2DBkeb8ZRBG2x/2zfUaCPZmgJeSKxfBnbwAxh1B6lgCYVvYaghnMMwJ4Yqi4mk8cRmlWPGxXy/bDuUxyNMOZy/PHah8G1hl7Vw+Z8za2QoDzeEd4R4XP31o5Um0gnYeRPdNo2NfJ4ZG9cWtIhbcbpRnq7WAqEurB82MYUvD743MPyWaBwKkQBsIaXCuregN7j5XmU3xuc/b6DMy5toeyDhUrhrMEYDfeB3YwjTOM51q7qe0yeGpz1tWqePbiuYd9yk55g74EQiH3513vWrmyXSN5bWM7rsurK4NdfGc8VfPphM7Pr1SqtjWbY4PDGpIadZ75xHY8lTr+zkE5Qx3DmsDDczIdqNlomlXLz8d6BSCfwUAul9RVF/C/6OCabD5YE83Ha929e8fsKABxhhHFYt5nKTYvrBGY0wZSl3PbKbSbVTf8yLoJWOK/sQaxXOGdtB8ywaB41jZaHlzDFuOc4T33uYIn/Q3Li9osqGnmTvmmzoMRjWojn5W6PfyeO9pGCW22yNjrSgmwkJCutG0TnoS7Mfi6uHykduvQgzKlcK/dqV5rOcAKKT1nHexRbJ9QJjD47E7GWi63atQA4Qk+mztc5/Li0oMa1nqnfWDQ8va9O37e5xcPLVdn/2SY2jk48rPodrveQ7ADYg0hzb53/9Tej7tdQY3OsXrX174X7KWBwQu7jzVISM/cNi7cR2wFsHCBoQ/ADfOZMEF+xsHRoQe01KiwQ1vttm2HArAKCNywjJl7RGI665Rz4PHjxyGgEiBuHYY1XCvBRXwggBSgL7UALFb25Vq9o/5wojt3buv1N76odqNp+yMGgwSgAaoC9H/xs5/Ri297hwN8PLhfDM3WZJgDkQH7kIvra9XzQdkAg5m91+Atti6EXDnPIKlsCjuwSJ/+9Kf19hffpnwu5feVOoj7xeCHYSdqH6xqzJhkPxI1Zlr5IsFceBNPDEQD3sPU5Nl76mLHZUL28splqfNMR7BVy2o51sOHZ3rmmWddb+Opz5DEACoexvyDvYNtDuRB3DYaKqkiYjF7be5ThFwuDA6vxmsVqL1Rts3mHpQSGls4aGlyeek1WchxZgRChIdS+ziwilHldAfKtprIEjS5OPNzqtZrJpNgR/L40WPdfe45D8isElmvNJ0HD2sARfzdT565r+HF2c1ekzCQix93Nl82m5Q/R14F99UhuNgf7ZIeDKCSweqJwT19kUNCmwx0UAzAJKZfKvu8yBX4NyFT7J3hO5gYUKook8uoWsp6D8Q6gwH5fD1SNle/CWELQwDOD1jrrAdqiKRQ/2xUqZXUH47VOrij1Xys5H7nQKhSuaLDk1v64oNHOj25pbPPv6JsIaODA7yZITMwmIy0nDzSbrFT5+597QmQVVmJ/FKXr137vh/duaP5YBx6wMnIChTvV3SV2bztM6j1CfZz32WrKcJktw5uPTzshB4SK5/hSEWsL/ClJ+RrtVA+g/1KdMNUj3Vxca579+94D+AesU8en5zo6rJn4PzWrVv+/1G2tDoHYZCz2ejRo0f68m/9h09xpqfQy1vqDjxd8G+px/30yz65Ax/9pXfFvUWs93ztN6tSP7zxuUHKT3gFIUgpFwJ4WXKSUsQ+ePhFS2mrtZbrHYogikqaQHwE8edEQg5AyGQZph9MOQpie/cg56aop6BfE5oRADwaM0CsZKGo9D72VD6yL1lg11jyhYF5tLN3af+q65ArputM/vcUmEiQW3jNMfrGbD74h1Gk2kenUPckFTkiTSlMm/l4qFK1JWWz2s3HBh4oiMjoJTRj1r9U4+jYRSOggYE7GHZzmg68MXNa72JNx0PLwpFFJmF8WIIVgAGDINCwGNknY/vXbgjDSOMru1SxXtNuDsC5M+N0PZ9ZJr+ajgxA22OvXDaYRMqyJVjbrXLVtqX3sH5g0hJclcqRsM4011mzZlUBouEfhG8TABpFB955SYPTGYlAFFh3Nz6I3BskSE7txh8WywYCVpbXypRLGj0e+hnsd2OVqjRRfC1E+wmlaOjNQF3buoCJMhLDkQsXZNfBqwiJKwUKBTtJ7dVWU2mbPKGTTdnnMZkIjUMZ2RYBK3v8ACtmMycMNCyC2T45EQaAsEiA6QhrBf9cgHcKaQJL8EsjDX3o4r5abTiFliYaluDW/nn83JWlzTBZtlG4dmRiFMewtgkLo3kpWm4XJuOAOEgAYQaSKfPgwQM3zxTL+H416xUb4MMK2O5SN75PWB7s1W41tWAt4DEMU+RGUgdruVJrGKygmDajxsDTzGB6eC/CNQNi8N1pwCbjif9erlgKPnawuMy+JfgJySFyy6kgOQOsYvIPs41njIQJ2SEeZgtCxJI7Pfz0R/Twtc+oenBH7/yKP6EEaeHptBb72Mw4AGyaslIha+lfudz0tXCvCCvhGmEoAQIA6AACERTDOw9DHXYT78wUWw9LscD8Yj87mIKbBfJ3/hz+uUG2lcsRApaxtQMANfeCJsrAJiwWbBiitY6OOlre7CFmj2WzDrrKErhGeJNDgPCPy2jco5nIKZcnnAjrBJKRh9B0cc8yYwgpOrLgI9hlMd5+Vw7tMcsrCZs4JP/aymHNswyp3fi34m+ZTu90fvlYd+49G0LKYMQT9peBhQyAj68qYGYImaMpYjuFUcj/B2MTgIt3coanbpHmPqc57FKC/IZTA3UOj8NaI3kjU/fewX7M24H/8FaVet3MGkBlS+B2sOWmOrp7W+NB8CgEgIFFCjsNFgsMQu6hm3ykvHg6evhWCZ6xDIVIUYe1uwrPn5ytBj+Lgc+NFB52Ou8CTSHvp2XMyNRh+DAgKbA2kOMGH9r+aGC/NySrnDcBtGRQAVDCUGWl6QzQtmD/YoZjrCEk2lis1CrBK5Z1YfbmYqdKuWmbkUQy0joipK4ZJKUxLK+0LU74zgYCkgm1miQT02Tjm3bidYgCw0nLy5WBbJrTIKmt+vo42/B3s2Q5pz9Ksea+wviyVJWhHfJd3mczFmdhPXOurJceGLDnmykG0/j6Up12S9s4yO8B1mgMc2UGm2cO2iFEkWEnn8MvwiKRx+MhzvuBDQV+qTwOs7rjnTZmLQeAnWsAGKw3COhYGyDDJgbmDvcl2hBac6DFMvJ5z32zZcds4WFdo04AS1j7MAUZnhKcxPDMEvd9ykGOZlQlpPEUC480Qg6DjYADAKsMmVC8rG1hsgtMqlIYxpidCKsfL3UPZ8Pwy4x1btTN/Xril8nwFYsBnqd9JAFssVwAFNnttI7W8CvNcIWNzC+ACGwhYOzjX8jNAjzAC55GntqCQTChYyGIsmCAYTyeeT9I46ueDf6prH3+8ZAYX/f9xmuFX7DWWDsAcJUKAC/hiBnVmx0tGXYsF2aLMfByUvZy5jXD2cneD4MNEJXPdxr2bu93s3NwqMWsH+4FQWQw/Ug/jznus5qO+zc+qME6AuDdzEwYWOu1fcipw1hnvOf4b6cBtXZr5YrBkqLYOlA8XykNqzpiiDtxkAzhQXwmrGjo8oCp7D+c+QA6rE1+X68D9gKuYRXA2sM/vaScB+xL1dstDa8unM7OGQyDfbUDxLhntYqBSMDlYd9DwV0iYw9yBwN6j8qapbpeDv0eRj7Tg6qJ+8hLBdjJupliWUXoV5oBTqT5POkhHOc6wxWeA/sUg1Q80gvFrMPteAZWS2QKyjGoJ9BoOjMjMcdz94BaWs0AsIo+4/CHZn2xB1IbU4uxP7E3ULNxrdx33lv+AsMWzk4Gwqwn7E9iVEt4wN+AQ48fP9Lp6amJAYRY8dn4XFJnc/9hS7In8R1hUiKdpi4203wb6fCQoQGD18isP6wyas2WQ2T7NwA09a4NUCJ8PWMOcq9D2NqsKxjNSKU5EzxMwEKh2dJizMCM8zawrgH7Ye/Pl4HFzf/m/OBd5rnhwU3tQL3mcM4l737V5wvvD8+EGpP7Qm1FpB5MditysEjBLxxm/pbzFeCT4Dpqh5Lvy3pxZTbyYrEN9T9DKuyy8YlO5rSBBGJ7jFRQye1ipWtVJe3rHms2Gt7scXu/S+PpxueRcx6yGV1fX/t73Ll3X4mI/WobPDuxTOHPT0Zmmzs9zJZHCQ9vrGTAJi0R9jP8cVGgGBhcBRsJBhrYgQFGA8zXAW2nczN/Ge7h2ZoCkCYANqbfCcN6PMSDVVhKqyl1U8rs6kAuACAOAZTU3qikYNtvFiOt5wsPBTjvCOSKE8G6gx7joBM80vlcrKnGs6VSDLV2G131L6xMyOabmowuddAO3uzsLcVSXbMVtj55lfGtJtxuDfCb8bPmfkTrrsPaVtu0qs22985dNHfWgYMXGQDnS8E7GUUPiiftNBmO/D4XK2XlK3Xfc4bNJo3DsnV9SP2dtC1Yv3utdpNzZe2fDZDO+2eixo4zJafBsKdyo6bZAFIR/u6RMzhQ6FArmoiwDOcxDFj2W/Ye9mkCUm+/9yee4kxPoZe31B14uuDfUo/76Zd9cgc+9U8+ED8aLvTH3v8Nuv3Mi5oPRirDsptMVWmQzGuXPTeJBBoMrpCN7S2HvvPsi5r0hi4Oj46OLHfDWyqfRcLq6sNADRKoGFke0nJLqQdqHx8FxpKDWmJFhB5Vq+o+eOAmEraak9ZzTKY3GneZtifV6HQ0W6xdi1SOjoWrfuwQhkjJCGnHSqlq2dflUCykRyXk1LGmg4nKTZIfU0rWmw5WAgBcT0eenmeRq3uCntQusbfpv5XwyazlQZlaw8UyjNmFfTTTvi6Ki2b7wM19OkM6OiEsQIwk5ubtWQcoWz0IYFWpXtWk1/V0FMAT2SlsjFrnXgh8giUIMLCam0GLhHizDv54FJgUegRvLCdT5SqlAICmyfOkJiUACCC0qGQ+NLfbNYEwCQO98WZtKZgZTzAPsimtSQhOph3+lHIIFAxDDPgLmnZ7KpQAw2IVWkeKpo+cHPqFz5y5ALt1t66NMsrnqmZA2bQpGWs17ClT5HqrWkyGyhfxTJwF37kxU/KCp9Z7pINrkirsGOswhX1yZ+n/bLIwe8yhH6RyE1YWrf3dHR4BMmhrAlJfafZvgoAcNLEy4EQjB8hA4U/hjM8lwBWAMUIj6nj7f8Iw3G5sc0FjDEhAgjcsQJKRYbIgEW+0Wk5ENmtvRBJuxaxXFiTvDb/HuyyAYzt1jo4tN6UTGU2v3BSfnj6r2Wyl9W5m1hwsQJpyCm+YLxX8hA1FACrv1Gh2NByNzYBxsNt0pkQ6yMzsa5h74mlaslSQe8zPBGeI9jud3r/jZ7WarIIcjPCFXaTxsKdakaJ9ZJCo0mxqsYl0dHxq3yrIgXhT/sG//VVtp121771Nz7/naw060pAt9wCQkVIEJJUKmi6QJ0cadOdmeHEfeQ5cI0wf23JkMfSfmskIkwArByR8ALEAZAR9wf6EIcwzYB+AZQYTES8zQKhSOaftfm3v1uvLEBKGHxbMSwpr5GiVakhsNqhJYIKTgknEXZv5ud+nNZ8tHCwwn49UKufNrO71r82Y7rQPzWwlDKrXvXSKM88c32lYScFflNdtb+YWvm807KQuIwWn0cBmoYAsbkWyd1aDAYyPipm57AnI1B06g+1JjAS8qH2U8NokkX5PIvw6csI2jNNaOe/QKpqk4Ds79M/HL7HQONSoS7BN0XvOdk3CMIEwIXiGe0DjGYJuaEFYG7HBQjxZa+WSh1AeQCELB0Rmj1lioxAARkJCOk1koqsgidsGJrKVA5aNbwyUc23cTxpBUqRh9wIkkBzNewjo/2SIwADj8NZdraYTJxdvNgs1aV64jzTW/Aw8DrM5zQ0OIPecqNM+0nzG0Cp4sjk0inT76VSFbNFeoOyB+XLJEmP2V5pNPGo7rYbGw6nPgcePHyjaL/XeL/8qXXfH3ofwiHvwxudVrXd0cnrL4DB7LGxE8DrOxlQKj9C9KnXsIZIe9KAGwJ8W4IIBgj1SkUyvYdIXlMrgaZ0wsIcUkzXf63V9JvJ7g4HIF53GvTOASwI2TRp/D/Y9ewugKteSJaAO1jCN5SIMIPnfm70sMWfahN0H5wxMbNscJBgKbSx9ZT0PAawLOe+BhBXC4CZ8ie/EjyVYJEsgWkSQYPAqLNewQCEgi1DEdAjYYliXSGgym2uIH2mnGVinG0JiVkrA0s+X7MHa6/UUR7F9cGnmW52mLq7GajWaGg6vbP/goVgicTPQTSpfqqo3uPR3QElS5JwkhGY9t/0NeooKQTrTmYGiw+NjpbTTxcWF31VYn/gGGzykLuGZscckwqCAYVmv37V/LaDJGvsNhmQME7F0iLb2gWZNYX2CvQv3jXR1hjus7+DrXTQzEPBecUpF0uzTMLcDOA/oAyiNT+18tVQ+x/sBSIrEHvuMrMGeAb7AKEZSsXLsEQRrUluVy36HngxrAXUZWMHYCiEqwcsS3iyAE+sqX0g69G06w/+56bUFMxl7BDx1QbOxWoIhyHdguIvcnZ8TvK7DYJh1zPUn0gwJOd8YJnBtGzP2WPfs68/cPw2BRbnA4Ec6XMjXrWaZGMzh3hPmtbQChHMvmbwZlOXw4eXsLhug4735D619WBOoperNun9eidpkH+vs0ZmODm8HxmA+e+P3G/xai4VgAYD3JQMpVAEMJ/muhHMyBGJAVmZwE8veoFcXZx7OVD14RWUw9xCcQSXPsVqpabmKPXQASHGgFb6vUwDBiuaLiaI1w4gQMAaZwPL41dhDSN7VSq2m8XDo/bRlNuvOAwN8XxmgGUiL8HCd2YIrWcrblmq3I3sgDFkBoJ/4rfOZyJLt2Z3OqdfH1ojh9cLsQwZYGexn1ivbnfAPDFEAtHqzpSXKJZQdtuzB6xWlyNKD+Fw2SL0NiEOUWHOOANTHyhSKtiRqt5taL6dWnxwfHdmKALCJNHiGkvlGwzU6dRiWGJybbHn23F3iX88eW9BsuXFg2JOhECAc0nlYtpxjXAfhQNh6ENxJHYQtyajbN+sfsDbC6RcgNBVqE4aH3JfZghqoorPHlzps8C5Ddkgo4rnnK8qYob52sB8FBPYg8/FU5WZT06tr5QoMtKmfYdOTJcCQE0VBVskCQw8sMcKevwMEZ9C/Z9jBcJZ+JGGWc2LPkCjYrqAQQ0VQPzjWdDwzcWS/Wymd2JjIweD45OTUPRjfbbvGDzSpKSGIqZzuPfusRr2eP6/TaofANIZtN1J5MggKRWogrM/KVomgbksS4MV+EedUrJWdkQAxhe+HTdF2T6W/02reV/fssYkI8/VCpXpehVIzBBhiWzCbm23PeQJI3jm5o91yo+mwr2whqVqro8vrqT+Le9KskbNBLdRyeCDMW86d4AdNRsRSp8fHthPbRHOfP8OxVGscaB9PtceveDVjMVuBZU/tTFadIzxzI/WvL5X3ECc2iYZ3Hns5+6jGwRPdZ99g7PeKZ2mbs3hpxSTPkhAx3kfuObUEoCxnFQxslH/jIZ7/baVyqC/2Go9hBoewUnoFA903gZxn52deF3/sm3/xKc70FHp5S92Bpwv+LfW4n37ZJ3fgw//jV8TLOK9773ifTu+/zdJ5OiqkEOkiKakpLdc0M/hsFTUbjuyLViggtUu6eKcAHwyGnsxVyg2lMXjf4d2WdaFCQ7DGcxCp1AyGQNKeRfhvwTqD7khIB8xEmm/kkRS9sFsm873ZfqlcygxP/G0o5mh6e4O+mp2OEvg+LRYOpoDtOTMoW/KUGSYY/qA0OBSWqXwjsEhhNeIDmJJlYgA1JJlnizUXaDBvYSNQBOJDSsMKOwdWGJLmRqOqdLzVdEY6MYmftLBy6i1gR7YACDvVfEoKLUUpzek2yHFI5C7mNBoMVK2U3FyRap5vnBqgsD0CCa8VPDlpLjfaLZHCpoOHE9L/TMYhVtPlQtVGVak9Hpg7s1tcGMHSWMO/IcgEUkHSbE2ACoo+kLNCrazxYOBACOTgwTsVdg1eqbBGKbCTLv5gPJAQnUpvHIKQyzSUJdBFc7NVsVqlYXCedzZtQCtJ6uwqoXU0U7xf+9lRlBcrLczYtBr2LeXHE4mJOc09oFMC0DORUTJOaU9TTqgDDKUdJvYE6wx06/ZtS42gD8BsK9jPkeKbAjIEkwDeAqri9cfn421KU0ezmMTfy7ZfCeUrBc3GfRUACycwFPGnksFJ1jwACcnmZj4mE27ACMUBdADo4MK4T6uI5nqngr31Fi4UCeHhAdCsAtLhu7fdpf1eFcs5ZUmS3/CU9mYzwJwh7RwAqEBi64r1HliHMGF3ET6gabPV7O9ldjJhRnhp7pXBJ21IUEhgyfAObfdbVWp1ZRJF9Qdd+17BuAZwBxCpkcZLuBWA103TyfsPWJDOl1XYDvXZl/697r/wLpVbp9pHO2VTvK+AOQQ9kK4NSwVbBZizB5a38n4BGCARdWhEGssQgAgKdpgrCTN0VhT+haIyWWRokSWWSHkB1JIJhiJb203MZgud3jrVZe88eL9mivZbXM6m3iNocLhmg+A3frgOXblpSPAjozEeja51eHDin+Ok5+VE5QqeqtUAvIgQLNikIcQB1iBe0PjzjkfjIAeFcWGPs+D5RxMQpHMMo/a2Edhtl+qTOH94oOk8SLzxQiWYhiAIGFOEqyFpZ/Cw4vr5uyRzZ7PqnJ7Y72u3TZl1OV9NVAKAs6ch0lwS6mH/ZtTtDXR4eF97PwvsEmJpn1YmTYI770xfuXRKNfxBl3PV2x0NYEvZIzDhd499kfW93SWVRx44ZbBBkNpao3Ffu/3GwUGgNgzDZnOCBPGNXJuxzzPLJVi/DTNvLq7P1GmWlYS9EmP+QjKw3Mzx+cilYZc8fP01gxlHxwcBhAYA3EnFXNaMGZx7rSAAACAASURBVPYrmkQndkcbFUr4bG/MEk7EwceXUByeWwByAAVTZqBOFzDJYLDDnIJ1TAgNrJRg5bGc4+PK382p3kBWvNZiOvI7He2TZhqTOkwTj60J5PjFbGVArnVwqGwehmrP9y1aLjQaXKlz0DFYQYAL1wWoAFWmVCTtnCEX5+DCftqw0cbTYImBtyQsdWQgnAEADryfISGePZ/vxyaTUu0gr6TyN0y0jMYjwvQAS8tWS7AuYOHUbGkCkxF7nqz2Se5XwRYUeCoCGrMeS3hn4hNYLiuTBExDbpzQg4eve9/FhgbAv1pteV8cjoYOFitgUxEzBMHDOGlQcroYGgDIZPBljbzvxQRUpRtKZVIqFlJaz3bK4euXWvm/zZf4ve4cNMT7BThPs8u75GT6dawiidkOTwKIWXotpZJ45oVkdhinyJsXSwADfIUTqhRgUQK7Js0wp6EHPDpoA/wEtjAs+KurC1VrFbNV+d8odRjg5tN5LaYD73fpNL5/OyUzAMiw6wFPsftoGVhA5ss+xkCC4SfgIWcyDEMGXNwbKx5gpjPEBHDCsmc+97O4vDrTrdNjjcac4Slbn/B3Gbz5HWJWncHjFtucnHrdkZt5rjeGVcxnE/5ocBDlwjgEGeIRzT6w3joV3oxC7D8gZcZYeOy1Ry2x3qgBaztimFP3ukO9AMALAw8A2Taj6YYKRSxm+h6yEkDIZ+IR2mjWFIvwM5QDYLa5MIRbbq2iQZUACx9AjKfiM9wemXkrLWAKw6SfTpceDqQBkbGF2gJELTy0wkcYJjNgHAF2VovkK2q1jw3cbHcLdXuPlUtnlU+XbTsUpyOVCSLbUqPVvdap4xh0zckMgNmaJjgzNqDPXkxYWrPesq89PsY8AM5nGPQ8N6qdQIxmHQFU7vznp5Op/Sk9BEKyHQNsFbSKNiryGAnarFRc62IJ1Tk4sAVQGAIW7KvL2QC4Tm3kwYxl/thPIGchoT4MaGq1Qwfr4I/L4AwGPs80XSibmR5CunZKlct68JnP2aIBr12CnaysymV09fhRqDt551JBMQI9HmCXoQxDpSJDcPso73w2cf+4HoBg7K4As2Cw42WNAot9Dy/zcrnuYSSECOpxWxPhnV0ou26mth0O+1ajUPMqgV9+ALWqJTzC16G23nMmrM24ZY/iOfM945hgzaTP8XKx6vMZr2qeDyxVLIq4l7ASF9uNSrWKrt54rGa97QBVPId5EQB99xsGhaEngb3rfSvB1ptRhK2Y73Dk+8pz3yWSSsU7M2LT2IhsUHlF7qFsf7Rbe3h9eOcFn7GokhjeU/szxGRYuJ6PHRwZrEEIw40tLR/0LjWfDk1KwcZqsYIJvlK7feSByL37z3qfy+TLuu71DKhSX3Mt7EsEqDYateBFvd2bHDGZzVRtNl2b4Js9JwjYwZ0ZFSoA74CceLwDiAN64z8+VDnHmUldsvO7eXH92MoRalnONquLOJ+oZQE6Zwx102rXa8oWsdLJaJvIOawYT2r2X2pY/HD3ibSt4q66sIeTajVK9rRlv2HvY29ieJZrHCkV5zQZnqvUOtX1F19SrQODFU/kmerVmtdPKgM7N6XdGq/jmf2XTSbAmosgrmzsdcX+bAso1I7VpodyqXSwY+G8d99kpnlevatLv5v0ETAkVqu5WQfs9akMvrOEYWExwdma1MXFQzNpC+zF+NujYIrWuv21f+8pzvQUenlL3YGnC/4t9bifftknd+AP/8n7494k0ulzX6Y7L7zHhvw5JCi7jeJUrN4II/lDzWZr++NkKK4UuxGjmAQEYhpHET6msG4f+WAGmLBU3H6hO21WC2UBXDloyqT1zrXbIJEkpT5pxk2QjZG4C0OSQzKjRKYSjPerZQfFLMcDF6mzeeSDDXCGqTKFjmUweO/l8m544NpSIFIY4TmJtC5a2+TKjSYTeyQfFBcpGkGAvQTm9ptQCC2DDIrwA9ItGyf3tVvt3Qgtl2NV2i1l9lsN+13LCevNQ80MzDH1JMAki1O/NmOaE4BPvJ5o0BKaTOeq1htmmSLJpzDGPB0ZZjYP8ySwwrhHgIIjgr7wTuOewBK4YUQusQ6gkIvmKgJGOXWZ1Fa6GtiLIYQCH1esDrYwm2iixl3L1ehOM+W2k5K1A8BY2TIgmc5rv1ppMSVYZOakc7NeU7A38K9Egpx1uicpnQmK4PHQ3p1uLm9Cu5ZTDOV3/p5muO1l2cxmA6hDQ5gIifMk/RZhU83tjQdoBFuOYqVULpg5wfemAULSZVksHl3bECqViOee/CM7xUcVRijaW1tCbPHEpQmieV8b1MyVOxp3h8EHDHYS4Tp7ml0m4BMVyzXfM8BAinRup1k7y5mW84FBF5oAy07tVUfjF6nW7LgJxlcMDygHd2xgsNJMHSuZzGk0HanRbGq+3JnRhYUDrDtAJvzCAFh5Zts1MuW0ATv8DMf9SwMzDC1gbEV75JxFF58UxaVCUW8+fNPeeDRPPB+aBNg0lofuud6MSs2Gf2aS4QYyekCPfFHrJcyQpL1/B/2ugR0CtyhcnTpNmBzvM4b+9aYIBRtOgg8hgRKEEMR7rq1hBl+c2Gkxnfj5wRbyUIBnv8QrcKzleqy7d+8b1MoW67q6/oKZBJtlVuPxpR054l1ZcRqAo2yAm4Z+vhj7ngC2wnKbkQ6dDIE1o8nMPoEwPQxiA2jzDnjFwCDPqH/90IOXDF6thbqT3Mcz2MQAjCV7vu2BDJzWDAMop/USxh9y4yCxpeOi0YAxtCKYJA5hSvYJ3sTarLZaLEc66BxaBmt2q2gA52YAERaC7YM95VbsQYSoTdVo1bVdA0jJ4Q6FfMbgBqEd+WZFy/FI0Yr06ZXvQX80UbNaVdFyt4xtI6I9rF+k9NiyEFQX3j1sFfANRApsrz6aMBiu+aJDMHgvCNYrtiu2AoAZ2+8PdPv5Z7Qe983qztfqOr+4NgOQpvb6oqdssqgFAPl8oC955o6Zu4kCUtSVpv1Hlh83asfej9fRSMenR4qijDLZsibDKzduWJmYBY7fpBL21j07O7uxGljr+PjY4M0S9qASKpcBOjb2vCSoBY9O5KAEicw3SU1msZZrpJNBwvrKS5/UN3zDB31/k+lIVxePdOv4SIVMLEV4/mUMyp1dPNbBwYlyORLgJ5oPJjrsHGswvla909BkMNF6tla1XlUqXwyy481Kk0FXx52mrUkIM7oeLFQEIJphEwBjtW4QEFB3MRt7ALnaxJqtZpbO1yttA0dI6FOlnMbXFwZ5YTMaNFxj3zJRpXigeFdVpjjQahmsP2BNwU5lsMmaWjHUxPcWOwCGLZalXrjRJFW52TjVeskZRUCVN1JdnI91dPycXn/wWFHE/c+rUc6qkIq1maEW2VldsItRJxCutTWzlOHqNUE0+aa+8LkHBgze9va7mi0G9rS8f/9ZbbC1iGDbJnR4cKxSPqFcqmaLj31iyRhDBwd3DKYxniSQDQ9BBko0vk4UT8Te13mPAHEZdOBLDIg97A40Gl8rny1rOFjqlZde0d1njnXvmYbPpDv2bg/3xfYE2Kfkq15jMDNRPwDwAYIhyd9sVwbVSJOGYAegi40NgS2JFCxpmE9wQtlP05oCjJbqto/Bp5m1yOBnvZmoij3JChAo2A5wLpO0DrNqPuspnyuaNYVNAUAMYPRmidVQXrN1UO1k00UP2vbbperNU6VyADgrRXPuFnsVTL+dh4icdw5zvBkioWZgMISHIj+T+wY7kWlogkCyZfCbZVDUOTy2dRPBhftUrMmcMxpfzbGff6WEnHepZGZlxhy+nIBjMWqWbN5AAoBNKoONAGBDTuPRXLVa0wADNRVDIIPiMPvSKTU7LU17F+pfd3XvmWd9luHNwhCNoQ/7LddALcB+k/Znz5XPUEMwrAoeyPwdgpYYtOTShCemNLp6aPug1uGpNnlqh70HJTDoqTHHM5QKSOXTymfaWs1nWs7GKpfz2sXUi4TXBODY9jUpgoJg/TbUHwxVqdfMJifEByUJZ91s1A3hc4mkzi/OdXB05HOBWgIwaQeQj+szAUNpmIsMTjjHc4qWc38egJuZwdSCsM3X1C8hvAqPZYA5WIuAm3G6rmKpZBsIrAps/5KKvV4J6IJowLVz/8hPsNR8n3Qgba1e1mY+cT0PwJjLsla3SmaLypQrlvjvp8PACI9THgItllPvNbC+qWEBgrNZAirxQs2pXm/ZyoHaNd5hddF33V2qNoLvMUzSJTYNIZE+Vwj+7oBim+3aALMtr5as2bmODw7M6kUN59T6BIBW3sGHMLmHo2BzkcMffUlPEEKNuCfUU/hkrreoAIqKUwDj1En0LNiRsBfPvKfA1gaA5cwNMvEYQqT35JD9igR9p273QieHB64VOdFhRJZahx5wBQunhGX/9Bjz6cAMyWwBhQytQM4EExMjsnlbBWR2PM+SQ24d4rVZ6eL8ofcmVCO2kU+slcqwp2PflTYpZTGbq9poa7FYW0oPaM33DeqypH2WR6Ou/fsBFgkA9IDOqrAwICB4dzqZSPuVyvUD0m41xKu1VvIgkL2AtbYYzzycpndxmGuKADcG71i/BfVLE1XVGDYzNiVTlUtNh8el0sEbGK/W7tW5738+i+0Iu0FaK6612jIAvBfvfGziBvfRNj3Ya3ifGmo0XqqY76hQKSuVXGnBkLXaoszWjj0l3mk6HXp9sjZQSMAWTsEapv8D0C3nNev2zIKFCIDfPTVgPlfT1fVj1eoHYdiW2ql5eqL+2bUq5ZJ721qtpRHhZqlwfavJRo3DpvrdgQfsEGj2WwYsE4fYMiChBmU4D9u6+p6/8RRnegq9vKXuwNMF/5Z63E+/7JM78P/84gtxvnak6uELeuf7vt7m8MhEkNTDwMmVa7q4HoQEdNJy451ZhQTbc9Ay9YPdANhAEXV8ctehRevp3FM8/AhJFd3AWK0UlFhv/sgA36BQFJn1GTwgg98Nsk0Xy0qo0ugYhKVRBJixpCuVUKZYvTGl36p/8diSK3452CJfCBI4F3d7s/lcpGZgOSB1CYVg+wAvOhqqmZIKjTVMC6Rc/eHATQ8eTcs1f4fRdSh08BlLFtJBqr9CusJUldwqimLA3ZWLCtgIhHvABIzxcnOzi6x046IRf1hsCraruRL4QBGos985OAWJKexgp7jGIckXDyVkiA6GKpUMFsMaBPgBnAUEQs6JZQDFVpbvH221mM4MFlLw26eTNOlS3iEByMaRKeNxitfkisTcUsX3CnA6DeN4M7efVLFR1xaZVhYpXXgmMPCuzs/dYMJuo7h0EE4KxsJY1SKSNrloxiogQRDUjaR3OSWEiiYmeAdSmJgtGkU3QR547YVQH5jAi/lUZSTNqZTOLx7r1u1b6veRO5acfA9YCDiDlLBOGMZ8ZXZFvFnYJgBgFTYNk3vYR0jeRyS72jMSn7SpqrVyAFptdg/gv3QoCL9o8vH9WsyHTm91EU1SN59LeASDhH3Cyekwc5crmEiA3CFltJBv+PsDbpFkC/sAMBg2nKW3u50BWRptroHnDOt2MlkYBKPhm4579twqlesajCeWQnENNND8GWRjPGekclwvbJjLyyu98MLzWs4Gmi12ZvdQ3A9HXVVKwW8Vhl2t2jKgTDEMcwjmZ7FYCwwOGrn9RosF7Iqizh6cqd06sU8u7wdMEQrbVr1sJhFgJkW2g8b4vVNZY62FFKxp24nZfBCSj9unuuxOlSvA6JqpUjlQpQYgDICRcyNdyjWUTRa03ywMbETI2LYEwcFky2s+ndlnF8ZEuVhz2JyHNoCgCRLmp25MzWTHG3G7DI3xHoa2NF+PVcquDLIkVVG+hm3HTGv2wWhBvIaZ9AyAzCh1kvHWIW7pXEm9HtYYNGQbN2hIzZHBhWEKIHlIe6ddgOk3GQ88nMInFdYj4GOpWPX8I1qzj2R13TtXo4GEHElibBn1fLHX6w+7ah+cGsSoVmFDLBStkZuWVKgmNB7ioZdRsbRQcp91MBQSUZpZAHuYeayTfDpjWwMkqSG1mncwo00i1uuwehqHun3rGf37T3xSDx890r27d/TKq69pPt/r0y9/Vtl8Rp9+6SWdPerr1vGBfv6nf1Tve9ddRdHEjQbrtQjinTaOY9B2MoUZXlLOnms0ZxvvXeePHurOrVMzs/m7OwdBBd9D1h+AIfe72jxQNI+1Ty1Vqmc1WcDk7+iTn3hTP/t3/5FeeuV1zRZIuWkhad5gYSGnz2mfmDMLMVMvk5C+8zu+Sn/uB75Vz99rK4NZONLmMj6XK/3OR76gr/yKY7VglTM0XAzc0JEwXCmQDLxTbzgxU9e2EJuVqqWCyuWMZsukLgfSb/32J/Tamw/MlvmWb/4WTReECZ1bAn/3zj1dXY703NvvW/Z6/vBcL73yivdAPBJfeullfemXfok+9Dsf1bPPPa+Ls4FK5YR613O9+NyXKl9ZmX326OEj3bt3RwfHh3r55c+o27221ci/+pe/rtdePdfpaV293liVakGL9VaD3srgBu4knTYWAoDVUfBKhIUFixEGaCpYXf/8z/xlfdvXdZRKLs3oT6UZtGzsGwoV+NNfHOtP/8BPaQnrHsIZAzSwMfZzpPDF2KFiNPgoNjqdqr7uA+/SG689sJ8oLKtCpaRHj2Zq1xs6bh/ojTfeNEN7s+Xd8WxUWw8tSF4OQfEMC3aEnSF7TzCwBf0I34Elt98k9BM//h364T/7rUpvhpau8z15/0GXhrMQnIiKhaAVgCDOQthUcLij/VyT5UDZSl1ffLDVP/sXv6vPfOEN9YdnunN64ncFK5Orq0e6e/+O78urn3tFb3/bi3r3u96uO3fueljw/P22jo4O9cu/8mv67Oce6rXX39Szzz+vd7zj3fqd3/k9nRye6NbpqR4+eEPf9V3fpt//6Ed0fHTqkJQ/9d3fDM/WIHcmvdIuGqh1eGTbjP0iUiGNHD1SvkGoW+TUbmokALKsFUUwQQnGWfrMhbnIGWObHEJ5djvVCEyDeWgPdxhmZXWvBvrpf/DL+tgn31C0TnsP/eqveb/eeO0NvfzyZ/Vf/NA3azJd6iu/8mtcZ52dP9ZBp+NQyu1q4nOVYdvvfeRjevaZu3ru+Wd03MwoVUxrcnlh+yUYmwCheMYXCmnVKgwOASjSiqkF02lNJ30zXgHvYZXBloSVDoC0mHP+bpXKJT1gTBWa+vBHP6W3vf0ZVcoVXZz39OCND+uF+6fKZY+VJYz1YqKLy4E67RN9/BOf0R98/CXXVTD0P/LxT6h/OdXP/a3/XN/2H32VLh9/TrdPyRzYG4wGwGONAFZenF14jwdQrzeb9rjEKqJeJfxwpumkp85Ry+tpOJiq3mireXpXe+x5CGkk7KiY07Lft6oDxRDDLepp9jhY6QSpsW8B8hSrJdeo1HAEY2JNw2Dtzr27mq8B1PfqXnd1cnJiBjE2ATD8IT7gK41a5ejWLatb2BOT5are/NQndefWkd587Qu2w4GB3Wl3PMhGzUO+AO/S2YPXVc5n7W9tP3IS3aldCyVfM+qhbvex3vHud2uFzyY1MN7pWABxPtVrSqZyHlSyj8PY5LkBEHv4mS96WNZs4xma0ah/bVsv/JwdDrTauBairuOC+DyHQfZ7KpeKBnEDuxo/Xdi6iZtQqVjjCXtmRcv1Xod3n9F2OfXwjTq6WKhpPaf2g50arpmaAaZ8uU745dJ7BqFQnMlPpOWLUdegJHs4Ab88l3yl6noQMLzWaNvaChIANisM7EvVepCVE3pWKRkQTzNYRZp+ozix9UienmHj8MAqFg5blDoMIXaugRx0mKtZjk6NW8QyKo5dp1A6bwir2m5ULbc9zCmWUIehoJHX0ZMQOs5UQlCp14swsXcA5znbCjDU613C6O1oG2Ol03Ttu5z2lStmNJt0wdsVR7Buw1kR/IK3JtNw/Sga7957Tr1rSDAhLI+9JlgS8Rd2tl+CUEFORxrm5w4iDPdwqeLBkRLrvWbjrq1xOKux6wEMz+eooVNaLoYeFiT21AjYeVCjLlQ47Kj/5msuOKhpqSFqZUhAS1ut0M/Bzsb2JZ3Zq9msKZeteBjeH54r2iR0dHjoQdWCEN90wesWcsVqQ54BAZ8Dk1kqZWzBLq10pG+m57p8/KZ9wteLhYFjh7FuI78Pd77mZ5/iTE+hl7fUHXi64N9Sj/vpl31yBz72v7w3nkUZHd5/l55511dqPEUaUXVjtV+tNZrO3Pgj08OPC3Yocloz4fCytFQ1dFQUBqVGVePh2KwTezw6eKeo9YKp59KMBA50zPrxqUFaQtEBs4ZmbTJE/oIsPHeTNp1wIeJE6C1eXAA0NFN4pQWjdgC3eqNm2axDkAmbsJxdGg7HnvASAkGTbRs7vIcke0u6kCpXtJgGxhlM0GiHTyPhVbGarY49fDLZpP0NsSCggNrHBDQtnXCczZJmz79zyuSRu11LyOP3sa6u+6o1OiGVkrTK3c5Tcgr0TB751tbJzCQML5d7NdsEglFg8F2SWs3nnohjqO+k+HpdC3zC0viXIl0jXXttcIzCHDYvnrObCAAtaz87JLchibjEjbPOHduEVIoU75RWi8j3kAYOiQ/TcAAzqBQEztBQI8myrDOTCwVgBBAT/ADthYfEqZC35Jhihkkt8iazexdTg0N7/KWQTyKZQWZDKIl9/dIGOJ2GnqOZCOmoiznjeogTpMdudXn2WKdHsN3weosss6c4p8mB+eEWHFl+NhTJO/yoYHLCJpljX5HTbr/wPWCaXG0cBJ8sN5sAdoBfJTcOFI0G9xMyc5nf890J7Bg69RjWQjDAJ1QEg/3Y4SuwqlhnQRYESwjfVqT3SRXsEwqjuT/s6ujo1GxFmE4813SxrOVo6obFnonZwHIi4AgWK35+jWZVczz14qR9fwnNcFFO4i6Awn7re8J9RvoE85dhxdX5Y+WzsJKe0bAf/EYns57225n96mguagSEbWlI5i6Smy28lvsqViqq16oecAS/SHx9l2bczOZ0tRnV23UNrx45fGy62NiOgxew2WjYgw6vO/78CEAemX4iNqODdz6bq6iUAziH3VoVhA8aJlgpzlpKkia/tRBvt99puoh06+47fS8//8WXve47rZYqpeB3CyOjWCBZPCTT2goDWWixqOl4agkkXrBI0+cLko07AVi0hH+tdAJO5MYBLQAEeOxmYGrAgshk1R8OXTDzd/7f3/+U/vClR/r4xx7b8/PkuK0f/KFv1cOzT+uZu+91+nypmFGjUdRkfKl9vDSI8OiNoeV320RSZ4AAD6702mtXenzW1aOHZzp7+Fg/8ePfp+/5U1+vciF2OFI6VdFv/puP6wd+9B8okS276ThoZS3xJlV5MO5qtoi0j/ATlL79279Kn335Tb32+qOQZB+yMLz33b17rF6/bylsfzD23nrjMOBgMZox3lNAZN4sPFOR8gLwRlu8zZDKwdTFpzCrDQBPMtZv/etf0nvffapcIWFZ6B6/xilDm4wqtaaD0gArSsWGw7RgEC8mYzWQYSdjr1MsS2DG4gvM/kxTiMqBoRPDGocZ7ZMaziP99M//r/rdj76k6+7eLPIETBf7eweQjV+GVxMFCaYhFiWJvG0SEnusRCLdv9/UT/+3P6JbB0W98OJz+pPf8aN6+XNd/dc/9i36a//Vn9Z21nMQ1J7hB8EpccL7oxu04dDWBkWUCQQaLYeqd57VL//a7+mnfu6fO+TFAyP20h2seUIgwzWx7zHQYX2GLHnWOmE87E/Ibkl9xjqCZ09DGsJFsC8xiumgbN4Jf0mzzlB8IFDg6xeywWuSJ2jcFEAAnzvT/U269mIgBZxfAK5eODcgK/85l0mq+8o/1fD6DT9nAMQ4zqpcq2i63uqZd/5ZLaLAnEzArMLufFuWALFhopliijUMlijhfM5l8N6E9ciFcymAOAT04F+59r1BPu37lOL7xmYlBQ/aELblsWuCIMmUdnFJ+1QkJUDvw94b41eakv7Nb/wdvfO5kgo5GvecNisYiDDdLj1cYmBMIBtnO/smgCo+h20YxNuBVEjo2777F/WZL0y0g2WF0mXLzgGkyx3Df5QsoNwNg4uHQigPggXOj71efNstn8uf+MQX/Ixo4q3y4b/zCP0v7gVBWhxhDJn5WWEdFzLSX/qL36kf+eHv04c//BG95533VdgvNO6e6/D41MzpOT409taFqQerc6lqrajxqG+vcs5iBmLsI1wLDLIY73BQ7wRnYf3GkTdpG4X3f+Nf0ZsXhFAFn3KlYA3frLMtfu0EoTGoQeUQfF3f++Uv6lOfeNXr2VJ9romhYxzr3/4ff1v3btWUS/FcdhoPB7bqAECl/uFeAMhSd0U7lC27wF6zzQ51TgBQULQEv9cQaMg+cNmL9N3f99PqT3jX0gbcFsuhDg7zWo9XGo4Tah0V1e1NvbRZ7jANQ1o8Xz9lexVi3t75fEm/+k//tprVnH148YWEncg5jrczz77V5LzYGIQGHIMpDugJaIi/JhZS1KWzOdYM3IeN907XKpWafWWHw+5NuKAvxkxarCn4OQxdsWYCjCEQK07JAHa2VNGIACl89nmP91uzyFHsQAxgTVK7NFpNjbHfMZEXiT/vUdrXCwhIPb2D8bxaqJBOKU6nzKRkeIVXJUGzAJ721uUdu/nuLSwLCEpqtOyzDjObvW0+7pppSs1eqVR9ro0Bm29qsXSuqFyhEtjnq4WvHdYoN9/ZA7W6+oOB7yPnA8o2zupg37Q16xYLF0BMronQp3IBVdI0WGeg6Kg0Q4BnLqtKlUCojQFOegGAVUDXw9MDs3lXs6UHfaxDXhqsCghIY19l3eGNi6c/4ZHe81xYwRLfKoEH+c3+aKsF6gJCNAsMRwlPwl8KO6KVswpQ/Sw3q7C/ItV3sG9Cc9tLYPWVNdOYe8P9Q4017A90cNTx/wcgGfaIpBU6ZBns4oUSqaRah4fazmfqX15YMUWaPUOSQrFppifrdrmZ3D/i8QAAIABJREFU6/DwdgiNc/Aa4Dr7NWcMIZBZpbRWtMuYQBDFG2VRg6x3SqRqSuTJG+CMiLSaj30e4f+ajDgL1x7YUmNjPZLOBFIMZI9HD89dl1PPkb/BOeTgqUSsNcqcRtXvOWen1TLrvQqVrN/NQq0V8g/WM6Vhlo6wZgsDcFpNag/qOpj1Wavxkv65WB3Rh+C5u5gO3WcCpq7XC2eCnB4da5vIeBjOs8I+JZ2GmVzQfIbdBgqlvX2WV5uJ64NapaUBHrvVpvLNjuJoaVVftFwpuUdRGVvV0zq5rc0c8Jctb+t9wb7Ka2okVIh5FZ77kac401Po5S11B54u+LfU4376ZZ/cgVf+5Qfj6+FCxdY9PfPO96l9dNvTdwqlerGsZDajh2++qVu3bun8/LGZjpiOA2Ag2XFYCOnn44nlzdd9WFaNwMBDxpXPuwFkmhrSMIME6o3XX9fBwdEfpbhzcNJfMOV+krSOlOxJMjXTTQotvHAokigMmOxScJJGWkDWSGgSjYKZWHgyzs2ubLcPfHhTiLVODjXvDw22UhguVoQsFDWbhLRWG+qnEp4Gw55QKqvFBG9XvEArms4xpAeUGiqOZi6OAb72+4wKyMfjueYzZImkpW9cbODTQ701oaDbrlUuFAwsUziTOn502DLwnKs2NTWLYan9buMi3gmwO2McBifNYszl1e2P1T48MasIOU+tUTNDBQ83gNVyo6n5YKhCoWJAtNA51H42tZ9Z0qwdAPFgvzDpEjqGvGupEp5sm42LbDzVmDK3Ow2dX13q8PazGl5dOZQEOXGuWFDv6toMS7opGJM0O3Tsjx+fe4kdtmBupAxWA1Tb4H6B6X3ZIAhAO5PnWguZbd/p7Mkb839kTsESYG725L1791x0skZoQNot/HxzZs/SfThVXDuzkRsUylxjvqDB1ZlZjLA6M7WSJt1LFUo1swFgU7JWC+22dpNRaPQTCXWvrlygmfF5de3r5nkhGePZADLevXtX5+fnweIASaBBd+SWVYPgMBS5JkDbUoHrjNyUIJOEdUDNTBNIe859puGu4fObwWeNECFCECIVisFWYjzqqnt1pmq5pEqxrurBoQFpim9AaT4QJoCDigB5M1l1u30D69lsQo8fvaJS+VDT8dayuc5BTdF6ookHE8GvimtwAbvfG4huNDL60Ic+pC/78vfr5Nm3K1ps9PlXPqvbtw/NclmsK3p8NdJ8MVS1klcxW9Djy5k+89nP6fi0o/t3T80SBkBDZls3c6irTquuerOgV1/9rFKpguotfBXzurzoW972yktf0Gi80Lve9aze+0LDcrhtPNdosdTvf+pcf/cX/k8t5imv0fEsgAM0APkcJJCEvuUDt/Wf/MffqG/84Ae0XM4s5+71R7p1+64ue2dmEf/u7/2hfupn/rHGQ7xdAwsfKfPf/lvfo//sP32vRtcPNLya6h1vf49BhVIlAEIwpGiG+Jnf9J1/VR//zMhDJMNEZjCHlGk/YELZkiFpPZ8DlAyAlqV5ZnIHYMXvOE0/eE1CKmekb/iad+rX//nfVDaeWaZ6PR7r1//1J/RXf+Y3zdCD6VRIw3CS3vu+d+ljf/gpJ3FHUUrpJF6DIWgFKThMVXyHkXPCHMTzN4j49jc+aYA6gD0w69mvYPPFZoVfXT/w+ub+ljKwU5wbQSi0fZ8JcuKZJRIr3T4q6A/+v19RJTM1Wy6dLRoEhH08GA5ULre0WpFAvTM4zb7MYGG7WSsRbczGKhZyaiIBnSA1pdlEblvT5fW107LzZWR+93R677u0IXBLAYC999wdvfn66+F+3rAnYefDeNsr+BLiYcf9h9UINplMFbWJN7p/eqCry3P9xv/+j/Tn/vxPaLFO6M9//9fpz3zX1+q5Ow2z/iYz9i2GaGE4sFit1eoc6JOf/pT3Au8l2b2uBrG+6dt/Ug8vV/ZGDeaYpAQjuQ17HoOxd33Jl+kTf/ARpfMA1UnF263+xAc+oN/+0IdugGEALH4bAEhomjBlfuzHf0D/3S/8b272ASE5G0BTsb0oVtJaTFF22CpdxULGIS7JNEMsGD5IOgEyeXgMogIAyHUdHrV1cXnlZp8zwP6RCenzH/4fVMqvVUKlgbwxXzHD8eHjh/r4H76pv/KTv+J1/Pa3lfXVX/3V+mf/4t/ph/7CX9Kv/fqv6OJsrJ2BW3OHpSTnw83PN8B/Ww8fPjZIaRhrF5jK+EADMhr8CqivgaMYZpVvxoKj2SqLPWoR4w/w9TIG+2EcoUz53m9/v37ub36PNguC3soqFW5k25uxm172VYYC/JxGvaHr2bkHoclFXotJX9PVleJ0Wb/94S/qb/zsr3oQQ6HCz2Pw823f/k36V7/xm76PG3BE1pX3kXB7t3x3LhhQlu/i60SuzaCR6etNJXYzF+SzU4mgPjCYwLNLppVPB2CO2ugv/OCf1A9//wdUzk9cV+12eR10bt1Il5cGFD736itqtxu6vDrX297+ZfZGxkt3QKBMOqOjk2NdXVzYcxn5M0qBlUEAPGbT6s0Leu8f/8HAGL5ZBwB0f+b7v1elwlL/+H/+v/xMUhksWKR0NhWSxalTkqhSgpQ4maRWi1TLS69/9v9WLjnWanymtIMZecpSuZjVbM7wElAM9uHW0m8sDQk6BWTkMx0IdmMphDUByebzTWRg9es/+N8YlLE9Tkb6svd9qf76X/+L+rH/8sf04M2F0oW0ZksuNBMGEzbJ5PmntF9H+sB7T/X3f+EnVSpEatYBk0PieXK/12I2tJ3Nk6A+fhDnKiGrJNazulk/eAP//+ydh7tcZdXF15w5ZXqf23PTQy+CUvQzioIFAStgQ/n8FCGANBUDIqAiiqAgXZqoUaRIB+lFegRp0kJCyq3TZ86UM2dO+Z61T/CfIPHhASS5984p77vftdf+LdZnTJ7ntWGYE13LHDtmDaNqfM9SKFfLEsxHhrGEjTFEsDCCaq0h4+JEQohAZLO5oqAwWhTkCRu72VweXasr6BE2gVsmG9IUKVWp80ZGiBtSJHyLIX06JzDoxAaddh1JSZdwNiJpOJ00XIQ5Py/uQaKDqDiaxDBEIrL2cl1ms5xMX0455PN5MSsQtxM4EHXEIhD0EA0HweRN0AAio5SOdDLl+wNPGsAjQ+Rod5BLc00llimYKCAnlCIya6Y6HbnkZYbD0vhgx1hCHq3A+Tc0HGAbWGt12kRORNCxPAnq6rSaaDZq8nMUcjkY0Tj0aFIEZ0NjAGBb3Ldm04ahBcKnhAjWaiiOjsqezRqI+AIjGUWHTHrPRZyft9aAnsqKOUKLB+Ix381UPifPUrtRQ4K1cM8im0BUQN92hQvOvZACdbhYBBoN4SgTpZAtDAd5B7qOqamNW00JwXNOR38yGROWP3xdQrcYXtvqsLHuYuPGd0RgnhgpoNOsSf3PkD/H0cWY4IUGYtQgA5R1Zak0L80JwS3RaJFMiNs6mzJg2YrsE1kGQLUbgmXJTS6X0FVmYZCTKi97yIfTJq98IJNJ8UIGXr+PXotNB1dMKKOj41ATSdj8jG1iHxgUyuka/myOODhHFy6UPAPL7iKTzUHxdXi+BSWbAVwVAzbifYZzuXBpMuDUGPduTYFjdqCRkV0qyaQSxerMyIgEH6eyWTlLpYo5tCk4K444l4ncSqYSaPc9dLpk+ieQyTIklk0T1vSKTAcRkcO9L6wwsNYUlnt+aIxhAyiVqsjm00jEdbh9snS533ONqggiLVWk09aW54M1SKtOQZhTZzF02hZyu56wTWfaJr28p67Atgf+PXW7t33Yd6/AS2sO8E3LRTK/AMt2/ADUaEpEJRZQhPAz1IYHHAqBPMSRdUkH0dAQxyVUDDiKzG4/TzgcfojQOccDlC9hSOwyyxgxA5k8H4XiUNDt1zQRSFmcMWWYxbvZago/STrE3PIYhqQEh2Y6xXio6HR7UnxRWGgzyZysRDJFrQ4sck8ZUhXiAZCuVEoHTMRNbzUwBQUlN3qegHjg06IM1wI0utvMlnTZmR7JxHFyU1nssYizBhRXOcI/kMTzBhO5PQ8JOq56dIsqwgJjx5lFP7vYQRCAglqN4ThpEXjpEKHQwusqsoY7QFSnk4hYoyCxmJ+BI9LCmrVdcVm0WhXpvPLnYwc0mx5CLJYRsXZ4YhxOx5TPRgcDR1IoGJMVxZF+Hxoi0Tiq5XnkC2nhynLkRgm7EqJCptuChQvQbdeErUum3OxcSUZi6FSmy4qBJbFERpwOrhuEKHDcnIeJHl1yHrlWUXENsLAujIyhXipLRzoZi6HTMxGL0HkS8InIzyVfUFWY/hyMJVINoRDEsflqtY5ctiCdbo7i8QDDApNiKYUyjn/y+vCZ473miL2h6zBbRAJoaDQ5whWWtNhuu4GR4UkJoaBwk0glEYmlZOSdz9+7zlM6NClS8/lU4EuSKL8/Q9IoHvNZJvKA6eV0pvD+5wsF1OXPOBJsxvvO94Rfk+zewHUSkrF3ciaD0baeCI1kWLKoJ4KA14QJ8DxE0gnJ5zORSchBvN5oEfIF9IkNMEVc0XSyPR0J0KHwRNmC14QAfrqo2Vjg4YAqAFOo+Vy6g7aIQxMLlgjvk9wo3kdJ/HYdJOJpcRPy+1OEloAog08m3RaePMe54oi4Mt5evw6dbhhf+9/foMef3WPYTODj4uFWCMfikgvOsNSGIlE2WIDtV4xg0WQe22+/BL+/5k7Eoip22ft9ePjhF8SVSEFI3ocBsOMOI3hwzY/Q7zWFh9eyLDz23Hr85Oe3YL5kYdHCIjZsqmDxikmse2uThBdwJHLuHQr7gUNd/pKfhQd9wOFoGVUCCgMK31HxyEn3IpMAfvzDz+PLn9sLMY2JbMDGd6ZRLDLsxkN2iIxLxitT0fFw4x1P44xf/BmtloueTTFLRTxFzlsfx676Ai655E8Y9IMLQVGK61nAPGa41bt2Nd6zPvQQMDKSwJLFywXTce0VP0ZEM5GLEzswQCwTwYYtLZz1yxvx9oZpJOMJHP7FT+HPf74Nb2/ejHvvuwX7HXCEuEjolpfGhZje3nXIBQFTHBPkgZjvg3CtKaZurYB22WV7/OfFN2QigM4Qvgc8/O688xJcdvkvMDrOqYUw1j67Fjfc8ADuu2+tCLkDPywCnxa2MfXWPYiHyHfzMTNXEdFH1Ry0200AESghQ5ojETZRwrqsCfxFrEySI8wuRyDr8v3ZHCADkQn0HIX0QmG88s4crrrmLtx86/PwESBgDJ0fNHBbRrQ+xoaS+PhH98TOO+8kIi4DKP7y1wcwU+rg0itOx4rtF+Dmm2/Bmr88DNNk44fPHcVGCodsKA0wXojipef+inB/WkbbHZd7EYVorpvEfMRlreNBnWI1BalmqwwjMYa9Vn4Xm+bJIwycjRRyg8g2F26IP28MVo9C1gDDwzkZvxbnY4AAF7GGfw+cw2JqE+6dogf3w7PpPeVURgiFQlFC6fhI7rLrDnj1hdegcx8wdLS7dBOSZxnCh1cegIceflCcm+JaRV8mJujUo9BHzh8PmRSO+KwHgq6PP19xNA7Yb3d4dguZRFoO6vK9wbAzD7OVLoaKo9JkpdN9ptzE4V89Hz89dxWefe5l3HzzE+Iu9xABQuSoxuArTCDnxIMhCAZy64glYQhd0+zANLdOn8iIq+R1bUVVBIZavufDYwWsWnU4PrTPIlSmerj4gj/guefWw1UV2D7fRQX7fXAp/nDJ0TDCA8SjRVh9BhJCXHCctCC/cf26tyXFnFMH9XZdRlETPt1XdOjXA74pBUeVQV19+KqOhx55Dr86/1akcmmc96uf4LAvnQjXi6JjAxoZqE4fYQSJ9WGVazMdpR7y2Yg4muIxIl7aEgz6blOG+IqFCyeRz8ZQq5cwM88mIhdPssIp9jAuSRX3WCGj4oF7fot0wgExwaqvoDQ/h7GxUZmwSKVTsHptYYbbAxXtblcaWwwho6BFBA3FJgrLEs6XiosgQDQI96RByEWnBzzyyL/RH+jYuLmMv918H5oND4d+fX98/9RD8fy/1uLEVVej0+Po+ADLdxrDG+u2CAKk3aQjWaZ+RY+hOXnfPXfEtZedgkiohmyS7OigOd9qMLgmiQrH5nN5YffSDUe3GffObqeHfJ4iJgUdNrKjUA2G/bWFu+8rGkq1Dl57awoKdNTqFn6w+jqMjuZxx10X4cmnn8Qxx1wOh4s/1wiuwd5A3pFdtx/GWaf/H3ZckkU+zzFzC51uMAWi0mWmKoIZYhAQ90i6x/mOspalqsKGPv8P1qBc1ynk8Z3LZOigbImwyiYeA6BSyYQ876w5hPHP0CMy3KWBzQmRIjqdunB2GQo4PT2LOLmiYdawyUC4DFG4bcnzQKGWSAWZOhpw6VIChz+vncvn3ZCRerpzpcYaEA9go26SGx1McJFZzw2SdRrH5lmfUljiiDxFsIDV64nDkKx1rg/kqzOoLXBfeiKUFvL5rVMPwRQP649inoiZnjhGI9G0XB8GtQYN+EHA+rf7aJkMW4wgk84L/oN1nCTY65qYJmiISKdT0nRhM67VrMs0jy0hWTRRdJBM5mAPekjnc6jOzclzRb428S1cr8gy99wejBgFPE5ZxaC4XRGwpcmXCtLtxT3Jt4xrIcfS47xfrKUHSKRSsAYhqAydYigSgwLDauDqpaAW9jGwOMmjbHWecwBAge3S8NGWuo1uWyKJCsMjaNI9Hk2hVikh5LFxFZUak2gG4hHokGZjgg2VRIwNSUcCIymqcr9i44hoqlZlHhq/N7EamSGkk0VhooYUBxZxDMmsPKsUW9mMkC7Q1vF0XmOOrvtaHKoehaL6aJVnxGkd1qJo92zh49L2EjhX2Ry2ocXiUAwdPs8kgksKmLNky/N8xWeW7G+aL7hmWQMHtflZ+SzEJVDIZ31sRMMI6zra5Q4iada0VjCx1e5A8RjUyqArHUo0K2ccrr/M7uh3PBG+/XZLziMtsmEzOVRmZoP3JAwkYzpqpVnEo7qIn6znKbIzvJHmBbPdQCQWFjc5p+PIXOX90AUVMCOoOLgKNAY0suHH4N0Upy+b4moNeaqs7Wwe9AY2IvEYNJ6zpmdQKJJjTeybA1VnUK6LyLJjtulM26SX99QV2PbAv6du97YP++4VeOralT55a42Ohw999NMSBJLOZEXI4mbIkW0efDmmw42VI+0cMSGjhuJrkJwt87oy2sjudHB4pyDryBi4zPF5PuKFIfTqDRFkWdBXKjVxV9SbLQnnYZHDkWimnbJoEAYaE4plNCk46Bh0HPg+PFWXQBeV41q+J1xSd9CRcdJILCGjOCm6NJnOTL7pVoclxV4Bj/f5Gciey0rYVcSg0DGQkXcelDkqKk4MfiarhW6/IYEISjgiHXtystLxIfR6JjwEgVG+xyAuOhtsdAYt2VQZPiGsrK6NVtOUgw25qkQbsNCRpFkWuEzqdT1JOK1xTHx4WIRtOjvpLqMIlsmkRBiiW0hX4/AdDWo8KdfYHRD8TpxAW1Ji6b5lwqemRRHyDRlXicejsJ2OMIsUxxYGpNW1xPFGDm2ukJR7yD/TNE0Z3+afaTSqwedDGPlsUg59TB2li5nMQSh0/+oilogDTtWFFSohQmKncoW/FTUIoteg8iDg9dFzLHFT8oBbr9UF8M60Yn4tHj4oStMJwVFyXnumdEbiGTkIMimUYRBMMk8l02h2e+IqIaB+Zorw/6SM6zLggunKrqOikBsJBNpEXMK5uj1bwqL4PNGBTZcFnxPiKeqVwAmapzui25WxaT6rDL+pz81IB5yHP7qzqUVYHJMOs3iNiCAhh9OtxSbH+DWNDDxVXAcU3Sh+eQMGskSRy+fk84prdeD8l7HK94A3nAFSfPk8prLrdF63MDI+CZPOGLbMGfAlXXG6BG00mwETmYEO7MTzsBy4FHpyaNTIEmYCeIQJrHSB9KS4JU6B7g8e2uiyrdYqmHqnLOL62MQoxsaH0LO7ci+6dHZrReyyxypYHPGi90ilo44ICTK7gEwminq1J/eX7wHTYvl5FAaWhTwkU4Y4rHmZDvvyp3DvnY9KmArdkEO5GOZnTPz0nEPxiQ8vBBhEZAYYghDHJvUEbrrlPizfbntc9+d78cQz6/CdY47ETTffLpzlVocObDYFAtFOECFs0lDocsn1o+hty89GAWuffZZg+cIoVp90FEZyGdRmNsuomBeyBJVgmUxDJt9XQXirW5WOksLwKIxESjijDzz8PG67+xE8+cxGca/tuvskXv/PDI46+qu4+JI/ijgWhO8IdlTWIf7SQj4OPWRX/OoXxyNN/VyCvzzoUSCR4Sj4AKoSg0a+Wrcn4Vc9Hk7JseszeGIY2+14GNyQjoO++GE8/a9XUJo10WwwNTgs4jYPDxTNF4wXMD3NcUvgG4f/j4gp9UYFp/7gJPz1rzfgsEM/jzfffgsb39mCj6z8CJ599gV86EN7Y8OGt/GnP9+BF17dggXjRfzx+vOwfMU4SuU2PrLyy5iZ72MAoj6A00/4Ik7+v09D0/uo9wZIx0ehZXV0K3NI5Mex6c2NgmkgLzFfZNghRXyGa3iw+XyqYVTnN8uewWtGsWLTlhn57/mhpdhxn1Ui3odkxJ6ivQfm9dJwddetv4Ku9qCijUI6IQdcTYvBiKThhTTUTeDGmx/CFb+/DWf/7Ejs97EP4bhjz8Dal6ZQaQbMTR40k+T3NZu47YYz8YGd8ojLPY/LYZfOYzaq+DzwunKsk+OzDKzZsnE9ktkF+MTnTsBMPeDWUpSlaH7cd/bHJw/6FDZOzeO+B57BHXf+E6lUCDFDxYrFIzjoU59EMs41Ng4t7CCbiiM/PCEhHFNzW/CtIy/AqacdjSefewp/WfNP9JUgwZwuTXHeuD4WLUrgknOPx9KJrIgrdMtwz1rz17txz/2PQTGG8MzaDbJH8FD549OOQtcsYc2f7sXMPJti/HrByCX/gWvijX88FXvtsRiq24YRUoSNG0vGxV0nCBYuQSEd3aaDTs9GNB/H9IyDzxxyHG69+9c466yr8dBDr4kYK19UejWBW9YIq9CUAR5+4HIMZUNwbQuJeBKtTlccajxk1+sNhH0PkZiKSDwsY+9XX3Mn/n7rC6jVe0jmkrjovO9i6aSBdes34ftn/BkVMwa772PhqIvH774Aut9HLFZAp9uAqjHgLSY1ClmjbEhx72EoYNhnPdJAb1BHJBk4xcjo45RCp9pFKhtBjWibyBDuvf9lnHra1bj2urOx9oV/4qLfPSjp11BphWZjOSh9uNZRKH/0wcvk2bTaZYwNF+A6hlwvRY9irmTieyefhXc2WVi57xL84hen4qLLr8Nfbnw6COGk+CEwcpqNw1RCBO3y+H0XwnDLyGUSMjFBsZ6C7dDIsAQCBYgd8jrD/23itVstJJNxcasR2RSLGTKOn0zEpHFYr1alKUwXKR+DdC6DcqOGUtXE2rVv4sLL7kLHDOGoow7EEUd+EQ8++gR+8P1rhMtJ7uzc3KzsgxTrAuYEF19OuVhY+f4luPrSY+B0q1JnUcCpzG1ESItgaHTh1sBRol86CG1163Jahfspv6bgBVgvKQP02gy6JHYojk5vgOHxSVgdB7XmPF54fT2OOfoarFw5idVnHoXDvnI2Gj2G4NCdRiHawc5LE/jrdT9GLEqxJi37sUHHP1FLmgI35ErNQmGde2Q6ncTmzVtQLA7LJInZtpBOxBGViRxHxu5thlGFyNdsyOQKa+Ty3LyMvjNQqd2ck5qRzsOgaaQLNoFfi6IvGcyFYlrY/6Njk5ifKYubnLUHXxyuN2RiVyrzIqw2aqY0eBh8RDGTTuTp6Snk8hnh37NmplBn1uqyVtCt2rMDVEXMoHjYR7JQQKfekj9PAZeBs7KvJOIi7vL78Zqznms0WtK4JiuUfEm6RPk5OMqflAkdrjdhyTKw2lUJCUxmhpHNFGFzjXRd1KolYaWaJg0HrKmyMFttQcUQZcOafMumjdDUkARF8f2hGYDILf4i95T1Wo5fo91CWAujVm0hX8ihUqtgaHhEvlecrPVeDxm6Y3sMKmoItiKTHYavRBFyuohxuqjREEFzeHhU6v+tbA4xMsQYBjXoI5ovYNBoSX6DvRWfwsY8Hb10HiuxGBrVJtLZBOrVWTGH0GBC7r7VZaOwjUIuK2I0xVbyhdls2jJfwQ4rlmJuy0Z5jshWrzFbQUJTaWSpBqFcRhaaGgGUvpxJ2MTjntnttRAnxzWqy3XvOBqKhXERJgc2m5FR1GstxNJDSBRHUJveIpx6onfMWlWE1kHIQyJRkHwF7n26yj6+CmhJ2B3WqgzRi0KP6XIW4jqppRYHLlaFGDeGJAbTOaD5gWYat49wyEOtzkZBVDIH4sUs2qUyUukifEWX94x1PNccPTUu7Hw2vox4Ch7xIP0m9BjXDxWDHs3mYdRbs/IexCMMEnTQYyMsFkGjWZWm34D7sdWXYDaeBXn8aExvCRj/NCQwEMz2kB6eQK9WkokHuuINI4Zo3EDYSMqox1x5RpYu5kImt5psciMTgn9jaCanEH3bh0vmamUeRiwiDU8ii4g36TVqkjnA6c8o9w+uKYtXbdOZtkkv76krsO2Bf0/d7m0f9t0r8OgVe/scoymMLMOyHXaXwpYbJR2GHG+QAp5gfSjiFGWByU2Eu06EJ1kJZ/GhRjkm60ioFIOq+N/oArNMjiYzSCEE36DrlcymAGAfVNwunL6JsKqjT0ZYgqFUgFlvSEdfN1KIpRNolllIhoSBWK2WMcYxFWGRcYy3h3g6jUHblrFGR3hgHA1W5AAcnORCImiRiYZwRPg8FJOcbgtmoybd047VEbdoo2VJkT8nqdRALp1CvVZBYWwUZrUhYhgDVhyrKYy9TLooB3d7wM4yDxTkPFriCmSaKkdkWBzTBciDO0ewuu15VGszyOWGkMosgBobguOY4l6kc7PXZsJwRBw1dFgmC3k5XJLbRRckO/cc2aUQxb/oXKR9JWT8AAAgAElEQVRgVKnMICnA+DAa7XlJcI5GUtCY7t7kz86izES9PgurQ+co76suYq/VZcVI3lZPhAQ6Fuhc4lg41SeKrOw6c4ybgiaLQ3aPeaCgA4YFfK1SFmcZCy2OMbboPM2nZByHiywTSunOkOsAFplAp9dFNJIQrhcDfBrsmJPTyrAxh/JLINjQycEDGA+EuRyFA45ZBy4NMl+TqSTarTpKczNYsWxZkCbt+WibFRHJk6l0wBbtdBFLpNBrNYQ1W2fAWrYoDYWePZBDaNsyYVP063fg2S7icV7DKFK5PKZmNgMDCxGVQQkscIMxVwoHdJ1mcwVsmZrG2Ni4uEEl/EBX4HgKIpG0uDT4/HPglQciWnr0cETcsnSQMmG+3apBI5uYrFiO74bCyGZycB1fity2WRexkuxYdswpVvL9VDRfxFNxBDBkrNuVjj/FborGLDx5gKNLhqFxfKesduCCiMWzMKIML5mXII5yaUb+fx6YKEIKT5ditk1usiECP92Ka264HUYsi3889DpqtR6qVg8f23dfHL/qS7jssitw1z9ehuXRsUl3TSf47GQIyui5nFLE0ZmNKTj1+ENwwEd3FLYaDzo+OadpAz3ydsmoVMjB6skrzTFHrhGzM7P4xa8fwEPPvoYrrjkBZ5zwO7TBkUkPAzcIqYHDNYvLAHln7CzQ0qYgEwnjlOP2xxHf/BSUQVPybxIU72k/DdGlYmB+fgbeQBWnOsO9FL7/XoBv6FkWNGmQ+DCYKM4QHzeMK668Fude+ThOP+lYfOFLu+HDHzsa5boGTWfzJuBuHf/db+Eft9+K++++AMVMSNxSTGqX0EDBjTSRSGcD4fadjSgUxsVJymeaTDxqfVpcR2WmDDeax/JdjsCaP12MiUkPK1eeiO12WYZauwnX0rDjDjvjvvvuw+hIHkd88aM440dfx8CqIaIb0GMxVOfnBUshI4IJsnvZLIoIV5RBDHQO0R3VbFpYfeZl+PvdL2PX9y/Fby48EouHFuEnP/4Drr/hEWmkHHLgXrjk/COQYIgfkmj3B9JQChsRdJoc3WRwWknc0IloFpYbEnGBDlvV0NCs1YTr3euUoHlplKqvw0hoqHd9HHjwb6Ak09i8ZTpwcMKFHvJx1upD8PUvH4jS7GZkUwkMF3Mi7FQ5vlooAuG4hIhwf3J7A9x0xz9w1KoLcNJJn8Whn9kXLz0/i6O+dyG6KhBPRWDXKSr5uPfG87H7Yg1h1YOeKSJCZ5BZQ89WhAMo93IrS1QcOIaNx9dO47Nf+hnOPf8MfP/0n4HIutsvPxOLdp/E449uwurTL4am27j299/D0rFxEQAYQNbrNBDTQ2jzfXR9jI6OBWF3noNurY/v/+RKKOkwvn/M0fjYJ09AeriAxUsX4NmnX5R9cPddd8FLz7+ETa9fDw2Bu4zu06B1F5Zn0/UMzNffxqVX/BV33LkB+WIR1/7pV4gbTaQ0A6vPvAD3P7ge/QG5gWzUDXDM1/bDcd/dD2MFA30zSCp3fI5L6hL+Vm9yPc4Fjj3DwAxHzNNR7PvRH+GSa8+G3W7hy1/7JWw6cf0IVMPF6MioJLxveHsL9nrfEtx6w49geJCmKgVPBkhSGI5GglRpaHSWOyL6tE2yD5OAYuC559/EaT9Zg9m5Jr7ytQPx7aM/g0ULs/jy507Ds69sQTym4okHr4LTnsLEGKdl+rKnxel4tMj4Tch6SRdoTBA3TAVno6yDVrvxX9QQufNspjXMHqCx4ZxEqVbHl4+8CAsWjuH6q0/EgZ88HuvKKjzVR8hho9ZHinifVh0x1ceLz16MqbdewejIJGqdKtLRuNRYHAPv2C7myg3U6218+Ru/EITQo4/cgDfXP4ETTrwc5bIt+/DEwgSmNzekAcomXC5u4OF7foN0rAk9lIIacbB+wzqMjS6UMMJEPI5KuRyID42aNP1S5GBGo+J+pEDTt0y0miVxUxNRQQHHMMIyCkuhhwJOr0+WKtfGNPTICB5/7il87Ru/w+e/9EkcvepDSBgeTj31Stz1KN9Lism6TBmxFqJdNeTSIexj990ncfRRH8chn9gVUVfBzDuzKI4xwNOD7dnC6CciINRnvaRLWCcFODb7UrIuMdg0vBUZFUYskYTFMd9kWoIZU7EkyuX1aFkmbrvzVVx+1SO4/4nf4NADV2P9jCkiErcb3QdefPJCLBjWoHoR1EwG7UQFk8BmgrC62dh3uoL1iafzUp/we5PXmMumJe29Vi7DbDbFYVocKkrtYDsOSpUyktksaiWik1Skkpzs8ZBOhkSkL1XLgs4iBokp6GSIZvNDsgdwAoohdKlUWrjh/P10bUYjyf/ylIld0CIGEhSbB444bBPJlDhke2z+xHNIpLKCbXL6XRkZ6TZZW4YQT6XQswLmOWsmNtG5tm96Z6PUumz4aYaO+fmyTBZFozEUFiyCxQBE30GzVg7QB4IPCokZgO5OulCJ//I9VcJbNV7r0ADlSlmQMWy2DxVGZP+l45IYhjDXU4eOw47srXbfQTwZl+sYi0bkPrTqNUFWsMJqd8gOzqPdoxuwB4N1ld0RgZliL9cfdWs4E/cy1qIUVrn26WSZ9rsiIJKdTlGOLsTk0DgU5iZ45Ox6Mr5ORztxaPl8BlFioNpdES7D8SBUVhy0bICqBJjwmfIEtcAJqX6vKw5X1tpds4VYqhhwQW0KjjQFMEg1Ap0IMcdBvVKFoZLhH5ZaWI2SKRs07TjFQLcrp7YatQYK3NcGPVgWJ4SIfGJQLI87ijQMFOYROBRcGb6lyPg7HZoMFevbliCy7A7xIZ5wwUOqJmFTvG+s6TmZyDWSpopoMisN4kSeo/qOTB3yPhKVxskTr8epKJ5xGPzIjAxN8Cr8fhveXodFK7aXJEOFuQqqJkxfvlMUlvlcyb5k2QgxtGx+E+KptNStEhrFkA+G4TkBZ9V32VhhzkZP1hVivOIxQ5qbfC5dn1kNLpq1lpzP1JCP6S2bMD4+JkFwvDYaTUESFqZK+BnfP7qziSxhSG0syVwHMrbpKuYkYh8LJhcFE3+RKGaJ4UpGZK8N2PM0PagBNisWl3BWjpgw1JjPipofgsJ8gEYdvW4Dqe1O3aYzbZNe3lNXYNsD/5663ds+7LtX4LEr9/EdaIilx7HTbntjZmZWxl/oUiSHcmxsoRQ7FD7pWuSBmzs52UQUABmGwLF2ipjFoRFxmFLsIIOwazbEAcfRGBY5tuuIsEpHK8VBAsjZ2WXoFN2bdCEl6GDkAL8SgjdwUWt0kcvlYXVNSX3Mjg2jOjUlLsH8+CJ4HQutTkdGwySV3qWARfGW4/hkxQ1gxBPCEZMRJNuSMeBEuoBWvYyIoUILuVJMMPCh0zVBPS6ZLAQsUYMuXF+KKI1WOjpf2ZHs9WB1Z6Xgz40txcBiEe5JN55J19lMFP0+R0YtZNI5dOjgJVOrbyEeU/DGf/4FxzaxbMWOCKkUHTIiWtGpy2vKXxRpeYgkBL5L3pbrymck1J4jPCxOpJtvDQRsz1E2PRKW69a3XHghsr5YyNOVoyIa58/EhPMB7FYPEYOQeyZNQDhGVs9FuzcrxQcZqrZlI5nmAZYRDiHEonkoDC/r94WXODY5KUnTdHMWC/mtjphg5Ildbjlo6+R7UaRiYiudkAMkiDBoMpFew8zctLihiV5oNDsyKpQfj0mCapidaoeCeDDmRnGQQg/H0+S54iFmMJDDH12lDLVyHV77JCyOibGr7HGEvSxuEWkAsJDOZOX6dpoNSeTm4XIw8IX9xK/FUafuoA89HISgaBLO5cnPwe4zQ7MiqgezWZe/WCBqekRGSXlvorGkBPPwZ4sm6OgOEoMRZtEf3yr4MrnXhpbOwO076HfJbGIzgC43C70OQ9cS0gjgZ22bXUTiCSno+Ezz8MTinqnO5VJJ+I4sfI043b06zDavpYfcgoXwe7wujoj2dCKxIKfYzxNwy6yjmGOqfRm6QedLRFzqVBf6vQ7MDtnJTD+tCsvt3bReulnY1ec94AG+Uu8gmRqCGknjlTfW4WtH/hzFkRzuuuUcvPD0qzj65MvQ5Xg5QxFCDBwj84+YBI6c81ATQlzzcPN1J2DpwqQI4J5Lt7yLrt0XdhwbLrz35O9xzJIFctTgqF4LA7WAgw49FY6v4bSTv4GTVl8uIUsSnsK/HHoaafcKAtHkH70QJrIhPP3YpVBCPeSSTOq1RLSRseiuiUqVIhFZXIGAzpAoFtlc4xgGQe4dBXDy5wpDQ+jwEJ5MolGvY83dL+Bnp12LJ5++FGefez3+duvaINwAunAHNc/DPX8/FzsuK0Dxu+IMC5G/mUjK310e8JttNFsmRsbHYA9sRLWouL+69Qri6ahwkh0nBJvszdVX4/67n8KLL/4RhxxyCv6zYR6xbASVWTZ6Arcbg7tWH38Yjv/u/rCtLorFgAvM9TgYwbQkBILPeaNpwuy0UaBbhxgKqyPPqKvl8Nb0DA7/8mro4SSefOI6qEYHK7b7Jiw7DD7qa586D1ktjpCnUf+SMVKGo/HAFlJ4EAlLg6zV5PhdAhPjC9FzHGHN0YHEsWizNYt8YgKV2jqk8hM481cX44orn0aXrjB563SEPRsXXXAcDjpgN2STMbnfdIdSdGBzR1iNDAmJxOB2+uLQlgF3VUfFdPGBPY/A0d/5GL75v/tj45YwDvnSqRjIdaINc4BvHLwvzjrhM4BmIZYbQq/VRp7JzhSgZH9hOEZf3GMMCiQ7cboTw/s/dCxIA00WVNz093NQ9Ibx1f9bjXavg6uvPRmFnAaPuJauJwnMtmNBUxwZh69VyfUDYjFyuB34MR1xJYHL/vQonnn137j8/LOwx97fRldS0ilkKNj/gA/i8UeegT9w8PKzlyEVdeQwSXwKx5a5h9RqdfJ10OrNwHIY9LMQV197J2645R7svNMC/OzMExDPKNAjBey975HibPOg4qMfWI4Lf/UVLBqJQfGT8MMBq1DeT2EK+9i8ebO4wNnw43rl2X185+Q/oOfbuOKi07DXB7+D5sAXlp7GJPf+QMZOeeAfL+p4+O6fIhtJwYhqgkxomo2AH+JD9mYjnZE6wLX6/8XNkBFIp2Gp2sYLL6/D1484B4WhPO6+93foNqv4nwO+J4f4O/92AXbbrgBNsYVVSVExQdGjG/DzuGaTb1upTIlwRsGINQv3SjYX6TKjW5qYHKmVknTq6nDDLm6+ay1+e+Hd+NN1x2Bui41Dj74Qk9svRHXTLLKZArbMzEk9k08Azz95MRKREAwlhZZVFTgp9w2zY4nAwybK3FwZcw0LBx50GkaGE7j1znPRavr4wud/hFbHwsoD9kKj0sHLL78imAgVIfz2V0fjiwfvgohioGvVZb9hQ1xTdBGoKf7LJIvvyLqVy1IED6FcroAMYk56UMDkXslrwTWNIaVsfFJwIbeQ4/ODPoNmwiJuxdJJVJo+Prb/kZgcH8dVV52Nueo0TvjBZbD7Ol5/azoIQ5NfYRE9BLmkaYgbPtY+cT0K0Q4GvWrA2XQ4Mu0wUQgdhrU5YWk6yoQAG52dlqABAoSULU3EEN9RNrjZoFU4Iu+KaJqMR2H22tg028bBXzoHl119NF5/voILL7sNrho0dUcyGtY+ciEcaw6pyBC6dkfWPj673Jv4TvN7cMSaDRqORTOcksGjHIvvdluoVuoicFPwkb9Upq2TxxoTNAhZ0iMTo3D7bRFQhU+sUWtykEonUZovSRAfedYxI4p2tw17YCEZJ2OTGJuQvCcUkLhGcwKF9RPvAYMxrYGN2akZDI+MCU5LpUO1UReMDBvpmdEJ9JtN4X0Ts8W1n/s2hWrW3QwsJLojmSPjv48kRfj5OXmH6b7n9aBgyzWkO/CQz2eFN8u9gA3fTLoAyx7I9a5U55FOE8tFnAinQCKolUvIZrmP1GDwnWMw5cDHoO8Ga8CAQXWcqgqCaNmo4dcLQklZcUK4nIOtIU4MfiQCjGPZdK8SJcAaivtYNp2TtWh2ehrRGF2zigip86UZaVazcZtMZ6UOZMOGD4rdI4s5imbLwuj4AmmAGDqvLadJyFagSMlJAE/EOj0ahR82pGnChjxdxVwbKNz5qirj8hSveW3YjGYDmCPqueyQhM8SGUDhnOcTBkXxPbKIW2LtZrNxrcChMz+bRc9soVouIRGPitGF+IM4G1qDAfo+w30DXjTFYOIBEvEUQiGiE3g2YL3CV8OTs1HI18TNS6cpndLEg9FNy58zlkigKnzbsJzZ+HdxAxfysNoMEw0CoFjP0HzB9yPg/6dlMpCZFjzHEYtAQdux27CdVtCgYL1OalIsIdcSWlqaoXR9sq5mDcRpPE5gxVQG50Ykz4DvH5FebHZFo4r8Ow0JPNOFFOJKTLlvbMDFE2mpIxMJ1oEmPFtBmHWmZyKey8h5hTkIdJlzr6GhQCa0BIFEgZvBimFEEinMzm6W2ieVSMq+zrWZ2Ac+b5wiiicZ0EUVm5Uzp9tUqREFQU1zSa8Lh3gHCsFsEqey6NO8oPDcAYTGv7NNZ9omvbynrsC2B/49dbu3fdh3r8Cbtx7iz5aaqPd8TCzaAdl8EdGIFhTnChMxycDzZaSF3cbM6Ah6LW5sGlybLpsO0qm0dHj7vT5s15OCjRt9s1WX0d1YKo12owKr15BilQmqESPgS5JNGdFZ3LQl5bLd7kJVQzLWzEMO0zuZgspfBK+z+OdIU88h+D6OaGYRWvUONk5tkDHy3d73PrhOR8YvJfU6lcLU9BQmJyeEuxnnJh2NifNzeGgEA8uUpNDy7JS4U2OJKDzPQCw7Ij9z36Fw7MrPyzHyVCKGFJUDjvRIsgMZPElx9lBcYRDV2+vfEDA+HQ4sPvV4BtVSBVnBHTjoWR0Z1W8Teq4q6PUdRJLJ/xbTHIWn05bjVCzwzbYp6Z6Tk5PikOPn50GPBcXAHYjrK+SHhafW73MEyEUhPyIFO/98s2HKSBqDK9j59hwTcWHh0nnro1zmeE0IzUYbixZPYtOGjcikiH4IoWU2haanaJqwkegItcxO0J3lyJfNw5eNoUIRGzduxMjosLCiNqxfjx123AH1Vkd4c4yY4Vg+Bfih4oi44DgKRGexpLW3TRGhZ2ZK6Pb72GGHHbDjiiXomNPgOYP4AENPYOD7W9lwmhSAPKhJgBrDFjRFxuDzhbyM/HCElKxJFsQSUMUk2WZLnJeSMA0emgYiPsvBxWBohSPjX7avwrbIIPSQSSbFTcpryaMiDwQMIyBAjm5iJRy4fEqlWUQjUTSbJgpFhhIwC4EFOqSrTr5TQsLXBiLosupkqiydrHSS8GCjhFxBF3iOhZASEaYxDwk87NKhlMrk5OedmdokzzYTgOuVErqdtnTnLYdJvjyUqvLZ1UQKrTLve1xGvukM5jvG5zZwJarQwhTWOPaWQrXeQiadQshz5WfODQ1LGBgbCQw+4m3ns0vnE5sI4rLUVElKrtToJEshbhQw73ex+z7HYlFewQ3XnYF/vTKH4350pYg9omsq5BeHMT4+jGq9CrPVwcKRJO6/9SeIa2Qy++h1HXTabQli49gZ1yEetDpdOpgC/AjvZ2EojZZr4ZAv/gybNit4/wfSeP9eO+Mvf14r7nMeEnktgnipwLFEBx/v7fk/PQJfPXRnFPKTmFq/UcZiKVfMzsxjweQYIhE1ONTT9ErWHPnKjZo0EjZueAvjEwuFt8YABmdgi/OBKInpzZuRHlmEHVd8HZ/74p4yhkoeK7+5a0ehoo+DP70U1155Nmf/g89lzsLqDlCvd0QQyeaKASt1K6LCdnpyCIgyGK/dQq9vysGfichdu45/PP4avnfcVXjyyUtw4QVX4fdr1sKnyz8I7eb8K9LxGL79tQNwyqoDENWMICzF4QGTwgSbIT5q5UaAhlDCGBoZQ9tsCieZZ4qWWUWqMIyBT47rOPb76CrMN6u4886fIxJLY7fdjkTY99Fu3g5zhow0OjqJXkhB0SLoS6hgC+l8SiYX6ECr15pYMLFYBEC6Vdg0iowMQ6HjlJzBVAKzpSR2eP/BWHXCt/G7S6+RAAn+b7slY3jkoUsAvyeJQsKTJQdVXCUDhOJRNOdm5HkuzZWxcOFitBoV2a86PbpD4/jwAd/B4f+7M1b/8BT87fr78fPzbkTdJmJmgA/tlMetfzwVmtFBq+uiVe1i6aJlaLkMubCQShD5Yckhn0nniVgBF6x5DD8//xbs/759ccFvv85uDA77wgmozXfx8CO/xthoF4bHUcgowoaCFsUPEMVhy4FyqJAXdl+jwX02gqrVxNLRZfje6ZdjqjGL3/78TOy737Fo9tg0cJBOUShz0KwHz8M7r6yB6rfkWvDZ4Z5bq1WRyefRmZ9FtpCW6+x6YZhtIJ0ZwVGrzsE9D76IV1/9i4yfvvLaO/jm/16IvhfGwuEI7rr1TMRCLaTjI/AksFFFrz1Af8D9WpPntS18RkvWWj1s4PbHX8Qxx16N5566EAd9bjWmKr2t757EN0GPUDT1sXQihece/w1ClovZOR6C88gWi/BtW1xgxM1kR0cwNz2DkaFhWbe4JnLMlCJbKNxHyPDx75f6+Na3L8DEogJuuu0X2H3P7why44Y/nI0P77kI7fqsCA90AkaZ9eeHoSiG1CBEsxi6im6nhVqLI/IZQd1wj+G+QFwFebJkVDMJOuSyYeDj7/esxUk/+AP+9cwluPf2x3DKz2+SgBXVDYKHHDbz2IwNOfj3U+cjZLWQz0+i67ZQmp7F+MQCCZVj7cB3u1gcwrqpjYjEl+ETH/8uTj/zqzjgkx/F5z5/MqrVDsLpGDoNNhE9RBI6+u0BMlEfTz96KXJx1ksBo5Cp5txjVY2sXD4HPqZnpgKn3YBiRhuTCyeDsWU1JigHOuQYUtQfWEjHOdYdEd5twGkPiTuNXPXCWEYQL7ZbRTK9CAd+8nS8/PZmvPjy9bC7Xfzfd8+EF87i+RffRMhnU5fBN2yOpTAz3ZZmSyzcx7+evgjuYAPCfhRedyD4mhBH5CM6YqoioY21RksEFQk089l4YYiVKrgl2wl+Jj5UJjFRkTQcx0eMyekO0NdsbLfLtzG2KIaP7Ps/+OOfH5CwLDrO/vfwj+CsUz8LszaFaDQnTW3eZ35mfn3ueRQWORnDJiTfIzbYOS2ihn3cfcdtWLnyI8gzUHN6Rpy+THmnMM0pLO7Vmew4tmycwvBIRhrerFN6bVtG9DnOzpqMo/XkrhJrRF4j9zWr3xExi8+2uC37PXE8ck/k5BgFQzIs2TRaOLEI07Pz8j5wHS/kc+IEZV03vWUzIkYQXsrvZaSiKM9sErQFMVXVOnFOk/KcsjlPli2DSsm35/d7d3KBgUQM4WRA5sDm3pRC2yQ7leGeoxJiRC41hfv5+VmZbikWxoJmhO8jmYoKPosCVTY9LOcK3+uiZ/HrMpSzjmQsilg0Kq5oeysvhwGqIpL6QSPWV11p0IXChkw2lebmBC1AdyNNF4JCGB+R65bP5TFfobM2LE1aPj90NfMMwAkgOuMXLZyQQEsKvmxO0VRBxMLYyLCMcJM5SqE3T8MIQiIOt8wyqf5iPkhns3LOYCOeomKjVBUxjtNNbMBS+HN8B3G6f2dnETcCRy1/lh7ZpL6HJsOXGHyaSgsyjGuopNz3+igURoKQLjaW6ERlLem5SBeH0Gz0EI+mpRZi04I4MxpDQgozEjKIxhKYL88JfztogAVM23anLWtbvdYQBBWfbS0cF9elbmgoz8/KGcGl6EhDBsjzp4vUQjKdkjKC00SIasLn5ftC0ZrXo9FsIlfIwXPIXSXWjCLmQBijhjQ9C4Aal+BEr99Bt1NFPBLkcaCrYL5UFgc660tiGxLpKHrNSrAuRVJyhqjV58SgwmtMzFssSpd+RFivUpfHcujWTcSHDNRnpqWWZ63KCRBhDBOb7w5QmBhHt14TBjSnFnieifD3KiH4fYY80sFLo0JSnk/+GbpT2chnnaJHY3C6NtQIzR00CGlQeJ2IXqHpJZmE0+lDJTO+Z8Kxe9CXHLtNZ9omvbynrsC2B/49dbu3fdh3r8Cz16z0eXgiHHxy6U7iTKAIwzEcjvlVylX5rRRwBF5OUU8SiB3hSzWZ5M6iotFEplCUZN9YsQi7QfaRhi45hjxY6BwF7qHTaiOVzogbhQJPgm4IBsmwcB0MJGSDBa3GtGkZQzWloGnUGHwSkpFDbnhaPI6/3PIoVp18pbibyAzkl5GpfwfI5QwJZynk09gy3cTIKJNBmTzro1ikONLCxPgQ9t3nA3juuRew524r4HodLFq8GHfe+TiWr1iGQz57EG74203YbrvlWDAxjvL8nIiIiaSBffbaE2+v34CXX3lNus+zs3NYMDkBXfVRq86LcFurmRgbzclYHxlT69ZNC++yXG7AbLTw2c9+Bk8+9ZSIGOOT45gci2PD+mlMLCjK6NLcfEOKNrJV50smCoW0/FkWCnRQzs/Nozg8jGqZzglNRv4YilCpVKWDn8ok8Pa6dzAxOSaJoXNzDWiaJw7euVJTOHvZdFz4qt0OnTkMnwkYkBTAIkZIwpjo7OGldTzy9xiYQjJASA6NMlW99WHiv4p+Q82RGhaDd5nSayhbuZ0M0Ql+D3VFTqVT35RpcI6G06XseojI40DhzcETD12KyWH6hMIoV03pmksYDEFQvi+iBF2xTALlc8uimV+TBxx+BhnR4bhzWJWxK95/ipoU6E2OXEfi8izHI3zGqrAsFp5JqEbAFGaSMkXUQd8Sbhm/nwSp+R4S6bQc8nkwEUe3ynTcrrjDzGYQdEURiRxWFl5MrzfIoPL9oFkgiAVdAtRYwMKhkMAxT4gjNV8YxnypFATJcTxNRjSj4niIkv/nuRj0mIrqyQgg74luMIzt3ST4sAjiFIT55VmcU9Tle8d3LJ7OCbMzapBj5cL16aSIi/hAdtiAxXRuWAprOqnr9VoQFOfYIl7JWGCjikwyKgIwD57kWfa9CD2Nh7sAACAASURBVAZhHzff8Rx+fcFtOOigPXHqyd/AEV85FRurDswOg34icH06md8VOoEl4xnc+ddToYMigyrFtGMPUK7VoesRca1S6CCewPVsCTKhO9zxVUl9Xj9Vw3e+cxVmKi3c+vcf4tEH38TFl90h8Tx0R/AacNw8REc7yPp1cNF5X8XHP1gE7KSgInhQoTM6YNJSpNAxOzuLaJSHYwO2M5ADTiabhubzWSMflK5nRTjRb7/5pvxZsgbXb96I88+7B29tqmDFrtvh+r/eFwRjKBEsyGr45xMXw+vPIOzQ/a9AMSx4toe+RXE/LhxcPktcRxk4xWeI159CluAQiGzptNBq8drX8Pjzb+OU1Xfinw+ejxdfeBarVt8UpM0z3Vr1GXiMD+yxB3ZYYuDHPzgYWY7b8zkgQoLvBDmnZOkl87J+8WDEA1uPhzsy9xhEEQnD6bUxO1WHkUwhMTKM/Q44Ca1qG/c++Fus+cs9+M25N+HV56/BSD6LRmuDCCs8vPI9ISqD7y+banSfUMRp103MlyoitkdjETn4RWN0vCTknrlqBsuXfwlNy4Or9hHRdOy5x3Ks/edrePSBq7HH+zguy+eI71JEXI0UlYgJ4KGTfD66mxkESDckxYF4MoZqrYtEqgA/UsSC5Qfh95d+H/vsuhDXrrkf51xyrwgAWb2L5x+7EOlEV9bBiF6QcJCeZ8t+5thkgXaRikfl65erdRx/zo24/7F12HWigHtuPxeHfvNneHPLNNb8fjX22GkMccVDrzGQUUtH7aDXb6NZbiOdjMFionEyKWFDXMgYgGR6bWhOGH+54yU88tzTuPayX2Hf/Vah3OQ4cAj9Lu/aQNa4kO/gtWevRtxggIyJvCBT6NILOHgcx6ZzjmxDs0PGOYW2ODbO9HDRlTfg3tufwJo156A46eP4E6/C409tQDYRxrNPXIF4qIZwKAnHZ6qyDsWn+4lrDwV/im4NFIfobq/IyP8f7rwf5557P/717GX4zcU34293PCNn6CA1nRgacqOBA1bugesu/xZ0N4R0ls8J13U2l4ghSYqDkaIB3dXc+3mQ52GXh2aKFP1uFZ7Whe2O4Z77XsMPz/gdFi9biMO+diTO/snZ+Nrn3o/zf3YCQq4pglKXwTo5Q9ZjBtmwsRuELJK9zc2JDUriioJ9MB5n8yyMTqsKKFGoug9diaBUm8Z0DTjgM2fg1ltOQzKSxoGHn4H8xDg2vf6O3D+Po7ohoJjy8dxjv4PbrsF1otASQKfFkVwXxXxBRDcRrwwDr657A82ug3PPvQ2vv1nCC6/cCEW1secuXwcyWZhNC8VCAul8HIoXxduvv4U7/vZzLB7X5TmkqM1xaRnZVhiKw/AVOquDECU6EtlYm57ZjKGhDLpdNqvZfGQyvCYhLrZF3vdAGOQ6Oe4m0SM6zE4PTshCLskQvwbMvoXNM2ns95mjse9e2+PCXx2LZr+D407+DV58cR7DQxOYL01hwcJhqQempkqAoyPs29h7rwmsWXM6XOJKOm2k4nRKcs9SAbcjo7i+r4moRqcq9zFOXtB1S4YsG8F03HFqh/ev2yOHN4LZmTJ0JYOOX8axp1yFzTM9WLaNZp0CJZu0Pn5/4Xfxmf22Q8jvSziN1XdkTXo3yJJrOO/NXKUkjn06U/mHWTtISKMRRrtWk/0gFFaRKY7IOskFixgFBoeGfDbH+bz20R8Qq8BgvIQkmTPEiQ0+JazJdIuMRjsU+FvybpVKc7IOeI4vAV1sRHACh8+iYAA0Ve5n1GDoEEPqGPbmIR6LSOAgg5rYGKVzuVJpCmKG663tdqGHVEF1MYQzmcwIrmogmB2iaigwBlNiXDfIlB0eHsagz6Yb3/UOMum0iJskB1Nw5D3h2DuNB2xe0xjAhgi/Hmu6eDwCiqSakYCmZ9AyB8hmNMEbUComi9PqNhFRfbnWZJiykcspK+53NBBQ4KaLkPUon2GGVrGJThGOEzbEWnGUndcgXyxIk4vicEJQETZ0IwJNrnVfajy+azSNsJ5qmV3Z53jdycXstiqA04NO8S6sQ40lwDvAmi/CQFph51M/d4IFIiTeS+hE9AxcmTSiYKkSL2a2EB9Jo7Rxk+AgwiEiEerCPq81KhjPDcHqcW/nRA0RF31xsFKw49fmkEyn1ZDalAYFg47vVBaDAbn1KXGix+IqWiaD6hjoZsG2QshmhySoi7Xxli1zEtwkLl46vreaCFjn8TqzzqJblmJqIplA12IwI5sEloiiMhFmM0SKk12c3KNjn3/XpGZ0ul2557wqA2YjcGIkrIqBhROMzEYIMbnU0yB8GTa27R5CDImslWXaI6wZgtxigC/xcQwAht+HKfVlRs5NFO47vbq4rsVwYyQkaGrQa8HzO+h0ODU0LpgFCsisaTk5l8lmBFHAH4yEJz4fNLdIQBsPIYxw5LvIgEB4MjWjc+pCQjbILm7JGUAahtE43L4dNHsE4+VDjUQl+JjCamjA0GTusXQgh6XRGCYOoG8htuKkbTrTNunlPXUFtj3w76nbve3DvnsFHr9sb+4MCEWzWLRiFxn/ZyHD3a9caogIyfEkdsnphKAww801k0nLqDDHi/o2RzQYWhWTUUj++XihiJlNm5Ei+5TcJY6xG3RiRkWcEjFN3rqQHJD4zxTd5ufnhPtGl5kEWA1a4gIjc5CbK10NbbMD29exz/7fxsZZqncqDJV8pyDxmxs3x4s4Ck2xgL9EA+RoNx0UZH5x+/PJhw1Ir4z/kJmOYNIjSOoVwQ/IJUIwzeD3GgaDr3yceMLXceWVf0O3Pwi4VzJ6E6TfSkQHtaqtQiP/cyadQMsMRt0JTJemPGsy/hmVApGPcKD9yC8eAILrE/we/v53rxm/Lidr5OC39XvI9WOOyNavveOOC9Ey58T1t2LFQqzfMIVYjHxMGyuWbY+Z6S0S3rV4YR7leVOYQvvuszveeO1VYQ+98cYWjI8VJKhoZLiIXXbdCa+t+48IPP955TV8/YgjMDo2jBf+/bzw8uiijcQMGcV66/U3pRBm4bV0yXJMT02jUq3IfefzQyEzm89jpjSPTsfCm29Z2GefcTmYM52YnLQHHt2Anu3jgdvPwUSmi3Qij57DQr0n3DiO5NHBQu4dAzBYjFLIpEua3CWOr5H5S+cvD2ss+Om+ZTeZYjUPUSxGKfpLKBvh9o4tQmFw3cmSCqNQHJI/x0MGg1V4MGc3npzhVDYvnNkMx/kHFLmaMqafSmYCAUyBuFgpkiXiWbS6bemIZwoFzG/eJEVyWE8IC81stiQNuW91pCgjX1d4l3EmszIIjkzAvnweIi5Y0NKBQCYlURoSukYHuBWEs1EIEDeXGt4qhjpyQOW1n5mZEvGKzFC6S0ozU3K/6Bwlg4vj7Dwy6aouCAgeEjg+JWPiPKBoqjh4mbrabnJ8LkgVJ4OWB9SOF0IxkUdI9fGVYy/D42s34ZE7zkYaIXzwkJ+IayBE7pdrBXxVeX9U5FPA4/eeh1blLRSLI5LwTCHf7JhyQGKoDZ1EvJcMoSCDt1afR61pYWJ0Eh27Dhtj+NDHjsfR3/4QDjzoU/i/o87C1CzhY3Q8BcxJOlV5KOQB+4fHH4jDPrscqWheinAjEpZniZ+XoQZEZSxfvgKZkUWoz82J254H7uktG4QZxoCRkbEFcq3pdOJ957gxDzCZXBqfPvhU2Noo1EgIL720HgM3hI/t934cdfiHscvOKYwNp+D2ea98dBiQF/ZhNk1MTCzAa6+/KQ5Lfm2uSvFEXnh/vId893gtpqY2ozA0jOrcRtR7Cr74rStx1vcPxkQxiiNOuVEcyosnF+Ab3zoUPzr9p8AgjJV7j+DKC78Lw/fkQMTDPUkBo2PjmJ2bRS6ZQbNtSko1gwU5OsxrRlG61aawyQFxoGrWoCZieOXNFj570OlYvnMSh3/1YPz0R39EZfofiOgd9HvT0CPDqJXIXg7CJfh+8VBDlyBdWkRn8HDJQ87M/KyE36TS5E+m0bL7OPjz56DVc6FyxDHSliCLaDiEpWMR/P3G3yKTZLgXx0eJcmMTwJDQOzpy7DZZ3X30fQWZVF6S6BvNkjhN6VKamanCyBiYq1n41Ed+gN9e8H2s/PR2eP8HT0ClSQ6yjbdeuh5JtQ6r3UQsPopEfAitVllcsRqhvEzG7vKz2ujaXezxiZ+j4wAP3noBoqqH/Q78Aa770ynYd7dhRBERZyafnWaniwXLdhTXJ5yOrE3SNNIC9zA7LEw/dvQ+zFITF139KP6z6W2sufoCfPJzq7BplgncbCCxY+DJGsb16T/PXYGBOSviP9EN5EFu2rBBDphtqyfhJuQuV2uzaLTq0LWMpFTX222c+9Obccttj+Klt/6IW26/Fz88ZY00jF5/eQ3iSgWKF0GETYdBF16fgWNd4XgzLJJrpAjiITaOonj81Xdw8CHn4LEHzsfFV9+Ev9/9IqxOXxK4+YwzLZ7B4rvuMIZ7/34astG0OLnokCMChBMa3BdfefEl7LDjCjgDH46vSJBliy63uBF8XwYxGhwIj8EcqDj2lHPwwIPTuOKqS/G9447Gxecdh4P33x3phCZiSdc0UZl9SxxnDLmhMMw1ToIVDUMO1Vzr2LzkCCnrDTYn0kkDnQ7HayvwbB8hvY9IZhF23f3bOPkHhyAbT+AHP70BdigE3QsLWoaHbO7p//OBRbjqd6swlCQ3UoHlt2G1e8GYq2HIdATXZAbiMdRzYhnfvSg+feAP8dUjD8Ahn9sTF/36Ttz80L/h94k4EQ6ANGSIDcknFTzzyOUwVAde35LGXq6YlXWSnE46rtiQoqBUni/LGsKGnedzMoKOXH62IByw3Wuj3yUbX5VmUq3awAid6126yXUMvD5iahTdVht9v4eeGsHeK8+A3XXxlUP3xbEnfg7lSgdf+OzZwnz8/KEH4q67HkW7Y8p0QWm+KUUSf/wjv/FxnHHqV5GNOoL16PZcxJMZmI1ZdLp9RCi2OmRNBpx8sky5dgxcNux1abRR0BseHkLf8pEuZKS53Kl5MAclnHPBnbjqj49DlX2f0k8YuaSKR+7+JcYyIdkzZ8uzyGYZSNUPOI7kY9J9xiYeXHlv6Hjj6DfXKAZ+UZhhCBj/PCdu+E7wfe20msKbz2XzgJ6VOtZplYTRzHW80TalZuH4PLEz6SwxOk2MLVlGq6bwzhmcRdaj4HK6Fqr1OoZHR/DiCy8KK5uTEWz68XtzzZOwQ0WR54cOypbZCBopxP90eX8pmhExNJBaPpfKiIlBgYNquYbRiUUwGTKYKaJSKQmLc2JiXGoaXneuR9PTG0UsY3PD6vbEORpLJqQ5T7MF9yL+N143EeREWEui2WpI03d0bAybtsxhx932hdWDuFXZICZaiOP8YfTg9ZriBu32LAnwLFXIBA7wEeT4R8OG7EP8fFpUk7rKcr3gfGDEJMi22zFln8+kUkFGQzIhBg3WRZx+oaDcaDIhPg0jwkkYNrF74ipn7ZgbH0VtahoxTo0lslCiCQmCIm+Vkzx0A0tYoqELC50/IFFDFHrZFKNjlWtSIpeDQ3yObcNn3oLrIqLHpFE8MzuDxTssZ0IUGrMzwhPvEEuSL8ieyGeOgVNKyEC9XpVgPbvfRSaVRKlUgpFgFgGFZgaKpbBx0zpZp+iAjURZ2SQwX2nIz8r3HSFi0pKy5nNsn7UaJ6soSLMhTvwBG/hk6XLaMJUm59iCGlKRYuhoyxTOLJE9vGCs/SIxCt6cVgjE1tTwMJpzc4JoSySL4jLmmYDuZ6J4aCiIJNmUdwWR1u9wes2VEC3uF/DCaJlsfCjIjo8AXROWFUxgzE5NCxKtOJRDs1VBNpuD58qJTXInMpkINm94CcXRjNRXqdSIOOrZSIwlOaEYlckfbwBoUYrRPcTGhtCZmZYzLd9zYgLiqSQ6nLKMGtBicamd+00GzQVuYfLtFdaPHG0kIqTVgpHLolutCnqM05A6w1VDKnxdQWjQFp6tHmFWiYfQyDYUwDbl5b11BbYJq++t+73t0269Amuv+YjvMi1bS2Bi2Y5wFYo7HC+kDEIkALmTdOTRQRiM4+qaIuE5yTgT7xWEY2kRDEulqoinFB+YvC6MyWg8GKfjOIgRE6FIBA4ZyqJY6AmHiJwvjpPo8QTMelOSkCnidDs1ZAtDInIJL9RjgTuAoqTxgY9+HS+uI9jewN03XIh77/o7lu60G9588z/YuPEdqGoShTzHSlzhJo2ML8Yza9+QBNzddhnD4sULpKu6cNFyScp8Z+Nb0qkdHVskjo+nnn4KH9x3D5i1GehaHI8+9gw+tv8ByOTpbGvLKBG/D/lCFFu2TG3Gzttvj3arKbxKwvQ5ehcWQDxw6SVXYtmyhTjgEx/GOb/4JU46+SQpIKv1Jqa3zGDJoiWYnpqScTM6TBdOLhDXEZEA3a4rAh470iyoKXSzwGMoFMViimlWrwVDxisHiEc58m0KtoCHI46HM8lWAZ0R7ChTKGYyvSPBPCyC+nYLvfZmcaqF9JgIiBIuZrWlKE1lOd6uCOaBhSbdfAxaEGFSJ3vJlsMHO9t0t7AolwAvOpBagXMzcISwK09eGH0AqhxM+HvpQnQY1KR6OO7UK/HwY5tx25ofYfdlDF6KYr4+wFAxAY+cKasrrk8+Fuwe03kU/PIleIFoBoqidE6wE/3uocmI8jnU5d/JjRoqDglrjqI1BTu6MekwcgZdKfwV1UAmXxCXQqNWkQKcBz8emqv1hsD+HdvBUCEnPFK6iXktGrU68tkUzHZDRud8jwnAYbHz8lDEB4Jfy/GC8Co6YTjORsGf7gEKqzWiIkI+MrkcNryzEdlMXopKPi+5IXIvyYEK2KqdFpEWivCheLChE7FvM3nWl0M03yUmXBsRIgICTiEPYjy4ceyT1yPD9Gc60LUw2i0T2VQa3T7Dpug6iaPXpcOB4mowjlmvlpFOURjQpJnQblviAKYQTFpG13Lx+IsmvnviRRgtxHHDdWfirPOuxIMPr4fj6/BCW2fUiUJABHq4i3tuPAPbLwnSfOl0VHwGqkC4phyP43NCviMPRAxtU7UYFN2F4voi9FhqGCf95PfY9GYbt9z1S2yZLeGQQ84UNhudFBS9TbNOfRWKG8LeO4/jj9eciFZ9BtlMVu6z8FP7ZO71RQwU9yoP1q4n7pcYP3+IggmxJ74wWelc5nvJ68j7zfWgaw3wl9v/hV9ffrcEsrhM51NUqPoA91x/DJYsHEMmlYDOA1anA5s8w3jAgpZGEFOFY8SM0OVeRj7HkURPxF4KrEyd5qGzVC8hrUfxxjslfPzLv8a3D38fRhMhnH31C4gZTCU2wWlcrkEa4tBDHTz/5M+g9TtBMEefqcAMf+ljaHgcuuKJuMJEeX5KBnHwwMqbrOhku6kwoi7szgCVmi0p2KtOvhSPPPUWkmkNan+A1164Eq3yrIyBKmrg/qYzhWsSOW8UB+i2NymQZXLotelIoU4UQqU8L2vpiu3fj7lGD/uuPAFn/3I1fv3ry9HqNjA6PoT6piaee+I6FLM1bNmwGQsWTEJVHBEa6FBOJLMiwpj1Cly3DzYPIzpD2Migo+tsIM+zM1Dgqz04/gAXXvQUrvnzXXjm+T9gw3/ewOe/ca585sfvuxj5qImk7iFspKBFMujUOfYZQrdH1xfT4wNWGxPeP/nF1Xj59TLWPnMtvvClk7F5SwOvrb0aca0FxaVrlyIkD9BhZDILJTAvEnHQarRkJDTgfNvIFfMob2nAjfaRj2Vw4unX45lX3sCtf/01Dj7s+9g8Y8lzPD62ALXaHHpmgBh56I6fYOEoHXfE7NDNz2APrsN0QFEMplsrInuUS5YgvUZe4MIzbQ3/s/IELFiaw9V/OAN77HSU4Gruvf2nWDIaRkxPiqOQ4pEGDYrqwO670LVowEqUyK+BiBS33P82Vv94DR69/2Jc+PtrcNOdL8Ef+FiydBk2vbNJMAYcb/7MAXvj4vMOQzwcC/iDEUMaG6W5eWRzKXEo0SFFDvP/s/cd7pKUZfanQldVV3XuvnHyDEgSEQEDiOTsEoykBcmgLIpIElCXjIASFUFYgrsqBgwoyqIiGRVJksOkOzd0zl1d1VX1e85bM/v7I5h51sd1Qt+uqq++733PewLTpLmONTVCu1kRZun0osUYDghIZdEaDLFmvonPHnkVWj36ZAOr3/gV0kY/ZhcPeVYoyNq6+AcT+BMwzfUEQOFQjj6H/D2CRGT3EziiKmfYp+dgUSw4dCRQba6FmZnGB3Y6Cz++/yosnypih91OFeZWgvJbjRAJgQ4FK6Y1/On310IZdOAkJ9EPGI5IFm4M6HGP5c8kSBYMfXTdOkZGDg/98XXcdMt9+P2Dt+D1V17GUWfciGCQYAImQrK6YMjQ2lACPPHwLShkApj6UCTzzXYHBqXrYnlAxt1I9moCxdzXOHhmKjhrCr6X4+OT4vdqmg4y2SS6rZoM7DioYP3HAQyB7n6P4S4aErqDUEug6frY/+BzsWamLYPoC885Bkd/bk/0B32cde4NePJvq6EyqIaKFy1CSM9rDgbpKR4AP777PGy/ZRppi3JlMvTTSBqq1BZMYWftQC9YKkXI4SZIwWA/BmTJkMaMFVT50iIYyRReeO4pTKQnoVgjvLLGxeFHfgseh9Fcn4GOiayG55+6CaNOHaWxRag0F0QxwjONtSqtM0TlAUhSOC1F6FtPWwPZQ5O2sDHJrtcQol6tCRjKe0zgivJreuVybdN3NJljAv0Imkm/45Gc0y2GBVK5RZ9GBnB6ARgywIBVsm7px8m6j3Uz1xPPeDIFawQbA/on+xsteSDDXQ5c+dmsrcjmZUBovVoX1VGlsl4k2+1mC6U8LXtaSCVNlAqO2DcVSpPIjU2LxyXfYYZC9lp1uS6+h7Qc0i0G+Fhiy0ElC2X7ZDbynnEPIuGB7yL3VFE+hKEobsjEbVQ2wPVoHRAhkSzCzkzA9ZT4z7U4PM1tz8NSXXTpvZ9m4BLPSfroUx4fDz5YC/Bz+T5GionX35nF5JKtJPRtbEkJXr+LhQ0zMuiiXyqHM7TpWre+jCWLl8i+y7W0asVilCvzeHf9LPbd++OytuZmN+B922yFTr8DQ2e+Qw+RmUKzzfonQr/dwvu2XiV7bAAVBSeF/MQ4GvOz0NIO6gvz8PwAxbEJvPvmO9hmq/fJQD6TTYmSoLpQlh4jleY+SS9kBmhlAC3EzAaSSSbxzurVmJ4ah66F8mxZa1ABRYYuh6Nk6IrdUNBHvdZBLlOSUNxUioOgeH3QWmDd6gpMK41qfR4f3HF7GaCQ6S/7Gz1WjYT0L8ViQeoHj0A5rdGofmu0MCCBYBRhLFdCu9pEcely+O0O5itVOScIFvvg0CHENAN9uz38+lcPYO999hFLspdfXSfs/2aji512+aAwTsjeffGF57D11luLbzDVXs8+/ldsu90KbLXVcvRqVSxZthJmbgzRgJ7TJJawqvSE3UrZP98Ngq3sS8MRwxU5RBpAj3xYSYYYDxGptHmjPZolns2sb1hX6aYtQ6hRwNDJJLq9Fpwsg8gayJYYGueL6iWha/AI6nLIvtFXNybmBKLC83ocVEQYul0BYpntQDs8WlmQwRqTXRToHLQErrBZB62GMGCcVWdsxpk2Iy/vqTuwecG/px735ovddAee/P5HIyOVhWblUFqyCrphw6dZu05ZWlrkF/yl6ppIyOjfScP5Zm0B+VJJmI4BmUwEXYYBpqcm8O7bb4jHEdlmPNR4yGpWPKEXxoMfS/LppUUJN6f/+WwGszPrxasxgiGNsGHYEoSkmAmRdibMhExEKf+IhhaOPOli/OLhZ7DlyhT+/MB1sDUPajKH2Q2zWDy9CHY2h8rsvEyVHSeFVH4K7S7ZgCTKDdGolyXlneASp/tMV8/k8hJKQPP/ICTIFWLktqFoSei6LRNVslDYiBez9PQaSdNFD6LAo+9eHMhFjzNe4yYggeb3bGYp72EhST8uzSJAo0NhenulgWQ+CdXQUN2wXlJCs9k0gpGLeo1MwgkszM5hcvFidJt1KWRZJEKx0Ov60qDpJkudITr1KoZ9mtq3JIRjMOhh8aIlwmyKQg2KQXZxhFZ7XmiwppGB23fR69bQqpNdYSFXGJdJ94aZNSjkGEpAU3+C7mSU0IerKn504+P09EoKc4GhCJQXMcmZRTilM/Q/Ki8syNphMxYz1thYMayJgCxB5Hg1Mu2U6y2bLuGSq36Pe376Z/z5weuwfIrp9QYCJQMqpOi/y88o5DJSLPL52U5WGhY2/f2eK4An5fOczEd+IAxOFlSkC/O+EVRkczKzbrWk7bLg5HdjKFtv0BUPPrJzKdWvVuoiiUxobJwov43l/HYmLVJVSs4Ugr3ix0sZXQHegOAJGS6+yLtovk/WkOXYMJIJtGt1AYTzE0vjd0rsHRiuQ38q+l7xfjPwC+Jfxoav23ORTucl1CNQyFiNwzTsZEoA7DhYwEMY0N+XoEBXAE/+/LSTwaBPT1gHlcqMSAO5dtlcOwbTjlX0Bj1k8jn57vSsrZXLSOdshKM4yZ6gD1ljbLD52bQsaDXrAvJnclmY9BKuNqD6VfRdFUZmDHpSxWc++3W8/HoHV33nFDgGcMYZd2AECyPEIW0seAFbWCtXXvJ5nHjsJ4QVweti8m/SpPS3I3JCBjiECj33gH7Ph6ZlEGgtjGVSMKNx1AY12IuWYMtlR+Pen1yIySVpnHrqjXjxJYLUQNLi/kZ/wBG0SEXBiPDsE7dDjebQaXaQSqak8eDfZTIzw7w4QCBDj40OAV4naQtYRcaxQRY/wywi+hkPxJ6ADQ5Bkt4AOOBz30LD1zDo+8CQ7GgP373pBBz04Qk4ZgGDdg/9YRPZQh6t7hA5Jy1+mAyNIEu52+9Jo87/v9lpS6AaAUoCrWRDsRnqUbboa3AjG9vteRYO2XMFLv3aydj5sIuEDUvgZXzawcJCD0pgyD75/N+u3ChHngAAIABJREFUgt+cR6E4LkAKQXC+72Tgrnn7VQQb/YMJFppkew2Hwoi3NjKBuF4HnT5M3RbmcUfV8OGPnQUEGp58/EbowRrYTCnX+ZwZLEHbDR2FQk5krrFKQRFfbst0ZE3R4oC/yK4q16uYXejg4cdewbU3PITzvnEKrrnqDhxxxP748+OPozMb4bf3X4Sli7qAz0acUtC6+OmxgV+ybAtZ051WHTPr12DLVe+ThiydzcLzeugyHAkM6uhJIx+NFPQ0Gyt3OBH77bMLvvbFfXH1jQ/i8cdfxu03nYV9P7oCit9BJl9CsxunPts2hxquDIZkmNLoojMErrj+l3j59dW48eaLsed+Z+L443bBTV8/ByO/KmcXhx4hA3ekcWSysIUW/W0JPCmxF3SPQWEJDW4rQOQEGHV6uPWuZ3HfA3/FU4/chAOO+DKypaWYmZtDp8331UC32Zc99dHfX4rxLFUNmnwmh13c78iCo3czJcSZ9DiSdkEkEs3eHMIBCYEjaMUQTzw9wkmnXo5zv34I3nihhQcffAJ/eeRGTBUGmF62BVpzswL0pJkQnzLgdslQI/imSZBcvb6AdMbCtbc9gRtueRDPPnYPNtQrOPjwc4W9ybOCYGPEQKNAwZ4f2xZ33HQCRj0PTjorahiyoHgt9A1nwzzst1AsjYufMffeVMpGq15FtV6XIVchn0Y+vUjCZardDm669Se470d/woXnH4/dP7oNHIOAzwi53JgERSUYcBIFogYhGEgWHgEQhg/ZTpz+zkEkQV0Ol7mP2ybDK8m070MJdOjmEO/Ot7H7Xt/CV885AvvvuTP2PuwikZXqoYpQpze9g0WLStjw9hq8/PfrYSsM7zEQ6D4ySVMk3GRi0oswm6PKw8QrL70gIEuyUEJ6bAU+86mL8fQT9yOVqmKvQy/A3FpK4imbHQnARD9ALfJx3+1fx8H7b4do2IjPBvG8p+eog/m5DeIzT4CA7CoqOsRn2x3K+0tFDcOQWB+UF5oyFKSEm6GFlBGTrcqwFiqQtLAvg+5mm8OXIh565CWcdMa16PMgVzS5xntuuwBTy3y0XAWf+fT1cOl/zLqOQ2A1Bk40JYHAj7BozMRP7zmHUDUmxxcjjFgXadBN4hGhWLfw/Cb4zf2Q78jkoimEDJxkYEw4lEHviPLo9DgYQq55CgpTRTz94ls48oQr0HYD8Dhn6Nh0MYEnH7kSicDH2rULyBRTElDJw5bDsY4EVHEA10ahkJWhM2sXDm2oyuA9s9NZDPs9kd5zL+D9ZphhOp+RgWe33Y2Z2d0GrCTBYBVJJ49Ovx8TCFQGexrQnBR8KsQ2KrQYksrzjSB4QjEkJJSD4KSTEaCVnthkzjHcs99viX0AA9z4sszNzYq1U7PGsKiSnE3tzgIUhZ6RAVJ2WkJWKVWnR3eSxRQrRn8E086JKoxWLQTyWHsqtFpqtzHo9aE7lrBUc+mMgITplC1sSY/2RZT0R2QK5mQtcxkQmGa4GHsA+mGTKBBw+GRmkB9fhlGUll6j3mojkzLhdcswwjZCt4VGo4pcoSRCFvFYVRPotBns1Uc6wzCsLu6694/49nf/IHZUVFtErKOjAFnaqHTaojqTspJDcu6ymxRgGxVePMv47xL01GT9tnGoR2Yj9yjOwKkSJ4jKYbfYP5DUsVFBRot32lFRIcDhPu0g2P/wemUAKSGVsS0W34kBrQG45jf+PCri+OcpDqm8AHw7Yqu1+GezTyKLlXuTkdBhW6aQBMgi5+DH9zjApwKNAXgalIDhq6HUBvzsIFCQ0BWxkRDl3CZVnQo4Ni3aOGSJNz89UsSyLbbuir8H7w0VBRzdiNqu3ZMh8iY1ni4JkFRGxZ/N589/z7tH7QBJAyQZ8N0hY9rnQGHjd2BwFod88sopCp577jcoJtvxMx9F0HldHOY26EftiOUO61T6tCo0XfAY2MhQKSooAjTKZbnWVDqHgbD5OfgNhT3OOQwt6gZuADs3jiGH/0myijsyZNJsW0BjZoOwR4yoAKFljoRvqeIZzdqHgyraAnB4Qisk1+3BshLybHlOd6oEs2N2MO30EqkcRm5fgFW+exJuVvjUZpxpM/TynroDmxf8e+pxb77YTXfgxZ/sE727bh7Lt9wRpckV4iXEZoasrIAMN07MA3qdkb3mSePqj1yZONILRxLsGcAjUnsdjhZgoUIgLSuAEU3RyY6gHINMU7J0CLKGoyGa9TIMg+xJBXbKxpp33saSJSsRwsRwpEriY6fZlOAsFnAMYmAxEQwVdHwHi1YdCk8Btt2qiL8/ehcwbKPTASyHgSyepKnSriAIXZEYOZkxKHpeUko1hT5VZCZS5lNDoTQBhGyOmVLNQKEedM2BpjhodehvWkCCJuliVM5Cggn3TEdliBbPXLIBKZVh86AgHA2EaUYwslatSZNLEIThEgQFWRjRP5G+XCwYybogYMvGmyw1CegadKUw5+dlcuMSrLMwPy+Joyw0KNFLpgzoiZTck4Fbx3BQRyFXBCILSNDTiynTVXkGzRrDu8ho7ErTRJYd2XUSANVlcu0AjfJqZDN52Mk0CRQiq2t166hV5zE9OYZ214dBc/ykI+Eu3qAjRRgl5QQUm01KwkrSkLHSyqTzhNclCZwyUFY6IuULR7JGFhYWBDQl4EXWCKVaCMp4c/00Dvr0Wdhj92l894oT4ZgpBJGKfmMGtlMUybbKgLAkG8QU+q2qgDe5AlPORzJRpkcTC93SxCq5X0w5p80EARz6lPU6ZWkuqpUGdJNAjy6gh7B56B4WRlT8/J8HAy0b2FyRHTKix2LgS/NN37nly1eKb65Jab54oNETjpYDtkhX+0MC5C2USjm4lFlalGcV0Kw1EGkqUmkyiAK0Gk3kUo6AmSF6wgZj0co1wmfBQtjJjAurZGb1O8jSV1Z8nfj7Bai8tz79H0fCemUIBhsOMj2ajRbyhSw8+u35rgCVlHuTQcAGgaxWfgeyz+bny3INlNwx5VQh6w9AbzAUhiYLfrKm6g2+G2OylshUpdzQIMs0MQ47ZWG2/BrypQ9gq51OhW6reOQ3F+GM036AV97qw1PpI8m07bh5UZFG2u7gyb9eiyzIjhqw84GBpPjoNRs1pJhkpiqo1euyV5UmphD4Kmq1ljS3xbE81qx+Gxdc9VsMex3ccsuXcd0N9+HXv30LQZRAqLgi6yVrj9JQfu7jf7weYfN5CWdrt7oSIMPLazK4xXLEp9dQ44AvriM2erlsEaMRG5FQmFUDeuOZ9BJNSRGvahYCNYld974AbfqSMeSo52LpRAK/vv+bSFsjuJ0QFocVPgM5yB6jbzDT5imjNGSYQYYwZYF8TgoB9MBFJpPCyHNRbzTRc0dIZ/JIJhTMtwLsuv/ZOP/LJ+LYz22PXXY/C5WWIgDerh/fCWvXz2Ld2jk4mo7XX74dQacsvrAMMhobn0Rlfk7WvJOMAyQo77RStkiL33jjNUxOTUooRqAwTMKG1w1lbbsgCxQIBhxYMcFXR6c/B88nI28K3X4Ys+0HXVmb9G/kOmPiMWWYBCo4rOHvpS1T7CWKy1Zgzewa3Puj53HVd3+CsWVpzK/rIOtYCBMacokMbr72dOy4Q0r8HyksbrYYPEKZuyWhgWx8w3AoTHjaB3SZ0JtQ4vAxDqII5CoJGaT4wwZsewke/et6/PuXvomzv3E0SoVFOO+sa3Hzt0/FIft9AKVMTiSsUMmgoqKCvosjCW+RZoyMNjPEIYddBqtYwl4H7IbvXnEfXnnxVqRVBnV5yGfH4jAkLRAWcJqf2R9gbn4GU5PTqFarAoKSmcSAGwKWsFPoNudx/n/+Eq+9sxb33nEhTjj9Sry5dkgCUQwMbHKyUYCn//cGlDIMTUqIPJEgpViH6BrWvv26eCQ66YyczVSRCPgwZOMfoO930HFNfOTj52B6+TgO/tReuP36n+Kpx+6Eqc5gssDnHofo9T1XwvgIVHLowJ/DcI9qeQHeoIun327gpNNuxJ03nI9mv4qzL/wvRLQtUBVkcym0Og3wAD90vw/hmis+K76b2TQtOVxhvnGIQTBP5LSjtgx3OLiamCgIm3/lsq1QrragMohRM6QGITA2Nj4Ot9uN6wuNTN1Qhrds9PnnVJC0uqxFuF450BphamoCnU5L9hj+fa5bDhEJsBLoJtjPBU7GLMNXvK6GVN6U0M8dP/JFHHXM3rjoa8dh652+ICxOMt93/PAH8I9nXxKQhRYAf/j1eVjMkLsA0JIOHDOSEBkqXvwhT3+OZTT4YYBBt4VkKofLb/wB7v7xS7jp5rOwy3Yr8NnjrsY7784LgMHr2fSL/+7g/T6Aay/5FIo2vaBVBIkQE1PL0K61xC6BACrVCDMz68XXlRYcoUpvSVOGpFSxENBh2BEB38nJRWh3GlIjxKojBjO2YCTIhJ6EO6pIAvgTz9RwzBnfQUhWtBdi261WoFaZx8kn7obPfPoTmF8d4fyr78ZL/1oNzdCx84d3wN+ffV6G3+vWzQiYaxsjPPrQ9RjLBigWsggDJowPMBr2Y892sjQRCRA3zj1fhv+a2GewhpiYWoQ+QWIEaDYqKOVXotFuQDEcbL/TaeiFwOKlRcyur+OD203je9cdj0VFBs8p6LkDjBeKoqzhWuO5TmAzl6NfOUOnYjafrEOCr6ylKgtIKK6A1+OTyzAaGvL8WKNWa7MoFYui8NLTGURMlh954mVvposI3D7cQcyMZJ3HoTafSzyko70PiQUQn1ayXDW/CUVjWM8QSpphAjqiTh9aMkB59dsoLHo/qq2K1AKNyho4Thbp7CR8f4BOm6E+IzQbdRlQhqEHK5HG5OKlqNebaLSaovyhCzntdhZqbUZ6Sh0Tp6YbMsBMplSRntOzlfUbJdmsk1j/FPIZsdPgoMJOxjYG/pChrjb6w74oPjj0JfkgaWWlvtWdJRhGOjoez4YUhu0Z+M11sOiHxeEh1QUe2dP0Nm4jY2XjNe314WkBDvrUpXhtbQf77/U+HPupQzC1dDF+88DPsefHP4J/vfw8isU83v+B7fDi6+8gk53AI398FgcfvAeq5TkYCS0G9nUChjW88MI/se22W2HrrbaVe/L3vz+L6cWTMPWYuUwrLQbXcQC4bq6MFStXYvWa9ULgYOhmr9/D/Pw8avURpibHBGyn/dmuu+2AhBnhz3/8G0qFotRczz3/Bvbd9yN47ZU14ts5PpaRYePc/AZhsLY7LiYmptDr1TExlZfPWbt2FrVmA9NTUwI0P//8m1i6aFICDmfWlTFWTCJfzEgN9+baCrZYtVRYuLyvf/3LczjowJ3w8189jT33/ogM7j+04w7YMLtBahdFS8Bzu8IQXrVqS7km1u4vv/wObIfD/QgrVqzA1NQUygtVLFq0SP78xVdeExaxcEqHPt56e2EjoKwJCB4D4qGA5ySaJJMJHPvZvVGuVrBmfVnCgN98Yz3eWD2Ljufj3VcfwnjGQQI9DFUXTtpB2PAEnHSDATLZQhyewXO0zVwFB0iYon4JhmTV60KMYaifkUpjyJBa1cNo2JQzg96rQ1+FlS5IPR8HTmrSu5GMQTst2p/oCQeJZBoBPZVp0cPMBi+UYLdUPocywx8LzAUhG5p9Ji3oPPjBUOrJQaeL6UVLMRp4UHn2sl7cmE1iLDp6M860GXp5T92BzQv+PfW4N1/spjvw3H17RZ1BiMLESixesS16Lhl2PUyMlTAKKBsO4yAVmaoq0ozSg6xZqYgvI2XNnhciVSiKfLhZXSuTSIJmlNlvSlTl5Jtp8TqldqNQpFNkLUbBEI49LSBPtTKDTD6F3HgRlUpNhqwJPQHHKknxTcP3IBig0W7iT09vwBdOuULklwfttTXu/eHFSBoKFD0XG78TmApGGyWEgbAB6cWUMOlLFSBJ0LZFGWdGIJ3AY7AHpeBkrnZE0srvyd8LQ7L/2sKA4mTUIGDbZzgREyIV6NQbRgq6g6EkxDNIip5IYqxPsIRcvD4B2yQ8ry+FHZOwCbpVyxVYyTgRljJqFsHiA6lSfqijVl+Qe06/KgI7pVJRCnTxcpyriMSGLJyB+KOxwXTRqjWEbewGvsifsrmM/BvHip8HLQSGw37M6Op0pEAmqCpS0VEHtVpdwAlOcAkC0x+sJbJAFr0EuSwBTMmYEI/BSBfWMosMWj2Q8UGpKAN8yHZQ9fjn5TMlBGysydcauXIvOa1nKifZoQz5YhjEMKij5aZw6BGXgvaSTz12C6bSHSTCARYa6zE+tg263RBGUkOkEjQI0a3UxEOR4QGU76dTDrq9hjQN3V4Ak4zp4VCKIjYDvH+aFmL1229gyZIVAhiSLUTvNjLpEgmyxyAsZPKrWCBZYhXAIUNGpG1cRwRJ6OHKdUBvpnVr14hHLa8nk2X6ri/rLpVzYOiUgemIwiH6gx76nTiNPZsjm5XrLhAghCFWM+vXSRJ2tjiBfqsjqcLNRlUkX2StEqSi5xbheNW0UJ+vCBuPXl8EmPlZtCjYJC/l55LdwuaHa4tACJtE+tBm0pYwq8X3lzhnEGJiYlJARoYKEKAgABmDNCMkrLQUzbQUINDG3yOjiE0ag9a69SY8elalbGGw6VYe377pj7jjnj/isUeux7r1G3DsCd8VL0IBVokOKZH4/DEZ/eHf/ieW5EN4AzLY6DMXiJ8lvdgIEpJx4PoEFHNSSAsDOZ+TPYRAUaPRxGP/WoMLvnI3nnjme+Jru8eeZ6Hr8h7HbBK+rxz2kL1463VnYP+PLRIvNCYtF0slNKo18Z3kfjg+MYnyzAYBHcgeZlIw9wvucXxnCcgkLV2+X6Vahm44sleW2yH2/+SlGArqlYAW+Lj064di7922hm2pSPF953tRcETyGCH2seaz8EcEK2lpQXZhFp1OH1Y2L/dnds1q8UEz7BRS2QLa7S6KeQcvvLEBex78DRx64Adx9WWfx6eOvgavvtUWiZtDVhDXmBdCDxSsffu/oPRb8EOyftloqiJrI+OHf4f7Kvd2DmaSZsx+JnOK3nJd2kOEEVIMfekN0SdoI563ZNnawvpOGAFm52bEu4wMeN4CMvi5JxIMEUYTmLzLUBNbGjzKbIeDgTBIQ7LZdODAQ87HuzMD+KqLfod3VYGZSiAJHV/54gH41GHbw1BU2GZKvh9DCY0E910OqGIfX541ZO1xD6I/n/hIduP9O5VlMjeHV/S0U9EdpHDQ4Rdg/QKHTvRc6+DeH56L/fbdElGXKgcXToaBHHHII32h7Y1y5UathcxYDvf/8nl893u/Rr3dxeGH7owLzj4CU5kJ4qOiGhAppd+XtSdMZkVDOsvAE4H6xD6mVquIJYwaaegrOrx+Hfsc8i3YhTS+fdkXcOJp30O17cXG2gRWNwb/cUj5259egsUTpjR0pgSdUU1CoGwSzVrsUUfAkgNT/lk2mxfG5qBfh2lTgm3gd394Fd+86h4Jkik6Kn55/5VYOp1EZW4dioVxTExNy0ChWqsLQCcha7omAx2Gf1AB8v1f/AXnXngfHn/odiScELvudQbCQBHLEe6J4xMZzK6p4GMfWop7f/hlFDK21BkizRcXGg4xVAEfTZN+t2bMGkxQ1s4wEg4eqCpQBPhjgCDZjJSMM4SFw4eMY8s+zfeJ+zqHoWRlMTCwXK5gYmxcBmBUmjAsiHsaLRQI/jB4SKyONIbK0CeRntUW7BTlsyoSVoRemMCqbU7AuecdhQ9sVcKRJ94MNWkiZHhivOg5G4IVRXj1hRuQUjQZELb6LqxE7PHJwVmXoUDisVqVayaARIZfZnoLrNzmc7jyqhOxxy5bYf/DLkG9RQsVDg1iNVHcvHA/CfHKMzejvbABS5ZugYAgFUMgEVv20Bao3dzIgDSTAmDrVFL4QwzcjVY9fH7pjAykO+1WLDcni40/IiIrc4iExQ00Dc+vo9Ot4u21IQ4/7krYmRR8d4T999gKp572URz76dvwhz/cjvw48LuHH8NFF96HkZKGh668ayNao8RLPrZLWJTFL3/2TYxnQxgK2ZWsmbh++7JnkN3GAKfBkOBnbILPoQbrI9qW6CaVM0C1PI+UPS22FFYuj6VbfA5teuISTAuALVdM4Bc/OguOSgZoBhR3U2/PuoDrh2xogtZcM2QEOql07KvJkFYJy4wtCAK/KzJ5nslhZIlVjWEqSNLL3o+DkzYN1aeXL0ZtbhapTBEKA5iGsXorZJxeAGFKx2utDVsvxmopJ4SiTqLvzUONHPEy1pQB3O4QRtJCZ7AOWTMHJVkAFFvOJAJR1kQe7eo8TIW2Ix46rdhzVVd85LO02QkkuC3F4cooQKMZ+3hSgdEQ31hDws5SrP+QQHmhAS9wkc0U0G4xOErD4sUcptImg6x/etBzWElPeoKsXTjJnEjj6806srQcGsShnqzxaNNk5XKwnWlEWlEYuIG7Hm7zdXTbc7Bs7pUFeD7fWQ56E8g4RfSaI3jKWry7oY29D7yarz9ee+E+OFEfg3Ag71mLbNc0fS5j79dWb4ABz2qHyiLK5mmZwH6A3qdxiGkqn0GjsiCAfcKyJfCw120gkaDVmYZas4yx8TGQQq0OhpKSSxajzoFIty/UTjPDoKsRApfWKKyXm2JjEkZUelBNlES7UYdhG2J7I0n39DQNPekHxGornZF7SmsvDq6FHMLgOJeAoS8WV2LBQiBcV8TOiec261OdLHzDQm8YImkmpe6t1yvIpugh2oGdnRJpO9ntVDAR0Cf7esiaEAOx/aLySiwe+rQCYO2YkPeLqi/+Yn3MPoG1B1UEtCFgdoKA61QoarTbsWQoxveU7ySJChywM5PAbVVF3ROxn0kk0esEOPVLl+C3//sCfn7/Ddhv1w/CDHwopgFFZR/UQui7UPUU3IEvVi6qxrrWF7Ccvuz8PqwXyOCmckozLYSk/PY76PZqME0GdulodQYojC8WQJQWEappoN+sx6xZsfygVQCD6DiUim2YaEVA+xclolUa6zNmbyXkXKGijIz1ZDaNYZfANAcrJGP46DQaohLkWqeSi6GuVAioi/59M860GXp5T92BzQv+PfW4N1/spjvw5gNHRG+8sw5bbf8xpPPTcLKckg7QqFYxuXi5NIGU95KNyMKfAVIq/Y/YtZHV1aiLfN6wma4eYjRoSoHIAmHgUjpLxmvsy+pY9KBRUa83pAnmNJqH2TCkb2dakkVjHyAyAjUY9LIyAwyaQ6RMgiADzNQqGCKBXfc9B+02RaYhnnviXpRyA2RyKXR6IQw1luDR50Yhy7TXQ6tSFSC3Ua9g+ZZbiFcUHQfJwmUyKsI4HIjNOIFlBj4GYYB6tSUMNDalJDixQCU4SkCIHl8snmVq6/silSFbgAwHsnpp+k62hzBgJqalEYi0EN1GVVJmybKJQQYmkJpoVNryeSxaWDwRFCU7lsVTp0uglnIsegwRuE7DpBk+NDn0+XdmZ9bI97YkeGEgEpzxiTFhENFvk0AVi/lFK1ZhYe2a//tu9OQk0Eg2SirFpEymvTeFGSu2D/WysBwdJnsHlAanMDOzAbl8WvxAewMa3sdBAGTsERRI2knMrJ/B1HgJ6QxN+OuwxFeV7MmRJMCSTcaJP+9Nu8fvYCGVy4qPIu/fX5+cxZnn3Y2xCQc/v/2rmHb6MNMaUvYUhp6OJKU7Cv0w+1C9uMnPFcel0OUz4bMkQ04YqmRw2vz5rjwPNu/09rWTlnh5kqlAv1tKg5O2iX63GhezTIVNJCUVNVcsijSPxRlZRWyqCIjRnoLsFIYf8X7kcmxAWsjnMvLz2cznx3Lod1ysW7sO2ZwtQQUJNYVqZV48NTn9JmBIeT1BOrL66l3eHxeLlyzFYNCRdce0VzYzmhYJEEb2AJNHl225JTrVhoC2XItMGmbSLcGqqcVLhKXltmgNQQB8JEwssjYpQR0OW8Lm47vKApHrluEbcWgS/fkiaab4vwlGcd2zWBcWGBv6VFoae/5ftVaBnUjBSJK9YqPT7KPfa6HWT2K/Q76Js8/+LE469QB8dLeTMV+PAVUOEgjei3+dmsR0UcEzf7kUfieQJtU00+LnyuaPTCLuQcmUg6EbB4KQWcT1Imwii0x5oG8GOHjfy7HvQe/HKV88HF/9yq148pl34IUqVPoLBxEKRYJqdaSMCD/7r69iqkggsyOs+EwqI2D6iN7FQx9OwkGxyKa0K80W1wZZuraTQ1bYmPQXZAptT9bh9JIVuOeBv+A/L/s9RiqTqFPQwy7uv+8EbP8+AqtJYXXlcwzgmodlZSQgjyz1VatWCVBET2KuVwLXbO57HAhoijTlEgQ1CjEzXxUGkZWIsHq+i30PvwLHH7U7Ljr/YHz/v/6O/7rvURx7zJFYsXIpvnz2BYLDOToZq3eiM78BlsN3I7YvYcPBAJKZ9fOYnJxCq95AaSwvTQTBR4IZpUIOI52NSlvSgJP03eYgKfQF0J4YXyrvGb2h6S/XbDTh0+uM5wBZIromLEFen500RZ4tKoYEFRIEzCjNVMQbdL5Rw657nQ8S3X/x67tw+KEnip2KmggkDGSnHWxcc9kZSKojmArfUw79kkjolOYbGJ+axuuvvoiJiTF0W10BzBhEwYEPg8n4/KhUGLhDAbIyGU1CGJsdB3vu+1X0XBfXXH42DtpvW9QqLyFnF0XFMPBa4l05Nz8re0whWxLQgOB3u+2i0WvjjDNvx4ZyG3/4w5XImgHSRhbl2hphAY4IgAQMRytjemIxVKYs6zrK5SpKpfHYy5C+cgRXoGFkJlFfWIeTz7wbL725HnfccjK+dv5dmK/7EiCz5ZZbY926NaguVES++7fHbsGSiRi84TPlWmN4zwKHL+msMJH5a3Z2VtYa935Lt+APO9BMXwL1NsyOcPc9D+K/f/Y4Hrj/G9hixZRI4fn5BCZ6wz5KYzn0Wm0ZKEo6Mz2CMxlhRZmahUu/9wCuu/lX+Pndl6LSXI9Tz7pDXnfuE6lUBp7fFlLQsZ/eHZdccBiSCU1fDXZIAAAgAElEQVTYT1SHcN2Ll2JEO54EKtUZLF60CkP6pSc0hIovnsezs2WxKEk5VgyoMc2d4LvBdPRAzgae3bzmwgSHVC05G/hsieitX7cBUxPTcg8INrfatY1gHq0e7I3ekUMBoAkYKzp9UFvoNAaA7kPPjGHb7b+ETx62C7ZebuGKGx7D9IplmFuzVvyCCUqyef+3fXbDzdd/GsqACdo2YNhIJ1PCdCOAz32FDHVetwCscxvEy7uHFD6x35fxqSM+gLNOPhKHHXMN1qxdkMCpIYGn+HaKFFpTRnj7he8hbxrCcjeSopFGp886zESxmEOzXpEzix7gK1dthflyXfznJXhTfHhDUV7wfpJxTvbm8hUrxA4nGBH0Lwh4QQ/PIOhL+NULry3goCOvwFcvOBs3XXsrdtk2iysv3xNFe2fsse9F+PHvv45kEOC223+N+3/9LxBPNSz6WALRSIVmhBj5pgRtffhDi/H4w7dh4d3XBaTkPeGZSMn2zIYFOYO5/3IgyaEMvYNz4+PCEK7UGuJ9SuVCJj2JdqeG2WoNBxx6Meaartwnlq2HHvQBfOO8f4Ph98VaYgQPpcKUqLJ4tjDEj7J+DrKZFSBAN5UchoENGzZg2fLlYs9E73la76SzOUShLmdqGA0EMFN01sNxajwHJPXKvJxRmkHQTxVfaQ7b2s0eqZNIZkq48+77cfzRu8JUbWjDEO2gj2f+OYfb7rodp512JnbbcRWC3psCRg6jLP718t+wft0sTj71KER9atkTCK0xvPzuWvzzH3/BAbt/GElKw4cd5NIxcEQWfKjZ6PVZ/1J9Qy9h1n5NCZ4lgYDPfEAZs0ZgLR7khghEPUNAnzJoPisOYlnH0jeUwywCWAwGpEVAJkXmOVmsoXhGx2dtW4anQm4A79tiGMkJeYad2mp022+LBVPCKIkSRmo3i5YJSdhmBoZuoR9V8eOfv4gLv/Ej3HvPufjINlMo2US88hv3u9H/WY6xPlR1ssIXRGVERjCBcT6XXCH2Uxd7oQxVPz6azZYMamlFkmV4pp7CqN+Dbusy0OvSciXJASSDU4HU+ARG3YH4wbPuo88xiQM6w+AYhiphBpSTt2DaZqx2s220yxWxUSGInc6mZY8myzfL+nJhXkgXZD8uX7pcbK08j3VQbMdF720qY5rNigz4PCqSNAtJMy/WC9y/pAav1pAW1miEWq0M3UohncsJsaAyNyfnlWVnpL5rNGNWOhVN3Gt5LqxYsUqCXFm7MoeAA1U+P9477p/j40UknKS8U+1aTYbUiRTvVx8J2xB7p26nI2CvllCxbv1arFy1JfrdPprdFsYmJ9Gv9dHqmth2x38DFfz19Y9Bp52PkUK/00RrsB65Egk6Y/A45ErQB1kRD2pNj8PiIs8Xkos5MQaFFj2jEO4wHnCw1mWAKm3kuOfSxkrjprMxuDhMGKiX5zFWKMoggarDwdCHnWXwnAlVEoNZAycADpGbdVhp+s6H6MzPweTPh4fhMISqJQXQ1lM64LbQa1aBQJH1Rbs56Tm2+OJmnGkz9PKeugObF/x76nFvvthNd+CNXx4e1dse9OQYlm+xPQImqNucfmoIoAl4QwAmDnLoyqFNf1F618lhpGoYMLCIwOcoQEoSPCmHjqkIZPPx3yXUCPmMg6Ef/z5BLIZcMEjKYLgP/Y50XSRF3R6lhpMiw6WE2lTpaxni9Vdewdtrm7jo0h/jlXcrkoD6ra+diLNOORSG5aHn9iV8goECBGso7eIUlkwHSlfFAmw0Qrk2LwFUTFXnQUqmS6/bQyEfA8cER+kNyCRKFjNkRHKuSRkp0xYI8LrDATJpgomcLsdeovQ906CjXK1JUxZPzVUkUymxNODf9QiiGkweTwhTllJzmXTy842U+EMRVOWkmOApGYZsJFgskLmxqakgO5hAZNJmymVfpstMiCcrsdtuircqr4ugSaNeFU9DRkmxsV6zerUkfRNIJcjA70mgKC6aCLrFHnhkRRLIGQ57EkTBIol+pCz2eH20VCBDdRQyoTWNSmVB2GBkubEhZjHaa7UQRAQJ6J1a3GiBYMEbtKEypXZEOZKGVCYv3kRku8LjfQyh5XI45Pj/xL9e7WI6a+OBe76ByVIETR+h0ahgcmoR1NCAZTlw+zVJOCWomiTDrzsQ+RIbYtu20KB0XGwc2AApch+FhZIwpTUVpjL9SYWZwga3Lp5kZB+TkeKFkQBtBLsC3xUAiOuYoT+9AdNffaQyZLoQfGdDHcaT7QTT6BlCwPAfSsUdsZ4Qr05nTEIqCDxSjiRApqIg8AfiXWpacZAaJ/S9XhyEIOnpgSqSf35nXgefPf1Q2TzbKVPuOZuKhJmCT3YWmQy9gXg9cf1y3RMgJbMglraPZG2RPcVmiNfCNRE32mwWRsIAE4/GMJR3m+uav+jRSRkqC3z6MJP9ktRS0JNMK49gqg40yrdGCRz2mYvx7voeHvrfK/DQH57BZVf+GqMoZgYQfFi6ahJr3qoiYwX43S/OxbJSEaoagP7EZBqaGsFd+tulkMsXUa8248AB2l8lIpQXyPLLIZGwUevVcPudj+Hnv/ob7rzni+g0FRxHlqxGVkHMVOE+RabweNHCrd8+GzttOwbbUNHttcXTrFyri0Rd3u8IKI0VUKstyFBFwtZGZCLQy5csdMpAY6CYACjX9aU3/g733/88Is2HFiYxmQce+d3ZUD1DmnECUEkrQrmyHrpGMLAkFhHcEfgs2KiTkUGmSafbFokkQUm++6z52aw2aD9BeTM89CIbO+9xNj55wI749tXH4NNHXYlX3+jJO8D9QPZCDhxUFS8//32U7CTCgIFgBFbI+ovZfPRJJXglEnN6oamxJQg9geVZeLH1izrqw2batethpCjQjISwj7h3klAm+8hG5g0Z87SJ4N4mQW1MpVaJO/gysGk06Iemi4cp2V7d+hwUJ4Vtd/6KDByuueYsnPmlbyPgwM3SheU7aLXw1KPfQ97xYPHKyFar12X9looldCVZ2xJfySTBLBrCBGTsKyLtlkEC9+FIR32uDUQ9ODl6DtLbbzm63jwSSlp83EK/DcfIyv7YGcwjBK0a4kAXsqDJ8J+Zmcd2W++Evr8aPZe+lhyojRCR3aS6GNL7WI/DHFUtFLUGfVmTThaFUlFY3ky/5kCS95vve2W+CiWdRuS28fkTbsbra+p48pFrcMAh56HWjtPAOSSQMSfXtKrgxquOw8c+vBKaBG74KOYLsoYYAsPvzD2awLL4+JH1JKxK7u0mFsqrYdkmJqeX0QEQzY4LDW3xXLd5PhEQd+gN2hH29qBVl2C2LK0qFE0ATCothl0PN//4UXzvzj/gkV/dCB9tHHDYJVAInouhoS7hVcxfOnT/HfDda06G1+vIHkZ/R677TbJsOUOdJLxhBEOzUKtXZa/VLQeK6uDJJ/+B6YkcpicyoDsDnzlDZ5Qo9k3fJOEWn9l+P2aqBxzQ9KUZ5rtExhcVLPw5PHMJ6vCM41CDVidcM4zmalOBkfDFq9iwI1S7IT6+5/k47gsH4+hP747dDzwPVjqHfrMp/oQcPBUKDkatDv7x9FXoVcriaWxm8hjR79IyZWBKQJXPPJ2hF/ICMjbT1SO4WgY7fvRU3HzTF7HbDlviqFNuxsuvvItQPGI53I1nU7RjMI0hXnr6VpQcpo9TNj8Lx7KQzpXEB5N7OcG1VqstlhkcADPkLVTIuGT4DW1k4pAwTdwkqW6I6zXu+RI+peowyJw0dGG0cgi1ekMdB3z6m6i0h7ASOnbcwsEPbz0BK5fthHUbPHzx/Ctx982Xoeutw4OP/BMXX/QLOJmk+AojIBM1lEAr1gHKKMQBe3wAd33vyzC0ngChYomh67AYJmPZggJz/+00qayJU8lpQ0UVEsFx7stGgmB1Q1QRO+xyChbannwW65qTjt8dF59zBFQOURn2OOqi3RwIoEWLEJ5xtH8QZuDGc5ZnLZ8R3xm+P1IveCMZkkoImISqBZibW4NsroBsnqFkse2JbRlSM2RKORnwcJDE/9Bz1RtFuOnme/DtG36PgQJc/NVDcdq/HyTg0q8eehZnX3QLDjl4d/zkl49jr48sx4P/cyFabgbb7XwU7rj1Qlx40c340yO3wNQ7UIbArnudizcrfGeBNa/8DxKKB9tJoF8vy5nGQaxqUCHAINhAAGIn5cj7xkEzAXXeT9b5AhTLPk62nodudyB1NNnPBE+pKrOdvHhRFjIluV5V88U2ijU0g8lon8Q6k4NAfg5/n++b70fiN58wNQH+et0Weq0mMgSyudck0zCTZAYzrT2HSrmLSBngny9VceKpN2DfA7fFzdedDqOvIGkO0HBjb38GoolHvUl1FtmbFnxviGaLgboMwotrIlpX+YOmqEFY13HQw0EI3ydPgONACATsKSwGMKoJGBrXHnMAfGGJkmlBRQmZ/xwY0kqX6gzQ15/EBorXvRH0lIWgTyuSEYbdngx96N0+DFjbk2BBgkmIapl7Ay2QAjlXZN8KFBi0qYoghAXuSVR48bNm51fLs4PCoNg0kknaZXXFUosMfP4jDsBNg/kCkwLk029dFA6Khl6fbNAETIvnIUNC4/6L7xoD7bg+xK6GIZkMSRVLuJjlzJwMfo6wYFUFTr6AwHMlIK04tgi9dk/qV/ZeBDJJ/PB6Aax0BlyoI6+DaMSg2QJOPOMS/PcDj+Ok4w/ExV/7DCZztJkbIjIUDPye1AeWQ3szD0rAaQyHMjTgDjFkyKYW20+wDmL4oZ3l3upCtTgAop2ThXa5ijz38X49ZixzgCt7WRzYFrguRiGVDfSqZUZBPJw16KE8oAVBQkBynqf897SYYQ0JhbUyrV/i+oghilT9EZBNaJbYx7HQkUCrxSduxpk2Qy/vqTuwecG/px735ovddAeevWuvyB1pGJt+H7bY+oMi/WPSPEFTO12UQqTbagvIZzDVvd1Gp9cSJhlZTDzwyRBhU8zD2tJ1tFs8jNMC7lSrdfHloYSlVp5BLk/p3UiKV7LuWHCmckvgerGvEwsxSqUYXhVGGtzOCPUGGRoecoUJlJsqPvnJL+HttXPYcmkaLzz9cySUvoC6PPDSKVNkNmwcmUhKaTAbBrKgyM6jHJ4yzGa7gnQuJV4/TIzkVLNam5OJrW2VMOiH8nmptCXfiQ2E9K6Bj4WFeSxevBhqKouw15EijCCE7/mo11vCckk6lEvHUnsCvALESFPPKTkTOSmdSSDBcC4yKinZ6rrSWPb6lLOSGWrGKeM5AjoVASZY9FKSzd+n/x6/byqTlKl8FNGjkSBnEiMavoeUGLVRKpH5Rq8yAmpxijyDEOJmjsnjBATj70gLA06pKYmm3ykBSdoP5IoFVKtlaQx0VRdgnOYQ1XpVGGIio+f0XIE012QdMegpaRBojaQYZ0I5GxLKOMuzM/JzKeEmw5KT80qtLpP+MZu+rzb66KGNJPbc9wL0BgpSJnDD1Sdi623HUMjpEhKRUE1EQYjxYknCfAhAm3ZKvk+1WkPSSCJhkY2kin8hGXd8DgQONzVL9CKkzxyZQ5RmM821OFEU/0cGZtRqDeSLE7KGIgZLMJQqYMNHa4ZxCU9hIZzKpoRdYFv0wA0kXdQf9cX2IEuGJSXWKiVcbQGxMplJGSywUDcdW2T1LGrpo7toyTQGbYIUlIvzffHQpxeWSL5SSGbihoBMQzaAM+vWiAfuwtx6WadsRkYMrqHEi4OM4rgUnwR6yTSlJEzCKHI5YQd2upTzxfeF64LrgaxeEJhgkAy9W0e++LbSVJfSfzJ5FyoV5LIMMDMkTZayrHatAydnSnJzjkAnNFQ7HTzzwrs48Yzv4+orTsDue74fu+5+Dnoeg6LoTwmkcgZaXRdUgR2x/3a4/spTkEknBCjz3QFymRRaTabWkpUbYMnSZRIqQDYEC32yLfmM+YsNk5Iex1bv/wJ++MP/wKKJEvY78JvwDPpJqlA5LFE5PApl6LO4mMSP77gAxawmQwj6eG3x/u3x7jvvCrDA4n12dr2EmjAVls+J65cMbKZps5nkntnudBHpZLLnsM1HzxVwxbQ1eN0Apx2/G776xT3Rr3sYXzSFXruLQa+FIBxg8ZJl6PdDAaY57Oh2GDCTwtzcnFzPkiWLoRsxwMFmjPtbIU9rjUj8Jukn/fr6Ko4+9SYc+7mDceTntsVnj7kG6+bImqK0TRHgm3JzR4vwrxd+IAnlkxNFvPv2W7JfMxWaz5TNl7zDYwUZ1NDbmTYYtDPxYeDhx17Dnx/7G669/DzAnUWbdiWGI/6GHE7kckX0uhxUkMluCtBBVg7DHsrlBfFGlATiWkWktlQB8O/Q85MNTNLOQvXbyCxZgtLyLwgQ+8M7zsfxJ1wF6EmkU5Z4PxJE22bVIlx/zUkYz+gYL1FVkRXGDUGC6Wn6wXH4Y6Pf6cj9JLufXsICGquRAG+0UtGUDNxOHUHURK29EKfHKx2MF1YhCulD14Pv0gNawUghMy4OWRJWGr2ZJQ1blTAeJ0Opso50ZhqVyjqMhBxZBxQCBhyEDWAZqpyzlMaTJcWhGIMbGVBHv2cqLrieTM2AlzDx6ovP4LpbHsWfn3oLL/7t+/jk4V+GllwsXpj0viOAR+YOz+NFRQ0P/vIykbSmk5SPumi1uli6ZAUWKmRExV55tByIAwS5p9iYn6/B0CN0e02xUBCQiV6e4kWcRK/nozhGj9CeDGYWZuehRUOxoyBrudcfynNloB4l4bc/8FdcdvX9ePTBm1GaTmPHj54gfsiqQY/ecZHtqlGEA/bcGvfcfj7cThtTK5fKHtSYnd9oyZIQr3UCI2S2Bf5Q0rElhLAf4dYf/BL3/M+TMBTghWduQyZFPNAT9izPMgJkBAYsMlm9kXgI8ixwchkBlSh35h7JkEy+0wSfyQ6jDQbl/xzOcUDUbHbEVoCA7DBoIWMVMcIAvSCJVduchG9840Rst2UWnzn+u+IBrNAbW8LY2IAPkdWBpx+7DDnTkCC+/NQSOEZK1h/rDAIABOy4jzGgic9OPC3tMWy9w0m44tLP49B9P4Ljz7wRf//nWlFI0HqHTDmytNjAbLHcwe9+cSkUsaEhUN9CFAaYmGRoVSQscrLP41C3rvjlM0Wcw1HNoKQ7Ps/IwCPrnB7VEQIJceK/oTKBYCyfvQyLIkPOpoV2B5ff8DP87DfPC5j2yT23xrcvPQaWHuLN1WuhGivx+9/+BZ85ehcYVgJf+Y978feX1oLYCNlghHFD3RW/xGiYgKkOcdop++CUY/aCJd7WrqhnaO8xN1fGkuUrRK6/Yf1a8UmkdQu91ufmy1IDpJOxmoEAeKCb+PCuZ2JDYyjvhqYouOqK43DEflsjbzjC3Gy6ZRiKiXyuIPsR6x96XPN+FYqTQg7gXs/7w/u4bt062aN918fiJeOiesjnxtDt9JAvpvH2W28gQgIrV66Umqrd5KA7PvdLY+PiQclBcqfjCZjDs2yhOcJH9/kyTj9hb3zz/KOR1G0sXXE0fvfwLdhmqyLOvexHuO/O36H22o/xjevuwupKEz/8zn/gd3/8OwbtFj7+sQIWT6+AF2WxZNsTgJGC9sJD8Po1NKozmBwvyLNm8CUVKVwXfD8IBtEPk4NAWnnMz85KLSPhnE7y/1QTBJA41GXNQFsZWmvNz1eRTo2JDztDwVhTGmaEqekS1q5ei3y2INYRZGvKHqNTZh1K3ZrN0AM7QrU+I57FVF9pqgXP5WCfAXUcVKpotuvocN8pLYWvKdh///NQrrv4x9M3YSIdIhGmEakDaBbfqyYyDhVTNeQLJXT6rpzt/T5l/fRtjcF5vi/cL3km0YJjYnwa7nCE9bMbMDYxhrGxgtSW8o4FHrQEA50UmCb7n5hswf/NILIMsxmIxpKD6/elHqf3qSQ/cfiepLXTRv8hBQh7bfidDkyH6rouUmmuVVdqWCqXCBRmshzuRKI6slNZuN2egJhUtlERQ5sEKv4YqjmKRrI/cejB58H3gscoexBaCpEkwEHw0PNRLBZkYM/ei6AtiRnZfBG+AKUkjHhSQ3HgxPqC5xuH3nzHYiVJXBOy/uDeTS9mnhEctvH3uBdxz3RSljCdM+kchiOG5cXgJj3ISXjwfBf5rAVDHaHW6KA5ULHjLqcjUCO88vJPkdZdJOiDGlCBkpB1MvJoZz5EKk1liol6uQVF80TxRyXTwtyc9HvFsUk0mlTeZeT+Zbl/u54MiPu9LsxoAIXqHM0U1j+viXZdOlMVVK45+huTbUxrBAWe2Hjl0KxWkZZeJVZh0irA61ExxpwGB+l8Xpj1Xr+Bfq8ppB87M4Zeqy5M7lqlgkUfvmQzzrQZenlP3YHNC/499bg3X+ymO/DUHbtHyXQRZnoSK9/3QfQ9X4r8fCkPVafnmQdNiQE5slfFm4hNHJPG0w56Hfo/WiLlpsdjJBLGQOSVIqF1nDgp0htgcjyPoRfJtJbeOyx6NDWCF+gi4cpQUjtS8e66Mn5w18/wvvetwMn/vh9cz8RgZOG8Cy/DT3/2VyiRimzawKMP34blU/RdG8GHBVNVoHhtJAvjMVBIwJJsBnruRBDWnp1Oo90oi9yPIBUnwm4/Zrakcyzc12ByapU0w4NhG4rCKTynmkyEVBGKP2xCCkzDTIjEPmEmMLt+vci7CSqwSImnlBxERwJSsLljcU5LBMXSMWg2pBCl11HKyYlsm56WsTdTCoN+N2bn2Wnki5Sos2hTpBhkqi8LGbIJkjReDwdYP/MOJiaWw7HHNz4jF5FqxdNiFqr8bzFtj9M4WcTFqfCctutSLBCsJTuLADF9Yw2LnkouegNXiiGd4RbQBNyiNCidzaDaqmHQHiAhHkMQcFykrPR0tWklwOLNxNz8ekmoJkBDE/puty8WDEyoZoNISS0bODJ5mZhL60HXi1DKZDEYhTj29O/gH6+UhW25zTYFfPwjH8JHPvR+TJRsbP/+RUhbcWPIRkUYhpoO27AlXV4x+PyYLMuCy0Ho+8gSYPUZKEOPNqau0mahhQIB1VYDHoWk/kikuEnKwnsuLDaW3ZYUemTtRCFljBZ8gqX1mjTvEmAWKvAoj2WqqNeW5PBBN27SOmxuDQbp0FNvShhEjWacgut6cYFL4IfsAVUbodeh/IzvUByqQeYEpfEENvsDF6aThMsCmgmnSsyCg6qj02KQVhKanRaJHJNY6QHH0Bg2RZTI9VuUdjGUhYFibKbigpvsAjHl59oIVRgEFEYj+LQQ4NOjLJYWCjqbFVNYDlKYcxhjW7B0hpNpwiQNvB4srYhyow41Z2LXT5wFWzHxqwcvxUmn34x/PF9BpHpQA8q2QgRaCDWwYY5c/OXhS7B0cUGajiQ99sTCQEW700Oz3cbMhg0YHysJwMgmiCAA2eS1+jyyVgE9U8GV1/0WQX+I8885Cv/zwN9wy10PSVgWGdFxsG3s+WsAuPzcfbDzDkvFk5jgn+v7sJxUHEjV7sY+sFrsi0j2DZkbMWOD6w0yjIhZdCYabRc77fF1IBEKC61T7+JPD16NrZYkxIetM2zB0FIoZvIMGocvstJQ5PR8FmRA9rqu+BzTa46BVX23Dm9I9nBuY9BYiCb9J5OmMDnW1YfY45DLUMom8MAvLsS+n7wU/SEwXioJA4XhXGvXrIWjK3jtXz9ArzKHbMaBY5nCeBu48bomQ50NVb9LViLtSqhW4DufRKXj4/AjL8WG+R6OOHQXfPfK06AHdaQyE+JZqRsESlVoKoEQgu8BWq2eeLfy3pEhSaA0btIsOSPopUhmvMgQ58tYtHgFTCXC3HCIlR88U1jET/7lbuxz4Emod/hG+ihOpFGe60FXA3zvptOx565bIiQDR4F4f8seF9ArVhXvNV0bot3syPtDcz4OUvjuj+irFk/MZG+gLDKXL6DP8CSDvsYMshkgV0ig1fSEuWlZTCNn4KKDWr0m3ncMHiG4oyouXMrVtQw6/VlhtGRTi1GpbUAiEcHQbVFH6DqHLCECL4p/nnhFGiLpFjNIlUnNA4SUOuoGbH2Ek798N96ZmcF9t5+PY0+8GmvnKOeNmfNxjpEiQXVXXHIkPnvEJ2DqBAw5tCBDiWcW7SUc2KkkOo1m7NWtU1HSxviiadA+0EqkJLWc/tNk9XI/4NmYTNITMYPuoIaEHoitSSaVRzDsxHY0ZJnl8hj2XXTbbRSyRdz1m7/ii1+5Df/7wDVwww4O/ezl0BQdp5xxDH74g5/L0EkNIxxx8I64/JJjUcpSueKJxx+BPYveu6J46UC36FftAkEX7rAD1iyRNoaVW38GA7KkgwCvPPffMNCAlYgHTtx/xXtV4/5mCrAjQDi94g0Tq9esFnYsB8e8RmmYFf4dJkxb0tQznJOAOSXPVBIQTLGcCIXMFAZeB/NNBR/7xNk48aSDcfqJB2OnT/wHxNyCrGjulhycwseYY+JvT14J3adFUB++mkA+FVvL0CN6hx12kBAzft9QWKIuUnYeDT+BD+58Mu686xzsvNUSHHXqjfjXq2tF9kvwN04mDyR07iunfxJnnb4nssmU7Ghe0IoDGFUOPXnG0u6BNkMGWvWO7GOsUThgyOazKFcq4ulISxaqmGljQO932gSw7mNQXYdsec/FKOohoTigEbILH4cedTXemukJy3HZRA6/+9U5KKUMUUJEUQZ/fOItXHvNbfjZTy6Hoo3wuaNuxNtzLW7FCIZkxjLpmzg09wEKKyLcdt2x2PVDyySJnrUSQRx63HKYRAUHgZLFixfJwFA3LAlS4710+x24gwjeqAM9lcbB/3YZXl9XE69LrutrrvwCDttnOwRtP7Y2SHqg2Js2FHGafRxuQ2BRVcnujNnpsZqFKiDWTbSo4NAiThenXyeVM/QUZ01L5QoBKpGMb/Sk5NCcdbAoEDoE/WlbQXWCgXpbw8r3H4dnn/oOJnIWcsks2hysWilEox5WfuxMbLvtEjz831fgowd+Dfsfth/OP2FXPA15LiEAACAASURBVPncP3DPHf/AvT86E1FfwfryGhx32vWolwM88eidGC9wEMogzwCuH8l/+B1a9bKcgQTo6NFNiwX6+BPw7XM4GI2kHiM7neAR69Bez5XasFBMo1orw7EZRJVDqI4wN0ufVtaAruQg0Ou90yQjmeelhaHvyeCYTFQy87kv0v7LG/jClhzSUiGXkn3Z6/sYst5KGlBNVYJsDauEM75yK/782Es4/8LP4ZSj9kByFKLn96CYSQw7NeSzGQmDZc1NRcj8QhXjYwwdI/vSg5O0xJIqm84KgG4lFVFfUUVHP8xkypZ9gL1L2hkT3+lUmkSNniibAk9HwqQ1kIt8qYRQYR/kiy8rsw4Y5sn6nHW7xfBf1itaXAvRVsHrNkUNQDkHB1dqwkAY0CJgJMOoBAHZiGqooQzDDTMtQzf67Wrcw1mfjYYyxOI7ylqANg4E9Dic5wCRrQdJHbTzEOa92PzQwqMowaj5XEqM9FnjkblO9q6TKkk7KD8fDAKtIVcoyFBdeo6Qe0BCwPgBfZn1BHQrkOsjGM6hnKz3PusGMl99gMoSwxJglQMT6Z2UQMLkRkMFPsPwqNqgR6yZxFNPvopPfv4c5ItZPPHI3ZjIEWhWYDoOetUFAS9Nh/e0J8q0lEWfVxehP5TBLNdbImnLuhkMh0hnUlDtLIb9odTorEUGtTIsO0JEZWGmhDBU4Ssa3OqCDJM5aOTz1xwG6UKIFQYBcoZS9TtQTRNWLivnB1VD6eIYdYbsbsVugx79rFFZa3OAwbM9Ys0YBVIzG0u+sBln2gy9vKfuwOYF/5563JsvdtMd+MeP9o4Gngo7sxQ77LqPNDWcrrc7VZTyJeiWjdCnpxllnQpGg76AivRaC8KRsOjYIDvpLFqtDuxMzCCkrxun4TzkWIBymjsaEhA0Rb5Oia8w5Dg5Vjg9dWAls+h6CWy/8+cxX3aRLaRwwH674KmnXsTcBk4oIwE2ly8t4U9/vB1pw4ehszAL4YWcMioojtHPJg5/6rbr0jxQqsvCSaQivivepZsYmpQFi3zVtGSy227R0JyFB2X85LNpSKi2FGJsviXoZWOIFcGpje2sFNsE6KRIdIfIFUtxA60Z6HJSasTyWgKnBCHpr5rJ5KW5ZdI0ZfSUU1GColJi6tjoNhkYFaeq6qYj0noCB0yhJMhGX6jOoCpNUC49IX5lBL8Yo8sCLlIjDLptmejSHJ9SIEql6SXEhofgHT+TbEDKCin3bs69KwAwiyTLdoTVx8kvQ4Po5ckkW6ZsUiLHwpCTW7JkqwtzwmyKKKdnwZ5imnoaocumPpLptmXbGAzZWOhQE/SpZNGnCXBPAJxgeyHLlGlVGqU+Q4sifpoLWBnccOvP8JsHn8OadS1hWpEIxgCDqy85Dp87eGtpaGhJwMKdjAIWhCalfKLJDJFJxwnZfH5kWxfHxuPEbDKJR77IsDmZnlg0hYEbF0/0Baahv4R7ESZ2yOrTEYpkiH6DCjSVgDHvBSXOgXx3hvAkROI+ikNdPAI0iKfmlCcHQL8fB6zRG7jeqCFhMfiM65EsVMoyyWwdIl+clOfKJO92g4Fr2Zhxx7AdslB1MihGIpnkuyh+cJohEjiu+4gedYYJd0hWFIN9tP8vASYw75G9MhTLjmyGTYcbNwUqGwcvZn0bDrLCsmnCF+ZESyTkvLfF0riwwZniK5JzfwTLzklxSz82NldqQkG718HF3/wZ/vs3T+LJv9yC8swMPnP81QgUC8HQiyWhrGgDS7yTr7ni8zhw/21QtLh+GaaQRKtTRTqdhDsIhVlGAJgNBt89siz4DMmwnJ9fj0XLdsHzb7yBfz/uO/jtb29Epf4Wjj/mFgwirvtICv0Vq5ai2WqiUW1jx5U67rr9HGTtAMHAEN/bRNqAZtjwOz15BmxECc6R5cFANCapV2sNwbdKuTH0uwMk8kn8x7l34oEHX0KgBewh8W977IC7f/AljPw2Bn02TYE04wRTaL1CAJONe88dYWJ6sYA99BKjhQYlnJwMub4newaDzfiOJE0dQeCJfYuOEWaqHnY76ErsvOMq3Hbr8RL+tq7M8DVKnRMYhQQ9Nbm3b752F3R/KGFjlK3RH5j7DOWcvK//j72zcLejPrf/mpk9s2e7HE1OHAsOF3eKQ9FC0OIS3NogRZKiQVvcCy1aLm6hhQIXKBQpTiCBEM/R7TJ7/Pesd8LvnyB5nj63t4Rz9h79fte71mfxHm9abWSyOREqYmRL2x18P+Rj3wOugBtq2GqTcXjx6SugOWyBJpaMLbvEadANygKUUBIBPE5DQyvETUMHUyFfQKNZlRg0izwoVhQLBXHd8D1D13dtdBBeMo2NtjpfBkjv/Xsudtz5Erh+HopeE5cO4+SMvrMw4uKLDsdpv90PsZBRSx0xQ5WhkHBKNQ2jQz+Jy573ZybXBcviQ8GQIYumUMiLRUKGFHDFYegpVGol5LsKaLfG5J3YbgZIZ7NotsiiS8rms9agWKtJ5FPc+EEb+UyvlFSlMrzm6QQnTsWSjT2/izjnyN8M6QSNytR47dJRC82A7XpyHLjJK/L4+x7arQD7HjYbY3UPLz1/BS684M/49Oux1c1FUdGeOKmCEA/++VzstM06ULnRDz3hzjZrFdC8xJ9JcZjOcroA6/UyhocH0d3fD9sDGtWWiKnFbBaFYh4jIyPIZJIYG6vIeeNQhk7mNp2LuoFYPIZytSqDNLqE8oUecWpVag18uaiC/X9zKf73yaswdWovttrudHSP78doeQyBHQ37+Ofk4/bC3DmnwmtXkUmlpHBHBqIq+YpMWPjosNpNUdAsVZEvpLC8tAJubBL2OuBsxBJ5VFYMYuG3j8KpDcM00tD0DgyiJbq6RKwOOh1xTjFtQne2rsUlAs/nrcM+Gm62VRe1Rg2F4gB8tsE3WzATdETR5h5CUzSoBgXLJqy6g0Cz0fJNbLXD+Zhx1E44++T9cOSJN2Lx0ipL3QWlxPcTAzim4uO7L+6GX2/J+8ByQymW4R+uuejS5bCSLGKKF0wbtNUKFi7q4PDf/BHz3rgJY8PDmHHczZg4cZIwzun047uf70++a55/8lpMnxZHMWfIuaSTOKYl0KiW5LnPZwjfdxS6uE5pViuSNkml4hgrDcl9a9LVrUVCRL3aRCbDiC+5+p4MK1XEhAmtGhq0UBeRlkPtTbY7EyM1Om0TmDqQwXvvXI+g016Nn4HgUU4643aEuo47bp2JjJ7Fqefcizf/8yVvQ4Q2hwJ0jAGTJ0/AkqUrwTzBG69dj65UFRMLfcK47PgsWh2QYQHdcxyccg2RLvbAJyvZtyPRtc37LYtau4od97gMQw0OWSIUwFef3wfTa6Erw/dHiEa7JjxeHkdxpSKIsDsdC2MjFUyZMkUEV75X6RLkH4pLvG441KawFefApGWhKWKoinH94+T6pQM6nSOehm5oCsApEXbUwMOqVUsxcZ21pIwqlpyE/ikH4B8vz8EWG6wlRZdeWILtZfCnO57E86/8B/NevB2ZnI3pm5+Be+67BtuuZ+L9/3yKE2b+DZ99eS+yMQ4fHRx/xpX44vMhvPnKXPQV48jmB6AaZPAvRDbVg1p9DGmKcLYt60I+F8vlEhSFjGEbPb3dMqCkmM41vuBb1JgIxYxOj5bGZK3Iojkmgzjo4LOW68ZyZRTTp68nzmYOFZgQYIKNHGQ69zhEzmaTWL5yGaZOXlcGGXQie+TtN0vi3jXjOYzvL8q7lOJlBwbuve8V3HbPq7j4oiOxz+5ro5j0kVB0ZAo5DI5UkU8ylm8hKUNoroN9pLM5ZHO9MhBZsPBbTBg3UURfrhxTZl7OTbPjY+LkaRLRD+DKc1fRmYbypDgp9BvCTNVj+Ui8y8WpGcJqesgW+6HEXQStKhAQf+VBMRjfN2StzUY0DjXIB+V6jcIlj7lB8bjTQjzF94GHkO76DvclDdhWAxki0PiczmSg2BoMDnEDsvo7SBgZlJ0a8oVuKH5c/plj1xGoLNGiczUPJeD/FuG3pGyzw+FhQt7PXEtT8GQ6pcX1oqlBk6GTKsxXskhZViW4Kj7rpFzWlHuDZXxkcTOFmEoEMpQmt1RKrbg/QijXks1nN9ftQSDHjPsZNZVEp8KEBt99KXnGkS87PLJC0jujK4dx9AlX4v2Pl2DDDafgmcevRzLWkGEbb1y5N6UIUweCNtz2GFK5CZIe4/BweNVypLIZeeZxWEumLFFofJc1azUZOKaIiKmMSumpYWYQy+YE2cKSunx3F8K2Bz+0pczPJPLAZrSf97cGl+zVDDmtLBWNo23ZUeeEGggWhYx2Gg1aRLnFYvBY7hVCSmzJx+c70Rg4eo3OtEZ6+UUdgTUX/C/qdK/5sj8fgbfv3TrU9Ax6JmyM6ZtuixUrh9DVnYFpxqT10DCzaFmRM0sYPPWKLGb539t2SxwfUobDDaHjINfdI44Vt9NBTNEihwc5ZowMJnXYnVDcm3zJU2RMmFm03QqyiW6J5I+1A6y14TFg2S8bIGVaqgBxNYbx47rwmwO3x3nnHIeebrYecyHhoEH4er4ARU+iVm8jxc/UsWCtjr6li90YXDkoMd7QdyO3lJQWKSJ+0qnC4hROnlvEGOTImqyjXrNQyPfBdhibSwpPloIg47ts1+Xim5uvrt5xAsLnQprYgE67hdHRUVnAUEgYmDQJVqsuri/C45t1ujWLUUybRSBWHX39XXAtX+L7nA5zta6GdHuNyhaNE2puvOP6ateNwkbnNvLd/RFfnZvv9hi8oINEipywNGynDY2OJTAyyE2VJcIVm3ApHLQbLfncvsdmbi5MW4gFZC6Sz8pop4VUJi3CEd1rnHwXuwryv5NRxRZzCs7kOE2aMF4WOOWxUTTajJzFhL3VJW3XELZqlgxbgubjBhzy5Vh4YMTEkSTlOWQhkvPZbMtCfdz4CbKhqbfqEqPr7S1iZKyMtkvR3sRVf3oMb7z3LfbddhLuvulkKdvgBJ1OJxaf8TxLszmFD49TbTZhu3JezEQSLYuxZQo6ZIxaCDwuwirCuMr3TECCUStex1wouZ4sJLmIqlYq6OpmRFCVBTg3TCIiWix8YNMvo+J0S3dQIVNPj0lMiRs7nm9O97snTIJie+J4oDsmkWQhAcWVpIjrdAZlU/y8kPKRVLogmAg6VXltjA0uF9GLCzYeIx7DdCYpkTqKISkzIYIwxS26KXht6hrLkSwRTAVd4bqyOWVMiRgEOvt4b3MDxE2loCJ0tqqmpJyjVm2it68r2kAoHmwKbnEKUSxRCESEopBK8UoKPyhG8FqmkzZkk2sRKweBtbc5CicfswsuPOsg7HnQ77FymIwxDjG4WKd70JBoViIW4NWXL0MmZClNn2z4HY8M5jrSyW4Yuilxav5hZI8xZH4vxs3pRrHtHqgpH0efeDO22GozXHj+Xnjorpdx7+MfyaaPrE5v9fOAAkXRVPD0Exdh6oCGsBkThmnLbyHUTNiNqrSn89rv7ukTdymFaN58CQrl3Hh0WNpXx1CrLc5RlppRMImFId554TZM7KkIekCNFZHLRG3j5M9FzeCh/LyOC/T19cu5JitZYqSaJuUSdPXTTSIOWoqeuZSIgeQONksjsNUMdtj3amy+yQT86ebjcMGFj+K9/y6Ohj/EhJBVrSegOBbmf/UgsmbEOuUmgCIbBycU69tNitwetDiEF9hpsbmYZjIVm21/OlaOKbC9AEcduilumzsT8VBBvVqX8hMO0FoWS73YAE0HpyERTD7LoyiyIdxK/j0OBEwjIceITlUeB7o1hW3ZbsDWddx5/8d45OEn8eHH9+KZ59/B1de+grZXlyZtiqsUTSm80eS57uQE/nzLJZg2eQAx1QM7NJTQEQyNAR31ZlW4bHS0ajrZiBofrVACD/VGJMobdIqHLN5oIZ7m56FrvIZirlcc9GkWpQUeUmZOhG4jk8aqpUuRYuQzCOSZzXs8cr1aUpTWZrmeDAyikjsWoxFZkU0nUS4Pr25lb0HV4sL0pbPL8RnfdCSRMFYZQa6wFg4//hpssd3mmHn6Pthtx/Mx1iSGIBInpTzFiGP6BuvggF0H8NvDdkU8xvcRr00Dybghzl8+Y5YtW47p09eXAR0/FLmxlkPBLSvPEuJBSmNj4tiXIVurKhFR3tN8DjKmyudDPleQyCs3t7yOeS0x5stBTL3dxmtvf4tZlz+Em248G9tvuyG22fYMODqQLmSgeZCUAF1TRx22O6686FikTA5JiZMhJ9GV8jSeK+GRqw4yxgSMrByBo6xCy3fx1HPf47qbn4bCZ5QT4L8f3YReCmJNHpAmzJghqYkGz2Wcrk26ERnrrwqupVwdQjqXgxaybK2NTIoFfB58hSmYuHAwYzFeaJ4gZXxy9DhodOvwOnRTAU4siw03Ow0zjtwJ583cD7vufQmaFuVH1v2oIqwySUDm5YIv70BW04UP3jt+mpA2oyRKTAYZfF7zGLI4ceWQi/51+3Hd3Efw3FMf4dmXZuH+ez/A/770gayJ5J5WIc9qCpKJGPDR2/dhXJGDiTIGRyvQjSyK+R7B25AdG6FAGDduIZ00xemZzzENQ/HflfcWrz3iTegqTcT53DdlmKrFHHHw1apt5AppVOpRvNe1mgjUIvab8XssWFpF4MYw0JvGN5/fLYkI14kKsJy2hyCdw06/Og87b7sJ/nj5b6HF89hxrzMwMG1tzP/yB0yeOhHtTgXTpk3GB+99Ka6vXAZ49x83YlxGQafWgU43rho54ugS//m5SfenvAfcNsqlYcRMA4lYAQ27jIOOuA4LBy1MmDQBy39ajvks+DLicG1y16OhY5bDuk5HzgcnH1wv8HlUHRsWQfVnnjKvTd4T4oYHUxKODE1V1RB3m25wIMLBty+JEh5Pni4mHHgN+qsLzaxaFTGNbscEYmYBdTuJtTc5Bovn/x2dykLk0kWoqRguuPh2DJYtPP3Q7SgvX4TcpBB7738Tttt6LVxzxTH4/odh7LLnlfjkizuQp8gDE7c++BIee2QeXn9+DnpyOpJGN5QEHYQuFNtAtVUWwZRDPcGZ2NHn5XUINR4JcnFD8EB8x/J6y6YT4gYmGoQLGa55WGjLPgGywol5abYaEWLJDdDXNw71Jge5UbElB1jkdZoJGiAcBGHk8KX4xcFbvVoS7jRTA7oWmTRGakuhJtN45rnvcOfdr2LXHdbGPXdcgZTRwPCKBeLCTSW7kMkWUCkPyjuSYi+fsWJy4GAvQYZwh5RghD4L9hrwvBriel6K7pjosSxXhgzgOjiVRG7ceFgVC5lUBnZ7GUpjo+jtWYsNlLLu533FoZoTeAg8Ru2J++GrKwO7U0Ocw0qu7V0OPhy4NtvjC9L7wAG/T7FO9gntqHiOOIwwhJGOw6mW2bwgGAMzm0ZgRUJfPENcE6P9dFCTZR4TXjef0fwJiuKiXCuBr/lMsk/eYUxFuBSSFUVKQS23KYMLz9fhuyYyqbQMBvie7jh8/0QoMQ56uF/jniFCh5D0pqJZp5M5Qqr1dWXlGuKQmTNOw4gY3kbCRCKbhyLpAke44jxmFLlpIqHwzd/HfQMd0fmujCCBuordWLC4ioMOm4UVq0ax5WbT8PTjt0ANx9DXnYOmZgBdge03hMWdUk34ahzl0pDwqGnUoaCbLfRi5aohZPM9EX6C5o+QKLKmMFFpcKEz3me5Fp/5hQKMtCl73YSRgx+0EbqWDKCJKOGxpfDM5ITd4kC3I+gsvhuIn9NpFukQ4WYKjoImFaYJ+d1V11o9OOY6rY6ujc5YozOtkV5+UUdgzQX/izrda77sz0fgvQe2CxPpHiSyA5i6zqYwyNayWxKZYiEAuZ1swuUOQVU4WW2Ly5HOF060uRDNcqooLeOmiLCchovQ12pJ3CdUNdm4MraZTvegTkE1wW0FN8YmKo1RpMyCCIolK8S6mx4L26OrzMM2W07DpZfOxBabboZchiUi3LhSpGUMi6y2qBiAO2stkRV4esxgNI5MpISgDCgEaQkjirZyUbJaWOI0U6NLJE7WDhchbPAkLzMubFRVoTAQA3QLqXQabcaBQadcHNXKGLrGjxdhq9Mgc44Tay7I2VZMcDlj4K7ED7mopqDH6Hkywc/LhSx3RjoSLO7ybTiEnSsxuIyn2B4SZB4Sbm+oaDcqwsNi5DpHfivLmerlSLxyDSlY4mLRD1kAo6BQmIhqlcgCukACBI4Tiacm25Ab8vcZSeWHYNMzXUhS3ERwvxO1anITQBcPF8/kPGbIca0OynHgMaGYFvgUNRT5/C6/c5zNvhS7yX1yRBgyGS30KbTx3+HPZxRRRT7TA1PPodGoiOAcT5CtaGB4ZBgxhYxKFnepEgkl+4jnMG74qNdXwUcS7SZw3Nn34esfR3DOUXvjwnP3QCJFl4AmXNSfW9VD38PQimXIZbPy+egWiCcYd2RUMBJA7U5bYqPcpIqITbGJ7eWCRbAl2q6Ky1hHLGGiLlNv8idpgYnKMyh+iWhE53KKCATZ5aFRKUuMqNBFtqsnm3tTOL/8PgnouSzapZHVzcMUwOPyu1h2xhgwNzJsECZsn8xdbqZdpwHfjRa5FDF4noi4YFEGV/n8HPxDcdqhK5yCiO/CjEUcwZ9FEC4Gfxb1oqK1SAikgCbuZPIAG1U5x8RV8NjS6Vss5uGS4UvebyqzeiEeFYLVahVhqnEjysEBxVTe73QvuHYHiUwfttrjd7DIXP3wFjzzwue4Ys6jssGynLYsZPkdNG4vAl8cpFuuw2bcUJxocT6fHJb0ZCJx2IvuPW5UiNzg56c7iyK3Ee9Gza/g3Asfx/cLhvDaq1fAtULs9usrVkft4nJcRJijWyoMceB+G+CcmftgvQnjURobQbZYkHsyaery/Ri75TEV8ViJyearWhuUDbLixaGZKi6/5jH87dlPI/cLFEweb+Lpv1yEaeOzaFt0PqQwvHIpJk6YJOdO8AsqN5qMTDKemhOOH0UuOkB+jp9yI8Y47OhYWTZXdOCz1Zkiq281sGKkiT0PuwaZZALnnb0zFi+L466HXpBDShFA1enQMxCHje+/eQRBp4y4nogQIKCL2ZKinnJpKcaPn4ZG3UOHHOOEiqZt4ctvFuHsM+5B75RJ+OHH5Thg301w9UVHwOu0ZegVNzPi/qB4xWe570XiOocObIumwJLLFCWCn0oZGBkdElcIN8S8Psh74waE1yQ3cpWmjQ8+X4UTj70azz57I35c9hUuvvgx6OkM9t57D7zyymtYf/31MP/b7+QZw+uCYu0603pw1KG74dTjfoNmeSVyaUZUfblGyIYjo5oFQhRV6KRyAlvul9Io3VQpGQI4fgdwmUCwpdSoWOiTopZqo4JE2pQ4I8t2+KznMz+VTkoMUPFtQbVwUMfNGN3tdObSnR/Fh2MyOOK1K1tqaWPnbyfPOy/FdH6goGF15Lxk0gkRpV0/iydf+DfuvO9p3HH32Tjt+Dsx2ow+N//QMc/rvlSq4rC9e3HxuUeit6sITUvCCxPQNR2KPOMdFIpFcQwxhcCBkkSfye7le56PLc8TtmhlrBQV2WRMue/5TqA7N2KBOhJlZjqEbmc6HDPSLF2HbiTQ7nREWD3zgjvw+KPXYq2p3dh6u9Ox/Z474u2335NkAhMWEwfGYZ2pRdx67UyoISP/dAtHKQEmP4gc4gCUcWarmUCuJ4OKtRxtK4ettj4Fm221AT77ahFUy8F3X98JnmmXpU9uGd3FbthtF9l8HsODQ/IZjTjZtxl4TiADzXQ2g47li0NckRguuZfkdk5Ah+sD1ZfnV6fVQV/vOKTyeWmb1wITajzEUD3AFtueg1Nm7otLzj0UW+18LoZLbSm7k9cDHdUcQarAV5/cjLDF5xVXNtzwx0XElnXI6iSMMDlrq5DOTkLdC7H7nsdjyqRJuOTK/XDlpf/Cx18siFzKLGCMxdDf142Vy1dh+tRePPvXWUjrPpLZFJKZAlYODqO3t0eGsdVKFd19/fKOsIUX3F6dtMghFtfw08Lv5LySK5gr9qBUXiFoI9cBEoyLN0ritsukC7LWUoWpTjyQglDLYfMdT8PSoZYwTCf35/Du29dB9ThoIF7EiNylTaBpt7Dffhfj4EN3x9kX7o9Vyxv41e4XouOz/C6GTCGBtdebiM8+XEhZWlBNG0+fiJdfuA7ZhIb68BgSSRuhwlIiYo5YsMiIPhNHCrTQQaaYQVkGmkW0gyYOOuIalNwsfli4gGQWfPbR7ehJpdBpsQwoI4xkxyZ/nD0BivxfDkdELIEnwyv+juh9y7SEjWKxS55jHZvv4QBmLCVN8orXloEIWNzTsWU9VG9wKNwXlWSC3HZb1hbESLFQyQ0TaDpJrLXhkXjsoT9gh+16kUn2Yt4bHyE0x2OrbcejtKiFEw4/E299fBdOPfN2DK8q46UXZuP1Nz7HhRc+gHfeuhkTuotIpruw7xHnwmrF8PpzN0FRqzBo7leYlqlCD0xYLt+NugzTKCZTGObzqFYn3iriTnKNyyQI73d+bw5kuH7hPyPTltfe0NBQ1MHQpFjpYvz4flRrFVlfkvMp7zop+rKhqUGU+vECdHf1oLJ62MGBKnFQ5PxSlF6xbCV6u/swWB5CLNeNq659Dm+/tQDb7bwe/nztmYirDuBwMGCgVBqT0lgOmCkOc/DPgUycGB866JMpBAqxPCPo7++FGqZRqQ4hkeDbjgNsDTbLMymKK4GkPiw614kE8Q04lgpFH0OAGqCkRAg2bB1mLgPbGoblh8j3bixrQC+oIKZkgCAOmBba9RIMLY/Ab0I3KdLpCBw7KvwVjFcg7/4Y18ws/SJ0Sueg14Ft0YySFYxFp7JUUgFhaMBXmJTxYFcqSPE9xWQXsUuWC6fF1J8u+xyuGWl2SGUMYbKaREd5xFN4iCUp/qdg2cQ+uWI0UelmNRTBBnAQyvUpcV0chHK/w9FbNkVUWR3JRFrWwWMjK+VdRvSRETPkGKRyD9fgdgAAIABJREFUNClExWB0+3JfxrV9T28PVq1aiXQuI+t5I1mQ5ylLvFqdlqRu4mkW9qrwwzQu/P0cPP/iR+gbl8c7//cU4moNxWQGvMU9vw7XcpBQcvA4XVUC1ErDYppRuWdgEoLFsUTWcQ/IEmF+C24+Ag5DODTSZY9AnrwkMenMpRtbkmYVGVIyyajpCRHFuaahy79DzAeTcjb52x4KhV74INpMkXIvDiQ0pou47gtceJVh4RnznnKtDoqbnLNGZ1ojvfyijsCaC/4XdbrXfNmfj8D85w4KoZno+ElsutVOsoii0MQNhqMYKHb3RlNqKWYak7KhytiYOAx/doFwccBprGU5yBV6o4KcZhULvp+PCQOThUfEhY5EWczc6oKmmrhe6HBJZU1xezE+PtpwMGX9I9FxI5beM4/PxV57bwbF55S7gk7NQ3FgEtwWWzbp7lRRZ6RNN2AmUuI+gNqUhUxlmMUlabTsJgyTzeUhEnouasxkENSgEBgIM1RRGSGLOF4s5uJmMWnmoJkpjI2tRL7YI8gA4VgGHpYvW4JisVui54y3iDhBV6ChCTcMTsQiYgReWmM1HclsFgu//hxxXUFPXz8SwpuiOwyo1Mvy8/g7yHQbGmRDqCElVly8p03GwxMS7eYihotUwu/p0GBTJ3mljA9yM6+TaUWXVspHaaiCZqWDDF2qcboHGV+3RZhNMs6nBuL6I+Ovt68PnhfFv4lz4OenyEEBgf+XE+smiywUtsQG0mzPTWFgk8nbBSdkozaj2R2Z/tM12XQidifZUwku5lNJKZcRy5lCIYSCKpmsljDc+Iet0mycjcfTEdtLBENyNtkYnUPbtlCr2Djwt3OxYHkZvzvxEPzxykNhO3RY6Oi02lI+wBjsiiVLEDo2BiYOCANVJ29JsA+ctLMMiAvMjjgLaCVlNJRO5FqL16YmnzlpcnNABwpF0RjqTbLochKzpATIEqlEKoXS8AjS5He5kdDJgiheK1azJgI5ReVsPisFEdx4cJHJDRwXqJEQ6YlQWa+1xBmW0FURAMlyqtXrIsRk0hQ1GrBaVWFZdhV75Tt0yDSmi6xYFEeW3fGEI9jV3SUTdRpdQzcqWeNis1Iakc0iY7E/F1bx+pVyBJNsOQo8xDNE9xl/VyqVXR2FbkoJAl1wFE9zjERXavL5WYpD5pq4OQn/l+Itlr+x4VdB223iiec+xZWzH8Pd956GHXfZEVtudgIaDgctLveekbYaUMYFtt5iXTz7wMnSAF3syuOLr77CVttsjx9+XCruh+4ii91KshHkPRjxfemm6xLH6EirjBNPewALfxjCE4/NwpSJBeyx/2USEVyyjIL26rZ7upoDbm9cvP3PuejLuUgbMTmXFIp4/CdMmIix0ZI4EXlvdPf1ot1w0NvP+83G4HANRjqLPX99KX5YUY+c556LP889GYfsvy4yiTxcW8XI2DKk6JpmoQOfGbou14JsPKXIxhLRlMOdYnePuPqoLRkakwNppHJdGB2tSrs5cXXtZhVpRt+9GNbf/mz4toeXn52NP935PF598+vI0UJ3lcpIoAIjDPGf965DjrgTDfI5KH5Ka3jIR3mAVj1AeaSKrp48tHQCC5d0sOc+Z6GQS2GPA7fC4w+/gxOO2RG3X/87LPrhv8gWDBRyk4RhRxdUTK5nDi4MVEolmKxMVnxh7DEe12pzuGYgk8pJWRuvD+EbKop8d0bAFy4ZRKAnsOuvLsWmm0zBU0/Pxtzr78ADj30m6AS+b+IpTd4nKTODoUEK+PwCjlw7661FV5KPvz/+EFRlCOlEHHbbksFVNpmV5m3ey45flRZ13s8UeckcHSkNoq9rQIQ4lrcl4jl4PlvbEyhVR9FTGJDivrHKKHL5jOAaahyiNCvR99e4QU3DsqMIJxnSdPgxISGlSZm0DK0oGjIdURoblnJGDhDIfSRmhe82VfHxxZf/RaFrKp579SPc/8irmPePm7H3LhdgVZ1Dw8i9SCGaG0K6to8+YBqOPnhbdPGc+hrqlociEx2BBzObkePM40AhjfFICht0yPLQUaDm/cR/ZjLqz9Z1DphcT0oMo9ITMnebUmxDcYPvBgos3ETyOuVHovvpXx8swjEnzcWLz9+MjdafjPU3OhpqJoFGjc7lGDSFDrIW9thlI1z1hxlYd+oAKqWOXPfrrLOe/Bxu/rnOYJmcmdXQ9F0s+KGFP1xyF7785ns8+PAcHH/8VUjpHj549yakNAP9feNQrbMkzcDg4DAmTZoiwiXvK5a5cOBExjfvOf5sxp5DFl5ZTVQbXDNE7EgOj9PpyNmpx4iDaUM1TARwYKo5jFQHYat5bLPD+TjwkK1x4x9PwqbbzkS9DRFW6WDi5+eQKBb6WLrwL6isWC6FbmYmj2VLh+X+53XA4833Ij9nJlkATB9WkMBmm5yIBx6YhS22n46N1j9JEgtsE+dzkkz63q4uLP5xEf76wEXYfqMcMvIO1bCqUpOBd3d3Fp7lCdLIW11K19fNssGIe0g0U7VckqIgFlwKI1z40S0RZ1hAw+uXn5EpHHFjhQqSGSIxquCSYtGyCvY77Fo88OgjOO63MzGxJ4V/vj4HRqDAaraQzaTg6x2k0ItWu4xSB9hl71k45eQ9MPPEI7B46Srsd9DlcDlYDl0RjhNsTbdsEXJ4vnJZHZ9//DB6Eh7cZgnQWeAZ4Wp4zdKdKP/daYtLj2uKWjWAEg9x2nn3499fD8FhIscHvv/mQeTodLeraHX43mciICUsa74POdwh01oYzF4TpgitdIYTD8FUDJn0yWggbEZro2yGz+QS+vt7sHLVKhFdeK9wMMG10dDQKvnZgdcWxALLS+n4Y4nRJ//9HgcfdpOwbFl6/t38O1Ae87DTrhfwjShrhXQMeO2F2zBtU8a5i9ho3WNw72034ZiZv8fsP5yIU47fG+1yDfc8+BjuePQ9GRrttE0OD9w1B7m0Jj0DTLMYySza5TFBj7Aosb+/X4Zf3b190pfAz8BnOD831/QsvWRTesduy1qAx4HPSP6H6ww67wUBICgBVZ7p/P/5jGHShX9aVlWQI4VCEV3FfikD7LiBFKt2dWVkeE3HNl2aLBKsNevIFCdg6+3OAA2Ze+45DXNmn4KetCbDnlw6h8FVw8jmc9LrwGZ7sjQpHDKVk2AShQWXnQ6y+V4Rs1nCiCAj967nt5FN9UNRO6g0OpJE6dQrEQ8+k4Ua1+B1NKhhEekuwEh0MDzcRjJVRNYYh46/EEOjC5FJT4EezyJDprdOo0IL0Auojwwj21MEOh057o7tS4IKHkuoBF4sSnfIZ0qjIixvDp3jSZYh0kyhoNWwYabooBwRBEhXarIMkylyOhR1uc6GJo5LDkrySQ2eRd5oHh7TL3YV+a60OFoTeh5uvSOO0abbRldfnyC5iExiUS5dqZ7bkC4A7v8K+V4Z9nHtE9fTUOMGfKuJRrMu6yqeA663mKrK0InL5wXTI0QnxUx57wdOG0YqjtdfeA7rrbc2Jk2ZjI7LYX1SMDmlSlMGudxPdnVz0FdDKpkQ5q2ipfHC6//BKWdcB/px33z9L9hm8wFBADh00xPJFtCFT86qDTNpolGuIdPdg8pwSd5ZWsxHsrsHTq2BpmVJSpIOcpWDl0wGiNGkQAaJKhxtmkmyGaJ4AtkvsFSPzx/iKXh/k2VLBy8NI8RMsCekUWdnRw6JRFKgNlrSlJu1zT4BJgNViGhOJgAdscl1TlujM62RXn5RR2DNBf+LOt1rvuzPR+CzR/cIG5YPLdmNDTbZRtypud5eEQbDdJ7jOXmRhDZjUi0R50SIYYENN2UsWEqkRaTiAoKbQcduIsVpsLA7GT/20HE89PePh9X2ZcHv+4Tcc8pM/qqLwKYgqMNWTUyefjhcnxxKCycdtROuveYcaZBU1RYCl8xSVyK1vX0DIghKCQP5V6kUrFoNzXZZSjK4iR0/fiJCbsxaFCcCWNw8yGYqchZxIs9WVFNLiNBJZ6dlVwHFQblURXf3ACybraWmxAG5+Ob0kmIo3R9cUFA0bTaasthU6Ui1Oa31VzsgIY3RObpmhkdhaIocm+GRUVmkMp7H4gg6dCqtTiRs+IFsPOm+ovjIGB/LBhJxTtnT6HihiJf8mYyqNutjqLb4vfKIaUWUS/wseXz86dvYeYcdZXNOhwr/Lv9DhwI/O89Td3dOzitFOAoeXFTQ0UVBgK7PfCGKP3MjwWNEkY6lDmOlYZhJckUD+DblPzLiyNtjwY6DYp6bcBcK3UvkNyYTstilo4Csuk5gi6gjLFSfC2LyRTUUcnkRRBnzpXOLC02b7NYwkO/ftkLEUwpiahL7HTEb3ywpYeOpGTxx/yzkc6YI/nSOUSTigsemOy5B2H+AUUa6+vrQcVhOQWE4I7w7OorEFUjXrUE2qQMllox+FjmwqooEY1M+XR1jAuenY5drdV6/5OFabbooUtIgLFEqRZVYPYuDyCQNFV8EPwoPdInRycGLSBp5iRtIJNEsV5HNFaQsym02YbPNlgU/ri/t8vz7dN0FriUxXv5uip1cp0fiqCWiuDCdFDJC6a5pCyeQU3xfvrcjAgHdbXTMSLGLbopzk04dig9caHNjFaEL6AaPyYKYx4ws5VKZBRBZ4VZRmOTmij+fLmMuVBl91tjCG4sJs5OLWm4OuSFttUvQk92YsPbx6JuYwjNPXYFr5jyGV974RmKz3FXzOupY5HSxUEHB1+/ej0yKra7D4vheObgK/eP7peytVbdF1JFoHQc35AdSeFBiUhry/qfzcfIZDyJUEthv7w1x1ul74uv5I5h1yUPCQCTChMgGOqt8xvaVEH+48BCcfOyO0khNPiwXxq5D1rCNYqEozljBh7DEhFYgpYGEbsBTTXyzuIZjTrwV1RZFUiAehvjk3ZtRyLYRspTLSCGVovqk4aeffpLNJl2TPDa8X6rVsdXOMTpMQhF/eCJ4/Yd+G/W6JbiQDPmJehylKgspMmhX6lASGWz+q3Pgtmx89N5fsdVOv0XN4p3JaycmTd7cAfTmVLzzxs3IqzoUjSVMfKay7IIxbM4cepHmsMtvYWzUx2uvf4FLr7wf6208gPsfvAjX3/AIXnr2c9zz5/Nw2H7bo9VeJn8/9NnEG6EmWN7B30uxPZ0uoNksry5r4jCD6BgKeY6wOov9/XCaTbkuOTjhH+oddAGvLJWx6+6z0O6EeOThixC6dWjmZFx73T3YYttd8OgTT2LKtAEs/H4JdJgiALJwY9vtt8D7//6POLx7+7LYbJ0BcWjef+918jMSpgI95mFkaBmy6Ti0MIY4S37siKNaa3E4F6JlNWR4Fk/ko9IzgwgClkqpMLJp2TAJHzmmIh4jT3AEPd09aDTIkk5KoY7FmLe4qDlctOR5TvGG55yFYBSc6fwjzy7wI5cNhcv+8eNFAA3ApngVL8z7GHfe/xie/vuN2H+vWXDMPAYHh8QlxPtfRFYF2HXLNP569xx4rVIk4AguIeJkh2pazg9jtHToVyu1qCwtTtd3xA+no53PQ74nZFhBLrcMfwxxH/JnUTiPXOFsvednj0TebCErUXPGuOfM/Tvuffh1HD5jZ8w85VAcftRV+GnViDj31IBuTlXYgb/ed1PccfPpUD2y22Py7iJqo1xmqz0TGGTiukgWDDz08Ku48aZnxN348st34Z///DeuvuphnHDMTphz2WHIGlEyIJEm745CEFMkURN55EgMRTDlc17X+UxjmqOJTNpAvVRBoIRIpHNo18nnJbLCEq4kCwPr1TG4dLYbCqx6KDz5ZWMWdtvrMuz3601w1WXHYZtdfw+b3HY/xPRNN8D33/4oPG5TcfGfd29BChxY+gjp0O84IljyWuBwhesSrgnoMq45ZTzy1/fk+7734Z149tl3cfc9/8TQ4GjEouaTUolJMUpCD/HFx3+B4Y3CoAMrFkfHV6UxvCufEqQCHdriquI1EgSCT2KyyAnIX9ZkiCvPfFVD27GRT5PjzcEa1xUmPJd4IDrnIi4t0SdWpwaXfOUgi//Z6QJo6SSq5RZ6c3H85/25SFC4pYbERm67Cd8rAV4PkHBQ9wPsuctVuOySk3DQjE3x0itfyTM5UAwUujkcHF0dXvCxwYab4cvPv8K0ySm8+PfLMblnAJ5rSXpAMD0eS3yi5z4Zq0xcWY6Fnq4pGKsM4eCjr8W3i+lIJiNSxTf/vReabQMBCx6TUkATRf05aGciKip14rXRqLP0iuXuCTTqLeEI8x0naKEYnWpRSR47AirlBnL5pKwBkimu9wbl55D9zs9GVyb5qhTVhPuuBZKiWbmqLGvakcEyVq1Yit8cvh3aTQ3/eOMj0uqxdOWP6O/twozfHCCJFj1p44eFQ/jbX9/AHnttgW222BCpuIKVy4awdHglKk0NP/64AutO68P+e24PH03UGywITMvgkAxtRVVQLY+Km55DUzrPyc0n0/9nByoFRx5XutB5X/CdRxGUzwSuTXn/yj3sRVgBXh98/zLiLcmcOAWpOHwppGsIFoFIodJYDfFkFrkM322uiNWhlsYTT7+FTf9nI7w67z089fd/C37mistnYMetJ0NniaYelemlk3l0bA89fX1otJmui4mTutNpiNBfKY9CpkShKoNuP1iNpgpzgsOi4BhTsxgbXQIzlZXOg1jIdXH03KKrmqJwMjUJnuKAlZ2ffLwQN950PzwljX322Rz77rMlBlcsx9NPfYhCIY6dd9keBxywHVYNlXHT3McFNTX76jPw5ivvSvJinwN3w7ieBOA3JIHltpkITOCvj72JTz76FBdfMANKqOPdf3+GroFxspZ5bd6HmHXFyZjYm0Vz1RCSxHN5DlodA7fe9jgWLR2RIrF1pk/AoYftgenrjhfW9J/veAmLfhpFMmNi9pUnIZ90WbsA06QImsGSFcN4+K/PyXnYc7cdsMXW66K3N4FEXO4EBKEmaxEOcRwrYu2K61hj4iNi/BP51N3L0lADjsf7JRryRokeBd9/+SkK+SzWWWdtea+wZyJm6iiPjbE6EP0TJsG2IpGShWiGQp52iFazilx3H2pND4NjLRx46HkYHKxj5203wLXXXoR11x9A4NZgqNwjsUi3Kmto7uOY1KIRhnsYxVTRLFdkDUFRlPsMKXlUAnhOtAZO02Hrq9BZEOd6sDssDG7Bc9gHkRPncwhbsAW8x7n25HAh3TtO1uK+y4G1LVxVDhP4PpSuDaK/zARMzUCjNAoG4ZgsUnqPWqMzrZFeflFHYM0F/4s63Wu+7M9H4ItHdw+1eAYN18CWO+2NUGWcOZAYXHH8RFilskRY2IDcabE9l9O6mBQRVSslceIkcl3oNBgtYxCPIkQTnRYZXyz2Ydy9C067I0KPSnHOasnmlC8pirKpXBFuK4q9jzY72GnPM7FocQu65uLXu6+Le+6+Cl3pFBqNlXCcqPzKLKZhNy2k8zlUWVrD+E+rJTzLeJpRnUZUUBOoiKcKcF1NXtazZl2Jf/zjMyRMFd09Bv711tsCKEe4AoHnorunG4t++k6m2uuuuz7qNVtEQy4cCJkXQcX3RNhi/F0zdJjxlCzuuIEgN5YlVdnCOLidFoaGB9Hby3KfDhp1umCT0jjOv8MXMhm13IguX7oM6f6JyKXTMsmndYEFJ/EEGVRxlCssWFBRrTSRLRSQpmhoR+3J1WYZMFR8t2Albr35b/jg/QVR46Xr4/RT98dFF52GdCpAIq1icOVyKXVQAw1DQ8swPLRCvts6660v7gBT6aDZaAi30TBTSFEY4MJHCzE2uEDKVdqWI5vCpmOJIzKpj5Ofa2o2CrmkTIJz3ZMwVqHbw8FoaVg2/8QIcIOxYMEibLLpVmg0W+IiUUMPPV0UKXjdNNHTT1eDgoZEhlNwCfJn4RXdXVYbxV62ngbYeb9rsHikjN+fux/OPWY3xHW6LDnjZqw2J05JOj9ZFMANtbhrCdTX4wjcUEol6DykmCglWtxgmhRMfSg6RXYXpk7XGOB6bBt1hLtpNynSa4iTR2dZstn82flIwSFUY9DpZHYcEbApSJCxygUqz3XUXu9K0yxfPCxpyOfJZGzLBk83VLSaDdTLq9A3fgC2Gwi+gOKa1WJcngMMyL0jZTiKIhtgimIso4jzvGUK6Ni+3J8diwUMChyXOAEdbR4PkD8W4SsodNO1zcUhuWqJOBm0Ufy3mE/J56K4W+jqkxIbFieIQNuiy4HT/QD5bF6EcSVU0fEBP4xQISz7oFBDPjC/m+/aGBms4chzr8e337fx1YcPY/GS+TjkqJuE1cXvMn78OKxYsUqMqwztzb7oaByw7+YEEYiLlO5cM82Nr49WzZLBCh0UFAY4MJFrJnRQqXt48bWvccNtL8tzzTRcvPHqLXDaVRw04xq0XDUq9wptjOvvQbVRE1SA6nbw+itXQHXq6BNnUROOryGXJo/NEvF/eHgYfb29aLTr8IjuoNgCDQcdcwMWLCGPl5sZBSccsTmunnUESiODyHaNE8c3HVwNKW1iW310Drq7+0RMK/Z0CXMsGiSQEZkU0VpwAXooxRGZdE7YznRAFrqK4qJ12yHi2Ty22/9crPipgbfm3YGnX3oVd973ujj/uGnT4p5sBg7eb0fcdstJwh4uVyoSDWese9XgKhHiKLbw2H/2+Y84+YRrJfr6P1v34Yo/ngTbSmHGEZeD9JUP370P605iXDaUjRPL6lgOI2kAsqjJcmThWo2lZlT/qbJEOIVckULEiAyRWIpElyg/aJKuUpZOxTLi1K92Ynhm3te44o/3YnJfDu/888944cVXcd31z6DUANbbaH0sXv4jFI9CH9lojLTzE/EaZJFcXBp5Kdgx1m3qCqZNy2C9dcfj8svOk1ZhLQzQm0vCs2roLhQwODyCVCaPTCqGZrsOM0GmJIUYTQRZx2kipiVFLKUgSYdnd6EoCAQ+B/mMSadz8jzltdhoc8NvCNOaSBBypoUByLZ5bgZVBR2rKdc/Exa8bxjD5LPMczRkcyYabQVvvjsfl//xEbz11o0459Qb8M3KljgvoyI7lvXRIR/ivJk74/enH4ygzVhjDKqRlmI8vh9VnSkAujD5DFNkWEhXsSUunYjXyufA6MgocnT2APJd+Lwiu1miwLxGuD4gZ9B35b3GoVM8rouzjQ3v8UQSH305hEOO+CPmzbsDGizstfeFsBQVqUQGrWZNuIxk8O2y62a47oqzMHkgJ/xRMhMzmQKWLl+FRCIt6Y1nn3seL770H1RGWzjuxP1wzLEHIJnqxtZbHi7P+TmX/QZnnroXTOSFK277FMVYsMd3AL9DVgaIfD5093ShUiffPS/XaLFgwLUbGFk1iJClkoVepBNpcXLKczadQZrOt1YNlVoLfmghEcuh0alhRdnGPvtfhgMP3B4XnXMgzrvsScz/YSVatQoOOfJwPP63p+S9nTFj+PGbv0FpNaRARjUTUlTFwRPXDVJetdq1ncoX8dlXK/CbGbPw4it/gRqrYK+9z4dl63AsJlx85LvzqI5WkdJVnHfWPjj79EMQWE1o5F9rGgq940TsiquBvHPIA+Q9TlGZMeROsykDbqKIGnTEI0ogsXVcN8kpT2PV8p+gqA5SqTzqdQ+KGkP/QDfcto02HXamiqFVy5DJr4Xt9zgLy0bb8D0NA90pfPHxn2BVy0gZOnLZDJYt+xGpQlFKY+qVKoy4hw/+O4TjTroTDzx0LrbYamPc/ue/4YEH3xN2oqdw3QUUu5Iolyzhbuuag0zSwH8/egj5mC2FfBF+iczvSOijiFJpVOUa9GwDQ6M/4YJLn8D7XywVrIAeAi8/fxHW5hrDq6G3v19ccqYMTiPhjuciKvmKr8bdpMSdGbnZm3J/cB3o8H0tnGqmGpLQ4llUSkNyHMmh7OnqksLVdqMm0WquAWMKW9zjkl5atmwhUumE8OalVitGNikTCsMw9W4omoNGs4PuSVOoisGpLEWzEoOitpDN9qLJckO68NQqazXh+YY842VQ6qnIJIsYWbYU6XwMyWwfFD0HxR1Cabgq0f1CMYsq75GYCU0KWm1JhVBc5bGkg9myKKjFZKDKATvFKQ5U+cxqtZry97qKXRgZHcPYaBnjB/pXdwLYCAIXHRaxeQF6esdj6bJl6O3rx5IlSwUbk0mbqFQrCJUUXn79czzwt3lo8Vf4QH+viiefuByxwELYIbfZx4Lvv8BGG20kZgYWByli4uC5Z9KGabM8xkojcpzptO7u6ker3oSiNkXAdm0T+WIGocLWMRYRVRCoEa+0Ux0Tt3Mym5HUG69TFluVm2289X/f45Zb/hePPXUNBiZOwElHXwRTt/HgX27A4sXD+PX+v8NDD8/Flv/Tg2effQcP/+VFnHjy4Thv1sl46I4Hcf7FD2GDjdfCv995CEaiLYnAeCKHetnB+KkH4cILjsDsK06DV2nj4EPPxbuf/oAVS/4P111zDe59/A387rxDcdHphwGBhU/nL8bpM+/Ac888hHy2gM8//wYzjj5X+KMfffIMpvXbWLZSx+ZbzsAVl52Js2fuDzM2CidwYaQH8PEH3+HoY6/E668/jNJQFfsfcCp+f/FvccZph8GzyugdNwFBJ4CWLSDsNFGvjQq/lGtcrn26+/rErJBIsfyqJgN3ujeJT+DDslGqCOrCjOtiwuE72WAhIdNSgSvvQa5RaUagoM1/x2e0yPXlmuQ7m0YM3kNcm5uFPvzu/Gvx2GNvoe0D4yZn8PZrd8Mpj2DyVKKUXBlEcvFLx6zXorjpw8zn0ak3pCiWDgg+E+laVvS4sHLdFkVURwwu5FDzOucgrdiVRUzVpbCMzwNojmADuAYgwIUO5Fa9AY8pLkVDNsH0RkM+L78vS2B5Tzge14CapDfJW6UIrPWvEVbXKC+/rCOwRlj9ZZ3vNd929REY+dex4XCpgaZvYJtf7Q/L1ZDMFSOXlMPGShe+bUmJj5liG6IlLcNkhnLzSrGEESk6bfgiZKN6ANNOAAAgAElEQVSy77WgJ1lI40g8xbajsiiy21kAUW/UoLK9goQakw6aGAwu7NjCmcpi6vQjUKkH0BQH552xDy6ddTIMukBUIgri0BNJqPy1bL/0WEako92si1MxTs5QPCOlAixgKZcqyOUn4O3/+wIzjrgIG248BTfedIUsjm+7/U68+MK/JSb9w/ynhTe4ZMky9PcXxW0bNzLIZbvQaBN9oEhEj+7TcmUQ/b290hpNXiKdI4y1MLKWyXAR0YHO+A05sxZLXTKyYaaYxagnxdVatYR0SofVJC/TE7fESCuQmPFakycKQ5MLGrp5P/r4U+ErcbOTMlMol8aw7lpTpdGbrk9fCdHq6Nhoo8Pk5f7KvAfQ26fjxrl/wysvv4k/Xnk8Ntl4umxEVJioVMjOa2DttSZjaGgQy5evkk3+eutthCn9GSTTOj765EssWVmFF/jYaNNNsN7aU+A3avhu4VKcdvrV2HSzzWB5Nt7/4GuaA3H6KfvhpKP2ht2u4/sfluOdj37E/O+XY9r4Hhx40J7YYMPpmH3VzeLiSyVy+PDDTzE8VMeN112AXXbYAFrYRKs2KAVnXkixifFWHTab5oVTyAZwHr82KajIp6Zg+72uwMLhGq648ACccPAWslFnUvFnBlIilRG4PsUaiuH1ehX5TNRISv4eC8HaHTJfdVGSZOMjvM5I9JAJtNOSqFVvbxdUPQbf9qFriSj6o7IgwZVFJguv2o268JsYD7JWx5rJnKO4IfE38qRCtoryPon4k3RD0bUmjDBxf9jikmI8NR2PifM1gC68JxFj2SxLtp0eFYwx3sXPTRNanCwuj8ksIypcsukG4fWXAs3PWiKP0VWrBHUQFWYxzsTYY15K27g4pPuumM+LyEyhhvcynwVkMDI2yWggI9Fc0JL76zmdiEspHN1o468aGSlDozuaDiDiGXhd28RWJLKIK934prIYW279e2w0MY9Hn/gdTjj9Hnz9zSrhtzFeLCUYq514SSPExx88gEysLU4wClwUF4jdkDK6AOKUjDjHkQgZ6g4Ghz0cPON6lC3+fUoHHk46ZluccPRuOPPc+zF/cQmBxucVN/F0ntMNrCOhuLjvzrOw49YbiGgIVCWmWGBZGGVxupWEPcdiMBW1UZ47Gw1fx3Z7zkHLI4vSEuTHu69dhSldPoxYHjU2wyejY+T4RJEYMpSp1Si06bLRqFts4uYzJUSKTnzPQa1SQkgFXeLehjDaokIVOostKDEThpqHq6lYe9vTYddsvDXvLrz1n48w++pHxf2tKQblfLnOt9x4Hdx+x2kYLY1i1eAIUukiViwfQSyWwWeffYOvP/8SwyMO6i0HE6fmcfttF2Kgtx/zXngfc659hJk3BH4bX392H9zmT5g2cXNUKjUUB7rgt9pYsWwZBgb6ZThAsS1m5GTIRqc2nYMcdnScphQ7cePNZzaL+PhwoJhHZ7BmdkHTPXS8HCZvcjTMnInmaAf33HoqDvz1Nthzn9/ju5/qkaE4Foqg71MeImePMVaF9yct13SUhVA48OANz3O2mrfGZ4yukx+n4I+XnYq9frWZiDe8j+rNDlIanY0qmh0X9UYHKXGxEG9A0TsdtV4bOlLJlAwmyKzmPcUiJDrJKX6z7JDniS6WZrkBPyR3kI3foUQ9rWbEMua7sjRWQndPjzyfM5kEarUSoKRhxlUpRnnr3/Mx95YHcfdds3DaCddj/koWjkRiEsXvCAmg4erL9scRB2wJp16BqSegJ7uEdyhCnnC+6VKLhB6Jw+uJqDRODYQny4g/3/O+FBO2pPRP2NpUGclfJGrG4XOMxWRpGZ6KkC0M6baIRasGh/HJl8M44rjrceWVx+Cg/XfDdjucDBuMkhPBzs2uArap+I4DM+qAQcxU0G6GTJeKYEosDgcQfO7v8autcdbZByOb81EaCXHO2TdgrNwSPvJNc4/GEQdvg1xqItTARrXREIc03ehMolBUpJuZIqZKBnBMxYplYxg/fjw69jCsVhn5VB6eYqBl8TlrigtZUX00WhY6doi0Tje+g5hBBp8u9/5oM8BOu12AtdfJ4YmHZmP/I67ComVl7t0jJBCf/2QhBj6+/OhuJIIAqbSGts11S0KufV6zFAMq1ao89xo2cPAhV2LLnTfCr/ZYH3MufRxT1pmGH5cMIXB0VGqj4tCnALX7Dpvg0QcvgaG3YLfo8rflfVSuREVxGT0G26HjkOzpjJQNVkdGRNyhqzxkI7hE201JmhAi6Em7C4dwIVy/jkrVQrEwQZxpjtdC2kiLEN/VW0R1dARtJ4Vd9j0frpbHyEgVvVngzXlzkDNjUDicNHXEFQ8dtQe2EsCtjUDp+FALXbj1L8/jvjv+haefvhAbTB+P885+AG+8twDj15qM7XfaEk89/rycXzJxVSULBQ2cceZumHXyr2WIw/co3y0c3AlKRGfsnWWKLfQVJsANmjjh1Bsw771FYmLkfIflVWGL5ZBkdEeDVg5TJk+aLMkWDgN5PdPJq/J3e7yuPXgBUSqhFNaEHJpyAAS6uh0kk0XEjASSXCO3+V50xaUpvMaQQ3LqOxRrOThnyosILCZE6jDjJlQtibZDB7eLbKobldEOVIOYkS7AN1GuOTCSTRhKGlqgIZ4egIcx6EjB9Sjka/CUFDK5EHEtRKtVQjJdQGjT/V+DYhThuzrSORtBh+9QCj9SFwnd4LMsDo+IFovPbPK2G/jss0+x3XbbiZhaqtTR1d0rx8IjvsqPEB3CaPX5jo/cqcQjtDsUxmg0YNO9A89l4Rdd6B6a7QamTJuM8ljE72ThUcczMeuy+/DB58swdcpEnDtzV2y75VRJyTEZw0EwH2+mSkc/HfQ0f1Cki1I0kfN/dV2cxvUWy4xYtpuSYz86skiMIhMGpkPTFejxEO0WkDRcOIEC1/EQI/sUHjyFjNBA1tqBHiKWLeCAA86H7Rbx4j9uRjIoIXR0PPLg33Hc8UchXtBw463P4e67XsHgiufw2SdDeORv9+GeB66VtREd/YcfORv/fONrLPrhn8in28KgD1wFjz3xKk486w7cdds5OOGYHdCptvH4k2/i/kdfwrwX74HiNHHiObeJw/Oph+fgk/9+gSNPnYsF376KjBnCqY8KExmJcVh/o0NQrtUxsuR1eLE4Ntl8D8y+8hTM+PWeSIUGEE9guOJgxuEXYtxADFdfd5Fwzrlvu/22+zD7irMQ11y0qxzoRWtYvt9YXkuGOs0A0feJC94jHqczPiZYrWaNjuAIe0KR2mQ5LbEpGp+fKmwShrQYVCYJTAOaQTzQmLwHcj098DikSTDtxeRfCzHdgF0roZCnoznA2FgTvtaLrXY+CqtGyrjpqtOw8//0YtLkKejYLnr6egW7EtjErkXlsJVaE/0D46D4PqxGTZ7BvD4pdnLPaFlNSTCkyOe1XCk9I8uW73sKvRRWW40mQsVCMp+VJKRhqLLe5pDSzHbxCQGvFpVi0dHKm1zKvvi9iYGKxyStRrZ3YHcQ652xRmdao7z8oo7Amgv+F3W613zZn4/AV88cGsp0LZbC+lvujJjZBYPRpVZD+DYNxhiTjEIm5MXjtluyieNUzywW4LHpmaw/h3wfCkVsag0QeIxqOTKppMNUi5OZ1ZFNLaNCXGhGzpkWrNCCqWUjmHmgY71NjkKlEbXxnjdzD5x/5gFIaQUWliJfzKPdZPN9xFTkS4uLYS5auUCVyEeQhBbj4rKGjheg2vCx9U7H4qjDdsPtN56L4ZERYQO1bQXPvPAmLvnD3bjmmrMxe/aD4kp89aXrsMHaRSSNHJIpunMUNL3l+Oe85bhh7p344OMHEPM1EZ0tv4Ynnn4Tt/zpeaixAIVsN+5/cA7WW2syDj/8PCxY/D2SZjcqI3W8+eZtKBaTyCZ7oXAxkXbRdBS8+MpnuOnGh8ShY7tAoZjGVttOxV13X4NmycG2Wx2BNjmtCpBOqui0Alx4zoE4eL+dkWfs1B5C/8A6WHet32DjzTbA35+7DkuWfYmpAxuiPNhE/7jx2HDz/dCw+DPYNi2DYrz/1hPYffdjYXkGAi4gYjFMHZfEP964HsuWdHDIkbMxUm5iuy3Wwr23nIp0wsS3g0M47KC5OPTXG+GAQ3fGaRc+iE7TwbVXHIRdd9gYN932Mp577UvssO0k9GWzeG7eNyLq3fvQ5Tj3vOth1XxsOLWITK4PX333HfbafWNcddkM2ah4LFLRPPT1r4VSmZHaLtRrdITqMmVmLC+bi8FXYwjdOHY/6EYsL1Vx4czdcOm5MyRSWymXRLhgIZEgIoIAdivi3bKpm/+c8WBuaOlUJDuT7iiWtJHRywMTCauMgfviqE3T9dlpi0hC92i+MA6205IGcS7OxJHJhtvVG1W7XodpGPLvcHqfId+QwlZgw7VZhNGW4irH0qCbGeFdpdK64CoorHKqT9HOSGShJzOwGx04HQdJ04DtRM5U3isUismapPuMGx02d4cGF8S6CCTcuETlEk1kCll0amzlTchUPWRxjRU5ZCkS81iR81WrVEVwprucrl86v7lRp22XIpJD18rqkjaKf2yppWtOV3QReFiSwqFJ3ExC1Rh8JW6XjLO2XAcdVwNVRVtv4+Y738VfH30LH75/A777fhFOmHk/QjMhDquYywIuR4QzttP/45nrMLWHDawsuOkgGU8ixrhr4MANyMti2Z2LpYt/xHpT14YPFx98NYojT7kTgRYK0vfsMw/Dww8+i/feuAbL5o/gsDNuR5COwW+QQBhik63Xxfyvf4LmB9hp++m49aYTYSoOUnoKmWwS1WpNNorczIu7y3aEI+z4DpaODuLo4+/B0qEAgRohPTaY1o0nHp2DYooN5TEEni6bCnHzdugEMkS0oZuO4hsFtmQmibGhlSgWCsI05PnjH+IyuFZnZFTRkugqdKFcGoTn1gRtkdCKCBIq1t/mPOTTBl594QY8/+pHmH3No+KG4geikCk/azWLmU7xqLE6Sk7yM4vzWiyuxBVwmBWIs2j6Wuvg8y++hU1hSovJJnTpD09Dd0uIIQHVDFEeGxXuMkUauvJZhhE1sbPBOy9CHaO6jVYb6Ww3dJ083CYM1UWnweIx7v9yCDQKdoyrAs12B9feeC+mrrM+HvjLP7Bs8Qjee+NPCJM6dtt9JhpVyitJxIoa2hULBlvbAwtnX3AKPv34M3HXfPH5AqhqxHrOZhNIpk0MDY1gs803wWf//VISCaRGb7Pl2rh41gmYvm43EnEXY8t+wpQpa8kGs1QpyQFKmf1IpwpI5Og05+YxJkVv/Pfp5Iqnu2UgYzsNOQ50UxGbkkrHMbqyjYmT+mVw0rSaUvLRVRgPwIVns1k7IfcShc1ly5cgn88gnkygWW0hlenGR1/9iN+ecCvefv9u7LDdaYgXCxgdJuOQBWaRw4/6+203HIs9dl4fphZDb7Ff2txjhod2p4pEzECrRe5rIC55OtqrDQq4dObbMFUNoyNVxItJxNQCNDoHNQo/ceS7emHTcRm6yOTiWLhgPqZMWh+tel342Ik0mdGBDPpiKRPvvvYd9jj8Ujzx1FysMy6NrX51tmw8bZe1RLyOI9xgJKlG12Z0rYov7v8v0oSdyecxL8uolFyimBQ+bceXtMpLT87GJtOzUMMUfMWSASIROGT4OR1XhpwU2CkQk+mbSBnSlM01iudbMqTRtBQWL16K/nF9EvOmAMs4N8u0crksWuXlIkIlkgPwwypsX0c9iGHbnc7ChhtOxLVzjsIJx9+EFSUVYcyH6sfIipFyR1JOnn96LjZcrwu5hALHcqEli8KH53diGQpv8EVLVuC0M26VJM4hh+6KO+9+ElZdkWG27bYQpxu/6SGpAxeccwCOP3YnJMmPb9nwnQ66enol7cHrjvexGgRo1YakJIvlRD6d8ImEOItzhQKawoP14LSbyOXyMNNsUSfSJ+KVs+k9k2YpXVRkWauVEQMLmww0O3X6XOGECWyxw1kotT1oio6JvSb+9fp1UP0OUoJMUdGqlYUDTKca8UcspkxkiqjWO7j2pqfxv0++jldemyOImptu/l+8+a8fUG3XpWAS4LtA3iTCXvYcD/NevgQT+hJIkD2NHPMXiKc1KcH07RhGxxbJs9JI53HDbS/g0afehaqY0P8fe+fhZVV5fv99yj239zudKlbsDbFERVQUaxCjxi6WWJBgR7H33rFgbLHFgmgssVcUW9RYABGQAabemdvrab+1n4Pf3x8hrsVaicIwc+4573nf/ez92ahh2fdPQnMGoSsUPH0IR6NYveI3WdPpSqUwSmY6/wnz/SqIHRvM/bPdvjWTQiGfExQLh6YSKw7HUSxSrOG/473E1ySFHu5RVWiKisHBYfjUsFx/0AWoOoglyCcdFtEnnuiUv5siDdd9Cu4cfLLAjtffKwzjO9cniCKrWYUe5FCGQriLnr4BdI4aJfiLOv8bPAyGlBG5QK3iFW2ZTQqdAc8IIfeeh8QqCvMyA0MDSnmWldXknc89kVUj412Xn5PljcIojoWk2b5eaci7i3gBPmfRONMrPhHi+BxVK2UZXJTKeWlrZ8O77ufgKC84n3LdwkOPvyv7xn0nbY8bLvuzFM22tbbJtZQUmF/HYO9KMTx0dY6SpAndkoYvJAkWJiI4uKNjlQNnuna5pwvKxIYltxEYfvKlm2I+EA4n3zsNDqW9waviEimhwmE8vWyKqFgxGxgqhbD7pJloG92J6VO3xAUXnAKgiADvOj2K4byCI449F3UlhDGjM/jXP6+F2yyvf9+5mDzlYlh6CKlWFS89eb002jddDeN2PBJ2zcX5Z0/D7L9PgervwtJlq7HzxJOwcvXLSMR07D/5b7jz9ivR2QY8+/jHiGUi+Msx+0CHX+Lz2aE1cHw+LP+tif0PPBuLPnsSRqiBqfvNxNVX/Q0HH7gdglYaddtCLBXB0qW9OGXGHPgiBqYesQdOPf1MhGxiMgYRCbZCi6RQGeyHWRuAT83AVl1EUxlxsru1CmARC0aTgCXDnabJtIKJaKIFjqUJyqNCl6tggJqIsRxQDhy6XGMmtyiEU3ClAM6BEu9NnagjxvQdIrPqkpriWbFhFqErATRNFTPOvgYvvf4dnnnyGhy+z5awXQPretahfUSblMB5gyGfYCYEecYEXDkvJXgBJldsVfi5HLz6EgkZArvkX/sMcT/TBKAK3omufhaasqeP7GbfepySLSV3TGsRkUGnroMq9FAczVwFWsiAzT18vYlgNOENqaT0zpJBarjt6A060wbp5Q91BTbc8H+oj3vDD/v7Feh++0S3WK5g2apeTDv176hWHCmlyfV0ywaYzEdyxeikoJuPb8GhgX5p4vydoUixhlELm1M/xgbLhfVusibUAJsyAbNhitAUDoZQZISEsWCbjcMJlBp5admlGOaLpLDtLsdgxWpOAk2ce8ZBmHP+NLQmR8J0q6jTmaYHPNA+3Yghtokyfq2hIZxR7xBI8ahaGxZW5nU3PoV7H16AxZ89jdHtQUTDQdSqZRF6o7E0DH8Ev3Qvw+Qps6Rc5b/fPAa3OoBy0YZhRCVW7QZ0TNp3Br77diUWf/YUNt+4BX4jgh9/XoaJE0/B0uWfo3OUH9tsciAenDcHN931MPL5Jp5bcDvakiNx4N5H4e7b/45xG48QEYhiU76WQ7agY6+9TsaMU6bguusulYbe7u4BTNnvVORzOTzy2A1YvXY5LrrwUVx57QnYf79dkQpl0JZIoTC8CjZ8CDKi3LDw0ssf4fK594vgd9RR++PwIydjzKg09UGogRh23PlIvP3Wo3DMtdhiozHo6fkRl176IN77KIcnn71ZJrsXnHUjPv7oPvy2+n8IJFpw8oy7oSkuFn10D8q5YdS1dhy43+lY9P4DMJ0iTpn5EDbuSmL2+UfjiSfewmNPvIl77r0AW26ahmtS5Exj+p+vx8NPzcF7i1bj7nsfxMMPnge/oSDki2OzsV3IrluOkMHQdwQ+NYm6RR4jBSyyW1k0ZYjjmdGycmUIAR7gTQVTjrgVy9YN4tS/7IbZZ0yVzVQikYRDN4XBRlSKFQHUSh6Hk9FdTrR53w4PETBvwqKbhAVq5OsyzhrkJo7cPVOEISIXPHE0jiZdqRU6EcNyWOKBXDZtAUbvLKi+gBQNJVJJOewQAUBnFx3dKlvZVU7LWdKloLe7G5lUu7js6L7gRpNGOooFdJMFIiE5dOfyRbS3jZApPAcYdMYO9vUguP4QyCEFY1f+QBBDgwMwOAhoNMW1yefNez48Dh2HIYz7UTzj4Y3t2CJOsMymXhfxjpxY4j6IOaBoyhgUD+N8vhkblGIrFgwZKrLD/SLw0p03PJyT74nrQySuIzuQhe6LYGi4jCjRBCG/YBZY0NKSTmCgOIz/fPQbLrj4UZw/+yBMnz4Ju//pQtS5AXdMQVVEQjrKLL9yXey+7Vg8+eAFgFqQ2H81X4HOw5BGETgpvOG1a1YiHg3KgcbxGbj29pfwj2cXi0tt7Kgw7rvzchx11MWY/9As7LL1OBz812vw06/DwusybRUuhUeHzdIU0Fx88NbNiPsdhP0hKV+i2M1iD7oufi/ocEwg1ZLEyv489tjnUuTLqjSv8wM77s874a5bZ8KnVOE06RC0UCiV0N7VDpNCmKJ7zgaJW0fEmVMvl8RRHIxGkc9m/49hx8M0F9JQhFFyG4EQ0Sw5DA2ug0YnRt2AGvVh1wMuRSYRxcvPXYsnnnsfV13/1Pql/v+LVzwAywCK0XymDvyqNGyLwLX+MOGSASi/x13PQpawqvAiqQT5FAfrVr2EqFbG8EAORshALNUKxXKwcuUKbDxuYxQKjKIrqNTKGBocRntLmyA1TMdBKt0JXYouGqiVBsVlSA4ZG9mJG9F8LKYwRYRMtsRRtRwMDNjYfqcT0NqRxpv/moNouIlLrnkOC9/8CWZdg6s7sGAiEg+ilGemlExFvpdc2CqdTZIKxJgxbRjM5uW+p7n1d02PHDoepigszJ9/OTZpb2Kwfx123ml3hMNpQXdoER3ffPY+alULG2+8iTjO+XwNDfZL7DkvhRbEofDJ1qRgh43FLOsytJC44Bg/T6STwpwOBoKSQGCbNt1sba3twrEmQ5vr1crulWhLtcLwx7Fk9QAOP/JaLFv5Co6adg7eXbxcPg+6tfbaaze8+87H8nfOveBgnHjMJMQjBurkjFqA7ZAb7UBh0V4wJmy5CpEutQoyLSnYroaAj85qA2+98Q523GNHhILtKBf60NbRgUbDhmU6wpoMhn2AZqFHChw7JY1B1xdFCjoAGRPvH1yLgbUapp1+Ey6/4iTsvs1GmHzoZSL4cRC6HnkHuIa4jdnWTHwGhRweauku9gRUrwyLPxfvQFLtvH/NCDBBrV4P4qvPzsV245Nobx2LbG4tMi0jUC8X13OXw8JFpmuYxSX8zIoUCLWAJEYKhawwWzMtXaiUWXQSkiZoooHInuZBnIJUOOhCN4i24MxtCHogASORwUabHYeNNk7i+aevxt57zUJ/kcU0NhTLu6E4tFBcF+ec9WdsPX40NttkjDjxflz6FZLJFlTLJj799Hs8/+JbyA4RQ8PyFWDM2E4sW7paCsiIZmFygkpYKOji9ptmYerkiVCtKlozcTgWC7lyMPxhEfz4DuD+SpdkRVN4uvyMee0pqFHMpVvRcXxQOJwSTIKJBrt1VHJO05KgYJQ3OzSEESO6MDiYlXer2cgikeqU58ynR1GqOhi56bGsCAJMAxG/iR+/fRA+NJFncR357OKcrQsWiYzJSo3sQq/0cc1gD+bPexMvPP8F3v7gFqTbIpiww0xkcyZY/UXePQeBnuxOB6gLQ3HxxKNzsctOXdDsMhLRJNb15CSyO9g/hC23Hok1awdk37PnlLPRM8C9hC5ook/fvQu6zQK6mAh0FofWsrbnRFgVRMt65ExQUjBMzITEHUfGPstziDoZGs4jnU7JulknosFVhDPOyLQgQCp5SUFwXeEFZ9kihVZxzhK5JSmaMlo7umQ/y70C39OZTEbEWg+hE0Yuuw7JVBoOWNAalXuSQ0ruE+gCbdYbCBHfE2Is2+AmAlwJNdtCLuc5Yik0iqBkGOKup6DFdwpFIjrMWdRFQbRCtIBjoVTMoa2tXX4/MVQB8vPJIOZwIhyF5lO951PQX4rga9KtaRGnOawdyuVhMvVFFIlry35udfcKjBy5MUoVG3WrLr+3xrIiXxCLv1+HmRc8gr8cMQmzz5iEdCKB3nVrUS4VkC8OI5NJoaMtI4NfrgfsGqBbk8NJDj5YxEUBq629BaVySYaVFJWrFbqGNRSLdFmGkWlhGRddxnXEwyER9/g+5B6OAxcOvylaJjmIqPQiEuuA63J4amHulbfivQ9Wo1pz8PILd2HTsSm0JHwwVRWfffkLDjvmcrz35l3YZccRsMvDMAIRKNEkJu99Ki6/4VIcdtA5WP7jB2gdk8JFfz8fhx95EG695XFccsFM7DwhAqXpx+Jvf8W++16A2249RcYJN9z6MrbddhNccc0JuPGGp6GFfZh361mI+gIoDhUQCmsoNU3Y6ghsMX4K7rnnfEzcfVvss9epOP30o3DxJYdheF1JplHJdLtck2eeew733Pc6lq8clFffRx8+jvGbRaBYuuyN9UQESqkPsMLscILtuMgOD6O9sw1mtSQOU3K3uWYzkccIPffQmkLMG5ONLrH08EVCaBTywjklp9RVg/AzRabQycrCLg8zIekSQaC6UpDF4ZeYGuocSvA+1gXFtO/BZ2Hxd+tw7z2zcewhu8Bv+CU5GUomyeqC4g+jWa56eCeFA2AX+cFe+HUK6T5xxHJYxneHEY6gWixJdwHvaQ4jiHji88duBYXpJ66PVRoqfGhyoMjehhgHLq4kzDiw0wIK8vkKYqEUNPZdlHOIRVlKTK4qh0jcWzUFr6IkDtqgM22QXv5QV2DDDf+H+rg3/LC/X4EP5010yTQbLDSx32XgTiEAACAASURBVPST0bB84jayqgXUKgWEogloZIiSh8PIP4UZnRGxBhRGjsmThCaCE91Y/mgSZqUA3UfRg9l/vjB5WLJQqRZEpIpFWV7lykGVBwBTcRAKJERIqzsqjj/9Bix89XOZ+O+yw1h88v6DKA4UAR95OgZqxaocSCn88EXIN7PweSgIMVZJ0atOoaQI2wlh5OjDhM/TN/AeDKvChIa4SMrFghykyZNLdo3EX4+/Fj19Obz26h2I+BxEQxl56ffl+vD+J79i1sW3YsyYEdCaZSxe9E/YpoPf1qzBxIlnYP9998Ds807ClpuPxpp1X+CbH1bhkgufxqzZR+O4vx6NdCyIwtAq+H2a5xZgURd07LDzSSjni1i1/FU0WZhikC1q4Ztv1+LoY87HfQ9cgAkTt8MefzoBs849RQ7LT/7jebz9xnx89fn72HzL7eALNRFNprH0pyHk8j24+ILr0LdWQb7pYO8/bY25V56MYqOIo4+4FpdefBbM4gpM2X0/LPrqBazpdfDP577BwjcewVtvLJDN5XnnHIl6ZS1GjB6Llb+FsPeU0/Cft2/G5uM6cdGF8zFubASnnXSolB3ccMcreO1fb+CVD+7AnyZfhD0mbIPZZ+yMTUduieHcIEL+KpqNKEj1nHbszejNciNvIhOPoLe7gPffugdtab/E1wJBBaZTgVVzUCgOy8GBbeaBYBwKY9CaT9zOgSjRCyUcMO1OrMvV8Ohds7Db9u1yXaUkW5iD3i/+Q47gl198hQkTdpJDO4VDHhhiiSgahPIrPuHnUtjnFN6L9KvSOEuBkAUXlJ14NGPxg+qwHZQojKa0AueHGV1X4RPWLmOI/Pd0efJE5ZV+UNQkf44cyka9KA4Lg/+7SnYu42gex5fiqus00DDLXpzUpXOKxUPk33nCBg8K+cIwImGKaxxAuIiEIlIiNZAdwkYbjYMvFESDokExL6KdsFt9jHBbcqigi5UHI7p7GQnl1+EwghYyDic4bIknM5zni1u9XKnKJpgCLDeqbJNNtqdQK1a8gw5LbRzGHytwnbpgCNjwy5bYapniDoUmRpUdFMsD8AXTGKwAe06ajWg8hOf/NRd337UAL//7f7Jk8NnnwyluZTqHNBufvHM3QsEsgkYM1RJ5exQIKEIE4biOiJ/ELVRKNVTUKCYfeBFypSZ8qotLZk/BUX+eiuWrfsGtdy3AjVefiO9+XIfzL3pK0BK2nFT5uOvitoj4bVx92TQcfsBE6PxeNDrkyPnlJtwSVio5yRRFkm1pLPpvD44+4Q6qlOIaVJUm3n1xNkZ3JIXNSlGq1jARTyXEBaaTbzpURFtHl7j8pISFhW50S7BcplTyWuNVVT47HrLpjuYabNoUl8j2Y6MxC2hsGG4UlmGhc/OTMX7T0Xj8wdl4/uVFuO7W5/+/F1Al3oE/oy3cZgq9XluVJ7bw3rXoyGqJY3BgWJytjIfTzcfkgXfK4p/hv7bw38X3IRWowqo7Egsme1lVGAn0nGVMIxChUbcrUB2Wyjmw7IY4Gh0yE30hEf5rRT5j/LIsFzTh84dQqWto7eyEoprIDXZDZUTPCeDTT5fg2JNuww7bjsGL/7odptWPn5esxCVzH8XPv+YwduONsfK3buG4dnS0o79vQD5XOmF4LVtaWqXBms8Bf1G38dYM/mKpExmt3oBj4VOXg7oJOcuZ1k1glyzkiisQTViAFREOtXB+K2Upgwr5fYhGE3BVF+FYCKV8WYRbfrZ0pXolQDZ8qoHhwUFEo3R49yEYiUAnWoDjF58hIg3XE3Gb10pIRuPCR+7J13DUsXPx3Mt3YfphZ2Jln416tSkiGYU/MRk7wJy/H4aTj90bulb1yhL9USnG4gHRMcmLC6PBwkFF99AFtTJCwSQcs4xVS5Zg5OhxUEKu4CvqtSziiRQqVc9Jz+8vm+0VwZzr+8hR48RBGOR73/QcgEzADBV68fN3wzjspGsxb94l2GvnLbDlxBNlDbQddluv/8clnsaBTm60uh7/sf4//e5d5QGXQuzvBSTeHcxQtncvErfy5kvXYMI2rVDB+GgNtYqFSCwszw6jmvzMiTfRVRb12KjWq0jG0vIc2nZNChINw2uCF+e03yeMUq4nLS1p4U03rBpCkTSaNX7NLFy6NbUg9jvoIqRbk3jkgfPwwvNf45b7X4Tic+HSqKX45b1BlAffF9IbJs+gJoKOa1MgXn/7KRp0DrOsCmKRCBp1xlIt4b1TyOO9xt+7+eatWPD8zfC5VSgNC4a01ecRT4ZFuGBpEAdn/NocVtRKWREPk8LG5nOsYmh4COm2VnFd04WcjEdkzanWm4jEUyKQ0DFG/jLfSdVKVa5NPJWEYxVRKJvCWK2ULBTrwG6TL0DZdKA4AYR9dbz12pUY09UCXSHuKSRWar4bevv70N7RIQWLjHHTvW8YFkrlMI459hpkcwV8+OmD6O9ZiwMPuhyFIgEmNkwK7euvHZ9Tut2TEQ0Pz7sAW48PIKDZUBoUSkPCVYZSRKHUQK5i49Jrn8J7H/0sYqIPFlYseRpuvR8BlU7gKPLFEmKREIL+oOwvuNaOHTsWw0NDMO263KuMQFPwYcTfMsl31WWPy30s3Zt8xllCSFHV4R0toh9j6XyvG+jv7RMnOj9bru9SlGqzkCkk7FJiOugYJ6OdX4Nfj+9LDlkEUxFPQTNCUpZIhx2HBPVaBQGu2dy7uI7Hk6abLsCSnbJXxmXxHap5HEwyaXm/sUGeSbFiUcQjisD8O/kzmlZNGJixSEychcJY1Q0R4YlckIJK3ssOy/CYoCiLW5hoolgigt6+Hi/6zNSLrsKuNZAbpque6zeLcFX4g+R4E+vFZJsj2KJs2Y+Dpl2BzTbpwtP/+DtsFt9aTKZoWNezFm1ssq/UBclAhzH3ZBSiKdDx5xweGBC3M0u2uO/jMJafo4j6dD9KOVlYiuL4HuD1a0166QLiRnjvd3a2y77Gr4fkHW/rRIBwWF6SorMQ93excbj/gRfxzJP/wZL/PY1GdSn0QAgr19rYffIF+PGrpxBWetDWmoTqC0OJtmCrrY/Fex89hIfuehzPP/85XvzPk7jmyrn427FTcMZ5j+CSC8/EkdO2kM9p4YIPcOHFj2D5L69DVQZQajjYYrPjMf3Y8ahWE3jlzS+x4rsF0IkjEsZsAXowiM+/Wo6j/3oZvlj0MFra27DJJkfgoUcuQzJVw4Ttd8SyJWvQ1TkOilaGowwjYHShe5WJs86di+UrfsUXXzyDjkQclstiMqBW6IVfS6NiFpBqbZN96O8TSHH4mkA224dgyPCi79ClvDgcimDFym/Rkk4hFAyIqJobGhImLjTya3mWZLGxJ6ryHuAzFY35ZeBKtACHakx/VXI5b+2qeQPlyYfMxn+X9OD99+ZjixEGUgm+Nz12OAV2MTAwBVOpyVoFYjViQRnWsYjLJTe1wX/vyvPCNS6cSMAhYsugyN9AJBrxOjcEDaWKuMv9D/d9RN2Qo+5xywOwGyZMld2mhgx8aOzw+RU0KxUZ1Pu5RrBslgkvngm6jtqgM22QXv5QV2DDDf+H+rg3/LC/X4Ged453c/kSLCWE8TtPgmsk4QsbMItDGOzpRlvXGHlhciIpGxJyHe06jICOQp7TcBZ4hKDxxdloyMHYa6EvI5JKIdeflcMCN/5+nysMHm4A+ed4cCd8PhgLoFEmP6kGJRTFaTPvxHMvfCAvty027cI7b9yKIHyIJAwMF7JIhJMSM2EEiM3vwlhi8UOzJu3WiUwa9aIK6GTahTBq9JGoWCaWLnkGLUHy8eiC9BpZ66YlB+uBgQpOmnE9Vqzqx9IlL8Ol+KUZUHw2BoZLOOSwOfBFXYwaPQJvvPgZvv3vk0gHFZSq/YCWwTHHX4iffmYExsVnX85D3GjivXdWY86Vd6NUdrDbbtvgvAv+jIk7bgm7UkaxWkIg3YXJ+50B3Q3gg3dvg2JWkS/kkWwdAdtNYfyW+0k06ZNFb2D6X89EOhrH14t/wPhNU3jpxXuwesUydIxsRTiexJruLFo727Dkl68xdsxoqEoYX/64DCf/5UZMP3JPYbTdcN3j6OwM4JgjNsa+u05CpZFHd6+Giy57XBxnarOJU0/fCycefxDCqg27rkP1t+JPB5wGPazi5RfmYdLuM/Duf27EuNEZ1Ezg8mv/iXp/Py655SzsuNe5+NtJh2D2advAraQQFg4RN+EGCrUBHD/jJvzw8yAOn7YDPv7wfzDrFr756mE0ynkoFB3DKnoGl2BM+1ZYteoXZNJJKXoIBGOomw0p3WIsrXeoWyI5kw+6HQULuGr24Tj2iF2RSMS9wwMZfmZDHJL5/DB6e3uwybixsBsej5TuZp8/INxQTuNHdI6U9m0eYh2nKZ8hD+GVclWKwigYReNpOZzy0BFhlLJWgmkzlm9LdF3ancteoUYkRnRGCMVSURi5yVRSBEUWboWCcZny64aD3p51EvflgIECJEVkf5hOhH5BWfigS/w8kc6gQe6TjxFOUw7nbFXnIZnOcTIKOdigMExxkwIHnVkUmrnBpHOJooSm+8Wl4hWw2eLK4iZxKJtFJpmQEjifpshhhewpfu882PFnafIQzBZmllUkGb10MZgdEk4gnTLkyTFizWKeVKwFv/22CukEC3zqXhu54qAwXJahTbHaj6ZJ5lcBM86cj76cjWefuRSvLHgHL77wFSUoabDnppubZcqIpDhec+WR2GGrMLrSXRg5YiOUKkOoVU1EwjEUS8OwXLbXMo4awNV3v4HnF3wpbku/4+Clp8/ExiM74I/4sdWEOXjx+augaTkcefidqKk6jVbiKqVgyfVkz923RlfGwvWXn4FSbi06O8Z67d0qr4+LeDyCQjGHRs0WN+Xfzn8En3y9RkQcn6Lh4AO2xL3XTxfHYHvbKJSKHkqCvGBHsRELx0VgIWuRQizvVXLMmBbw3Mb1/2t6Z2kQC4M8Vi+1UFXWLd6jVFooOvoRhaU1MXqr09DZGsOHb9+Nm27/J+6f/4644OmcVIRdbIM00mhUlaIuKlZ0dvDAzvWW7g3GN12LLGgNlQZdgS7qFgVYP3+HXFNYTaxY8gRGdvjhlE1kCwMiHvOeTMTT4mrms0eXbyDkRyQUR7VUJlJT4u2lSlPwABRbzEZF/q5169aJiymVaYGmU/zz+LKRiIFEKg6/P45G3cV7H3+BaSffSQgiVi57E4lAVu7/b77qxjVX3Yuflg3J98jBVdPy7meXKhdVKbEPOuga1YYzTj8eV1x+GzpaO9Hb1yfvNx7KBWXjupg2dS88+sS1iIYKWLtsFRoVFlfRkQ7UKxYCoYhcN/6MZFbyeePPTxcuD1kBf1Qc91yX+gfWIhRmq7YN1dERZcqDQorexFC+hNaOMeuLcbw4PZu6KWKy3byc4zstg75CA/se+Hd8+e3z2G3nY7CitwrV5eGUAyG+W11h2B6yzzjcdft5qJTWIJ2IIpctIRJOyVqmq464yShM/LZqDTpHdMk7nS3m9eoghnp60NragbJVwuBACSM6YqjVXGFYchhDESbV3iIxX+lMNk0p3yMrWDcCGBzKoXPkaGEcf71oNfaYOhsPPXQRDtxrR4ze+ihYFtmLFlQeOMlQprNJBRa+dCesxgCChiauweXLl8vhe5ONNxZx9Jv/LUdfXw4PzHtNhHvp+yGGQdjOLu654QQcfdjOsJo6ao0cQrz2ulcY2NrSIoMwut+4FgoTl0NMS0V+aBjtHRmYDvmXCfy6YrnwrTcau4nE57tXr0J7R6vEkR0OilUdIX8L4AyJSFyxfNhs2zOwy+5b4KH7ZuKUU27GVz/1ID0iimw3sS8cIniN1JtuvpGIGC6fJQ4p+CwpDoIBDod0lEp1KDr5t4xQqzAbusdTdryCMkaxdY2xbwfz7jsPO26XwqajW6A2GX2OCQKDIhCdUryGHD4ybZLLDUh0VfjmoZjsm8hxFo62y/vUQH8Pi8KC8owwtkozsPCRdf3/ShV5X7KoJRINo1JzoOocTugIxluw8fgTkGUzvBtAOuLg68UPwFAaMHQ2hZNRyvdSU9JF/BqikkJDR0cH7LqNaEcalVoNhx98LdauWY6PF/8Dqt+HHbc/AYODOkxXB4Sxzyvph6s2ZCCpOS5++O4pRIwClLojZXkFFozZHHzFEE614bhTb8Sb734rn4HfZ+H1BVdjdGsAbZmMrCdUCFOptHD6+Y/w+lm2GQoh2NaCai4Ln6bDH2aBqSlN6cz653MDSCYy8s6n03lgsE+QETT1k2/KdAiHRRxkRiNhYU5zr8zrwGSIlPQE/OK45NpTKuRF4IzHiRXwvhfua1tbWO7HAaqKSCojQ0r+f+4zGmQ7E01D8Zou2YE+ea/7mKogt9JV4Ngqgok0rGJR3l3NRvH/+Kj8fGWI19EBp14WJzo57Xo0Dqtcl3UVjiriYTBMpIAtxXM14oXozKNzz9ExMNiLTCYh7nlBIciwuImhgSEoroNKLQvLqmP0mM2QyzehS9EdGc8BNCwV3y4ZxImn34q2tjQW/utiZHvXSoqJWDKmy/j+41CDOAt+z7wXOSxj6oAJOLpPua/hdSRmhWsG3fh0tqoqsUwU3zS5l/lscE1mmoHCMQVjfn0iGciLd0wLlXIFkWQKpurDxD0uwnVXH4cpU/aArWqo1wxM3f90fPHJVahXfoM/NBJNdxw22eEovPz0Fdhmkyg6W1LQ422oNV1ss/3x+O7rhVDsAbSP+gv8KRUrlv4bGAK23et4XHThDJx84u4glv7zxb/iiOkXoKf/G8BXEtfudpsfj2VLFyI7UMcuux2Ns2cfgjP/NkOEPaaV6EQ/d/Z12ONPO2P6kVthdfcwDpo6B1dccwZmnDod/b39MNCKOZfMheErYf4j81BvFKWc7bsfu3HQ/mfif/99CdViDq0dCTCYWBteg2hsjLj5461t8nkHIzHYwm9RZC9NMZ37ZSmQk4GNgUA0CsWpwqyUZG2jC5x7ciImFK7J/iCaFLeJGSkU5PMi8sJFA5FESu5Xz/1NwT+EamkI1aGKCLSnnXetpFPefH0eJu+xKRyzIqYUDpKMeBr5detkL0gRXQbQFFEVC/lCgfkGtI/ZBCByJRBAfs1aSTnRaCGFs4YPVpV9CvX1CB8K9KqkBxS7CdcgvkBBs5AT9ylLQHle0Hj9LQ3+RBpmcRiWWZF7LJlMQ6WDp1kX9yyTIkrmLxt0pg3Syx/qCmy44f9QH/eGH/b3K/DzgmkuHQBreoax55QjYOk8IPFgXYUjhVUURzx3CzeBFA6UAJuW6+vdTmw2ZnkUHW0++MiaZOtio4wqCyQ0H2xHlaky+Z5ECrDBkxtBTtr9IR6gKwgSoO/UMVCsYvJBF+CXFTk5AG+71Qj8+8VrEdHpzGJcqo5YMCElCmT28EDHRliemakzUFilC6qUBwIhB9VmA+df+BgW/HsRZp4zDZedf6xM3SvVOgrlKgKRKB5/6imcdNyROPjg89F0Knhl4b3wqzwQmegb7sPixWtwwd/vwYUXHYNgSMNAvy3RzduvORdmMwtLDaNBZ0bIwPFHXY/RXZ2YddoUdIxqx9K132HFchXnzboFJ8z4E6664kwEGDfWVdRcBxN3OwpmI4Q3X7sHrak2BMI6+gfzWP1bFQcffDz++92zGMyvxUEHX41rrj4Ghx28G4qDeYzqGo1ASMWq5f1Y8ssKbDZ+R+y+x1F47a35GDmaLZnAv15+FXNnPYtAEHhw/r049riZ+O6/C+DThmE2c0hnOnDDzU/iqec+wYcfP4EFT7+B1xd+iIcevhG9a7/G7jtti0pjCMvX1LHv1DnYZZex2LQriRuuPhu67sLWgjh8+mXoXrYGH375JKYceI44PxYuuBKlYhaqz4aqJ7H0u9UYPbYDt9+5EP9+/WMsXvyIOAB/+WUNVi//AdMOmSylMBTw62xlRxO6z4LLiCLjgqE46mbdc9TZLhpOHQGfH7vvew36ShXMOfMAnH3aAQhH2KCuSaSRB0pyUNeu65Y4XdjvQ8DHTXEVBuPujipcJopodIoWhguIxSKoN+itZdmPx0diuUIkFpdyBnFXU3wTx52JeIKlUF4jN4XKXK6Cjs4uOdAyyicKqOLK5jcQ9ApoXJONoVURILlx4/dG1ik/L/49JrmnFB9LBQT9YeEuMrpGxw5dJ4FoAo0yW24Z4XREOOWBmG5THiy4qeNhjIc2iZdX6VzxnLw8WLMVmr83HItKqysPGSxTIicyEmHZg41ypYJSmSULQXEKU1ThdaebkY7rwvCg8PjoJq3UKWCH5ICTSLOwzYRZ01CvFOH3UWSqyVCFbGSKx8VcAUbIRS7bEPdv96CNfQ69AnvttRkeuH8upkw+C+v6axKvi7CxOp/1IqD8/wEH/110P9Q6S9Ucca7wkMv7ggdGuou4v280NRz7t7vxw09ZaYKfftAE3HDVkWgUczAd4K4HP8SPv67CI/fPxKkn3YofVxUQb21FX2+fsId5nSggxwIOHrjrbGy1WRsC2nr3m2sLi5YFJ4IDsBrI1fyYOOkslE0685sIusBnH94Dw1qBSDAuYlI0HhXHDt3H/H4ZySVfLt3aJodcuiGGhrMSn6SgI83GMfKqWabhFYTIulYsiVufjgvNCEjBFyOlyVAGVbeKbSaej/aWCBY8Oxevv/Mdzrv4EXGI8v7SyRm1LWyx2Qg8/+yN0O2sCL7ZoSxGjhol9wsjoKl0FNUSn7EwcsN5lGpNzH/sZTz34heoUthVVQR9wDuvX4/xY2Nw6UJ0PUGfaAiW8BBHQo5je3sbnya4lorc0DCCIXInIaVHcHUYPlWeObpv+DNSNOM3GxD+NsUTFUFy0Wy6DNc/j2kF//thAMedcRvyTeCAfSdg9rHTkYjlYTpERbTgwflv4Y23vsJw0ZZDlfAmFeI7yJqlmOy5WGlF11xNYveMkIqBVwYXjBz7kYg28cqCG9ES0xFQAx5TsMHosV/cfXTYSKt4kL5Bfm1dBBXHbUrZVaVMN4yBYMgnoiTL54ayFJzpY+T1IhcyirrFUii/OCt5r9PNQ7cV3UEaB5C2iWzVxtHHXYGnX7gdk/c8Q5iW9RoVRheaRBy9ArbDJm+Gm64/G3Dy6GhlfLYs0X8KPrpqS+SXwlm9aaGvvx/hUBRGMIx43EurlPMlqAE6HoOIRTURK+nMIweY9y2HZRxg8P6n+79u2oiwFKlUlOtLQdMI+/DVZ92Y+pe5eOzRi7HpyAT+dMgcWKbnWA3HIiK+U2zadGwEH/7nYQQ0smbXF0xB8YTmQFDuy0KT94ghQliu6GLSlFORL5PUyne/i5vmTsPRf56IRKQFpl1C79o+JJItCEWCIqgahiYMxVDQkIN2KJqWQjfed416GeVaBS2tI0T0IjbBthToiiYORjoTpciKzm2LYnAEQaOM334bRDg90uMvdiXx6ks3Ye7cx/DC618glDRQzlZEeOQbjYKUiKJ0Kwb4dzry/k4mYuKQ4tpaNzmbdqSYc/xW4/DzTytFuOfAgjclnXVETBh6CK1JP86duS/232cTpCNxRAMtkhiim7FI5rWhIR4Jo1zMy/tDRHqij+JJNKsVWS95D/o0r7mbIirXGhGeEgk0mqaHf2LaQtdFIKHjkqIonawsKFRVIk8MFOo2Nt3mRDQkIquiNabgu68eRdDnolkryrPLvR7vbw7++DxwKB+NxsXtGY+kYbtNNN06hvINHHrwxdhsm41x0+0nYslPfZhxyr1oWDqCkd+fUQ277rUZPv/0J4Hs+DUFH787H7FgRYRTq86ivBw0XxymEsQxJ1+JpSuKMC0XutLAovfvQmvMRcggm5uOOwrWTAA05V2cjEclASWiS4jFTt5zxfcl7xeK5YLHkaZ0U0z8fB9ycMKof9OmmEpHXE3ezbx+gYC392BpEkU8okF8pJ5w39MkR54JroiIf7zv+SvT3i7sEq5NFH+rhbIkbfgyN4JBKXkMaqa4dMlqZ+Ec3yUcnnkmfE3eNz4jKOkBCugcApMtz/c/9/BSOsvYM1MShSxct4pYqg3FIpNGXI9NtKQz8If4/oLsJwr5YXkuJaXDa8giTQWoVLnvYSKMySL+PS6i3GMpLrLZNYjFw/D7oyhXyNrkcx1ELjcoKIBiM4rJU2chFjbw7KPnIBVjb0MFtlkT4ZNCVaPJNci/fohdkvWHjHx+duXcgHyOHGKsXs395liJlUejaRRLvL5NtLVl5F1aLpYwctRIrOv5Del0izCJJa2guIgn4lIkGDBo2AgChot/PvsmLr1sIQ6Zvhuiug/ff/ctbrjhHGy3ZQt0p45cMYobbn0F/3rtHUzYfiRefOYa2Zv5Q3EsfP09zDznAWw7Po3HnrgKL738MQplBZdedQo+fu0HHPHXCzF2dBvmPXABtt9hc1x88Tz84/E38ehjV8Oyy3jr7few1eZbY/as6eLiHSg7OGzahfIs77fPnzBmTBzPPfcmDjl8Es7828kyDPjwo29x2GEzkWlNYOutx6N37Tr8+ms37rnvPJQLJdx5y9M4ZcbhGLNxK664/GHMueQcHPHnCUjGM+jp60YmEcSa375Fe3pT6H7yzg309fYi09IumBCWtCmKhVqlJEYA1+RawVJVlgXawuTnc1JnMoc9B82G/BnOk7yiWB45FWh+A061JuuTyq/XsOALJ6FLuaEpxZ3l0jDCoZSsX1Onn4EPP1+LTz54FNttFEOlURFOeKVYQTAUkeeLhgoKpgP9g8ik4mg6pqQSiDhRNAPBQFjKXauFnPCqm3UWM9fEaEGmDAu5OOQiGsXP4q5mQ8qbeS9TKOV+kz8DExo2ma4Ky1OJM2CRbFmc4vF0Rly4YKpThmcCFUCw88QNOtMG6eUPdQU23PB/qI97ww/7+xX47qUjXMK2yUPc5k8HolKm6KmjXs5JdJMvo0hbB/J9fTIlpqNNDgqc5mkUXUISx6CqWS9XYARiIi5QcGKUvzHxDgAAIABJREFUKpluRT5fQjyeRE0ahg2oOtsfWYLB5CxjRk24DQpQGnpyBey1//noHaBLVsH4zdqx8MXLkfRHYLs1YWAqplcuRGeFrjE+TaHCi2bzz/h5WK8yr2qi4RSQL+vYdvsz5ID91LO3YbdddkMqHpcCgvPPvxwLFr6HJUtfwqWX3YlPv1iGTz58DrViGZdcMhenzTwJV101D+efdRp22KoLgaCLl177BBdd+iiW/PAONF8Vu+7yFyxZ9ilKxXV48K4nUBjuh+un82AUzr/0LCxetARHHfF33HLz8Thi2hTUinWMbG/FQGEtXD2JQw87H7X6MJ771z+wYtVKlItNzL30Dkw/fDLmzJmFn5csxWF/mYn3338Um4+Nwaw2hX1ZKg8j6BuJX1Z/hXimDbtMOBcdIxI45dRp0LUoXnjmZSio4oUX7sbca+7CCy98hXPOOA4dbVF8+93n6Blci59/LiNfbOCjD+/B5x+9hn888hnW9FRxwsl746JzjoKhVDBcgwfgd218/enN6EiMwurubliGDzvvMguRqIqvFj+O/jW92He/i+GPh3HhnKNhNwsSu7zl2pdx820n4PIrnkS5quCAqdshO1jEF1+uwFabZvDU45dBc1m2wBKBgLiW+gZWw/CR5RlCNJZC/1CfcETp+GMsSXF0HH3iPHz76yqcc/yeOOvUSRL1S8Qz4uqjQER2JNtpLcsnqAGvu5rGHx2hWBL5YQ9sHwozlmjLAYbCIEsQKCAStE9Ha4OMJOjiWqFoRAcpj/R0Q9kmC3pMOViZFt2qMWHVUuTnL4qk1VoJpRKn80GJYUbiYYTCETl0kwFHZlu11I9avYh4LCYOEV8wKoficEcHUC1Jy6pXJuTzXN4sAVFUOZTxMBNrSUNpNIRdV6t60US6rOjM+F2YrPFwFfBicSyboyjLTWKqawTcckXKLbq7V4mw197VJe4zuhSEL0cgv9+P3t7fECTmg05JLSjiUqaFZV4eY1HzaYLYYExLdU0M9K2TP+84noBdr+dh2jXorg7FMTBcL+HoMx/EmjVVfPLJXfhy0deYc+kzKJqG8M8csyAYBjaI0530nxduw/hxOvqzfUi3jEIyFpSIIJ0JjPdq/hg+/fQ7nHz2w6gTN6IquP+OU/HnKTujVh0G3CSKNRO7HnIO7rjqJEzccTx2mnQRbLI9Xdsry9L94iz0qTZGtIbx6kvXIqSTxauJAELHRioRl0Na3WngngfexrwnPkYTFkm6GNuq4p2FN0LX6EgkV4+FfWzydhAJJaBpRC3k5bBAUY2fAcW4TEtahM/c8LDnHpOmdS/CTiGLDhDemzwkUwHU/Byg+FDggdoJQAsp2GP/K9HeEsKjD8zCl9+swdnnPwSbKpoYUok5cDCyQ8crC25DwM2JQ4TDiy3Gb46ffvqfxOdZXBOTsikeDJryzGWLdbz+1jeYc90r3t9Np9g3D6AlYqFRNsVlWm9Y60WYrDAABefh2ojFM4CtSWEceYlEL6g6RWLefyxS8djHFOdDAQ7YgEqdhRo6wmTpgUMVHlTZ/M3nsYxyPo9CxcTTCz/G/fM/FWzG9CN2wikzpmKzjUaLWGQ2gcHBCh588J9468MfwT43rgCWRImJj1BgOzVxlPy+NOy5955Y9PEiEWIpZIWDCiZs3YFLLzgBu+ywiRwYKUT3dv8qoiqj13SYcQ2w2G5P5xgcFFnGBQ3t7SNlyBKLhVDMVWR4QdGVrF46ReOxpLDfYokUioVBKQeKxaMi3tDJZlkK/KoPVR7uAlHssMtp+PCzf2C3nU9Cf5HoDgkhwme4OONvM/DRBx8hpvfj1YUPImS4KAwNCZ6hVCx4CJ96XZxmEkZn5tNV5XBaVwwUcusQ0nREM+0A3fh6AlZ5AEaiBbyYvKZSfkOcQIAcWQ5QG7IucIBaKLHEipxHHTXbxMfvLMPRp12NBx+8CIfsOwHJsdO9eDRLAJsUpnjQVjCyxY8vP3kCQT5jCrmPRIpU5RkIxhOo0fXEWDFj1Gy9j7Tg258GsdeUc1CzeTvqOPPEHTFn1tGwGwqicV3Y6cPZnLgr+WOSV83If7a/H10jugAjjtxQUZz6bJCPxGMYGCiIQM6hGQ/L6WSLCIm2WYVl01ncj1icQkwAzSZjsO2wfXFste0J2Hr7sfjHg+dh1qyH8MHiX2CRF2sz/sznl+I98Nknj6EtRUxRSYYT2VIWbZk2+dXfO4xwMIN5DzyJm25/EZ99uQD5Sg9OnnEuflvFAhQyAskYIbs7JIJbWxp4/61/IBmpItvXg462cTKAs13XK9erV5BMRGUIRfGfQp+fziw6Gn2QqHQm0eoVPJInS6ySbYkoG40T/1ATEfT3hAPXPz6jXH8sW0N7ZxpW08Uvq/uwx36zUTFdLqEIKMD3X96PgObC7/Na2imA8bOnozFgkK/vscmJR2FD93B/FolYHPG2KHqyCnbY/SwcesCWuPnGC/HL6tU4+LArAceAJdxnYilYaEaBxoDdsJBJaPj26+cQ0IahmXST9qJUBlpGbIxD/3Ihvv5+jRTYqW4Vn7x7B1qijpRxksna1z8gJTvcqyRiESlDo0hIBr8SigvWp1YaRjQYkMQHMQtFOkhtxuF9EuvnNaR4L6WW5J3G4nBNZ/1a7sea7lVIJqMIBJPisGTqIzvYL0MKfk3uE3wG+weK8j7gdeeaKOu/nzF+HTXumRuMvyvy3/ln/UYd2eEi0plRCEbi6FmzFrrqwheMoKWtU8p8uC75QgHk+3q8799qiIuWvFG6wumiLckwjAmGmjSeKwZLJJtw2fRO9IbN4ZknEhnBgOf05OBL05FIeZ0FRB5wzxELswCshqHhYbS0tsNsVJHPewV+ruIH3DAC/ghyuSx03RZzwxffd+Ovp9yGrtY0/vngqcgkI4JE4qCr3mQRKXE6TW/YEvFSPhwAsISQCLFasU8EZLq6+X1RiOUAT9PJR4+IkG1RpK2UBelDBzeFOb7nmbohg5aceD7/HD5EoxGUsmtg1euIx1pRMhXUoCG3rgc7T9gea7p/QXs6htaRo1Eu1NBwA7DrFiwnj0yGw2qPE28zOBdNoVnKe630DVOYxqFUDHWFhpQSfEYC/qQOq9wLRW0F/EkUh9chFGuFocWgKP1yb0k/gD8Ms6aj2jSx4qcfobo+bLL1jgAH8gEVvqiK6lANwwUbyXYdtqnh1x+XYtz4jTz8Q6WKRNco9PzyG3SdBaUJROIKQv4K3IYfCEfQ370MKgYFBRDiMIPiNfs2Ehkw3RiKxsXd29nZiYHBfiTiCXmf5HMUsmMyLKNoT1Y81xRiynLDBZBXzP0AF37ic+hI5fuYkXuaa/iuSyTaoAaCsCr8eehuH0KjqSKWTOHgw0/GR4u68f3XL2FMWoEvHEWlUkU0Egf3thy8OE0mg1S4Pj+KPWskHcH1h67epumitb3Nw/8oKmr5Yemx6OzqkOtSrTeQ6uwEmGzjfcJBVTAAq1qVQZQaj8MpFeS9XirQsBCCEWigr2dQGOxk/JK3HkqkkR/MiaNcDwc9dEatAjUzbYPOtEF6+UNdgQ03/B/q497ww/5+BX5541g5mg0MljFx0iFgv3HApwAWI9MUKBvCVxPBh8ynagUOD8YaGVBeXJGOKWmdZtu6FGN4LLE6J4F0VZE3Q1yA34/+nnUisjLCR2YVnUENM4/BNb0IBn3wxdI4fsatePPdJVJYcMi+2+K6q49CgBxMVBGPp1Av62jvbBeWFWNmLGvggY+g8HwuK5zOSCDpRVZQ4ekNv/5SxeyLbsM3P/6KeFiDJe5IYOoB2+Pss06Eopk4ZcZcDOU5rXZRKwHbbj8aBx26N+5/4DlM3nMrPPTQDcL7+/r7FTjjnPthmhXMu/8y3H7bE6iXbZQLWRw5bTf89cQ9ocdacN7MB7B6VRaHHb4rDj5gT2yxcZe4eVZ3r0NrIoFoUheRx2e04+mnX8Sr//5IuIetrUlce91ZGDUqjaAWwwnHXQgjqqN75QAef/QOdI3MwKwOiRBEwUvzs/BCxZJlWTz26KsYHmIc0EBrMoJLLj1e3CiLv/oeP/y4CtFwFAN93XJtGYU968wb0Ndbxr77jMMpJ0yBEgzjgAMuQ0dHAo/Pv0IOR9nhHB576m388NMvePqJWVDqYdSaJnqGs1jXU8Pg8AAmbDcSrYkA8sUo5v/zP1iytBtWtYFdd90Ufz50KoxwBfMfew6hcAd0n43PPlsmk+s7bjsNTn0Y8XBaomu1Rg2lfBGhsF8OCJyCR2IpDOXJy6Xrx4bhD4oYTBGpZqt46LZTMXHHLtkwB4NhcZXRIcJGc3GNhFqgsFwKjsezNAyYjiIMKLpJGf8hc4uHUcbIpOiJApvPJ+IjhQfC6nk4542t8aCjaxLTlBZ1iw29jMQZ8j0w3s84YamUF8cevx4PGjFpQS7JKTsRj0NRgrKZ5IZf97nijKpVWWgTFVYhD5w8SBM3UGvWhXdKVyvP1zwEstiHz51tNeWwxrIJy3Tl0MQoI53jEkJVGRVk+QlFO0a2yXDkf9c8rqtLoYCYhLIIGLIhNELyXFVqphyA+VnRdU4+LN0KnMhT5P3l11/R0tIuDC2yZcOROAqFAbmudDQwpsUm43AkJYdBFzUR3EJkelo6GpqJ975Yg2NPuxvHHLEdTjxmHxx53B0o1gPinlVUS645f16WSmy7SQqPzT8dhqYiGWlHTVppIe6fcDSIQk3HY8/+BzfetkCcp60JP95/+zaEVQpVjNdqCMRC2P2gC3HwpIk4+cQ/4eIr78R77/fg5ltuxnkXXSIxMrh+KEoTIZ+Jt9+8G6NbHBkYMdLOsh2KexTebD2EXfeZKWKAhQaCcLHonXvQkTSlWKdes+UAATTll9Wge8EHzWB81y+YhXw+78XQVaDZqKKttVWYZbxnWFpDTAB5qrJ2JmJSMFSu1hBNZmRtdenUqTZQrJcwfpeZ6MjE8Z9Xr8d7nyzBGTPvg6JSbKGmr0GhYAcHP/z3YST8ZMXWkE6lvUIhCgt0eTR5H1bRbFYQCmrChGVUtL+/iG0nnok8m8QV4LXn52CTkWyXjohrql7jITTquZoZZVWBRDwmUEkexHlAj0RDUoLGggkeUHjvBuWgXvcOSdEYdGEK013tyLNMl2u+0C9oiHg0jUZZQTgehk91RBgYKNq44s7H8fY7P6JaMLHd1iOw3z4TMHHiFuhojyCZjqCQLePHJT9iXU8W8x/9COv66hJHbDg24skoKrmCDOkaNks2HLgmuaj8zAC/6+Ls0w/FhB3i2GqzkehqHQl/0Ct1Uagg802oKjJQIMNVRExNQS5XEK4ly2EajSrC/iSaZl24dBxCsBhSVflMebxCRWMEtQAf2eXi0gYaNaJrdBTKFRQbGvbYexZeefNGHHTApRiuNeQ5p9AiOGe60l0XJx6xIy6cfTQSER26Q8eaIYMHsk+THPzQdcM4LWPiQ1kRJFQ9Bt1QEZC4bB2xdBS1si2CcK4wLIMjKTwSV3Hj/yLLQwODgq5ggSUTJMGQ9/lajoVPP/0Np557L1568XqM6Qxjt30vxMiNxmFwYEAa0nndWES0+UYpfPrWQwj4WDjJYYSGaCaDyhA5v2w2t2BoXrSTzx2bql1fBtfe/BQee+ZDOK6GqZPG4f5bZyIWZiEa338RGZA0rabEWCkYUlTpaGvhhYYv2oJSrihuetOsIZVOy6CILmuut7FIUt6tgr6ALW3k5PQ5ig5D88NnVOE4YVSsMEZvdiS23KodC569AX+/4AG8+f4PkmYo5Ari4OUE2QcHP379BNIxWwaHLOFq2BFxLROb5DMUhKNh1JsmPvt8NY4+5Sp88sW9yPcMYerUy1Cx+XmJ7UoSFYyF+zXg0AN2wbXXHIN0XIVm+yWNwfdSpVSFaVJA5TtUEfyB8GjpxlZdZAd7RTyi+MdBN2+g31nZdNBG4kl5tqoswaJbi9+xQ1Hde1eyvE1lQZvmw1DRxJTDLkK0pRO9awegmHV889l9yCQCqBbLguVgUR2FchYqMmteXB8D5mfN0sAkuftNG01Lh2U4eOPd7zB71nzcc/ds7Dl5c6xclcMhB8+B5fhgKw2oThCkr3Jt43CAaah02sVrC+9CZzKAKAccrg99uTyOP/1mfL+EMV0bmlvBT9/+E2j0yHuUfPFwLEASuzi+6dy0zLp8JpViDom2Dvh8YXFhSoLGbCCUSKFaKCDMGDufXY0R6Dga5QI0g2B0D31ANyyvHIcosUhQDARE11CApBBJVitLvShkkx0qQwnd+L9yH769OSzm/e7QLmpZ0g1A56+ktIgPKA7I8+vwDuM9QSGc7judawwxV0zU0MBAt13Vw4UI47LmlWQaAZgc3oRDqBSGEAro4iAtlRuIJlNg8x2xH2x85xrOd6xqkKdJhnFK1h+iBbLZQcEdyO8lp5oFl/J5c01jiVwRmUwa/f1ZJFPtsnfge4Wc5FyhhNW9VZx+7sMIGAbef+UyFHK9Ij7XLWKMNHE3kxdLYwX3OhwOsfiLBUb8GRMROn2rcq5gEKF7TT9iibQMgBtmHakUUyDkv9uoVesyuInGYsi0tMC2WJpUlbI2CrfJjFeyGPY3Ydg6QoEAsoVBaIEY4rG48O1TFEbLZFjr0ILEZzjQmmSKMlVFl3EYBr9esYSmXUUkGYfVDCMWS8KpDkCLtcCO+GCVeQ/ExVHrOFVoYa5PfPdY4tD1R7rg2oNQ1BCsBveairz38sMDSGZSMCtl6BQgC4PI9q8T1j7d+CFiuNQaBvtzSLDANOBDKV8F8cMNcwjhWBs0NyqljrUy2/gqMNQo6s0mhnP9aG/jHjcm338iSYxPCbl8AW2dI1AqlRGOkzXNgScFX0v2YBFiAKCi1qjLe57sU64hTFtIT4Fly76QL6pgmPdGTfYZkkYKhaAYITHy8Flg2V6jxoJiB3okJXuIo4+ZiZdf/R5ffPYoxmVCCMSigoZItbTI+tWkm94wZG0j0oEDjvLQEBKtLcgPDktfCHEU3Ec063XBkpQKOaSTCa+wNRyXEjuKxtwbU8jm3pf7VvK2paiSuAnDh3q+KEMq0y5LMS2fW40lttUS9FgCFh3fpiXO2zDfLdx7RffdoDNtkF7+UFdgww3/h/q4N/ywv1+Bte+e4LKYpm+wgs233xP+WAsCnI422UCrSbNliQcE00I0zBIcDU27hioPiiFGVRWJ59TqbGPUoNAl5je8zRfZj1UWrLDRVNonxPEl0322izP2VGK0rCKOQDUaQKnQxJzLn8H8p98XkWfXrbvw0sJroFssNFonDbmjRm4vrgk6ZxLpuHD6KLaRA8XTA5vjufErDBHCHxWGIDek4pA1IhK5oxNRNoCqCcOvCguRIhrjXNz4UtRobWmTaCr3tIx353J9aG1LwRdKIBLsEAEpkWSJiR+FwYI4kCy7As3g1w5CRUA2cdzMSOS1yiIAssI8igIPGtykcHNCYdgIGiLQlYpsJo7J5pybFr7cc7m8FEnwsMeNznB2EI7ZQEsmLU4hOgt5gObhgZJ3b08P4omkbGKEP0s3H+O2ji2fLw9IdOFwEy6sIA1Yt3YdQpG44BWijGqqtvw+12abZgClSg4uI8lkCyiORHgoAERCBrIDA+LgpJAei6dRqzbFCVBvlsXZx3/4c3ruvKawJbnJ9WkOyoWctAVTxGOhg6ZU5Gfj4au9oxOaL4yqSVaijnqFAguQa5rYZ+qtcG0Ft11/Evbbc0txfbCxvVQcljgXYzg8lMcTHeKko3A6ODgoG3GWIZiWDZNNyLWSuJroTmJknRE3Mvko/NDZwM+Vk2gKnbyGhj+EgWweiWQakUgI+WwfVKcJx4h55TPk5xo6evt60draBiPol4NtNstNe6tEU3lPBiTC5/1+OuioBPJe4wGXX0dh6k8ONk05/LKohgctto6SIEkRRmfEVVhsfonBCUtVUyVmyxiTGg6hf+Uq2fTWTQWRkCdYl8tFiZEzynfU9Ktx6w2nYczGXQhEKQKZCIXTEhNnIYVpNQXCX6sU5YBHZiXjVdmBfsQTUbmX6WQaGBjCiK5R4n7isy085kZdPnO62BhRpXuKBSIMyPLPNCwvFnj4KVcjokTwxCMX4r4nX8S8BxZJo3WDF4OHZ4ls+8DujPfeuRqjYmGUB4rwx/zoGSBjzRBuYNVNYtu9zkSVxUxNByf/dRJuvO44mKWaXB9Va6DuGFj87WqcNuM2vPXazVB8dUw+4AqJSvOHoSnKsVT4NBZRVbHP3lvgrquPRSZjwGnqKBfriCZU4aet6rExZdrlsOg+hoWulB9v//s6xKK6CO68Xvw86OKgW5H/8L7y+SP/nxXHRlv+vazDCTLOSLck8QFJDA8OwLJrEnFjRFVi9a4qLkeuz4zsyqbebsBUNUw67EJUCjYWPDsH7378P9xy72sYGix4hkyeaSwNhuvgx28fgGZmUSrQZeiHyRIccTAy1pqCHtAwKOJLAobOe4JDMh2PPfUpLr/lZVnDFjw+G+O6AH84jUCQrbg2qpUiBvp6kEq3iCt19KiN0Nu7QuKva9eskQMyRTiuCclkSpqm+ZcyJh9NxJHLZmVdzFcp6Afh86kicJDVyPcLC9rC4Yw4XBgjJb4jXyx7hTs2sGRpH+65+1n88L9BKZHq6Ehim23GYPqhk7DTzuOhKhWJF67pzuP6Gx7HT0sLMOmGJg7NDMBCXZiysPweG9j1DvadrQF8ueheBJ0CBtYUEc2k5d6uVUsinItrPRIRhAE/PxbZ0PE3NDSAzhEdMsywTDqPbVmX6ZCRAQ7dyC4FScZ1c7JusAzDEUGgimadLHC6fPzIFXRMOehMvPH+vdh//9n4racqrnziSYgaoPLJIqkjD9weN117MhziXiLt4q5XDQeNJg+AGnyqzyu9U7xhCoUOFiayDJJlQulMErmhHFIt7WhU6qg3Sp5bSte9Z5nqXMCHeiEnbn+uQPw8KYTzxqBoWK5m8f6nK3Dx5Y/i+uvPxsQJm2OHnU5F3RXQinB+FQ7CQn5ssVEaH7xyFzSlCNvkOlyWd3MqmRbGMwWPQNRAeagKP0VnrSGFmj8sLWGv/U5H3VbRGnfw/efPIBG1kRvqRbKlDQ3TK8jkAZ6lmZVSEcl4XEQAPeQlayiiUWikAFqrWzJk4HrGYpbf1zbuAegYJC+XAyRiblb88h3SrZ3QI2Oxx/4nIxYN4/F5l+OY067CipUl+CiZUrmTsmtDeKOfvX8zNmonLxzQAj55jwhWxMfodBmlcgXBcAyOG8aWE47FjL8djPNPnYKPPliKU86bB5rqmdZxiXMQTEqJowm89Py1GNGhoT3uuaV9GhmraQ8BEACsmld2x3c2P3++U8ij94q0TEkb8Fnkul9jeomiXLWCcJDxXVUG7ERWkP9sNmowpXTI9oSlYBC9wzWcePqlWLqygnLZQWcmgHdevwV+rYJ4OIWmSZZozENm+D3GLp16XA8LhZwMiyyTQ/moDACXLf1BRMgVaxScduYduOq6WTjwgK0x/4Hnce+8t2Fqhic0yp3mDfQ5GOI7aqcdxmDhczeh0N+HZq2A/8fee3hLUpdbw7tCV3d1V+dw0gQyKEnCReQiQckgisCFi4Ekr4ooggoiSQFRUZJKEgUDCKKAVwEFDOQkGWSAGWCYmZM7p4pd9a391IzfH8HMWu9618WZc7qrfuF59rPDXKOLq258EPf9/VUJUmWY1pOP/hhT5Qj+IEJCizA7/xZS6SmUxduZzGgHSS2MbQwQIpMpQFMZLsfwvdiWRayBQgfdDlUgaRTy9GIfCHg3Pl7DyAsk8C+Zzsk91+ddrQFpk37gHaRTCTnXTFNHr9uQgXAQcKgxkBqBtwRZlPRpz1sp8UHlEJSqB4K7XMOqkkK2wDuB1gce5ufmRW3CoDre64VSSZ5vLp+H59oyGKHvKZnivteHlTGhyKJKSEge65uAvp3pvNgveSRMRCOUygV4IxUhPdftAfLlItzBUD4DbSrEroThjon/P9STfu1WtiSKltJYDd3FRWQYVDhk35CW/+4SaEszXCqHp559DYcedQnypTQeufci+IO6nP0pq0CXfk7ZMBpxQMRaoy9+tLSm4NnQWGxBo6WKYUAzYk9g08xJTdTtkinKqVN8RvHP0B6iUi5j5AcConF4ySGXw4wIm37RjOOl/7mHcqkmd7PBC2g0glWorK+xgIX5dchl0mITwp5hMKTdQk6e83DYlTrdzFYw7DcEwFf0PPyhjYRpwKctS64i0nOxVul2EI2iGJwLIAMSGpKPfPoFBwKoMgjPMKlAGsWeywyzo71DtykqQxmeddvo9Tw5+1iHt1sNCTAsFIoC8vX6HelxqHbiFhIrEHqcE+gUpZMie1N+J4fzavzMiwSG6S9MZrvnQzeysMbH0Vq3Vu5rqkkQkMk9EFk9GakEV+VjMuyNgzw/ZqrmaYs0ij1yM8Jupv1GHr0BFYlp8QznMyULnyQFDi6YsXD0p87Cw4+uwoN/uQy7brMlgojDnUjCFwcDG5UayRVJUVUOe4tiT8fvrfBy5+SSAbgJA4N6U9SWtCIYdNuS10ALnHJtiaxPRdOkJgrV2OLL7XMYpCNhpuAOCSYrYmNBVi59xfl3WN8qwQiRpmIoijUVa996HVu+b1v4AQcbGSiVQzfiTBuhl/fUE9i44N9Tr3vjl93wBGb/eXzEYpoeq1vv/GGY+XGZhk6NVzA714yN9Sn7F78tVRLQyVBlEaqoCQmjYlFrih+NJ6ERLEBZDBGwpccTQVXKCIuFOJWTMh2mjPJComxbjVxoKk3sbQw8Fbf+7gV889s3CEPje+cejxNO3AcJGoSbroByqpaTBoGTThatBKc4UWSYCNk+7da8hGPxd7OBZXL7YNhBqVTD3EwLhTInnJo0tpxszk6vhpVJw3ZspNNJAdgIbNF7iYyDfLEKQ0+i124hjBjcZaDRHGK8MgXb7SEIyHJRYRgZSWqG+4CVAAAgAElEQVRnsio9PAkucooeBkNMTNaQNNhIEOSIJV4sNljI0UOOxW+33xHggH9vAxAZS74Elhb5CgtwmaQahoAQZBQR2CUbiT5mLJxBAElRpBBgIiuld0q4PvRI8G02IQyyiUOabDdmCTEIrNNqycSYU/xUmn5DlONnUa83kU5rMrEnQMxnp4p8jak/lMOsE/CEk/t2q4/a2BIJyWAaNpvx2D+RTRv9+kZxImeGcrMezGQC09NrkbEK0rAwgZXsGPo7kqHJIn/gMu2WKeJJCXRqOC4OOepKmcKf8cVDcOyRuyOTYsMVW0io8h0ZoNNGqTwp4DKL6Gq1ikajIfJjPjemLectU4AvAoh8htlCQVjXBEsIYhFw53djc8R90BMWa1VAdw4a+HvZHCXSBHxcFPIWPGcohSyn1pTOUTKbzdeEjZAwuZbqAgpnTEuYbtkyU2Q1BP22+JiRhTb0bKRFxuahXK7BswOkU5RNk33WE+aK2PexUR0yJEqDyaCWfl9YWhw88JmzkeE6Y/AKYyXIHrKKNO730e610V7oCNQxubSCbrch/mhjtQmRrBMs576nNFLkpSL35tohS47pv0wyjlk5sR9fQj6zhC9JOIQds3c0FbrGRPE2MmYC9PXXEirS+RxmFhfxy9sewXXX/AO/uPHrePzJJ3DdTU8LG1NTAkkApwyeyAKbt8t/cDI+sd/74LGATdCGJCGWD4OBi2deXsRJp10O11OEfXD7r8/HjttZSKmUW9I+IUAIDevaLv57z6/i+M8chNPPPARnfuU6/O3R15HMGAhGPsYnlmJ27aKAo2kzwLMPXQNNaSMR6UjqKXgR03VTuPXO53Depb8V1FJHgAfuugzv39JCGPQlZZrfXZKTRwQuE3jrrZXYbMutZBDU7w8wOTmBdevWyfPiGstkS7L3WxLaRI/dFDK5okiYNQbNpDNoNtrybON0d1+Y+5ahoet62Pvw8zCyfdxz54X41e0P4Mc3/kPANrFv0fkMDRihj7/++QJMlHVk2MiIbybkrGSTRKCMQxfKD4WVhIR8vnp9Hqa1KT7woeOleVz96h+getMUs6LnjBD4lOXRx9WHz7O1SCasCs8eyPnC78LfxQAhNlNc4wJWsGlmUxJB7hWyoNL5CXiug6Hdh66QQduX4RQbFga40cuQjTc9APksNZ1MEoJOZP3yZ1G94ODrZ/4Qr746j2nXFrz0yMM+JOzTlO5h+dRydOoePnXS+Xh+Zh6ViU0x/9Y7sccboTEiEIifXUoP8ezTN2KTWgqqa6I37IjKgYMhSv3ZKCJMoFiuiB807wNTPA37AkbwZ/lh7FdZLNPyIXZn4HPlAIpWF47TkmAizx7F/s52D2Pjy6HoHuqNIRYbIf7nmHPw0FPXYNedT0WbwTvgcCtOTC8UYvBq/92X46dXfQWG5iClZmHbXaTSGmyHAYEm0oaFVmMRqkbbkyFK5XFohiWfmVJe3g8ExsmKNNIW/GEfCSai2wNofGcM8ZDPrePdd94SZnvsXUeglIoBB37Uwytv9HDQx8/Bt845Gid+9ghss+1xNHUQOTL/vTAoEwl84P3juO+O7yNyG8Lw5b1EH1RTPGapiiFMGUjYYdo0MfA6sH0f83UVe+x5KnwAhQyw4oW7oCkdUSaIf3qyIGn2ZBaSgcbn02ozcI/DPQW9ThNpmgUroTBc6fHHQQLPMso6+RwI+AuzlixXMvjpD58AfKcpAWzJwubY8UOfxtRUGb+54dv43FcvwwsvTUOnWobAqgSm6UjpPl586loobgOZdAEwGN7FQQaD7DJyTqhaQsCm3rCHvz+4Emefew2efvU3wu7fa4/PYV1jIOzRWIZAtqUJn/J+FXh71V+RGK3DsM8hhAFNzaDZamNiqowMPeldV34HnyWHi3wGvB/0RCiAXeyjzVAk1jIairS28SkZH2BhYR6VasyOJ/2U/uddMrYIyvgj3H733/Dqyi7eXtvFM/96DVmDHqvXo2AREFNhO6x5EigVSvF5SJBR5d0c+7aSAc2AoUKpKgAirRjo8293h3jy1T4+9fmL8dLzv0PSnsal3/8NfnXXi+tTymNolWcCayphZ0YRjjr8v/HpY3dFJuVjcsn2+NaFv8Qf//o0NDJzAx8PPXAlttrEhN3xoLFuS9GHMYd6sym1SbVaEishMu8FFE6mUczX5A6kjQLXJAEhj+dUOity/1IuK+QC7nNK7QmUF8o1Ya1yj/MMyKYNZLIVUVKREUtZNFUwVBTRo5T1nR/GtaGcw7ougCktAAr5EpL0c7a7SBgc1PF9KkgXLLmXea6wduEzoNUPVTj8nHxCMrRPJsWOiH9XjRSpiZv1eeQt5hXQgzpAr9eUQKTxqU0ksDOdzcXg+8iHmiCz3hNvd54drBVpwcFnz/OPv1987Qk26ZpYcPQ6LoYOvbcDqX9dqt3oS8ugUDJLFRW9wRD2wAcSFvY//FzoKQP/vOdCuL1FASZ5Ni3Um8hIWjxEiUWwmInvXCv8vVkri2QuDXsYCquTvsjZfALzC2+Lb+j4+BKsXr1aakD+/Xj9G1LLkfnKdc/zW+wBhkMZuPA7p9JZ8WelDys/u2kkMb5sEzlTet221KK+wzuTQGJXwDZL2JUELb04QGs4QtJMCgA8u24WZQZ8mYZ8Xy2Vx4g+xdzLqRQUTkFGkHqcfYzkRvDO5tB1pEDR0sIwZ/wkFU0cyvBnEfBmXcPfSUunIKTFDW2jCAwG4onP+5J2aSQwcN/Rv521mljJaJB3KH79RlL8lHlPUzXGYTXXIM9B1s+xD7ONicktMHRsYZpycOU4DAW0BOC0cmn57ux1WFPTZoP1tqZwKByhP6QtiC57h/L7bK6A5sKcDP+j9UzsYX+AYqkggxy+Z4KgBxx6Jl5+9R28/OItSNMnmGFtvS6WbLIM9sCWu6rPQYdpwLPbwqhlv5TO58XHOmGmETlDqYd4hzGYiiAoiQbsJz2POQYc3mcRynOh9VPcE6j0GLcycb/KipT7wnPQ6cZ1cYLAqtgzJRG6NhYWZlHMWzIsY03Ac0CrbrQC2Ii8vLeewEZg9b31vjd+2/VPYNW9n4pmZ2YxcIF9Dj0SdpAQmafTb0ugBv3jOKEkWMUmlxN2+kqRUUUW5eTUUklzJYuNzCkCfvEwlSnmCSSSprBDyYSJKOVz2czR14nFP5mQqrAmAp+XkgY1aWHX3U/AyjVDhPDxg/NPwkkn7o/IVmFZIYy0iqHNSSUb3zi4gpc1p6QBKWdk+gy7chmKLyFhFI2FI0MGQqRTOUlYJ2OWQCqrNbIoBCAmYEWpl5lCplSGN7DFR08303DblIf5yFg6ms3ZWH6UX4pGuw7Ha6/3DsvLzyFjV3wvcyVhyQyHLZHdMSWazF8G+mwIPOJrYBHN59Bs0/MwEm+sQbcfvyEaqgswSpkcmYxJucjplUfQ26UfXOBK4TzoxYAwZcT8eQNnIGwqShntLotRshVYQCYRRgkBu/g+TDaPCQPe0BEbBMp67V4fRkrH0OkJS1hnWjGlzmYaw26csCqG7/x3/RZCNhwCdmvSIHY6Q0lzz+VZeMVFfszAJahqiywsCpj+OcLI91FvLEpxyeah329K0i6LvlyuILJnrjFhgJCZkDDx+vQMDj/mx9L8X3vF53HgPlsLMES2U9aykCWLTDwPTQk0iplW5CHEvpV85iP4wjCh3yh91fq9vpjgs8HJsDjzCAzH8rA4gMKQtcsJONee+LIywIjy0SiAZuRRrFTRrs8LS4AMBhZ//PsE6JJMtW335DuXq2R9sIAmQ4aDBUXCcwimsSBmoYf1gVmxvYEjjcuw10WuVF6fckugKR4QxE0UmRIEeWIQm2FHbhgiZNJwkRJ2hrCk0aj3hGHgRz6SVhKGEu/DwO+h366L5N/QuZ8YGERmU1ykEwg0U2zk4qaKki96JNLCgMU1/w7l3BY9sgL6TcWutvw8wgKgbC+g1KoeN2yaKucDd6miFrDlDsfj6KP3xrEf/yA++ZnL4IUpJCKH0DwU1ZeBAZNnywUFD/z5QowVFGmk+BmHBLSry3DCKVfgiX+tFsl7qQA89egvoI7mRcrpufQa5OdLwk0Z2P+ws1FfCPDPhy/HHb++H1dffz9CXROfXVqUsMmJ2HDpKq654lTstH0VY4W8+K6lckm4QQZHf+YSPPPSWjljskaIp/9+IxIg65IsrxhYJauCkjqRH2bSqNTG0OlxbdAzlI1ozFLlmZAeWwYmnDhuRxhQDFcrFGrotPvigcdzlt+XjY80YwSejDRC14GSMrHNbl8QX9lHHrwcL78+i48f8x0B3nleR7RVgIGiGeH1V2+DP5gXYIFsm5jlrAoA4w4YuuPJoKdcnZKzQhhywy4wSuCKn/4WEVL42mmfgDeYF5a7PyLwpKLboZclz6NEnODNz58txXJUyvtcW4B68STlc5Z1x3CbUWzzYtOmQszxYHIvRKE0T6VyEZ1WQwYyE5MTYmnB8yNfKImUNJerwPdUOLYby/N0W5i+DOyip9+7C0384fd/E5Drxhv/hvGlRVx5/elYNm5BdVX8+u6/48or/gJllGSONyIjlHTsLbfaHCvfXC1g3blnfRwnHHsQ9CAhALKic8BExYVYkCKdLmHgurHHpWEgJLhspeANyQ4lQ4d+shlpJsnE5PBPPOgqNUlkTmgjUQTQh5dezpQVOz6ZNWz4img1geNPOA033Hwejvj4uVi5zsbk1DjWrVsrA7CPfnRvPPHE0/jI7ktw40/PQirhoTXLxk9DZ9BC4Buw8mnypaFGEQbDprz7hEELlkCYxALoaAkZgHKfVyem0GvVBWRvNBdRKhVlvXK4Jang9F62LIR+KJ61ZByN/BFst4nHn12Ljx11Ie64/bvYbtul2G6HzyKgb3IQgwkEcgn8FKwEZlbeDTVoSwr5Bk/hIsFdHmqUoEtDTPueHkLFQb42ISFS37nkBvzk2r9g/322wW9uvgS+3ZRz1DApnQ1g0gKFbOJiUcAD2S9mmnpY+N5Q7AUIPPFzkzlP6XIcbhmnsnOfkWVNoIxSZ8qPyXINvJYEsjQGJg4+6nQsXboM111xJo4+8TyseqsHPYpEwq0bupxRhubj9ZduQka1hQEeaiOEYQIlDrh8AnHr/ecZBOr1odgFnPSFC7Cy28Hvb7sUnTUN7HvIGfBJp9eAXT64C5575nk559Qwwkf32RE/v/ZMWOZI1ltKj20FuO6oSOH5YomXOBUwcfAQWdKe10Oz2ZbAF8r6Ofzh/ayRFUqP5cjG3PRaLN9iS/SGkYQnjvyWsMEozebaefKFt/CpE7+LAWe6IZBLqXj5Xz+D7yzAH0aYXFKU/SGJ306cys5zgH+ZdxQBGK41Sp85XKIdA9ez57TRH0W44NK7cPcfnsEdt5yPrbbJ4oor/4zrb/6neG9zqMRBH9XTxXIOCzMNaFGIQw56P8786ifEm/Oqq+/F7+9+FCED6cIQN177Vez1oWVIK6YERCqKC+YM0Fu6XKnI/uR5xTOHvpX0f2UoJoEmAs2UBJMIwOEWa4x0Kim2N2T60fuV4CPrlUy2KCxoGeLS5mfQldqZnu1xeB2E2T5yXQH6OEzh2uUfAsUcWvNOYOgU73PWIu1OAyNa0mRy6HZclGq1ePCgxIxMAcTSltQUBIX4c/nfWu0WCsWS7PFgBAy7dehqCCtTQLPVE/ufiOGxM9OoTSyFbmTEPob2GVQ7EVzk3RDXArHnN2shnhdkDvIukvDMfl+AMM9xkbKKMmAjG5Dg4tzsdJznqdA2foBMjr70lO6rqHc8HPLJCzG2pIJ/3HcpEoqLuelpTEwxhMpGiiBzvys2AFbWFMuGkGouMylnJX1YBWBNJEV9ROsYhsSZmQIWF2lfpMjaEmCvT/sgArtxKCbBMT5bAodkOLI+43B8aHNol5F1m06aIiVizcz9Ua3Sy38kQ/CxSlVqQGZAMICM5ICQe1/WJutJBp8NkM6aaNTXYummm8CnX3CQgJmRg1D2DS1NktwbDgPJYrsgEfqNWCERrGWtx6sxJaAf6wpeUiKB1yIhRXBvSd3CmUbIaL9ABhmsATigJKDJs11IFJ1OHJTpc0+SkUprMRf5UgX9ZguqRqCewVTaembpQO7qQqksYVBd/r58NiZz0ALAdtdbNLTl+dLf30ibGHQ6QkbhemYNy9+jsxakCsnMSp9F73UhxXS6sUqMwWipNDz6UVPRp2r44ld+gNtufwiPP/pTfGAr+qjz/bCXiVV5VD/K9w58ZIuWkGc0z5FMBQZWUZ2jiG0Bw2AjFIpF6LTZWVyQe1DNWIg8DltYb6rSz/L7sreR2oUbQogbLF4DAbb5HmRgLPU/FU6BhAOyBiBxg72NHNgkHy09biPOtBF5eU89gY0L/j31ujd+2f8wVh8+PWo3W2i0e1iy9Y4oVpcJa6a1MIPqsinxSiLDj40w2R0cck6vmYauJbH5llsjweAqsuhkMj1Ct9eQ1E6mpbLhIquPvkjkFHSbLQGa9DRTTnXxjOKFQzkivSH7ThfQU/jqN27EnX96Rnza7r7lB9hvv/cBNsHPHoKQ8rOsyDP5b8jw3GSz5TJhH/RtlKs1MYdngccgIV624jWpMBVaEQlzs9MWQIeTdTYSLJAINlXHx2D3yZhgQARZWp74A5E5VC0vhd9n+jOBnBZqU5PotgJhDQ6dphRuyUQerkszfHqoEUQU4S4iUDLKRNgRlmy2hfiC2Z2ONDwbWKNr1qzBFtu/HwwOZno2/UYp1yMriKxBFhssvFiEsbHttTvizzW/uCBMHJqrszman52HZeWlKCCwSkauM+xDleLMQxj4EtykqUkBwTbYMlAKmalU4Ddn4diUhZrCxs1WsgiGDvo9R+RCwghVdHk2LP44XTdp++AzVT4tgBQ9NYdDAtRpYXlskJByDW1Ise+06shacUAPwVj6cKVSCQEoCSiyYaL0icFnlA6SccQmmf5SfO+vvTuN/z3pejhehAf/7zKMF2wBhri+FhcWJVCFhWO1OibsFjYCwqgNAmlSyBIm2M9nTBZ2zrJkiED5LhlqZJCwCWDjwEJcmJ+ZjAwJ6OVLkD6TITsbwjjRCX6rJrrtDvK5jLD0aB+RSKSgJ8moTCBSTTH4pxSLhXivPUA2S+dJSu+zcIY+rGIVRNBDhjtxWOBResRCzkevs4B+ewETE0uAREaepYTIsKly3diWoNOVwp8hRNxbBGo4MGDTwCq9kKfE30aWcmTPRWfQQzadQYHrhNJHgnBMZPVGSBGcECDekGKc/z/XDd89G2GGWfB79Qdt2V8sMNnccZ+zUJWi3aUFRyj/ng2mmVBlWEE2t+OGsPJkNWrSMH7x7Ovw0EMr8Jc/XoIrr70Df/nHa9B4RuhJaSbZZFAOSBbro3//EcZLLvRIEyDHsIpYs+hjz31Og5EsIHQ72H23Mdxy80VQKKfzPQFHCAhPjpWxtjGLdY00jvjkuTjnW5/Apz55BLb/r5PgsikhO5argGRsT0jBSBnAi8/8At3ZtzE1VkMym8Z0XcF/fegUOCEB6xAnHLM3LjzzOBi6g0SSieeOeINx7VB6mM3n0W4sSvgDLUnI0iRblWAVwWyyjkXWTk9Ory97qlSsCJOCoWzDflv2a4cNfJJsEp6D5CvqyBgJrFtcxDGnXIrZNT08cM/3cPe9T+JbF/9Ohils86BR2qnDiAL866mfokZw2HUxOV4Dzx++y1w2B1OnX5+H6blZTE1tCn+kYMCmfeRKwBvPIQI0Oj1oU5Sy9mBm8iIl5yBret1qSVdudcjw5vuJ1xC/Y6mcl99FaSHBpGplQprJ+TXTwoYXwN52MDO/BkuWjP/HZoLNeD5nyf82PTMvvqMMHuLnIYuQgT6dbh3j45MYtF15TloiwGDQEVDZ0sdhVoBW+x2snm5AMzbF3vt9GeNLsnj8kVtRX/kSVq6YxnFfuAaunsdI62Hk0J5FEzk+Wbxf+vwBOOsr/wsrkUTaYIjVtNwHuawF1chg0BrIIIOJ2wSdCIj02g0BppZtskyaLTKjeIYIY7k3xMB2hJ1JmezkREksXhJaSoBXhtwxfMXIaHB9E6/8ew7fOvci/P7OH2Hvvb+MhR4lwC4KpRwa9baEV916y23YY8cqLvve5zBVy8Lp8M5Zjk5rAYlEAYNhg2QvGdSRSVipkCFqCCONEmWyk6j0oA/6BvuUPoO4lBEWFhlgOcJW22xDbSPAsBYlIYw6ssm4Fnkm8TzKFZN4e17FLrudiO9//xR85rjDsOlmH8eArEdCYoKYMtUJqJU0vPrUrShZkTSnHFwwEJOyyw0+dy7PZfF5pn8vE991WFYR3V6ASEshn6WH4CxGni0WA72ejUopTk6v1SbQ6RMEVyVIjt+PgzSuZ5N0TxBkdsROh30wPUTXrn1Xng3PLZ6xZIfSg5YDXYIuncYsMoU8BqM8xjc5HHTd+dufrsNhx5yJd9e4YnUS0M+SXsEB2XwBXn3+BkzkdAH/U+kE+sMRRp4jwxZRsAiYkhRJeM4CVq+tY+s9voI//OGH2GO7cdx6y2P4+gU3CEs/lTElFJFs29CJQFv8X/zs6/jAtlPIJ0OU6JHKSSxT7EcM9YyBjw1KHgL8vBfeXfMWlixZEocPcs0RYGOae8ZCfXYd5mZWI0P7mKSFTHECZraEVGKEZr2BfDaPvhPgD/c8htPO/Bk4tuGAMG8m8Ozj10BDG4VMBd3+IpSQPq+WMDLjOzgeKHH9kr3Kc47GCQT143stha7toZD10G95OO0bt+DPD72Mxx6+AnmM8LkzrsLzL0yLVYGiEeRUxL6Ag0ZaaUQjG5d+70Tsf8Bu+PrXfoyH/vk2RprLx4W7f/d97LJjHr3FFrJWGTPT72CzZQyZsyUUkrVLrlAUWbOVNsVzc91qAmJTCLyhDH8yxRqGnQYxG7i0ABj2xTqBEvhMLiPM40KBLN94T5iGKrJ9KgEIGNJyguxg1qS8Jzl0I+jKvcNtwc/CM3N+cQ4pYeoTwEnD81mz+XAd3us60tmSDM85NGB9wn8nYXocGPsMH9SEncdMBNoJebT5SVtIFjMIO03Qb2jk0wqDzHwHdq+F0rLNEXmUcAfixZrg53E4ENNFjcL7zGSQjzuU+oeDC64dho/FvpmugLC0eOgOOfRiQCOJCz5m52fEfkoNEvAD7ncqSTgA1rH3QWej59p4/vEfw+83xMOSVkGZdFbAOc/uSy0YK6B88YmuN+YFoMvnxlEo6ui016LRnINlFlApLcXAC2B7cfAe+xLWoGRJz83PS80WD8ZdrFr1tnzGYrEgdyv9s4ulKjqdnijsup0uauUKTIvWWVS0TMm7Zm8kn8XQUC1bWJhvY2J8iUjueT+nkvRk7Yv1FFn6yQy/9xBGpoiAFvmjPvQMwUUHRm0SAQdqVhbNhUUB5ln0JC0rturJZOMBlkK1G4H0QQyWbrA5CEdIUmlH0JjPyUqLAkrk8v0Bmg0ysiNMTS2Vn0s7Dcrum605+ax8rrR/EhsKIyX/jgF4JDdwXTGIeCAMzZT0FnmyXxdmYzDftORn8/7IWUn5+2S+sjeJ1y4JEz1RSolXNfXxYrlFr2D64zalfyFIy7o9nc7JeTF0BqJEfHPV2zj2Mxfitddn8MzTN6BmahJQ6Pl+vH8GA2Tp5x6GaLbqUitmM2Q5BwLyd2kPkcqILy3/zuJCXfZ4o76AyeVL0aEiKJmENbkEfqMBPW2hQRVLtQq7x7qLthXr136tgrDdEIWmUS4g6vflziHo6pK9nUqJWopsemZqMASaU2Z17IiNONNG6OU99QQ2Lvj31Ove+GU3PIE37/lcND8/CytfQLIwIfIUJltXaVhO4MTgNH4okmc/IIMvEAkYGXX09yPTw6A8nbI2TlX9PtrtLvI0jmcDY7IBiFkhlBnJtJKNe0QZVVomqEy3T5v03lMx3+7ihp8/hMuuvF1EmDddcx4+uu/mKGdoMt+SIBc3IFMgEK+oDL1ACZrS9Dwg60tFqz4nclL6dVFiSXCXDX4yZWDYacq0VGVoQJLsmZhNlkrlZKrKOpS+d5ykm9k8WvML6PbayCSz6xPe26guGZN/Rw9VypJIvOGlLaxbkbxqMpkVJkZKR7ezEAOvBuU3KSmcJaxGUUSWxKJGPBYlNIVFUSjFMRmTBJ3ZcGUzRdiuJ75ErCTJiKSMhc0gJ7T0FmVTTrYoQQ6yEhQtDiqgPyP9NpnKyXdI70b6HTHtk+AzDQ/4JVicJNM6dDUpzecooMdfW5iw+UIVip6RiSzDe+KC2ostGcS71oDtsLGhhIZFNAfFbCJZ4McBSCyoNkjUKOulJInAI8F5ToUpY2SK8NCLRILMBrPd6Yl3ZRjGjE2STrOZAlbOLGCvgy4m/IrvXvBJHH3Y7tI0bZClkSHseq6AV/QM4x8WenEiNpvdIDail/fCIKoo9ldSVfHWSictWWsy3fZpvp8UXz+GJpHhymKWYGVtYkoYxUwQNrgGPFf8fPnMKbfkxJuPa3ZmHfLFcSSLFeiyjyjoIlPRRhjY8hwilWxx+ttRXs+IIQZXkckdJwDroLfaAAyMKVZYHNNgPxRpOH3QyJ7Il+jPRo/QQAYGksIq3OHYB5VroNVsiPxz6AbIF2vCMiQAQFZD7CtJNo0mDJCOTSkU5fApOL6HkCAmGTuIGd5r1r4jcjE+b64ZYc9EoawZSr0ZhiBSKa6PQQ++WGeEwrLkXhD/LMcVK5F7/vY8vvr1X+AbZx+Fj+y7Mw455FtwiHEKSYupxCMYZHn2hzjmiJ1w1hmfQDFjwLdDuFEWN/z2AVz3sz8hCpMYzyt44P4rkTYGGA1pQ0BTugDdri3PYBQO0Bqk8JlTrobtDnHd1afj25fehFf+XUe5OobF+iLyRROdNgMv4sHM975zHI48YDeYCQ0te4gHHl6Fs869WZqTctHAw3/9MbKqgwTT15UQHoPITMoDM+JpS5YOfUpz+ZL4j4sW7mAAACAASURBVPLdcb2SZU52B5sEhoUMKL1O6OutKGIPO65Xgi88MyXUKpVC1uLehciezYSOQTDCfkeeC38I/OWPF+HhJ1/HSadehYSuiM9XOm+ILLi3sIB337odemCLRDFeI3His3jlaQTo6xhKU1yFla+IbJRBYtl8VUBkJoSQJcTzlpJIhlR0O0PxaeWe49lLKeuAqoCALNTYY5mgDVm6HGxwDdK+gXuQgyCykHg3yBBJcTA/N7NeOs+QlBhsILNm3doZFAsWooBgGxnwLpKpDJImJd4hirXNhCkS2C2oKtkpIwHuzUQO2VwJo6AvoK+VWYoLvvdz3PXnh/HHm8/FVluX8cs/PIYvn30bQjAghiHTjrCFqOoeL43wzpv3wmnXBbTgOU3mJ6WUTDvnQJLMaTLPhK3sMRyGTHlFPg/3J6XyBEh6BPLSlgBJ8/MLIj133Q7yFgcsHnK8j9MGknyvbh/tYQL33Pcsbrjht7j99xfhnHNvxD+eXC3S/6XLJgWk5tCGTMOTjtkTXzv9MAkkyegFEBhdtulS9HoBFM1GJAEoqvgAUjap62SsklUeJ7gTdCNA0mwyNCVEQs1gjBH0+giL83OyFuuL9IfMCvhAQIeNPBv6bMFCq76ISAvx0ht9HPKJc3HtNWdgzz22E49Vm8pWgqrSeBIUU1HMKfj3s7ehkHTjQej6RpyDWj5jhlwSDE5mTYxcyonp/ccAHYbQsLaIvcDtQQeWlUN3QAmoBc/vCquIagsOAziMLZfH5SziemU4HsFV7jf+rmy+JOc/mX4CRDqxRx8ZaFxj3siVAYVFtQND8wDUBzoO/MSXsHzpJrjx6q/jzAuux31/eU6sAAisioUP1SGKj2efuAblZICMmYEXDMXyh4nmlBWzcS9XqxJ4pihpKHoDQ1vDKV+8Cqvnevjbg9dhsNDFfod/He2eg5DBSArZZBG22nwzvL3qHSQTEV59/g9Ihi2YOpUESVEOuQ6/n/sfpirXjPgiJpPCCuedTPY4zx8CZKw9dD3CA3+8C/t+9CMwxA5BR6c7lOEJh6cEXsXiRDXw6zv+hjPP+YUMeKiOmark8MRDVyOp95FULczOvYNKqSx+t6yrCGjxvVLRwZA3ssjiAQF9i2lXkJTaEkYGYb+LtDZEV1HwhW/+Cv+4fwVeeuImwNDw6RO+hRdenRbwOA5x491F9p8qlgCaFuHjR+yKp55aiZm1Q0DzZB9/6f8dhPPOPhKJKMSwGyCXpxUDJclZqak47Fi7bhaV6picN/RtFJbmyJHajoogWhvQ/od7m6w+MkcXp2fW7x1HGP5U/ohzAz22O3Xxw9WSujDwuq22BMLx7ONz5xCTkm4CMX0G/wFIk0HHJ+oPRL3DQbjt9JDNpcX3lcF2lC6zPqGtA+sNrluyk3kc+QSvjXh4DSq89KRUAqEon2gbZcN3aROQkVojCm0szq4WWxDLKkBNmDBTsRKK3z2XzQvzj2oqjvN473MQy6BLngnNxcW4ptdVYU+SYKAleHfGg9/egIqcnPj59po9ATwlQNNIY745wP4fuxDDwMcbL/4axbSKhbm1kvEgAxWC8D49UGN5NytQ1t6WRbsr2l/kEIQdJE1aUTWQz49h5CVBIyF+Bu55z/Wwdt1aIVOQmcw6hPcv/Wd5NtObU1igSCCVLgr5gmuBn5/gMokQDD8SNUIUoVgoSW1OALpIAFH1sTDfkvOdzGy+CwafsTajNN93gWKpKFkF8q4UA8lkzFZNpHOiOOF5MXJsPPv0c9hh592h8K5otlCs1gSAFZqt4kl9SSslGawG8brXGJDEw3V9j+Cv9+CXek4Fut2esDEpc6dyzkynBHCOGGbKup0hoZEiQD3rLH4ODmXYL5GNzXOZ+1bsJPQE6gtz4pfKd8J7jN8jZsQnpO8QlZqo0uiDrIgfKZU1mni6U6VF1ZMv74U1MlUuehQrDUV5pyWQSJkSANrpO9hmu6NEffbggz/CjlvErGqeFXrShNNtx6FzviNDpxHDVZUR0jlT/HnZA1JNGIfXklRCRjkt5XSpe6kstMrjAvhyUEKPVSG+iF3dSCxajVwebq8ve4XEiWw+C2dgC4GIYbVSc0ehnK38/sxeiD2+2XPlkVz22Y0400bo5T31BDYu+PfU6974ZTc8gdfv/UzEpm+hUUdxcjMgkUU5WxCm5ZqFJpYuXS5NRblQkKksmQatxXlhG+YK9JkK4foKitUJOAMfkU+ZOxkjDsYmJ6SQpik+L6FOqyk+kCwES2NjUDgxDUN0O20UKpOYnV4FI5PDdy6+DTfcfJ9IhX9+zbk45n92haGl4HRn5aLt9xnAMUKnQ1AyIwnU9GraYvOt0Gi0hB1C4IEXKP87m1wmhNI3VOHnkyLNg8NQCgojCRSTGSrMSIJe9Cil/F2Hkc1j1LPhCJORvks6+mzw82OSsLu4uCAhA5rKRoXhCwQxevCGthQgjt2HF3TFRyj0dZnQ8nuZDBPq98QDlBNXkaw7tA1gkUcAISvPOpafMQQnJQATp9UsnLqduqQLF0oMJyEzMZBkXBZNZHGyaTVSCQFL+SzIniQrioCNNKvi60bWqY5hh1NtFmYqnJCNRkXABDIYQruO2bWrUaoshWGOC4OBRYcAMusDrHTo4rsranTxvXXET1MsIUROH//ZwPokA5TesCygKJXLZLMY9Nsw9RDr1r0lIHXSzGEwoIStg0rRAoPVKQlm0EtCTaLuBPjwgRdJkfzZYz6AL5/0Mfj0BbMI8jHRPvbfFSZFcQJvvvkmJiYm/mNJIH5bybQ0N5SXzs+txVi1gtVr3sX45GT8rtiBSABJhEKhJEb+LJLIJGRjRNmVyLwcF7liQQIrWIAxPTifobTRi32EyRihry6SsLIFAaB7vTYqxVocjMWk7lZDpLbjY2NS5HO6Ty+/cm1ivVevLQBwylDi8Aq2dxoT42ObANcbxkVdJo9wFAnTisyKWrWy/tn7AvggHEBVWNQSSU0hlS5L8MP8NFmERQHpWSRzAMJBBcFXPksW4ZR6S8ouByR+IB6t+XxObBz48xgORUA2Chz5Ofkik8QpX+yIPQZBDlJA2XAQdOVaokdkY3EeZnkpMuZS7HvgmRjqIzx6/w9w/jduwp8ef038gXd8/2546rmnACNE6CtIRsBjD/0QcOZRTNUAcwl22f8z6PZHJPfigD13wFVXfxaZRATdpczVhRd2MbDjd5ozAGeUwMIgh4MO+Qpu/PkZWL7FUuy77xnQNHop0keLQwy+foIYIT6619a44fJTkUkoWLPQwBHHnYf5RQ5RRjjs0F3wkx9+EVktFCBvQG8uNxAGKNeJ+BUyRMenl11PGHlsdGq1ajx0Sca+tYZGBj9lnBwIjYRFOrQ7qNZK4nFH1i3Z5OIRF1ImmpZk+yyllu02PnTAN1ErFvH7W87G7//0KM7+9q0CZPE9hBqZowkkAh/PP3Ut8oYuMk82Ulw7BO8p/aTMv1DKwrKSWJhr0rNBmKiV8aowJ9PJEbrdJkYwpWE3NAJbNrKZnKxFMldkcMQ1pqsIvbZ41/FMJfDHsyeZL6C3GFtCsLlJ5vOwm01pqHhWceBmVWrCJGETy30qqdT0P/Y9sdsoVbKSOF6fWSd+34XqJASPyeawuOYtWLkUPIeMlRBFCfbx0GzUBUisLNtcmlimZ9/xmwfxtXOuxb33XwnTCPHhvb6Ahq1CN8k4a2PnnXfGs48/jU2nItx3549QK6WRosVKpK8/Exy0W3Ny9hMBppSTlhme2NGMZIDHwzBB8JThjRGbTLLPRuvBVQJSVD+Qkh2KfyLvg2anQU8eLj+oxgTufeAF3Hn3X3HDTefg1FMvQ2Quxdq1a7HP3h/B9dffJE03mbtm5OBfT16J+ZlV2GHrXWO/yHRKAtYcd0Hu0kGX8liGIFnwfQIgJorlEgZMx9Zo68MwLzaYOrQgDyOpCbuxyDARlcPCIbRECrWpcQFwRoEnISBsqukv3XP6eOzZOZzypR/jt7deKsDqWd+8Gb+45W4ZhvE5MQE6mUnBQB8rnr0DBZPnkvofdrwfhMgzZIb2K0pKnhFBEoLxVGWE/hCN+jSspIZUJiteoAScCPbRq493NoNqMpkYQGCQDQdAXJ/VieXCFuVn5n8vV2oCmjJYkP6TvA9jySyHiWSxphDpCvL5mgR/BW4Xju+jF2TwgT1OxgEf2QlXXHIqTvjSxXjy6TXi0xus7ypUmEgYNl5+7lakwg4i14fj9lGujOPd1W9h6602Xz/YUNDqkCFrYOCFsNJF+L0ktt/nf3D1dd/Fvjtsin+9vgZHHv3N+B4044EkGYcEPindPfrwHfCji07HWNkS0J0N/XDQkYEffdx5t8RWDm2548nC4h/uQbIpya7kUER12vjHg3/FHvvsh3x1TKx9CKYyR3DoQVjDVEgwnOkv/3wRJ536fbgemblAWgvw3JPXIaH0kUuXpP5Ji4KEqoWMgIiLTXpIMwxVx9z0O3IG5otluXt63T4qlTEomoNOg+nsebSGi9CsGnb64OcE+Hrl6eux2B5h3wNPQWdIIY+CyYkqpmcW4iOb+JMUTBzwxoMpGdCFCn76o69hj93zKGToT5kQWyLbsyUo0EqTqUc5fxqq2B9FMgCidQGZhilTwyhgCGQJWhjCdvroDbqiJBqbWi5Brxw20U6i2+nLz2JgaORxSN2X+5z1L/cY73gGRG0YopNVLpJ7ercbBKEJ/Lko5XNiUcE/9EFlqBoZq2HIz0LVC4ealHlrIm2en5tDzjKxdvU7MDOW7LNqbUKsSDiwpaKINTK9JfmgVDWNVrch1iDVAqX9OlJpgr5kT9N/FrJeY9uY2AaIvUC7VYdFarWaRq/bkX1PYLU/6CKZ4FCZ+5l3jyZWHHNzCyiWygJuTo7VxNOWIH3gRfDUFPY5+FxkC2nc+/vvIegvYqxakEEVgXgrkcDb66aRyRbQWKRXfhk6B1YjV1jbnd4QxWJVlE5cAATxCMRSIcPzL14DvN8GKJXL65PeGWYVot9ry0CfKg3b7sBxVCTNGla/uwalakVUaRzuD6lAWh9yygEUAVR+n4UFEidUJPUI22y1PVrtJhIGWZ8JjAIV8wvrsPX7tsOgS696sqGZFcA92ESxVpHAV4a5knFBmyIChJGWhN114/uB0vhcUcICeS/yWuX3JkAvcnmPCgie42TxhhgNB1AYIJo24XSa8vyDiLUWVXspqc2lpwh5/5jQwdBc5lf4cbCuxhA1gqoOKuW8sJV5LrM+IJBP4DptFpAhQ3nQjYO0IoLIVBbFii6uRyWVAtFk9pf8XYlUDk67LSFbDsMwCdAquqxzMrw5eNAZsEfrNoWeshrMfBVuf4QXX3kdnz7xAqyb7eP00/bCSccejlJlXGoTDhJqlZKweBfmp0UVQ4saTfHF6sWxhzIoaHcHMjTnuc01nC1X0G+1ZHjA/Tt0IMMVyvp5rtLXnTYfVEuwrwDPSvq91xdjz3RnKMoT1iys6XKVcqx+YBaHN0DktYRtTWsRqlOmdjtvI860EXp5Tz2BjQv+PfW6N37ZDU9g5T2nRQHamG01MT61E6wsw3Tq8Ck/rU4KS5BBKvlsTlifLN5yhSw8n5KNHiYmpyTUYDgggyeSxodm7iyYKS8SKwCDMhD6SxEUogcUm9y4OKBNQBglJSQgl6+h1evhuZfW4LAjzkGoRPjZT7+OIz62KyxOxenHGQ6QUlIyAWfjZ4g/IRv9gUw4JSxI5ZSUQSjjMLMFmbhvmOiycCfzicy6GOCzpPCldxMlUpQt07dvsU6jdkWkKdVaVaaRZO/wM83P1pHPldDvsDliCmssfWI4AgsWFn2h58Bl8cMGz+fEtQs1wbTLJJSIBYiPbC4jzQWl1ZTTcvrNpoY/zzTZYHRQGSvDoQGuQmCVYAUlfX3xTqKcUw1NJDQ+awYk9FHIM5QoBlbb7hCV8Sm0mh1hreQzOtSABbICI5UVS4U42dWDYepw6a9ZqIlESE/TSN+H01qEGgViDD/oEgS1hHlICdcGbyWD6aUjD2EUs3+Y5qwmMrD7NjQ9EmsBgru0ZKAEXteZDtsX9iJZzWQOUN5Gv1GCvQQEWYjoSUMCFKKRKgVMl75cloJyroAnX3gDBx/5A/EB+9djN0Px56SIVhSuyyaWLVuGnkjttNjPaUR/w6yArawRF+ZnQA+/UrEkyd5sHiSETZg4thj9c10RMKQMlFN18aVLMeSFAwa+21ASVbMMcmDKqcjtIN/D6feFaaUkkxg5DvqNebhBgJSVkyRlgvw5SgXZ5NCn1nXiybhKQJ/eWkyfnxeAhU29YzviWRoiZpWyiGRAFRnK7BjFjy1Bi4ghUkZKvIJT+Rx6i/PCNufPJMuU4WvcNwKekJmsUHLZRSqpCdBAK4vy2AR8e4hhry0p3pzAs0lw7XiPkx3k0Hs3ZJhSTt4T//dYQW9g6LDYJismLbIxGviz2fXcPqy0in53ALvvxFJ2hWOBEK3hAAUjj8uuvAPX3fUvnHPOUXj0j8/i6VfXQJXv4/zHl06Sx6MQl1x4HD627/uhhjYefX4NvviNW+VcSYYhbv3Zqdh0k6IU6fTr5eeTJpkMHj47m6EKJbQ7Nnbf4yv435P3w1dPPQDX/OQBPP3iDJ57eQU0mHIekD1ZncyhN9fDo3//GUbhDHq9BA77xLcQRJR9ubjqsqPw0b22hTsYoVIax/S6lViyfDNh9xJAleHGMA4cy+byEtjBRo8s6rHxcfnfyXAnyK2pEdr1BZHI8nygZYPt+MhaYwL0pZN5GaQkEi467SEKuQnYYReOa+CsS27C08++hUf+7xLc99Cz+NJZv5RGc2yshLm5lhT+uTTw6N9/jFKKEBe9UflfGW5B5lgoAYRkULZadeTylvz7TDoDzw/R6g9RKhVERucMPLFgofwwJUEvHi1MBYQNBn05R0b0Vs0HULwMvL4nQH+v60E1mDY+lKaLgUlkhnGvEpwnuGdNlnHVlQ/iscdewC9+/nUU0glpZP1oCENNipchgX2uAxnWsTnjYUA3VHpqFnLCPiGQTTY4Q/J0JmozGblLRmgRQ6cjDCWehUd9+pvIpDfHlT89BeefdwNuv+NxCcCCGcnPVvwMTjv5gzj/rKMwbHuw3QamJuOAPnpWU3nA50LAu9FoyzumbJyDN5435XJJGsRszsTqd1dKQ0/PQ0VJwvMIUioiGTRTJjLCcB4godGfLw7M6dkh7vi/V/CPxx/HdddeiIP2PxWrF+nxpmK77bbHiy+8LJLuNe+uxSaTaTzywE+RSThI6gUsNBewdNNJdOpdpHSGDtJTN2a7q5SeexyeMKW8G3vp2bY02mQoSxMfmDIcaHconaYvJxk4ObkTfaZV8+dx82uxpzkBY9WM8NLLHXx439Pxx7svx047LscWWx8FF/RiTIgKRhpyhm5ZKt58+XdIhmSTE/hxRRrNs48e2nx/SiJm9plkbTHghfJrSoNHXA/0JOS9GQloTRCfIV30Aw7F9zAvnofpbBavvT6HqeV5aK6DfqshjKwUv5Mfwkpl0e23pb7huUWmOt/vBv9qAlmDQSMOpePa1rgfdPz3Xqdjl903w8+uPQuf/+IP8MTTq6V24B8+D95xVPo89fD1yCeayLL+Uehlq8o69mw26DE7y6MsO+wKG9FMFSRZ/ezzbsB1v7oX7679J5T2PLbb89NY7ATQw5Qwpkd6IEFZSiAnPH79y7Oxz55bIxiOkE3ThzlWyPDe53ohaOA7ZLzRK5+s4QwWW+tk4GQoDEBroZaPcNcffodPn/JFOB5gJDJYnJ2XPZUtFmWde7SzcSO8sKKOoz99HrzQgBL5yCRU/PvFX8PAAKUcpdB1jIZzMkCtN3vIFstivcABizxbyuV7HQS+LeclE7TJ6NcZ+siEe963bg8phsckithz35Ox2Lfx0D3Xo5RKY68Dv4B36k0ZBIp0t9OXmoqnAVmrtKzhTJFAa1JTcNuvvoPddi7CpFd6SK95gii+MBQJovLvSVgeGfYKLTMG8jk3MJiTiZTUJ415+pFOgNb+PL9ZU/LsYZiimc9hbtUqYcWlLN7zobzrSKUdiCfJ9mTKsf6s1xdk4MQUd/G2bjcEEKdlDz1Ch6yTyPQlIMazQh1BZxClloZDD2Arg4X52dg3nkGAI4axpdcHgzlYmJ1F2srKHiGQ3m4twqK9A1mM7bbsKTVhyLMXL9BMCt0O76q01F1kRCq6I4NBWmkQRJNQN1phKxFmp9fJ8ChtpUWerwujM4DNczxbkIwGejKzLyBxIZWk3YcnWQdkPRNE1lJj2PvgM7Fmvo0vfvE4JA2GUpFZ6Ir1GFPjn3/heWy73fbo9VkPs+cYYmpyQu4PXR1hYskU8rksGq0WXn1thdSqSQbEUuFhJtdblfTFZmvLLTcXf+K33n4HCwtzYgEwOVHDmnfX4P3bv4/zLQyGvoResbDh0J0MWZ7NPOf3+O+d8Me770EuWxb/4MnJSVTHC3jzjVXYYYcdkUwQMI//75VvrcVOu2wbD0FtBv8WMD+3ICqANWvXYNmyJTKsHq/VZC+QTfvcSy8jk8/GHtxWDpVyQZi5JEVECsFVDVOTU6Iw4MCfdZnrOXhn1esoEcSemZVQ2LGxqoD8L778GrbcZgs5GzfZbDOsenMlDC2Bd95+G5tstrkA6LRK4MCcagWSEDRthHZ3QQa5jsthOS3CmK3RxGabbYJVq1Zhiy22xuzcggCX/eEAq99+G1tvtbUAsXqCMv/4HGStN19fxMTElKicClYOc7Nz8i7IAC6V4tqcwx/W2qzFSYAxU2TpGpidW4ePfuR49Ac+XnruV0hHjrB/eSflsllYtEbpMy8hjMOolD5cryOMbSNVQafnoDxRRkBv6NEISSsj9RfXt92PfZPJ6OYUWiw0CATz3gkJoA5kAEhDJYLPPM+lj2O9Al8sAaiGDMjKpU/tYCBqAj2iYs7D3MIclm+2GdTK8Rtxpo3Qy3vqCWxc8O+p173xy/4HWP3zl6OuO4uZegNbbLWXFD7FIsGctFzgAoYNY7+n3sAWf00zEwcosdgkq4oSsSVLlsrElIyixblpCSghgMr/xqKWsg/KyDmBZwHKQpQNJcGGRDKPXCEFe6DAsEysW7Sx/Q6fEqndr248H4cd8AEUGbxA+6mED9Ulq8uTz0rwYWZmGlNTy+AFkYBZnlNHMpPDiMWbPxKZpMgLpfCMg34I5gmrVack0ha5LtmFZF4apiXSU4Y6jbyRgDqNxqIUXwRjKTNkii2ZNASM6WNK9IEyfQJmLD4GThOaXL45XHrpz/DiK+/g0I8dgETKwOzCgrBk2p0mdtrpA1jx2ioM+n1EnoIP7/kh3Hfffdh5p+1ERk8P0M222EJA4sceewKvvz6NatXEDtu+Xxqkx19egVbXx067bgXPs/HvV9+BRfCGRa4XYIstt8Ftt/8JY7UKDFXFheecgA/+15ZQyeAbRUinaKUQy81SSRVqpixAn7OegUCQkKwDygH9oSfSPYLCGuWUA0fAZDYFbIQjNrEGg50YghOKvLJcK6M+R8l/AklTw7q172Lp0s3Q73QkyVQ8xdh2EpiVRFwyJAx0uh1p3smkLpcmkOXE3g3Q6y9gZA/R9nTsc9AFwsK89abzse+eW0vSLqfspCzynZYrYxKG0h8ygCHA0iXLhTUrv0PkuynxuKxWSpICy7AdNh70ZC2Xs2KVQG8qFrZiazAg43CEZJpMPQ6vJd1IgFP6q41SefTJQqC3WLOJHPdCoyXJqf6AoStAUvyFYwaN5wYoV8cx4ESdzOtW7EFMlg0HAO32ohRwLpMCoMizbDcXpIhjM54k8ED/T9MUwL3LJOJKAYN2G4aVg8OEVIMNfFx4U/rL5NhMNiVNCUHdFNnBaQsOZcEJBf2BA1VPi7erGvE9088vI1KpvjCO4qEI2VFk2vRtD32Rs6tyTuhIIpNPY2gTKFZiQDCbE6Ba5KhJVSTxgcvAA6Db76NYqaDZbyCnmBiMdOx8wPnYb78dccCe78MF3/4dhkxipVUcZZHrwTNVDXHwATvh3K99Eqam4biTL8eKtU1hcf73TlO48rsniVyc0jBK9XlekUFE5rHtUs7F9FcW8RHuvOtJfPfq2/D8E9dizdomDj3iHLgCEhMQIfgzwpJNqmhOt7H7rkvwjbM+jct+eBseeWyVFNmGQobW1ZJq7ns6lk4tRVJzUW/Zwo5hU8lzcHy8Jt5r4lWr6+KpyiFPoViWsydjkaVuw2XYURQgoaniBVYdm1ofLGPCCxpIGVn0Oz10+zMSzlQuLhVg1TAqOPTYs7FmtouX//ETXHz1zbj8ukfEXoDeh5rO5zHEZFXDC0/+BqHNhjT2U2UOXY/Bb9kqElwvI/r8OvHQyCMzuSCJ4PS25Ofm86SnNZtvglDOcAg9zQAJBlxF8O0GdK5PbQpupKFgFeAPpjEK5qFrBB3JjLJF6k4pNxkfEqRnWrAyFu579AmccPJ1wjz7yF474rabv4vAnUfKzIjsfm5mLSZqVWkCGSjEiYaApdzr9lDSj8nw5Z7mmqHHbr5gYWZmFsGIvn0Z+AHvBQ42TLy6soGjj/k2Vrx5J+77yxM49UtXiufhsvdVsXLlLNTAxEnHbofzz/of5NNkGYXi700GEYEMsZoxDGRLBcxPT8v3IKAvMnXeU/T09EijC9Fu11GpFiX8kfuJ7BeyXowE/f4Ilkaiguj3fIyifix315N48KE1+Pktv8Wtt16GS779c9z+5+dlyME/KTOBQqEsnqJphSDeVUigi5w1iVwxh26/AbvvIhF54iPJ5Z3J5mVYxbOZNgzixctBSiojABwlzgQwuz0mXBvCrm40FoTpKyCJ74m1AmX2BBChxGFJnh3ADXq4/6GVOO2MG3HD9edizz22waZbHI1UvixJ6GQ0xdLTEGoYoD1/L+D00Ou0xX9XrCYJSKr0qAO6g6YMDIUt2+sjkzHlR+xhuAAAIABJREFU/9F3mJ7qMVMtIbJMhjoyaJPAgev3YNOLvRnh9DOuwEuvvo0DD9kd3/jSx1ArWuLFyYHX+ORSGArvnSaSTPv2yAikZUzsUU3GYjZbwmAwj8AZCRjvKz46toE99z4DHzloV1z07ZNw4gnn45UVDRmMCVNcGcUhbkqERx/8MbZZnhBQM52pwg8DZFJJ9DttCRdstQlsZ4VlSyl7Om2gyyC7wMKRx34NSzbZEldcfCyefGElTvrcTzCKaHXk4sj/PRT33vM3DDoOtn3/+7DzDjVcedmZKBVMjPp9sXJRyUiVu4/DBt61oewBnl9cb5KIbTCgUcO7b6zEUw8/ggMOPBCpUikemFPa2mhIbUHfQ+KhXNM9J8KDj72Jr559HWyP68hDWlfx1CNXwbfb2GTJhAwxk6orgL1p5ZGlTRTBUofDQkOshFhjNOtzErBlWAUJImUtRn/EEQdL/ZZ42hbKSzBbd7H3IWdgpx22xRU/Oh2p5BB77/sVrGuRLRdJAA3ZuNtttx1eW/GqgJr0WWbIojLyce43PomD998Sk5UJWVtB2MfkxFKxTyKwnTJTmJ9Zh7SREMsovhPWPWTO8zrg36FEWA2HyOTzMjyiby79++kfylqId0aP3ydXxEjlUJlAZhzexRqJ9+U7b68UtmzKSCJNdv5iC5HvwuJQfdCTeidXYor7giireKZwT/JDt+ot1CaWQUvGQVVDuyvqnFyGZ3wARU/JwIdszQzDr3xPAEyC95S/0xefgXwpK4t2oy7rgCGhczMz8tyE4UtusE7veAWzs+tQLlfiYLtOP/ZxDQiAjVAsxHUx62lRPlABlkxi2GrB93wZ6tJXmgosWjmRqTtWrsKPOLTyBYTzkcNOe56K+WYP373o8wKyk5Gaz1pY+cYqlAoZVGolvLt2Fs88/7wA4ONjE+i02mIfklA17LPPh/HQQ4/Jeff6629il//aFeNjk1JvtDptTC2ZFHCS4C9rOzOdgJmiaimL1e+8i1w+h9dWrECj0URtbAxLpqYE2F27Zi2q1ZKAd7TRmpubE+AsoWmYm53HTh/YEe3OEK0BB8dkNw8xMVHBWGUMszOLMrwqlWoimaf/f61SkaHQpptOoN7uio1HIZ/F5ptujnarBdtxxSrppTdWygBqrFbDKy+9iM0330JY42vn10lo0ybLlwmbXiJZlRDVyhRWvPmmEAVYYzCwc/myZZibm8dYrYRXV7wqNQ8X8aOPvoRjjzkETz/5pJAJlixdima9jqVLlwpg2mt3ZT+USmMYH58Qdu3LL7+CnXfdRc7d+blpGWKWSmXMzszgzZWrsXz5EgmjC5il0I+BeQZNrnh9BcrFIp57aTXKFUN6pLHqOGam18U1JFn6ZhwuK0q6EcktOax4bTX2O3h3PPTI06hWk1jxOtWQKr519oE467TPyyBIMkbpKctHEKlIMYxOU9Ceewceh24M9ozSok7zRwOkmXmQMKR/4XsmmSZTKqEzx/eki2e7AKvc67wAGADIO4pEIVrjyRpnLbXeziCpw7MZuEgRBnuDDJwuSUSh2IuxbyRbm+duZtnJG3GmjdDLe+oJbFzw76nXvfHLbngCb9z9uchXe3h7uo6t3vdhFMssmAaIAkMk65SJirF9SCAqIxcRg4YowRd5FNkpWpyQXpmYQF9SzymRosn+SJguBIcIIFDiwukni2lK89h0UFKkKGRqdOB7hiS3/nvVHA469Bvip3PHLd/F4YfsBsVlkFQIM6sgIFPKofdaGq06PRErGPSGqDdbGJucQjLJJMyeTF859fRdXy5stqCU+jHQiMWvSLwcD1a1hmjYF5BMZaqxy5T6pkxZKZkjqMaLkRc4AQWauVOu5jM9VycTkp5gDro9MtPSIl0yswTGeohg4oP/9VkcdPAeeN/278df7rkLH9h2a4yN1cTfbnJiEs8995JIOjffdjtMTk3izTdex5ZbboFqmUnGfdQmxqSoGRufwpo166TBfPifz2CzTaqYmFoukrz77/87Nt9iCfbZ68PymRcWG1i5ciU+/4XT8OTTz0gx3mnM42MH74sP7roDEDoil2HxrbLpD+IpLX212EippLHp9C4bwR0yPdmVAkyn1HPQlb+TsvLiCRv59BkL4QW2hJup9NzrkWHINWOItJXPi1YKpVJOPNCiET1N+bwIysZprwQhaDOQFxCVyeJJkUaS+UV5tnhNjnoCQDaHGvY//GIBXm6/6QJ8aJflAjoyrZtFK8EISnEr5aoAl2Tykq1IYFVk1yEZyHG6LafK9KyiN6zrx4AhrQFokzBWrQm4yneftSxJ7aU3K9mjBHXoFUv/LY/hZL4unoMJVRHZGJlutYlJWWs+gwvSaaSFocznlIBHMJ0MVfFQDaBrTCJVMOzHQREcRtTrTWj0XtUNkeXye5Gpx1RaRaOHrS3fg36ObER9e0FAWIbLmZkykqk8FJXPOPZyzVhMqndgZDMYtii5TqI7dFAtFRB6NgbeSAYLTKq2uy1hs5B1Vy2XJHyo027Iu6bfG1nMbFgLxQwGw7YcKQ7BoJEn3socXkhQTMrAQn1OwK5WY4DAG0DTCTC1sGRqGfo2WT5DJJFCa9DGLX9+CT+5+kE89PB3cPF3bserK5uo19sCjpNhzcaATFSy5L7z7eOw3ZY74JPHnA2fAwBNw8XnHorDD9hDbCJkb7qODFeY7j29dq2kpCfWA1/droPI0PGRg8/HOV87BgcdvDvO/MbleOqZdQKEC2xF6XYyQuiqkqR8592X45hjv4ahDQHov/edk7H/h7dExmAqPbBkyRiGvRlkMhOSDMv3HQOHjkhhGU7VaC9Iw0K5bqPVFjYLAdjxWhGL89PSEJItTQ8y2mXQSoT+eoo6RK/jolYdh+83YA8DhH4KSipAPjuJz5x2Cd58u4X7fvMtvNvycPAnLkDSoD8gA/koIe3iS6cciIvPP0Gk6ZTKi6VJfRa18XH0ep6sf5G6eY4wdBr1ehzekGKTosTe2gQdCIytZ1lTNq1qvjQ2Xo/+1C4W+j522eMsBrAjoai46IJjcOLxe0JHCoZOr9NA2OUcAlEayMaKfsESgOamsN9hX0NpmYVOfYBD994NP7nqC8glM1jszEkzmVAikXamrZw0eQy4I0OJbCeyWIeOI6x87hP68tLSguzhdJrhYUnUG/RE1ITBqllVHH/CD/CF0z6G3nCIL3/lBigMdtHYWCnQQwW7bZfAL64/B6aeB9QYbCQoyb3FZpJgOYHowYBhJRNy1sQp3Rzg6Wg1FoV1xrXIhjSbo3LBFdbN2NgStJsDYWXS35KyyoTOxHJ6RBNgs/GHP/8bP7jyl7j//h/i5BPOxtOv0P8X+OSRH8cf//h/MYOGAL0GvPD0VfC7MyiXNoHHwEGDcmQNyYRQ97iDZEBEKSbvq3ariZyVloR4Dh+Y0EzQRFLF6eMnCeEDASXoT1oolQQwo+wzky7KHiewSjAdIx2RYuOFfzfx0QO/jEsu/n/45BH7YtvtjkaYyqHb6gtbjncI2eoc+L37xq3IJRWYuRx69UVhofHOdhwCLwTFImlQuSkJ0PGLk8nLM4ngjSgAcgV5fjFgbaI+P4tQ9WFkDdx51wqc/53fYqTQuZ1y8OOxz+7bw9AcFEoMWHKEaVQoZAXYIJjG9xR7Gg9gmkxmD2AkPYzcCGmrCJd3aFjAdjsdj7ElRfz5/36Ma356B67/+f0Y0V+VrCede48eiCM88dB12Gw8lGR6Vc3B4zCRvslJSs4pQ81hfnERRass/sYzc29jimBFwcIl3/sNrr7y73j0ySswUcnhcyf+CA889jqiFBltJjqLtgz7aHvgDxxcdP7JOPn4feD3urK/ZSC43leV36tSq6Hf60uwnBs0kDErMA0Da959CSNXwVZb70r/AzTbTRD55GBMwuN6HfTttoDwvAPTuQr+/sQq/M/x35OBBS/9tKbgmSeugql5ImMX26BRHMwn74ihL2R3BnEAERUMiQTvrNhrmcAK/cr5jpuNRfhDB4V8Bq1eS+qpkWLCzE9ghw+dhIllBdx56yX494urcNxJlyMyUhj5HE5Q2k1Em9Io2hxlAdVB2vj/2HsPb0nKcnt4V3V1dYXO3SfNnAnMDAgiAuJVBBQBvaB4UUFUwEBWgsgVCSIgCgLqVbKCJFERBEQFCYKIEhTJGYYZYNLJnVNVV/zWfmr4fX8Ew1qzmIEz51RXvfW+z7OfHRT88uen4gM7l2FAg9MfYuh1xAqCA5KBQ8sW+olmxUnVzJZlr3BFzTEUMJp1Y7vVQQoDFCsVuB4DGgEqd7gPch9gECSBewKZDFfjMIAyZ7I9yQ6UMMswGZjSikpk6g79pgkq2eLZ2OvTT1iRdPeRkcUyZKOdk+N2kLXzojah9yRtOsj07rTrsl+LZ3bKRrfD+5ZFsz6L8bFRpDJpTG/cmAyPfV/YvcNeFwPXg2ERfNLEriBfHJPwWYbItTt1sT+guoPvIt8/u1ASkN7QWRfTBoYDGA7byNplPalL7UlbCIZosg7IFksSijlk4BKVRdxT5PwI0Ok2MAyy+PinT8PcQg9PPnwVinmqEkJkTQ0b3npLVDgxU+NpYaJxbyTrXhWpdo9Da59s2sSjmyoe1h0jZC879A4OEIjPdjsJzqJiSye5Iy32Sww9LRYKYmnE84y+yz0JfeKgwZDBNZ99u9PCSHkpOvQulayioQy2OMghM7LRdv5fOOqypcuF/MHzkOcHLR7oLcs+QuwISnlENHSiFJ4Bo54nNjzlagVDDiByOTTYT5imsJ6ZqieM/Wwu8SlmeCBVdHYOYbsjllQcjvlwJfeCO7zY/3Bt0kO03hbpvmZyfw6hZqwEOCSATsVUjz6+9OH3YOppzMzMoFjOikJKLALiGJWxqtjA0W+/02tI6CYJEFaGtkSAbiX9GIf1NsFExxUbAX6GOIzgOrQsSBQ8BGf5s6hKYC2XKeQRs8cbso/qy9on2EvLK4bFkXW+7/7fxJq1U3j66WuRVX3xayUTOVcsJEqFHu064uTdiOjdOkBhpIphz9vsV0+ijSJKNeZVsPcR2zKFpBuDbAaxO1AyafTr8zKQZm0vJBo/FruiQJSSngxR4yBEgCBRk6UZwsZhUWJXxN5QApA5ZOE+Uq5Aye67BWfaAr28o+7AlgX/jnrcWz7s23fgxd9/MXbjPjpDFe//wCfQcZIUybSSR0TpO2VUMQ3hOxgbX5QkolqWgFH5UkGYbGQzsOggaEDTeAImpUpJQhnIWmPRSIZLJqMJE4QyD0rnDQJFDtknDC1oQlNz6LgOZupD7LbnidIA3XLjWdjtA8tRyhbQ6Q9QKOmYWjeF8YmtJBSLcpeE9UhPUBU9GuUooQRv0BeScsOR6qhMOvmLzYdHQEynxyEbqaqE6HhuRxoFskXYrDIFm0UVp/+mZckElvLObrsrgRYMLmJBQa8xhiawoWHYgM6JZqSi22NBQek+JB3cDylNc+XeDTqU3TKIhuEApjRwwkYQ4NAXTyAWYPxEbEpk+mxaEhbDRGDK2gn22CwG6N05dPHWujfFfJ9AKIuEMqWnbFxjAg40nNeRszMix6Zs3bLz6HcI6GRkKbBREpk8ZWzZLKPuE2alk4CAAraKQX2E0O1JQU02L6WEZGvQC9bKZ6WYoYyUTC5hPTBUQiEDLoKaYnCFIp5aiBIvVgJsZDKQscrvSRkeiyOuGTa1Ev5A8JFebPToKlnSELY9Ax/d70xpGH/xs+Ox1+7biQSIwUT0zGLDzWKTgCOny/xz0oxT4tyQQlp8n/jZYv49SrXJ4vSFrZW3DbkeAmKlQsLI4Gdn80tGKz2gCLSStRHxl++iPwgEkCa4R5ZqxrDQoKSOPlhhAMu2k2TXKEDQ6yAY9pE2ChSLImCRHjIoAdBMC/Hw7aAGE0ahjIjervQx9FxEXvIO8tpyhaIUqFzbKa69fkPuPUMX6DNGVjILQ2naZ+ZQKZckpI2MVTb1ZISFdOllRK3nAmlD2N6SGt5tio0HGU5kPArTV2MYBUm1/BkMHE6xLkcY8b2JRH6LaCgDCH57PrsBBzAMQdDITjIkvKFQMDA7NyXBBAR3dZ3sLcr4+tjUqOErh9+IC35yJHbacTGOO/F6vL52CmmNfmJ8jxLfW17T8hVj2OcjH8X1N/weaiqDsVHgputPxlixJO8srzVJAk6CURxKD8nCppTVGwpL0FH6OO3M2/Cf/6zF3+7/P6xdswFfO/4yuAkZECoyWLS4jNnpNqJogOpIcp1hkEKx4OO313wX2y4fRXOhLoBLLqvD7c0glx8VeZx4/mr01OtLaIKwGEOm2ZYkAGh2jontZHJEUAIGl4To911hYJp2XvaSJZNL4fQ6SBsBbHtU3rtmeyOYVw/fQmcwh0XjK3DcaT/FI/96HS89ci1+d9cjOOm0a5NADoUS1MQ5+eYbzsA+u60UL9DxiSXCkFUyCvzBUPzyGOah0M6iT+sNgnsEKQI06k25jxwU0NLAzjE8QsPGDeuFdTw3uwGV/CiUQEOgdHHfYy/gy8deKywyGk6+f8eluOWmMzHCJirWMOyTWcNgITZuEUIyujjE4Hlhj+N9ux2NVDWNUrGEV//zBu6+41zs9N4l0GhjQTsMfn1/IL6llJymMypqU+tRrVTEYiFWNWHIDf0AxWwBzcaCvJPtDgNIDLFm0TUyEnX0IgUnfvMqDJwpfP7Qg3DCN34uthYE5gh+GHGEpx+7FKbWhxJlEKc4JMzIHiKM+4AAdZLczbRvGRKRBkxrigzl7/SlJpOHfmveZq/PIVyPzCla21BWa8kgkrYuXJsZPSv+4RxsMtzt3r+txeVXX4W7/3IVzjrjZ7jt3lfR65Itw8EWe1+hRmLpaAb/vP8nqNoxhg7DHgM5i1Ji1kr5Y0bOGu7NBIUJaPN9IpDONclDi2tDozySmtjNwX6JwkMXxg/lxfwzLWSUWIdLyaqdERBSLEbSCh59Yh0++dkz8I+/XwMzE2DX3Y6DLyF5KbEzEaE8A+lUBWtfuhEpfyBMQEphxaokTWsdMhY9DAbNJMSG4H7EtUy1QxLOmMhNk0AWeoSS+d1oMMDJRKwFUHIqvnPm7bj1D08j0hyEvoKdth3FTdedg1TUEDmoYebl7FhYmMXI6LiwshnWwwGSlBcKQTf+nmx7ehXbCJQQXcfEZw86E/mRMr5/7pE468xf4PlXFzYndG32aKYRMEL8+6FfYNvlabmnqkqAhEzb5IznOSQWBoaJoQC5DOdS4IUqvFQDSqqAXXY6BtvssBI3Xv1NeZ+2+8BxsCp5SQb/yAf3xt8f/ZsMd5UgjYIV4ZnHf4klExW4rbqsP55ZlODz8wZxLDXMWJXy8wChP0Cv04JGf1DLRs/1BBSkesUP6LteFHagliLbkvVgQ6S+aauEX9/2D5xy5q/F85PDPz0O8cpz18JMB9CVJA2eA9defyDg1oqttkKnURcPToI4BN7IRuW6JHu323UEuGetxrMeAeT70pec7H0/1DDXaCNOq9hj95PxyQP2xVnnHop77/w7zjjjRvQ50KOMHwyDov9iFbNT9JpUocYhDj/sQzjvnK/SuUKGlmHUg+PQD5uKAQZEBigW8gL+DuO07DP8b9zrWEsQPOFRZxqaKJZYN3L/FpUGFV20PVIiDPscBjowiiMCvg3JJLRMtGsLQkqQoCeG/xmWgIaDVhvZgi1WAN1uU/Yxvv86rbU0yuxNsQKoN+YwsWSF3JeFGr1qrUTWz3o7DlAscW1ROcR3hZ7mMWanNsE0U5gYH0fPYbgea4Ce2H9URkaF0dwh49JmoJ4lTEj+Q5IF6zb6zTK0igMifnZa1CSnSYx2qyZWLny+ZBxzkJDY3bA3SPYS1lRcbxxQ8J3N20UJXSRD2vMH8AILn/rCd7FmzRTu//NFKGRTmBjJot2YRRSE8i6mtBwMMj/7g8RHNcN9aEpsjDIG64gE7CJwTPk/z/03128Say/uq51uBzqfH0FKMhEjPgNT9k7WFd1uW4aKDD4iq5zqN1qBsD4UeyYJY0osoBynKwMLssFJ4uDw2rCL4jnPwFWy/qW2cHxkbQuWbW4Ob2Nglyo1CHsm7vn8mRxSEqjsMKyNBIYMrc8YbpWsNwmFytAaw4eic6Cb1DAMCuS7yX2TFgxgFkWvK8C5VchDoRqB+1YqRLexgFx1RPoBvsdU91A5NGBqPW1zRNLOtatsPiOYNaGK3ZYaUNHFMKehkAYY3sb3yTI4mEuh3+7I+0LPV55XfEa852Qvt2r0UqfyLcldYB1cq83JQItDeBm0ZExRCNKSJS3esB1Zk06fg9YBNMPG8d+8CPc98Byee/Y6FLUQFod4SjK4Yk3Oc0nPMBBZFTUhWdPBkMxn9n6hEAWMymIo0p/1JHRZ9jxRb2SBkABsgHSGllsMl6XXKjNFGIpYlvOI9yJXKSH2XLj0slVpb8fBXvJOsXdin8D76gwSiwDWqayZiqu+vAVn2gK9vKPuwJYF/4563Fs+7Nt34PHr94sDJUBjoOLd7/0wRidLAgA4vYwcxpwskknAhoWJnmSGEHB62zOQ/2bnYVqUvfMAY3M1EAk7GZ8EfwjG0mOODTs9VslEoR/UcNgXJoRhFOF6LTh9FWnLwCC0sM12nxEWwO9+dQZWLrWQUTMSZBFrLizNRq9LuYwmQU5k1TqDoSTc15ttkfDS27NUygvjgRImgnJkJdCHlWAuJRqTk0vRrPcwuXQFGrObxMh9dm5OmHXdQcJWkWaVGdEZQ2wMeGgmLCQLnuOiPDYqBfSGDRswvniRTE0l7TXS0R/Q0zCiVak0D3qG6ahJccrikveUMmmyCweSIJ6RhpLFHqWrmqGjMTcvh3alPCZMADBxtDtI2BGtNiI9QJSKRUJEOSb9oqrVMiYXL8Kw7aBIg3dKdRtNCVzpd1sSdsWfRU9N+jlKgFi3L6AJgUGyKxm8JB5HZB4yaIRepaoh4A5l4lkWg0ghUjQMuzWYhSw8Bt/EsRRn/J4Ez1k00RaABaJ4mTl9Yf6U8iMyuSYox7AQAhP1WgtLly5Hrc603STtltJjhtlQhspOq9GYFwZdmBnHh/Y+RYrcX/7sJHxqv53RbREITAujmvedstQoVBCDZv1kOQUS/ECQtFKqitSabBOXYUwEHwgUpCmRC2Ut8doL+bxIlhgwRoCp3eygUBpBn42npouE33X7CL0BDIvMaw8lFpR6ButXr8XIxCKR/JN1MnASiwKyTfkzShX6QBLsp38pi7RIijB6mRLMT5lpBC7938h8I2vIk7XBtPTR6qg0B0xd57Xx3rBYLOfLSDMojaxiLRZ2CBl0ZAGWiwwfc4XRzGJ+enpafNgYckYZpp5ShGHrQcPCzLQAvSq93/J5Aftpm+ETdFMYvpNFKp0Tf01v2EGvUxdGcbPliucoGT8E/fi+sWDuO72E0dr3BWhrdhoYGxsTBszUxk1SJA+8ATQlj3wxja8c+3M8/9os7rn7dPz25kdx/a8eFjCOjZywCiQXmDJuejR70lBpSOPUUz6OT39qJxRMshgImrHhSgkzlI0XzdMI/lNiOz5G/2UHdtHGW9NpfPYLZ+Gqy0/Ce7ZZhmOOPxtqbgIvvvgGtFgX717P16FqbDCoLyfAHOOowz+Mk475NPxeV4AisieLORvzM2/KUInNyPhEFRs3rpcBykh1HK1OFytXvUuKeIK9XONsVD0mYiuODFcYSkbmFpn+/H8Mhuo1u1hobEKxtATsrkaXl6S5TmtFzM68ikp1Eh/48LFwQw0vP3od7nn0FRzw+dNx5ZUX4fLLr8C69XPwHB9PPXwF3rWMfoIFaXbmZqYwtmgEtdqCsFol4C6O0RT2YjFJTE6TNcjQosQvlrYofD+5zxNM470YX7JcfPVqcwxhWYyzLrgGV/76Hlx21Tk46ZgfIB4CLz9/M6JhHUsXVaDCk1CW2blp8RrknkqAadPGGWkuDzvyp3jshQ048X8PwHWX34kP7rwtLvjRl/HuFStETk7wn5LOVVtvg5mZeVgZeh/3YVsGWvWGMI6rY+OIOd3yAjTbdUmIL5fGJdAlCAdo1uYQqwwHKeKIYy7BBReegquvvxlXX/MXAV04mErBxz4fWonzz/ocKgVaHxTQdRakgatWq3jrrbfkPoyPj2O8Opmww6PEPzdhXdJep4I4JkvGRLeTWNMkYBF94Chvd1ApLRZWZm1hWtiYFHmWKmMCQMVaGnf/dTVO/e6PcO/dP8a5Z1+GO//+ZhLImGRBSaPL4QZHZS89czlUvwFdKcDMWjLUMzRLwmAkrZk+tIWC7Avcm/lnDvAIfhCoIfNMT3Po15OAMH4Nf3EgQ8YXr79WT8JoVDUDZ9BHgdJ6WgpAhzN0cNcDT+Hwr12Mf//rRijhEB/c/VhhlXOoJkzCmEM3wDZivPnKrbBTPCtp1UNmPoNwTLHLobehno7lvCbgyWtOaou22AaQzUR5MwdmBLC4P3GYpfgZtNwaumGMzxx8HqbmPRz3zS/iyotvgaGpePZfv0QqmJUwolxxFP1uTVLGCbIKk1dsbuhPnQyO6dXtDubl3IsjDWvXrYZuLsFnDjwNkaHhgb9eh90+9FX0XDJ2iXSTkUZf08SD/O/3Xop3LVMl2LLe8LBi+aQM/8jo4rqXsEX680WsnzxUSith5qoIlRbma3P4zY0P4ns//B1u+913scOOVTz3ShNfOfpS8WumtHzg0hKDKD8TxwM8+ch1MFJt5A1F2HvcOXnvCqUy6vU6yqNVdOp16ArrnAZm5zZixcoPYDhowwnaEroi9Z2YsOjCTOZaDkPWDWoSFlYcxde+eTn+8uDziGMTShzASPl49KGfYqxsY9HImIBBEaXTVla8u5sN2pmoWLv6FalVRirjUnctWrJYar55kUuPoMnzrDohQAgVJjE3OwUYehH82EV7bhNmZmx8+rAzcfLZR+GkIw/Eg/c9jSO+/j14EWGREIURC+1P7LyrAAAgAElEQVTaABNjZczMd8Sr9KLzjsCBB+yIieKIBCGFcV+k1xy6EfC3GVakMpTSRZ7J75uDvXh+8RwZH18k9iGRR4DOQRwlcvd1GzZh6Var5P0eqRQRuV3xLiXRs9MbCHBTKeeEGNdmaGmpmDDaIpZ1FiIvEBmzDF4jWgUxQIhWVENoadpYqXCGfZQqRdQWmmg2+lgyOSLvLd9fXgfVP1SB0eanUuY+x79D8I+BUloySE/R5z9C1rQwM829fzE0UVbQM72AUL6+J8N4YWtbusjf6dU+udVWwmTlALzZYLibJbYf3FOoCqKChu9MmpYI3Y6cIwSdyWjlvsKzje9zt8OgJE3k+OkUFVIV7H/wd7HmjRk8+fA1UlNWSmlhnVPZwTqEQWHtbkeYz/SnJhuWNgBk/3KoSmBQGKQ6Pd+TYT7DogZewlhkkBDfR1rDSFI9eC1t2Uu4F9KWTOpWt4+crSWWGXGMuVodlfIoFhY4DIgwsXgRXn31ZWEJj4+OCRgq9mJRJEzwRKnAWj9CtTwmQ+tNMxvF3oXe/7wGDodZq4+OTArYyPeTpBOCdvy/tLMhf8Ii0Cs1QkbqeJnAqWlJuudn4gCBVhnikd3tImsbQg7geczziZkQ/Dol5ueOYLIH4sSbQLEXol5rSGgcz6oqPb+zOTJBpG6CriD2yTBOS81P/98w4HCJQVRL0G02kM3paDN0UhRWaWFrEgznfsygM76wHBbR87fdakg4FPsKssp573nfuY+Mjk8mxAoO6jMMiXVh5Apoz8yK/VxuZAKrttkfzXYP//n3L5Ea1LFs5faY2jSFiSXLhX3LIX/fSUKGqRrzAlWk/Wk9QG3qLaRiBbnqBPoEPE1b9nOyy/l5GAxGFjYZtd0Ba0WGq3ahpegVzCEqg6tSyJhZWW+03+Dz5/rjminSzmohCeTj2WXbWQzJlvYclMoM03JhLD10C860BXp5R92BLQv+HfW4t3zYt+/Aq7cfGPcZZhAXsfLdH0S9OwNDt1AqrEJ/2EbAhG/PkYl4KV+UqXUqY6DnciJJvx6e0UkQFAsGw8yJnJkHO4uXtw/LRIIjuZLi1cUmjfKvhdoc8oVxMFNGQRbDyMdTL67DAZ8+S3xz7vnjBdj9A1shTTmGmkKrMwOLzX8qI151WdOQQ5gsPUqaWCRwauk5XZFM6VoiCaN8y/dVKDoP+1Cky/w7uWxZEo4LWVOKaWp8aFUgvmD0kSX45vaRZdp6BGQIErVbApgM+5R08WsUZMtFNObnpWnhJ4lVFiOUuOlU3UuC+8z0JmHu6FriX0VgiFIhNtAsKMJUgNn5OWEz0Uup02ZCsS6NLL+OUnUW6EwJJSuCUjI2npSnSbEogC8Zrb4wIEOmwKbIMCLrMJTpNafl/D0L4GLeQLuxIOxWhk0xxZxAt/jfpRgkE4nFAZs++gWGPkMTErBIZVAX5f2RIoEyBKsJHpDpwOKETFHDNuE5PfFvk6KazVCrJv5pesqSUCg/cMR3kkUwGzcm1pIhRRYIEz/Z1BK08L1+4pUr1gt5vDnnYu9PfkeYYXfedD623spCMW+h2+4IS4SeR6ZNH98AIyPLxBswn7OkeOZ6cfouFo2PoimJ9aYUWeIbSAsLMkMjYvYJ05ryO65lBqUJSDlkiFdZ/g6N9rM2/SaZBKsJcEzA1h+SJWZLWi1lv77HQQDZf4lvZxi4whIK45QUoCSQUaKf0QgCk42lwsoZqNWaGJuYRLfV3szqJdibE6YLi/lmpy3ySjblfP/sPJ9BJDLrUGNSbUom/uKjSxZcJiNyXzbMbOD4PQiSO90WGvMzkqa9eKttMOi1hXFiZQvyDnMNtFtNCUZg4chpP0H1QbuNdCpE4PfF4kHPFOD05mXYwhyPNL0ImYzOezt04PSbAhr2HTJ4s6jPzSCfN5GGDT8zgNcPYCGP+595BSeccj1uuOoErJ+awvnn/0nSit9urik9U6EJ25brhY2irSi4/ZYfYNmylPiEshkksMV3QHw2A/q8JeA6G9dOcx5KQGb5KEI9jT0POAcrxkZwyYXH45nXVuOsi36HdCoPj4wUsi5hQbdS0mR4TgjbVHDnHRdhoqRivFpBq9Mm7RAzmzZh6dj4ZjamJ3so1yl/9uSS5ZI+3mh0UV28CI25OeRKecRBgJiA18CRkBeHAAhllP2OpKE7zRayuSo2bliNiWU7Qstk0Wy+JR5iRiqHdmc9clYRN/7hYVx13T149J7LcdOdj+HEU36W+DwCGLpU9Ua49/bz8d6tC8jmStK0+PSzs1UsTM9gbGIrBENfJK1kddpZsksDGfIQyCQbM1k7DOWhBYUnwQ70pZzZ0ICeM6BqHv55/xv46tE/wMc+uwcml5bxy8vvRez7+NMd52GXHZYhFdNLmZYxCWuI65DSSbL7OcQiMHntr+/Ejy75G+65/ypc/NOL8eADr+L3f/w/bLMoIyw0DoYI+Cq0lyF43mlLw6NwXSuJncmAUtehi7xFixMffkgPxRL67T4GXgfl0ggMy0Y7jPHeHY/Ck8/+GR/f9xC8tSEBixnaA3+AC845GIcfvBsGEsgyBodMU5PeiXy/CCYkAwwGvVimJQPJ2dkZWQOUgsq+qGsSUsR3lfeP+xB9USlnJOvGyNBbMsBgwHc9sVKhZQXBY7LYTz3tWjzx/Gt49OFrsP++38Ca2YEAFvyHZzHPCz6T9+84iVt//T2Uswz+YUBcCE0jI4lS2c22PAGZz3ayT4ShBOn5LlUDZNEOhNHEc4kAI4F//pMwW2mdQnmoC7tUgRKnJUyKgYN9p4Xi+Aj8riPX/fTLm7DPvsfjuWfvwOqXXsYBnz0Tnsp3lecdB3qxDKa8fh+rX7geRbKf6Pmp0lKBAZSkvFNJ0ZewPJ5/PAd5piYp7UNZp/l8SbwnabnAfXFubgFpNY2sXUKtuwGeMokP7XkiPvPF3fH44y9iej1Z70M88c+rMF7inptFt++jUd8kXn/ZbEmGYSIrVlU5j2V/TVHqTA/kIdwBQ680qPooVr7rUKx8zxh+++sf4kuHnoXnX6nJ/VLEQ5xOlilp0H903lfxmf12QM40oakFtBrT0qzTt9ELfJFKUwmkqjx3SuJdy2RzAokcNMbKECedcg2efmY1Hvv3dQiHLey2+zdQH8QYXTKC+Q1zon4giZ3n9EhWx1P/+RXSURc+bUhMU/b62vycsNK4jxPQGXTIQEvWEUO1aOdARh2fKZU4Q9pbMOBFt5IU78gXdifvyUKrj1PP/hX+dN9TCCMCqx6sVIQXnrkaWSOCoWYwPzcvSfHbbL2t2PIwsJQA0NSGdaL6kNRwRUGakmHxW6VPBGlyigSSWWZFfA97PQ5ceY5RzcIBuYNh6OHJF2Zw5NGX4pzvH4tDvrgvDv/y6Xj8mbUYhgoWLVskfqX9NkPgGO4V44xTDsQhn/svFI08FLqXpgMMXF/AdttIbJ8kP4AsQI2gc4RcISsAMdcgh3Fco6yhaCujp+hxbBDOEUCNsvO0oaCxcZ0MFq0ibZ+yov4RubBHb2oO/1UZqNIegN+L+wbhY9YVBCDJnOSxoxn0Zg3Qag6QNphxYMg+yYG8goEM3vkulYuUZtdln+MeSImy44fCbuXXkNHNQTEBczIyaX9ENl82n/j70rJl0cQy9Pot6MTT4xAWPX97Hqy8Lece/xuZ27TQKpaqcu0ZJqkPHWEXk4RBVQuD7SQ8jJYiIf32A9kvNV0VMKrXczdbuIRSc4VKDiecejn+/s8X8Oxj12CiaiEO+pjasAGl6gRyhRH0+tNAOESkMIzSkCFQoVhCxM/GZHsOxwlkD+lRzPPWk89GKT1JERzi0E6IdTz3X0Onb60pn4drrtvtIGPQ0znCoEvrKghjOJvPyZmt6RbaXXqLJkQBi+zOVArzs7ObLQiSARUBVlqJ6PSzHXiw+axZN4eKWCuRtc2eicOWmEoh8YdW5TpzuSIMm3ZrA9mTOQin/D9NBqsfJMFggSOsVNoZvK3CYp3M9WnlRhE4DDVNQaXsHyGG/T50gwCsgyBWMBiSSWkJ0EyiC+20uOZoUdJYWJBBAgHzDm16uF56BBipaqLSg/U/bXAq0gfwnOLA3RUFWywy+25zIVFpiadzcubQvoyfj3s2rRt45ish1yiDBm3o2QoceuVqaQQkEfB84rMd9sVmywmBr33jQtz/wDN47B8/heY0UJ5YJT7h3XZf1jE/K+3V+I5wrpU2q3AHzF1oA2EfihchSunw4yQQkR+c6rbRalGAXu63ruPDLlDdNICZtzC34Q3xIq6UqxLit3HDNJYsW5ZkNOhkW7sSIksP4TCOUa2Oyb7F94trlOX+/MY3ZZ8ovusbW3CmLdDLO+oObFnw76jHveXDvn0HXrh5/3iu0YRmLcJW2+6CZn8eo6PjsPRJuEEfepq+d3Mo5ixJ8mQRTA8aBtpQ+k92K/1+KC8pVZgqyaY88Tgjg40ekWT1cEJfrVDCmsj4JMlTS8nBvXF6FpatS2Op6Bre2NjBrrsfK4yjP/72fHxkt5VQ4zQcsln0AGklA1M3kDFZBDFkJUJfQDfKsZzERB++FCBk+1A2zWtsNV1kslVoeiRsJU63jQxTUnsiy2ahki+XpEhiU8ymg00nWVAEjMm8FX9OylZDHyp0LMzNYXLJpDBK2NQSpKOFgWHnAcUTUJpNNeVMlUpeWGitLhMrHVTKFTTqlILmksTXfhuNRl0SRsnc4bVT5iSJ4Z2ufG9aDbDYY0FXLOYFXGp3+mJKz9AGkdRGCZOM4SsCV+cog+pB4USZbEoBTwMp6qLQSSTIqgFVNZC2M4h9Sstj8RVjkScoJRtw+nvGiW8gmYpcD4cddhJuue0KYeh4bigFIBuflJERqS8bIoLaBPEieALAeI4nDTnXAgsYI5NOPEfp4qDokpzLIphsKUoYe/22+HkRfSR7lYmlDz/9Bv77gHNEjvXwPZehWgpgZTQBWAK5fkUABSaiep4ufq4EDehHRjYH2WWUwnEdkpVG9oik/4qaVhETej5jrlsJlNrMfmTIGT3RKHlyhyF63T7yOfpG1aTQ4s+jPJnsAwKHZFdwKk8/SILivM8EzgjekpVG5oL4+KYTILtcLCMIaJPgi0SY67mQL4jMikUqASf60RKQYAFM9jGZhWSeUrLJ50XfPDKLCETzOXGaTm8oBu7w8xDQoZya7x6fRxzEWLdmLZYuHkekZVBvck2a0BjOpenCOKA1Awt7siqFHaPEyBVsSUGen9kIw1AlWVnT85ifWSthLKXKBHp9BlyoIqNicVmfX4+YDNCUIZJvsvY0lZKrDIZaT3yA8/ESqGMWdt79FOy64wocctiuOOXU3yFWM/DI5ONpLVaRaUAhyK9JkT6SM3H3ny9GNtsVcJ3DHrJt2VRVyiNot7pwaGWSzSKdSaFgp1GbXY9UXIU1quKqW/6Dy350Ow759Ptw1AlfxP5fOAvtTgqZ2IEr7gMpAfbDmOOhGOWsjeefuhHt2iZkhB0MFMpF9Ns9VIsMqCBTxhUvTcoFCUra2RIymaxISvuDnrAe+P0MkyFOMbRUDqqVFSYZmYJ21kA87MOhYsAuwB00oWeqUDUDUWoIlXK3ngcl7cPtOvjlLQ/ilt8/iIfvvgQ/u/Y+XHzF7SIXJdiy225744lHH8Zf//hTfOh9Y+Jbx73JDwaYX9jMylYz8t+5duhNx+A2SpbZPHHIUhodFx81NpZsYtkAzc3NYfHKlejVh4isCHE6wqrJQxG4AS697kR87/u/QW0m2W8ee+QKLJ+0oUNFq96UQBKCu0wAZ+o4/T25nsn+/tezj+OwQ36Bu++9Abmyg512+TrskopNr92B2HflGRAsmp6aRqFQFsZ2PmcnqefcTPj/CznxpyOw36nNSlo8ZYz0ls2VGDbnoNXvYKHr4sDPn4d/PvYHbLPNfvDFn5E+mRoKZoiH//pTlIwB8jk2WApyeZ59PWGEs4HkO8F9jExzvp8c5FRH6EtsI58rygCq1WCjmkUQeYkUUVihlPu3BUC0rbIAcQOnDctO5MW9ngMrZ6PWcvGZA8/CDjuvwHfPPBqnnvJD3PXgmwIsc4iVDMIS/S594f710CUYK4aw9QpqDLwzQzlDLSuXeAdK+Fg/8Q+PfMzOzGNychny1SJin+x+Alsc3tAnzoNBHzt3AJBN1G4JkCQDHF9NPJm9Abq9BlRNkf21UB7B3x59Dgcfch4ef/y3eOn5V/Clw89HoJEFJd4zAl6RaavFITa+cRsyBPdCSsYphTeFLVcokAHUk3smoTz0nBRv3g4WL57YHHhGVjDPMcp5O6hUKpifWUB5pIK5ziyOOvJXmGt3ce1NZ+OgA85EHOYQq3386ZbvYbvlaWQJsKk2Gq1pjIyWUVtowXMTX3Y+T1FOaJSaMpCMZ6yCmakZFKo2uoMMvnL09/Hlow7FfvvuiM8fdCZefC15dwWMkHWkA7GLb5/0KRz9pT0FWA18HYYawMgmewFrpVazLp+BoMSg78PM6ZiprUMpvwyaasOPGwiQxtbbH4PjT/g8vnf6QfjHAy/hoKPPg1W1UE1XsGl2AYHiSpASTeoP+NT2+OHZR6FczGN0bAJOm+E9KYT0pAwi+CHP1FkU86NSj6kGa6OMWEFxsOaHXPMGagvz4oeYHxnF3Mw8DCohOASqjuGa39yH0878tchyiVrRMfyhv52LZeN5FCzWU1Q8ORh69NTPYNOmKQzdAZYvWyQJ9MOBi4hWNnriRUxJLZO6OYwlU7HTJkihCTikMKip25e6J9A1DJUmBi0fDz04hRO+cxmuueE0TBQzuOZXf8Xtf3oCqs49igsusaDgoP2Qz+2Cb33jM8ilzWRPz4Qi22aJMXR6yKRT4jvPeov2BrSD4BlOb1QZwnJoTlCIA0vuJipZgS7SpoVuP4Sqp+A7TRjpGAZrO7OEmHUNlUC0VtJSMjxh7ULQnuw+DmBYS/CcJNDFs4Deu/7Qk/eX+xs94pl7wEEXB66WhKyS/MBBdTLskrBZMl29niTP77DzLuIr2em7qFaqwqaXgYo3xLo310oNwHeN4VUEDsmMbbZnkc0lyilnQMUHQSi+lx0ZqPCf0bFxRIEiZ2tKM2BmdPFo3bT+jUTdwPBa0xZZPPsEWkpwMC2SbHeA4ugIIo91dADNzKDb9LH3/qdi9Rsb8PKTv0RzYQNWLBmVNRrGGQmbnJ95A7aVhZnNC6sxouWMF8C0dbE+GhkbkeHf/Py07LOspclcZTHJPYPKNQ7KeC4L+MpiL45EVSdnuppCPluUQLxgOIDjOciXyuLVz/2bLH76N3NAKnUFrXPiWPb7fD4n+3+3n7BX2Q8RRDVNEha4Z1BV1kGhWIHrB6LOoEVAWnWkzp6fW8CqVdthZnYOnh9i5apVyJgZTE1tErCO+22boX38/GSCipMK9TscmUboNRvyczkATaVTos4h05nDEw7ufDeQ9ZMhGUYkDgoQxAkLNiTbmV0LRAXHvYPrMcX1P0zYr7R2iZzu5jqXdhcjGJCEQHUXz9hUJgnsAzC78XWxU0nl8ojIbmaeQrcLq1QVqzJ+0fzGDcKgZh4CVTG6SduVZKjMIYtm56SfcdoLQh7xFRXHnnABnnzqTfz7kZ9hka0hNkeRKxQkLJEEFA4KqPryJASxBzs3Joouw4oBnxY+QHZ0DDGZ5q4Pnb0NItQ3rUOeijuH72sWEUM6xS+5KeA7/XtpU9Jo9IS4QKsZhVkIzZqErMkao7Ihm8P8+k1YtHwZFqam5f21Sjk4zTkBcMd2PH0LzrQFenlH3YEtC/4d9bi3fNi378Abdx8e970u5tsetn/PXhj6lA13UCpMQjEsmVxSciesRbIYokD8hRigo5KJE8Xif8Ok1zeZnsmAA6cjRTgngLlsBfm8LUUA/RTJPiHzgjJqetjRjzRjDhEFOtyBI035XDuPnT5wiDS3f/rNudh5h3HoqoWIjBl9KGm/GS0vxTjZmSwvWMx57kDYArlSCWoUJaBrxMJQEw+4dIpJqTbmmzOSUB+xoNUsOB6bUR/ZQhadVitp4NQ0jLQpjApFGKa6FFVRPJSfJaBltDn4iCbn9JSMyMwk0yQx52fIEUEHgl6ckIqsi1PcgNN6Mh8IllTQG1CCkgShNJotOdQFcPH74gHIpO1IywlAzCacoQCU0NGPjJ5KvNeUZ9HviZPvbLkqBTyn72TCtptkCLO2ozxJFTDANBNJdCalSFEtYIPjI0pp4lfodBtIE9RhaFRAEIO/jxNgRyXbgs2ZD+g2UoorLA4jQ3YbGRku3GEXhYIFNTAQRC7cwBGGC1kW9NQE0+nJUPE19HtN+FEH2SxZwZYULRs3rZOCn5JFWiYsW7Zic8OdEfbPhnkfe+13qhRpD/7lx9hqSQXdVgMFAh7dtoRieXz+ZFNFqgCplB4RpOZ1EBQhuExmcEZjeIgnLGZKhOkxRs9X8WmNIwFvmo1GIiML6B9WQqvTEKDLMslAaEJNBWKYT2bKcKhIUJKkk7YWRELlOX2Mj4+JyT4TrMnEobfvoEugTEGKz4SJqgE9ZlMoFEZRr7PBScK4iG3rTPpNW+L+5JC54bvCMjB0suB8aVpZULLA5j8ETS3aSTRqElZj50fgu30Bqdk85EpF8dxjA10dqWB605SEJBHot3JF1GsLSeI2/VYdBrrkBZChp2vi68jE84R1QJCwWEwSZ91+Q4p3M1dCrz/Eoomlcv8ILNGy0ff7qJRy6Ls9uV8MZyIr07Toi+oKA5Zsj1fXDXDQoefg55cfi/m6jzPPukEa3mWrFqHT9FBbmEMcatCQQlr1cMnPjsAn9t0NwVCVxpay3kTSSGYxA0BGBaxiGqwMX5gmGwcwjZSA90F6DNvtzFCbbXHxhSfjF7fehcuuvBtmqIDiR1olkFDNfUdRfDz7j2uQUYbIFgsYKdvw3SZqCwuY3GoVGvMN6IYmzz5nWwKcUJKZLVaFtR+6EdKGjub8lKTcU+rKNauA1gYK0kZG9l+C9JokjMdIZXwEXQe9TheFclk8vjiwIEgeuwpcPY3/2v94rJiYwO9//R3stve3sXbtHHxK1UYptc9jdl0Nn/jYu/HnP/4QqYhhY13oZJ91e1iYn0t8gBmcpFNQrkjwE9lybPgj2pd0a8KscshOgoL6fA0mPRvDoXg6N9w0Pvrfxwmz7cF7r8QzT9+PE067Ff5QobIQV135Tez7sW1RMMgm9ZGxshLKwj1SpOYOhyk65hbqGNtqJSaqB+CLB++N8y/8Or7wpR/gyVfW4FP7bIcLzz0ZWtSCrgSwLQJjhsiq2SBzkOMMXPE/G7iOeLQOui6KJQuN5gxt34SFlVJMYd5rRha/vfUBtPoR/vbQk/j3Yy+L1BWaDUQDnHHSvvj2SZ+FMtTIVULXXUAhl5NnxuEXm2YChFFAf2QTQ5+S/4S9LmzKSE2CcZoboWUK8EIFmpmE0a1/cz22Wr5KZL+892zuuffQn5wMeyYmd4MYQ7WM3Xc9Gk8+eSvSdhcf//iJ2LCJ8tqcsDa5N/EX/z5D7B596HJsPRHCaynIVSoIleRMbi/UoWoMWKRPegySUbmfEtCjJzPBA2HxCXufgzGylOjVmPgQmrmiSHhBXz6Fv03BbdZhWAaQTqHbbAtQ2ItiPPGf1/CVw36INevvxSFfPhUP/vMlTCwfx8y6eaT0zZ6/sQFDcXHfXT/BLjstQTpFD0cOmxoyMCWbi2DC0B9IyNnCzJS8y2T60s+SA0Ylop+0iUaDw03WAynMTNfRCizc/odHcfPNf8dNv/8/nH/hpXjmmY1AlIeqdvDg3T/FZGUAr90XpqankmGnip0Kz1oOM/ruQABa13PEaqfdGaJcHpGzOWPm0fEsrNzuIOy913tw7g++iEMOPh8bp4nXuQICE7Ag4MBz5JvH7YtTv/lJaEqMwEtj2OtttpxJmJCJl7qN2Y1vCktKTRvCuKP3JRUqHNwREP3w/ufijakG/nP/lajaaZx89i/w5wefo7W8PA+e84RJyIClCOdnFx2GQw/+lFj85HRa+oSIVbK3GYYzLhL0TqsG04jQ6TREAZExSkmNpscix+aewLmtaRUwCBSUDAiAPusOcdgx5+Hxf00BKQ8qTPm5d99xKj6yyxJ0akA660tAYa/twScD1bAFoCmUMsIwN8yiWJ5QYs8zl2c+604Ouqk0aHdoR0HVDMRCgInsfZcJ37RvGMIuZFDrDfDVo76P1a/P4cqffxuVSgnf/tZPsfatJhRaOJCuTwuKOMYRX90T3/v2IWBZxwAlJRMi7Afij8mBLi2MWEtxsEqZOgdxlJp7AU9eekXGifoidFEtLhEFVhw3Yect2OYS1Jr0yYxkQMFBM/Qc6rU2Roq02ZqTYT2toQh0S5imSZupHgYyCMyi12ogo7FOowrLhe8lHsgEIbP5rAycxTe6WBDrBalX6Yfq0QdWF8VMn0xYWjVFHKBS9qyg3miiUhkXZUBPvMZTwmRm3cmSgaokKnXoCU5mMAewvE7xvLbyMtRP5PZUsJBZTpakJ9ZMoyNluZZGc0FUXRIoGJGNmvi/s4bj/kTfWHpqN1s1GGZFgPP169Zg8bLt8NXjLsRD/3wVf7v7h1AUF3nDw1YTy9BsOrArOfEC1pQsaq1pQHMRDktQFR3VMfoWx4hDDv+G0A1VPN0ZJmVnsqLMmq9tSogbERViMVRtiJCDHd+VIFXVSIllx7DjYerNNRgbH0W+PCL3gxZcZBRzaM9QMg5aaBFAZQUHPAyF43tmpBUBcbs0n0dK7KJK5SrmFuaFTdxvdjE2Pi6qPF3TRRlC732qG0ZGKxISSmswDuV1i4GMJnIjOtSIXqOUqlPSD2RzFanHOMQisEryRcwak174Oi0RQvHTJjhvFnLC/A0UAymTdlaq3EeqR1g3EFT13Z4AwfycacMWxi4ZvLR34Z7HGpXse4bk0eKFHqj9Hv3qB5jcaiXiYSBhWDxbCqMVqb2bg8UAACAASURBVO0JpLYaNVnDWSoJyGqVoDwOII0EjKWNUL8n7zm9XGnJRdCy2+qK1zFtOGj5JF79Rhq77n4o1qxdwAMP/BTv3+HdCNwYA4/2L1UYdkp+Hns8O8/JhCYWCvQEZ5aDTlstz0W9UUPJNiTojYObbq+fBM5mTKRoGRYyZwKyH9mGiT7JHVSUUEnA4YvBGpU9IJ3FutBTKtSMjlZ9QYYuGbsofWBaVcUbnPuNljExoLpy5eFbcKYt0Ms76g5sWfDvqMe95cO+fQde+/NhcSqjYON8V4BVN+iJTKnXiZArl///CXeYBP/wl5aO4Is8O4RpZEmMSDx7lBRMhrT061Ks5QucUNJPjR6dMSwri8CnET4b9K4wQ8nUW6htRLmwVECIQdjHxrk09tjnazKLveOm87D3Hu/iWQ2PwUlKB5ZGiUtGgFc2LAR58ll6Z9JvKSM9HyVWLEcpCWWzzYljIE1iBh7Tk8nsHNILsiiFEJmVnEJTAkQgliAyN4W5Ocpjx9Bs9jE2NirSdX4tpf0pJYVmsy4TeJqfC7vLD2Ez1d7pYGpqWoDcQr68OezARlon8yVhGbJg4ESbLNj+IDF/J8OBrAL6j1IuZ6SBZquJXKEiHkD0Rm3UWLCQrxUjo+eSwk4YGWQsMATDFXnN0Kf/lyrhFoM+wSR6URniKUgGa87SxIyebMpMLodOvQmzYCP2FWQYoqEwgEqFwSI2SNLA6Vtq2RqchSlJuU8LCMu0XUMk32SwsejmzWPRRO8ypv+aORu+BIEkXk/02RRAIGIwVQq6qWLos3kg2E6vM4acheJXS4kTm4d2uydT9253AYMwjw9+5BsCkL/w+I0IhjVYRgp6moUjU2oHIjukdLTXiwRYFWBXS8m9JbAWUh5EHzzxn2JBFUmDntJsKdiThoNhHqaAupxu00KgUimiyQYiYwvYSLaUqlEWxQAbHVqKQwVFrp/fkywNJYrR7ibhHwS7dQYtIJEAUk5FjzwWyVy7/PtkMo8vnhRWKFnPXNuV0Qm4XVesKmizRU81MlGZuEq5qUz6ydgdDtHt8TMy6KuLiUWLMCSrLU3rh5pM4dlINckiZzKwO4CVzaLbbqE4Mo5OgwEifRSKRbEAoY0A77+EFlkE8mmx4Anzg80V1y/vLaV5JLpxjiLhIaqWNBmb31MBsTkE8By4bk9CJMgOKBQqUvAuXbZKmBTt5gxMI4OpWog9//tknPeDb2Dn3Zbh43udjmEcit8wLUQSUp2GVBxhm+Vl/On2C5FOORKOxkAcMozI4iFox+coTQXD+KIkHI3fgPuZM+gIqypEGj/55f24+eb78eQjV4jMdb8DzkCpmMV8vYvRyhimZmrChDbTMZ57+HLxky1VFgnoynVHUKjeqKNI71o9sU9gUBp9xOjx7Lg+8qWSAGZkxY+Pj0qjR2/fJMGanniuBC8wCME2bbjiD8twnlqyPjcPtCRkIfSEUcj9USvmsNOHT8Beu+2GSy7+ChYvPxSdHps0C4aliZ+aGurYa4+VuPbqbyHLZpDBKEw11jSQ1xVRph4nTEKGnIW0PGEzRTY4ZYiUVGppYbPSEoYgFpUEtVoNP/nxDXjo76/A87t45F+/R9408Ktr78B3fvRbBGSrAfjHg7/Au1ZYSAWJvyo3LjKvKEXkJkmwXjfp29aGli3gQ3sciVbLxeur78azL7yO/T99EpwBcMwRn8RF5x2FYW8DtLSCUnEMQUTvz8SbuddlwFZiMcCBVru+UYLCFMUUSTxBTb6bfXeI2UYKe+x5FN636/vx76eekuEG/BxSah//vfc2uPGac5ErpDBsNBHFafH5NPTE65fsun4vOTP4TqsZDpLIxNYTb1BdRyFfwvxCDWrowrDKGLghCqMlsUmh3JPnENcgG3XaV1DWb2Zt8Vdu1WtI56qY7zrY/YPH4q47r8SiVSn8184noTkgaEEbgMQ3+v+loEfATTechg9sn0U+Q1Z6AUj5ApgyloMhz1a2KGqSlMrQDcHQxaJDNyxhjVKCzr6bzLCYYCdDAA0CYSHcDhUXngzkuP/peRuD2qw09nzn/QBo+TUc/eWfy6Dnvn/+Ap858BQ88+w8UmYMp0OfwEgS1Tv1LtLwceF5X8KXv/DfUIMAFj1eyUiTNG+KBTigmhXriEQ84QvgT8pff+hiGJAtnpYGmM35/NwAx3/tR3hrfQuLlhRx7gVHYnLx9th33+PgDrnvxsiaLl559veoTz+NMm1+Yh2BSh/0DKwMB1ib64VMWt5HBgcmjXdKVABkNw4oz3YM7PjBL+Gooz6Jrx+3Pz764RPQdw2ECoE8ebUBheqMAF8/ci+cePTHYGdiGHoBDIWXUBexH8rIO9gbDISJzbXLQUHCtvOFESiycTWDhpPGAQeeiumpKTz55HUCPO750ZPgJsgwsvkM2u2u7I+ITBgpF1ddcTr2/uh2yGYG4ndr6vSf7yJLpYPnIc9AFnq8Dj1oKi16GCrDc0FHRqdnrIqUokuwFNeSqZjo9PrwDRtbbXcott9xO6xe/SYGvQimBtz3l7Pw7uU29LiCQchBPCGSRIkhz8qg7yYZbwyKotTfT/zZM4lVBVmOlJVz0KylLdkLOVyitJdexTFZn+0Qo5URzMy/gfxICRumerjsijtw513/xp13XYV2dxZHHH42mi0Dfsz1L1npeP9O47j5hrNQMgzxHE5lYmgx/XRpk8Qk9wxm6DtNBmRMv2tK2A3xV+UjoZ8kBypkB4ZeSmTvKbUrw9axxdsJWOg7LQFlxUM7WxESAms0b9AWJjjtfsged4dJmKHUgBz2KpGEXxIoc4ZJgBIBbJ3hmxSkaxrm5hcSMEjPCNBORi1JCWLREjJYjbL4Abp95gTkhXlalzDXnDDueWaQpZnNZaHnstiwdq0QCBIlTSz1AAcq9P5NlDc5tBimNTaK+sK8gPxk0lJNQxC6XB5FIZ/F/Oy0DIdMKysDK/keaU2k3ayxeP0cNonNQThENseajIoWB6pexK57/S9m5xr4x70/QqFA4kJTLKNYey/ZehKGlkeX4OSiHFq1efhOQcAuRae3sAKP/q7sM2wbjUYHup5DqVhEs0XGfqKoMY2igLy+34XKFzBg8GEWQcpAm4GzWlrsLKbn12Hlqq3RqDVFZdJsdCVAdjhobt4XDanTeU6adhIkyjqbqjmSKLjOdJOBYxn0vZbYUegKGdAKinzXuAebtgDqGp1WlBjz8/Py3rMnKUngro207QuA2KrPSqCbkS3I4MTrO0gXy3L9m95cg0VjVaQyqrBUM9Yy2cNjtYXaptWoNX1sveo9iDVVnouwVRlsG3jwuf5peSJ1eYj169dj6623kX9zMG3bHGiQCECSQoRcroQOA4KjflIb5/MYOq70IAzZEpsoPSuZG9y/OQygNcXb3rcc8rJnY50qQwzaRDFzQtUkW6E6Mi62TlzPVF0RPKbVWqPdEQ/89RsbWP3abciGPlIcWqQGaNQIdPId4prRoagerOxIwg4nUcI2ETo9dNqthJk66MMZkLmfEIOEra1lBLhW0xrS9FhmLU3f+0YTQ5dDtESlxv5ES9myD7Xbc7JHsc7jLeW5HWvMHOFgP7HNYD+oM/CP4PHIAVtwpi3QyzvqDmxZ8O+ox73lw759B166/Qtxs0egysBuexyIVp8TwBjNmgsjzzRrTZpUTrl5kBIITGsBZmankcsW5EBavtXWaDY70DI8TBmOEQiwQ+nXksllrPUFiKKssNd1E2kLJe0ME0nHsHI5+IM0hl4PaUtFvZvFtjseJPLVu++4BB/ceQm8vifNlh+1kae/Y5SGblsCTNHPhgc62StMNWU6K0FIMvnYiLXaNRSLuUQiHygwcpOYnWtJk1kdrUrCecdtotfpCIORoAxZfPRzzJcY2BVKEnAxnxf/KToWailK3n1Jb02YekkfxWTU5Su2liaIkj6kM1iYnkYhy9CClLA+N25ch4mJrSXp1XW6SFPG63SFCcbGkKxJFgRsMMhmozRHgSeNCGXdg05HiiDKpIxsAhqxqCQwy2ThNAG/chHdbgP+IEQ5z0m1B8dtIyIQlp3E8cefDgQDnHvmN1Ap85kq4kkIM41BrYUw0NDsRfjm/34PV15+NqqVIh545AVcecU1uP2Oq6H2NiGtMh1bkyR4CZmOOMlPGiSa/NuFEgm06DWasMm+k2ADcnHI2CBrOSUegZz+M+F0SBDXKiBwWqjXZiWYhMAdgUuCkWwUM7qNwaCBqXqIPfc9XYrSR+6/FKVcjELOxMYNb4knKuVubFhZODFUg40b7yefAQF0kcOFfSzMz8AS8LUt4VCFYhUBk+05qxfLA7JBXRTzucSLkAFp9QWxmqAHZa9DiaMD01LE95LSX4LQheqIMKanZ6fEsoHPjom4ZAUumpgQywE+P/ow0YKArAWyJhkOxIVfqYxgoUETfHq8UY6VyO7IJmLCbMR01m478ek1TNSabeSLFWHZUAbHG88UZwIfZABRHksLiUqZID/9Fl0BQ/n/KAckwDg6Ooa5uXm5R/x6hmMxiIN7AK0HyGJhGMKm9euxePHiJDxBZUq0Jg0S2QEcGBSyaaxevVq+hn+PQwcOUngPCNDSb5bXyQbCtLPMUBCpIJlwzXqN8AWaZDtYVXz/opvwxJNrce1NZ+D0027Cs8+uQRhrKFYNaXYIsGhBgJ9d9HV87jMfgsqE5z5T1zmgGGBsfCIB+NNkb8cCyBKcp9SNEkp5dzxXrsdM63irFWPPT56Ic779OXxyr11w1a/uwroFBffc9yiIPKqqDjX2cN7ZX8Ln998eYyNkKBjQVF2YFgWGT6SAhcYcCnZBGA+ybzIZOF8UZlpzYU7WGm0lavM1LJqcFEsRFvMMXWAKNMFLytLazSayVg4Lc1PIF7lnJnJANr2USPPas6YN0q9WvzXAHnudhj//6SfYfodRrHrXV2W/4zXvd8BeeOG5FzCzsY5qMcIbq+8BqETge+e64n9GYJ1/hhbBLOTR7yRKBTZCbYZzMcQudMTGIQaZ5Xlc9H9X4Te/uROtlgpL1/Ch3RfjnB8cg6mpGVxx2R148skp9AlUEjRRgZmNf0PgTotkk41XNmeJzJIp7gQEuPYIAtgZC3Z1BDfecj9OP/16vPjyrbDNAd63w1GoOUzT7sFKa3jiX1fDsgIU8xnomo1hn4AgR2pJ4jeZqxympJB4Zg45BaS/Jyg/HuCN9W0ccewleG1NAyHDqrDZRiQwMWYP8cR/rkZG7YklgGlR/uwiZ40j8jvoMyCOftPiNRvKu0ygmV6ftE0gSENQg8wv3kcCKWa2IkzR3qAj3rqtGhUSDLeyMTfDPY8BQYHIQTkMWTwyCkcJ8PpbNezz0ZPx6uo/YL6zDh/f57sYAHjve9+LJ554Eh/5yB54+eWXJYyH1qQP3nMF3retIZLgOOY5SJ87JilrwkRM3le+A26ioojoG50XuwrKVOnlR9CE6g+uMwk+6velUTZ1Xbw6YyuH3nQdjeYsKuWCAIFsPvuDAJlSFouqB+LCn3wN++y3K3b90BHwgzyGflcC6zgKksOZHnwKcOWlJ+Pg/9kdsdcTpQWlsUTd6TnoeTzrBjJAbbU6yNiWhLnQL5chdK3OENdfcyf+8fen0e4Gwv7ffrsV+PlVp8MLXDiuhk/sf5x4SHItcKjy3m2LuOO2yxC5c0hJIKWG0fExNDschDDUrg3X6UuoHhmFyb4Vw7bLcu29Tk1Y0k3Xwn/t/mUc87UDcNSRn8NH9/wKvDgPZ8ih4dvAKm1sInxir51w6UWHQ6XnX5yCbhTkXhNM4fdP/OgV8Vcm468/YMiZIsM/+l+PVEsw8mXxMnztjQF23+9YnHz6QTjnW0fhqcdexH6fPV1UQgwsilK0QmJvn4SK6ikHLzx3O3R1DkUOMXtDFOwRaJkSFD1GFPI+OcIYIyNRUtMpdx/2YJm0CSI7kUNCBj7OQ4kYCpPDTFPF+3b7EkaXmlj3RgI0FbIqnnjsciwbVaAFOXhkINc42NWRzqioNxoYBiHGxxbL+7Jp41tyVvAdEe9LMwmvYYCPL/7eDIzhMJ3D2o4wlw2G+jiRhC/pmViAj1Q6Dz/O4ouHfAvr3mrgoX/9FqvXvoAvfP676LUNeDGB0TRsM8CDd/8YTnMGk0uWIlu0kIp45iegD9UVfIfLlRKcflvOP569PCelFgwINppyZg26Q1hmCo3aBoQIMTa+Qqyluu0aLA4w0xmomaycN5ZIsvsY0maiUBYfdtoJcBDD4XKarHPuJxy5kh3pUdqcDC65x4j6wjBkAEJ3AzJXiaCRtc7h/vzMLLbaZht0Gw04w6YEDPJa+M66voMlkysxPcXgMNZAyd/RhBVMOb2Nhbl5jJQq4hXNoCqClQTEuW/V2gsyJLCzJAIwcEoTUNgZOMLKJ1iZp12CT1upNAYE/tKx3AcOdCqshxRgYWFO1tmE1N2JMmI47MALDezzP2di46YFrH72BgQuVS8uXN9E2iCgCAyHKtKKCUNhyJOFN195FVHKxD1/vR/7fup/UCnoiIYdlPI5eG4sqiH6Pq9Z+5I8y7FxBqnRf1tmMvC6gYDlbjiAlluEYUwZOdd2CmPjS7H21VcxPkp/fF/UJkyxV+KhhJz1Bn1Zk3xnOYwh8Ch+9kMyR2kjQvUV2YoZDDwOIwyY1oik0Ge0CFmL9mmJCoZnOK0muA/z/Wd4LhmkYUh/XhX9Rl/qU/4/hh+WqiXxCg3dAGGswNQ19NpN2DkdfZdKqsWIfA+12mvYsOF17LLLnuj3WVdkkaY1ASdr4PHfFQCU1icyACxQcca9MBBFGt+1YjmP+twcUrSPMWmvwP/GgQMVcRo0kfs7CDkMZv9A7ZFHlmkII2vL0FDje+P2ERNEp5Uc/V+FtECPatryuHC7ib1ZWk98y6UXKxal7qECI1+q4JOfPgWvvT6HZ576FRZlTWG/RmELpkkLuo6QRUbHViLOUpISY83q1Vi6dJmcw1y8wuDNcoirU6ojGRwewxg1emDr6PTaKNEugv6wUYQ3X30NWy1fikGviSBimKQiQcuWyTORChOqXWiTQeVTJN65Zpp7pSa2DfJ92bspKelRR7b7yhacaQv08o66A1sW/DvqcW/5sG/fgVf/cEjsqy40ewyLl75ffFXJoKtWlmH9+telICRrUBouMyuHPz3gCKS1OwOMj01KcUJwkbIPCblpU3quS1gPJ3Y0LKePH4UrxcIY5ucaUphWqpQiN+CFMTJaWcBIHwN03CLe874vMAMW9915Cfb6yLaSzE1zfD9qCGO12/WgU35I2id9fWbIcjMFPGUFx1RGFqNsbNmUsXFgQmtnYOCev72E8y+4DP6Q6buhWBnQQkDCO/wIk4tKuOiiH+DIo76BHXbYFr+54SyMj0xg0GnJ5+DIutF0sGzpJBYWppHL2Wi26igVy8KGZDNo2zx8+zAMjqM9CQMia4wNVBAZeO6Zt7By622hqD2UC2mRgA16jkgBpzfSqoCAWgwrmxNvysDtyJ/Z8Lz9HCiT02SKGgrLJhJLhAy6XYKrGaTtFNQohWGHMiwPQewjpWdx/o+uwzW//AM++P534/JLyMjLCDOR0mRKQlkUZ/NVnHDChbj1jsdwycVH4+DPH4iddjkM87NNvPTi7cilW0hFBqxSUaQ/CcOU8jlPGBRpzUSuUIYi9gEDaCLpCRGmUsm1Bj7cHsEU+cGgi0EY60jppjAJBg4BxigJhNks7yWLpdshKznGEy9swMFf+jHI2mPYQdGmFUQfvW5TvK5YIDJEi41gEHCZhFL8E9CXBNeAEjpHmBR5YRrTvqCHQqkKx2EDTR80Mht8lAp5mdZ3up3Eb5VFpk52SwDbYAPM5osFow3Xi0RSxmdFWT1BV0kVDsjUSQkbxHMYgJMTKZhp2eLNS78qCo0ZHEJbB/rXFUsT4sXIQDKywVwnMcQnu7VRXxAvODZI/CxkivG66NlGGbE0OCLBY6IpGzMFdpZWEmTGJdN5AtfCPKOnVIopugEU08TCxvXS8BOwJamDrBlJ3ibrgl5qDHQb9oS9yufBBqLVaktyLqVsZN4wPZzsEYLJfH78/AyC49fSl5XPku8KAXVnGKBcGU1+z9C5dg0504IXEv6ysPueJ+LWOy5BxtKx+65fgydAPBnBlDr60OMID9x1MSYqKWF4k6VMqSuLX7J2+QzZKJLpxIHQkiVLJcSCIDUbZgJH4m+bLcNNa/jsEWfg9RcW8PyjV6Pp1PGR/c8Wn78o5ICDzsoebrvxTKxaSjZFhEplESIG4yElnowM0/JCFz49h7W0SCgZkLRxwwYB5skA0zJkSqQxOzWFcqkKu1BAt96ElgolXKRUGRVWKBtYesExXIGBYZL+rpGpxOZHQaTGiAZ91N1Z3H7bepxz5pV4fs3V+Mcja/D1Yy6FR3SFwR4xDYwZXpVGJu1j47r7MWiukWFOoVqFGtK7tyNssnaHDFldwq0YbkEvW9cL8dRTL+CSS2/Gm2+8gSVLFuOFF1bD0IFlK5Zi622W45BD9sKqrSfRbqVwxFE/wCtr5hCn6IsJ6Ckfhxy0N374/a9DU/rIWgRUY6hKIGvUNGxMTU0JSM8mk2xpgq25sQmUKp/ACSf9D75+7Mdx8teuxt3/egVKrAogNlKyce65x+DAg3bHsFOHJixkV8AXMnHdPhsgho+Y0Ew18YgTUDrG6lc34ICDvgsandABmsMkRbGgqWRUDfDcQ1cjk5mTcLXQy2DodSRdu1paSmqvMJf4nnB95Qp5sTTIZvOJ5xqA+YU55Ip5YSCy+e72yfohb41BPWmxLskYWQl1YTCPResR+t6l6OGooED2zjDATHcNXnyxh68f8wP88a6LcMvtD2PdJh9//MuDApYS8KDtyLbbbYPXXl0tbKU9PrA9fn31twSMpn2IadBPtiHhfWygZ6enRXZNH2gmNrPh7DQTiwyCBFpalyEA9wbWA1RK0MuYQVNkZZOlZ5pZuBFzQdrQMrT4COGFmuzjv73tYVz+89vxz/9chssu/gt+df3f0Xb6iDidINBOdEPh25SELk6M2rj1dxdgtKjIMJH7HM8xgtD8vZpRMb/QkAC5515Yi2uu/aOE461ZvU4AzELewN77fASji3Qc9MXdYefpOxjjysvuxh1/fBx+xFkT15vkb+EPv/sOdnzvKqQxRD5riecegR+CA/RfpIyT9QpZZbQ2cF1fpLFpi0NINsz8egMPPvoaDjviAtzxx4tRr7Vw1DHfR8jJClUKHGqIi3by55VLy7jl+jMxWkyCT+IUB3H0GHUE3BJAm563m+1iyJQVxQBCWLoqw950zoTqGuj7aey091dQ70S48crvYbddluPYk8/HP/+xRmS/tKYhG3TFikk4A0UYmGT8/uzHJ+LT++0GM+1BpW84DKQNFYNhiNdf34DpjdP4+Mc+LHYBTPB2Bj25Bq4zynXJ9h36fbH8iVN57PK+r+LDn9gJz778Fl5+fkFUMTxX/z/2zvtPiirt4qc6VXdX5+nJw8yQRRAVFRBUFMyirhmzrqhrXhMGxJzjGtc1YRbDmhUxrKKooKIiAooicWLn3NXV3fV+zlP4/hPiL7vrEqarq27de55zvmfRu7dj+2E+BN0hcSG6WYhpY6mTw0I8CH7IjmymgGiUZTF8/1pt3FyLqbl73U4pEfMHGqQwks8JBSN+4WWjDM0TkOJH/j6lzrXYi0why/ZMHHDAedB8HtzxrzlYuuxLXHPlC2BgvlZ3oa3Fi68/exSDG1aJE5fDdeJW+OeTl9kYjQr+insyrtVE6bDsi98PRRMOEOgSdqlEdwA0yqUSffD6NIlpJ+m2J5eSCB0mvFQfAuEgsjG6ug3ZU7MkhwVCEYpoLOip6DCrNYle8/3K5A9FZW9DFEY+B0MGUYZgXcKhqIUmYJmoWxXsVc0gPoRmgBqcNjIiyV0m49ch/P/GxgZUDAq3HrgcNEiowqt3aB5ZM/l5S8UibDUF4YYQBgYHpHRTsXP4whkHn0On7KF4L9BtyAELcSt8B2sc6lZNlOnQYyJH9UAvpVEspGXgywF6NpdDY3OzYFJyyThsds0aQFWzyJftOPqke7GpZwA/f/sw6oUkXnz5NQymvUgXbFjx42rEs2m0NnbgqMMOwcknHwSnJ47ly3/CySffg2EjRyKb3Ixvv3oK2diAmAwErVQnJmcrtoRDCqUq3zETBpU6y8SCuOfhR/DaW+uFWx6NKOhubRLkwl577ISdxo9BNMo9OOPhGcEZMXXU1NIqmC8OBbnvtsqjmGaroKGxUcTYgYE4IpEITCWAU8+8DflyXZ6rD966F2a9hEyhgHwmZ3Uq1Mz/x+EwIcJhS71GbmkedpsHNiaaiMVI07CSE2xWoWSgqXWI3IM1Fig6yOemME/HJxmj3BvqMEoZGdJxGEX3MPcRdB3TYcuXc4EMbY9X+Pvco/Je5DtYL3AdtFJqZMfTbczhOfc0RGzRuJBOJSWdU6Grv1JBsDEKo2i5mblZ8fl8FgaC0fhySf43BwQurzVMoqmCgyAy6rn/oxM6ER+03J9mHXa3E266QF0eTNjtdPQPZvDtsifR6ObPzrRbEXqBzwE7HvgM2OAPe6CXrSEVHap05PNMEomSb0tESk147zyzcP2l6FnnuqvnoApT3goPmfz5agbUgAZFJy5Bh08LQC/b4BJWuYkCuwvsXOdprLD21aadQ3ziGzKyT6NxiO8TrePobTrTNunlL3UFtt3wf6mve9uH/fMKxD8/3+xP9CJruNDWuStcmgOhsB+DvTmkM4OyMWBEpbm5VSaKdBLw5MZonN8fQSqVE54VHXCMFRos3qlY5RN0GuhlClw8KNJ1WLfYQHT4yFRXkw0eNxgNkSHCDmU51dr1OnabcpogsT798CEE3UV4HBqaWjvg8ZsSh3bY6CIxkEzFMWRImzhUybrkXoE/I0UtHsjoUmLMsiHsRSyeQmPnTph1PRCSiAAAIABJREFU4uV4463FuOifJ6Kzayguv/IOid2ffsrRWLPqe3z6vxVY/v1H2GHH/XDEkfvh2SfmIdYbQ3MkIJ+tXK3hupsexMcff46lS95ET88mtLH4p8oGY30ro9Anm618IYmgz4VkipswAw6VjE8vxu5wMs7+x/647fbL0L/lN9h53diN7tUQjUTERcb4CDckjM2nYv3iTKBYxLIAt+oVUYwIBm7ipE3YBBoam5jhRS6Zhj/kRY5ROrMGZ9AjZQO/rk9g8uQTsWLFm/B77Aj7nbKx5+mcDr9ioQJNc4jwbVPbEInuiS+/fBzjtx+O734cxN57z8Lrr92ESTu3wl4PwsM4WYMLpfigMLp4YOLmgpsnitXRpratGxYV1UIRuaKJcHM3FLpABtajVmMMmyxTL0zFg2SGm+eIlFp5Ax7hdNHpyutKcZRMT6OSQ6qkCmOVDuFvFz+CkI8uCojzV0pkPB5rguzxiGBEIY/iHze+vKe5CaRwyCKKoC+AeKIPbo9digrsDg9czjr6B/rR3dWF2EC/1TDL0iOnGzU44PWwmVZFKp5GKKghltgCzd8kQj3FFdl0prNb2cQsmNHFscPDarVuiFuAHEo6Y3it6LDkc0GnCt2dMvFX6Qpyycadjd/8NXSx8PtmxJBFPf09m9He3ixNr2S3iuBmt9puuQlmDJyuAToyKSDS5UXnLwsDivmCxPLDkRaJ7FMcyqZTVmmamy4MxiL9Vjs3n/paTQ5cI0eMELdLjo2qTU0i7HITy3uTwqri9qOYTopjl5k3Os35TPoiEeSTFEcghQ5uccY5JT7ds7EH/lBQ8BU18szoxGC8MJ3BEcfNhcMRwYLXbsD0vc/FQIIsMQdGjd4Bq1etwAHTRuKeWy9Ga4MHbhYuSOywJEI0GXG8FnQG6UZWDpDEeNA1T94r/yH2I1fIIxnLIxD24Y0Pv8SV176K91+5G8O7vTjhrDux/MdNqLKApKpjWLMfyz79N1RHWhhpFJ958CaSgX8X/ywKhXRIs9E3nbFaY4kSoRts48b1ggBgCoBroIgWFNeLRTnM01FhGHRHWFxmh533pA2lEnm2FSky4cCBAhTXO7pw0qhiu9Gn4tZrzsfBx4zCoUffhV9W9cDmsARDf5AlcAWYVbus00O7vDj84Klyf55xxmw5xLz99tsYMWIkNmzZhLvvfgKnnHwMXnzpdcQHa9C3MjXH79qFaVOnYr99pwl6IxoJCC83nujHnnvMFnZzKmOiZvNK0zlshjBw6VD9ZsmTGNkdkkNUmYU1dEGW+P5oFFGK9ySfBV5DYhIikaAc3M++4DG8/v5X2LDhTfzrjmdx5+Ovi3vY5fCLm8/lLMLrd+Pum8/A1Enj0dBAjh75ZlXYtjYAG4pPmL50HvX1ZfH0/IV48fkPYZhe1Gw1EZ45iLDX3FDtZTz37FXYcWgECoeOql0ipMl4Ap0dzeJoqZVrKMlgjs4dt3DV6FbnP3SD0uHjizRgcMsW+APkfyYRbW5Ff09cCiE1nxVJZ+s446PVSh5e1SWHSpdXgzfciE2bBxDy+WHz1LD3Pudi9llH4ozZszBkyEykSpIxFycwu0jIxOPPIGhYVUHY48ev378Lh6tPmHmpeAY+LzEj5CfWZa0kpoKiXzTaIsV0dMbzvpK1w2mJiUylJNP9iETCInjxfqTLjG54utvJkjOqLLCkQNUOf+sI9P7ei+12OgW333cOJu+1I/aYdC50g6iLivBtlbrNOuBTxC2xYd1ykFHw9Hu5jnBASPyIaK8SAacoxiGd4qBsUMfBM/fEPjOmoLXRh7HbdQiCZXNPDwq5Ct548xMs/uQnxPooSFUEccFhl40ZlVoZw7sa8PmiW2QNJYOaQgYLjuhu5uCDLeBk3kaamwVzUzEcKLESWqHIYBNH7eaNa2GaKi664jH8sGoTFi18DKeffDn+2JJF1aQSRS2VoxbrZ6ei61HreO+Ve7HjmEbk8oOIxzk04wDLLQOx1St/RhffN/GkOLRa29vl/mYpS8DvEVca1z2PMySOuQ2JCiZMPJ1zHHy9ZD6qZgn/OHceflqZEKwJh0suDx2kVuxfmLo24Phjp+PUkw/GqJEtcLoohgMLF36Liy54SFroP/3ff7Bu7XfYa9ruIvRyQBbw+VAssICPpVIRGA4XVqzeiKMOn4OPv3gIe+1zgbCy6QxMpZN44O5LccKRUwR/EYi2oZpPSGkmOfV8T3Cox2EdRf5UkuseG8oNaAGfcPP5ripkUxYqye2TNZ1rlEd1oFzIoWZTZOjM9y8LiTyegAwTuT9zeg0sXb4CRxxxN444Zj/M/NvuUg74t79dK0VikaCKN1+9Hjtv3wmXk/sDpo4i6O/tEUMA73E6KykA8h3LpEOFZYhZpi7KGD12nAyAue7z/ZbPxFAqcBAaEaGXGBeWJ9b0IlLpnKwDxJWImLM1ekxHMhEvZSIFHHxfu4WXzn1DvL8XoeYmDPT2IxAKy6CEv473CMU8/jufFkI2m5e/k2Wd8figDEy5D+d+nL+J6xnXU6fLgRT3ySPGIrY5IX8fnfYBn4YKi+rqxHrUpQiK70YmSxiJ5kBqYDCBzu5hSCWSFleVj2m1gthgTPA1vDbExNAprXpYFGrhd4IBP9LJfgz096K7a7igiri/4F6GAi4F8nC4SVI6ik1HOm9in4PmYctAEt99dQ/GdTZj/cYeHHnyTSjodixd8hYUpYBf127EAQedC49mx5q1b6GYHcSP3w/g6OOuwvwnLsUu4yKIcg9i2pDOpyQ1Vq3YpUgqHutHmOksJ4sBfehLcJjVhKKZkvt31OjReOKxy6ApHvz84xqcePrNGDK0AS8tuB8+VUetNCjDUw6QKKyzlJf7Czra+T7/4cdv5Xnhvo33MvdP/N+RcBeWfLMZsy+6AR+9/yLU6hZkMluguH3oau+Qe4oJozHjd8Tqn36U9x73BV5PFLHEeoSiQ2QdSKdoNnBAdRDJxBJEXn+nVbxrNyUVU9Cr0EJuGHSAekIwshnUzRI8oUbohYqgcvhe5rDGHdBQSqVQM+2yt2PCg++yZCIh72IWuPb89jsUpwKPn5+JnH0WchGxQ05pTn5OhfddoSDXlft0D1msebqpLdSJ6meCSiJaKHBfyEUd2FqkW5PIP88ffb19aO9olT+Hg3heP+K1aFLJ5nWce9Fd+PzL1di4+T3YsjGUDSCd3oBooBHZbD98oUa4XM2o1Nid4RReO/9cDtX5PXHQWizWrYI8Rw2ZdFKeKeLSsvk8mhs1JFI5eH0cjiTRMXYskE2hkM5AdVtD2XCkAaUi0TNuQQYkEhl5jjjQYLKOz+yIEaMsFJGfqDQvkr29Fo4qcug2nWmb9PKXugLbbvi/1Ne97cP+eQVWvnKU2TOwGd6GTuyw8wEoGUVUTR0+TxNssOJpdObEYnERW7gpS6aSEpkIhRvx08+rMby7AxWdG/cynCqLIdhMyvgFeUFR2WTUJEpRkwi1pnFaThYP//8G5GsFOG3km6bhDXrQO+DAmPFHSox8xdLn0N7sgNvJGIsf/YlNCGkR6HkrZqlXiqhUCtC8bhEaKPbwpGZ3elDW67LppPOhWinC0HNwuMP4cXVc2lWHdDYg0tCOHXb6G8aO6MLLL9yDao1FP3QGaDj173MxY8YBOPWkPdESiaJaykGvFuENhrDwg8/FqTtpt13k76bTosqTYJ0MUj/gIPeHhVA6FJZbMbPOvQUUBJqGYvk3a6AFHHCpGTjrFdgNN7zRDtmAsN3eYTPFocLGUMux6RInEQ/1dRZ+0REgJVt2S5CmLazGGJYDquaDYSpQUUMxm4TTRbZVHlVnFJdf/SDKpQzuvu1SeFx2OB11EYSIT6BLLh3jdDkHm9PAz7/EcNQxV+Pjj57EsO4oNvWUMHXyifht7SuIBouwmc1sk0AysVFYsh41JI5YTrmrhhUzS8VLsCMHN1upHW44tXZMmnwUYrEUfvt1EWKxdQj5QzCqXnyx+GvsPGFH+NQS6rLZp9OxIocsfl46PISf6arj+9W92P/Qa6VH5YtF96GjhSVatCXxGFsX16Q4Bd1uie5xg0cnGcUuCoFkYvG/B/0REQfCER/6BzagVNERjjRLxI8tuowFciPJOCSFCDr3/A3NMGt0aTMyygNXEtVaHl3dY62DlM8nXD6Xkyxbbj59PI1YDs98FqrbKvAiY5UsO7dXhUejK1aatlDKFeR+IcuTIiudtxJD5LGEQrOUC7hgoIbsQC80DyPUVtEQS8joEGBJBKN6PMwwUklHEKOd5Geq/iDsik3cZ7xm3IDzYaOgSkEh3BBGMjYozzqLvyiKUqzV2ChbM8WVSaREor9fnA1SuENmpvDiKKo5oYlokpPvQgp2cgW5Jown8s/g4Y0O93wxB1XzwOPwoqaY6Iv1oTkYhcvGaFYOvmgA/31nCS45/yFccc2xyOtF3HbLO+DRgJExh2LgkvMOxKXnHouqnhcmMFmbxJW4XV7hOjMySaab3WmV2bEwrmdLnzTPU2Qn+5YH72ypiAC8KNcDGLHHSWjUPPjiveewbOVinHX+Y8ixiMMO3H3tCTh0xjjUzSJMxYnOzqFIJ/pQM4oSHVYUuuvLsg75WVpR0sWVzw04CxRYvsPvlAUtdMWl0yk5tPK5cQf9ItDRzZpOZRD0aVJOQSc2sQl0ndCZYVPs4npMJWIIBDtw0jm3YH3vFrz4n8uwdl0Bhx13nTh06Wp12r2ArSrXv15xWsVMSkWcpNz4cL2mc4RuPtOkuM/b0CSGTcQ//hlTpu6CqVN3Rza1Hn+s3yK4hWXLVm8te7E4vPyZqyzKilBM5kCHhU4WY3v8uHa89eodiGh1OeizuI+RUGkydrCQThVhmYefcFOjlNrkYv2ID/bD07A9Ju1zGi685HS8tuAdfL+yVyKMvC8ZUWYJGX9uZgMoGk/be0eMGT0Uo0d3YPvRo2WtWfzVchExn3v+NaQydJfbxBVKNAlddBR6ufaSD3n+mTNx0nET0RIKQHWH8MfmP9DYFEa16MDqn7/HjuM7EYwM3SqqquK+ITOO7FUKnDwo+n0UPnISu48nYlIOx5bpMHnb1YoIqVQpqjXLuUcXmUG2YaUIU5AxbhQNMlw9uGruI1j08Qq8t+g+fLF4Oa64aj5IjKyzdEVweXyrAMNHdqOvtxc1ex1m2Ya/7T8ZN998mrzPhjS3ITa4Bv7AEJi1ksQbKYJREDEVVXjkwg0t5mVIwnWCXG8FDujFuLjkifuhQMl1mAdouorYukwnOYeG1Af6YmU8++z7WPnLL7j2xn/ikAMvRCZf3jrEsIv7WpjTvFf4/mIBi6xnHK5ZhXi8H5lW4D1ILqe4muiWFC2ZKIcaIg1+FPM5ibuLaXera5eOeFJFqhUX5XxUzYq47RS45D3X3mzDe2/fjdYguZgUzZgi0cW9xBve7QvA61Ll/hVeojuISt2FhQs/xeSJOyHY0IB0Og6bUkHdVHHqWTdg3M7j0dmu4bp5L6Buc6HuZHFRVdx/TtYicugiyWoTF519BP52yM5Q1SrC/gZZ5ynC8f3u92qyhyGHmcI2B6ccponrjE3vwlptRDK9SfYces2D/77zFebe+KTsLR646yLsfeBEnPr3a7Hy5x5xKDY2e9EYouizRtxofBcGgx6UyOzdfSzWrl0j6KH+fl2E56aIgi++eByJ+GYM6xotgjMj7CVeawoj+RyqShALF6/Av594Ac8+fTV6NxiYddKVKFa5/+DaAqg2E4/cdyH2njoODQ1N6OlZi2gkKmJaklgAlw35QhwNkTAcjqhVOsTyMxZPcj9FBY9sRpM9aYqsq3TM5bJxBPx+OB0aamZF1hu+83jvsBiVAhMHhnkD6InrOOW0q9DW0YVHHp+HefMewQcLv5cE0Oofn4dNj0Op2qH5NWvw5+P9AHE78p5gJJruZT8FyIK1xywWddiIACoSDcByHR3lQlb2DBxecJDv9PL9zsWUjmCb8FntLs6IC8j298twlvs2phhYAORQGYtWxCHIm5lCEAvL+Kz5Iw2w1V0iMBE9EmqKyq+jaYDIIN4nFT4AVR0un4ZCOiH4Iqa7iBzgcJ4TC2XrgC0YaJGUE++ndDKGqk4EFVERQE9vP5wunwiFdDtyCOXViDGic68o6ywFYK4RLGMiQ55DXg7QTTjg0gLCFq0woWQHHEpdOgo6OrhWVoWjzXcu+c2Oel0GJ1J6WEnB42/BzKOvxzc/rMOP3z2ORkcZdpcT9z31AZ54ZhG+/uwx2PMZ2HwGBnI2HDLzGnS1B/HmgrsR6x/EpP0vxAtPX4YdtwsBOhAKton5I8fnRvEApopqrQijSrSFHx41iI2b1qK9dRQqyiDOP/8JSTc8/8w5UMo11Go2OEJdmDLjFIwa1YmnHroWqhGX75/DFe7x6eCluM30Efc9hoiBXEssbBWfF76faCgZLDiw98EXYOGb8xEwB4TRXefP4bIjHG0EqtwT0bRiIhzxywDildc+wp7TdsDwYeMkDj937i246aYbYFb6JS3A74XDcw4iDJ1YHxuqDhcSgzkM7e5CLtcvjktNZfkeTSsOOcPRJayqDqiyxrLkq4hwczOqxbK8Rzk4Y1ImnRhALh2TJJuq+WFzeMQlvonvfyOLYcOHi8jMtZnoA74T+CwNbtko+0KaBHhvcFDM54sOWXKwaQLhmuagkYDLhdsDs+aGaeiyJ+DANRgOCvJM1dyolKsolGo4/Jg5WP3rJiz/7kkMjfqQKzKVlYUTDmzZ9AsiDW0oln1weJlcckmSkO55JqX0kuVapZM6SLxbOS+lq0zo8OGk4UWpJISh7vJYSItahYP5MhxOj+C6PF5ALxbg8Ucl0VPloIEJFA40abfgTV9neSuxbNzP5FHk/tarStFlZMTsbTrTNunlL3UFtt3wf6mve9uH/fMKrPrvsWachwgtgu3HTxH2FaeFetGaaLNIh5vAwWSfxF7pxGG8JtLQINByvpi5cZA4LUx0tY+SCDV3qITlp7MFFPIliZNxw8CNK4UnbsDzxRLS6bS4RMiAkyIHj4pUzoGhow6SCNJrz1yF7UcG4Pc2wu33ou4wodT4ItZlisuSEGlsZGNvJi0vc8XhlSgpy5a4w2FUzKuqGBzcLI6CppZx8qI0UYRe82L0uCMwZdcReOaJG2HWiiLoJXJ1TJt+Fi698kqs//VbDB82FMcfPx1OhVGbEJb+uAoshO4c4kdHRwcWvLIQCxa8j9l/PxYnHLc76qbVFi0iissNrzuIQraImlLDh598g3vvW4BdJ4/D9dedhWVf/YQbb3oYg4NpPPzQdZi+186oVViIQg4b2ZY2pLMJaG42qOdg1Lw46JB/YPNAWhifxx4xFTfM+ztamxoRG8zBqWnIldJo8Pkl4sPNAA/+L7z6Ic659BEMG96A2284S3iu/3rgv2C6fc5l52Hs6Dbsve8/sOtOQ3Hf/eejZmrYbrsT8Mgj5+DgA6dg0/oU9p5+Idatfxf+YD8yqRocahcctSrueeApPDH/QwG3s3H000+eQ7FcwcxDThC30vChLVj08YP4YflaHHPcPOSLFbQ0BXD4Ybtg7A5jMeeKR1AsseDMhjtuPhuzjpoOu5GznH9lQ5ARplmCX6bJCRTgwc6TLoDqtmPZZ/9GyMcYtgvJeAyhIBuvGcN2IZPKYGAwjkBIg9vrkj9PRH+zKsUw4XBEXCKZHNltHik4o+joclplDv19/VLwRKc147FObgIZnee5j2VFVYsby+g+fw+dvjyM2e10GyoIkK9aZCkFkM+mhE/GuCkZa1upFTLt5nS+IqU2rVDKRdQZobbRXUp+LhvjPbIBrZVZAMbiL6uAS9ihmlfcLnQ3mwbRCQ6YFUtMrpRz4qzlM8xDtUPVULO7UE7T6cPWejLHWGjDDbBXuFilzKA4F7KxBHzhqFwfNv/SEaOFQihlM3JwY9t6LpeVgqzBWB9GjRyJQj6LQPMQqxDJraJKVmHBYjSyKIlqkmxaa1URtvn8MsZMfhedd0algFqFApkqgojbp6KqK9h9n9mItLRj/rPzMHX3YzGYoMOGcUTgl5XPwlYZgFf1yz0UbgwjPZBEQzgkAjtb2sl55frEeDMPO9JK7GYxgwOxWExcJsFIO5x1AwW9hFsffQMPPvQuln/1Msz6euw+bS4qBoWeOn747hE4a/3obBmJYoH3Zho+iksmv0ddXLMsyWNJEVEPLDPhIbFn80bZgLMVl1FOCvMUwigQc0jE2DHRFlw/GZflIIAbf7o/+DNXGTED7yvLNUS3JL/bu++bj1ff+Rivvj4f5VwShx5yJbJluog4nKBrmPItvwEuywrc5PrqJQsNAKCxMYBxO4zGp599Kz83Y6o86NNNx3ZpHhodqsURJUqAIirFUqsZmc5mCupbzxdUa20uEc9VFkDQHe2v4JOPHkdHSwAVPSscOi0QEgEy4AsJd83jZvNyWdxO/EyZQkxYkk2NbUgXS1i89CeccOJt8insqgada76LQp0NFRFF+UxShJPAr/w6uvMoDktUssbSGZeUw5FpSCevCHaczNRcUMyiMGBfeuZKTNltBxE664ohHDyyjKNRH/p6esXlOGbHHRDrGRRhM9IQkWsqjGniMooFSv60SMq9xs9ITrK4w2tsRPZIgoNfojQsO1kIlBU3ZCQcwOBgCuHmofju50249tb7Ee/NYdOmFF56+T947/038fgT70njMR181Msn7LwTvl36rTxDHUM60Lu5R9jNgvdQamhqCsPlUNDdGcLY7UdgxcrVePj+69HR6IDXyZ+UIpAb8UQc0Y4mFJOD4lAss2GaDctayCqfZMu03QbFWUUuncGGDUW8/tZivP/ZFyJAnXX2qegeOgznnHM1Juw6FieeeCJmn3kp0smSREk5/aORk8+4fDniFufzSIGYwQvLEUXR1eLhWYZc3mqSHOfvI/rCELXfcvdzvWMMmgWWcMDcKrKzdI3DB7m7tw7buP7uuH0DXnj6JjhtaQQ1vzBSWY7F4Y/bybuHzy+LyVj6V5DBRbpYhk3twnZjj0Z3d6OINRddfCZ22ml7PPnEfGzuy+OyOXMwa9bp0IvcD5FVbpOyNn5YxrRFYOCHNK17MtrgR1cX16MqMikTzQ0qHvv3TQhrQCGZkoO/YTJ5QBHEECdZuVyQkh1FUVGvl5DLJmVta2obgnjGxC4Tz2TvHY49YTrOu+hMXPzPy7F86RbhRfK+tNPWKsVfxBCQa8lrzWtLXA6vH93ddcy9+kT8/fT94WPMmz+wsNMDWP79BgzG0ljwygL8vHITcuUcnnnpNgwd0oa9ppyOVK6GcTuOwqo1a2UImEtl5fMGNBtaWsKwKw7MPHg6uruaMX3aDujq8qOQ64fqUOG2t4hAxXcQnxWjzvXESju46Qyt8/2aER4zB+VOuypcSSkMkkQHY9hVeQYorMb7Y+gZSMLPQXHBgaNnXYox40bikstOwsmn3IBy3sAXHz2MziabxMXdLr/cQyyMo+BI4YfDejrbGGnmO4L4B2KDyFRkMkh44LHNMqgLkZdqmOjpHUBbV6ewPU0p5yMD3QmHFsHAlg0k8EsxFffFRCmwxJMCVDI+IAK2LxCCg4VXfMfb7PBHW6zBB1nCyThC0bA8OiyhrGRZemkK85/PAJMvfKS4nhEhw+E8tV2aIIplDksjwkqt1+0wSiWkUwk0RYMyyGEUmgMGrllaOChOPgqHWrQNyYGYDGcrjELLULoubkD+jBw+UMDj+40YAoeLLNqipCq4Z+IggHtYDgijLc1iPCjL0L0umAHev2SwNjVxeOHBPjPnYMXqTdj0yyuIeoBMMYkb730F77y9BF9+eh803QWnz4n+ymacf8EL+N8Ha7Bl47vyvhyz23H4aekCtEUM9PWtF7yQAi8OmHk10lk6nRnPFu+6iL+lUg12Fk+5nTjv0oPw+RebkYjF8dZrF8OvBGF3lJExbbj/sXfx0EPv4Ydvn0FiUwxXXHsbMhkFzz19G4Z0+DDzoItQtdlw9U2z8e1XS7D0899xx21Xo7vbh1j8D8T682hvH4KSYsMuu1+Axx69GntM6ACfrnRGRzCqwhcYhnseeBRvv/slDjloNxx5+AH4fcMfmH3W/dhpfCemTx+DXSdOxgmzrsfu08ahls3iljvPQMfQUfjH7BtlIDv/qVtRLsfx1vvf4r5735Rhd1ubDW++9h8Z3jc1RlCke9npxJYtvegcORxmoYBKVUepkkMo2Ih8ThenJVMzRLaYRgUqmaGM6geDbA9GJp2R/bM/oElhFZNHTp9P4v/cWw709iAUYFKQ7z5ieLxS4sj3ZKWUEXOC5g/BG24AHC4o5RKyiYTspTPZAjq7h1uFmIWS7Mlbm5tQKJWhRVowbvwRSOVK+OO31+HSizJ4BEE+Zg3ZzCCampslRUAkTyjavNWQ4RLcAc99UiJoGDLcpoOcGwOmIfhMEYOgUThlkV+gERW9DtUfQCWfFNc100+tbS3ioCeuiw52p9eDbIZsXaesD1w7KCRz90Enr5HPwuXzwqywHyOHwPC/b9OZtkkvf6krsO2G/0t93ds+7J9X4NuXDjfLhglDcWGHCZOlmd3n8Up8modsh90nzo14agC+gEcEj2yOUa4QKjpZmtahnVxAChepeBaN0chWFqUp0ZP+/kFEwlb8mq5Lxq744tWrZWkG7u/ptWLPTieKlTpSJTvG73KsHLiWLLofDf4C3PYwPCEV4ZYmFDJ16KWMHIgE/s8mehvFCa8cYjhRJBaAG3FufEUQsDmEcxppakEhSxE2Bt1IIxAZiu12Ohq7jR+Bxx+9HAHVg3Ilj7zhwq5TToXicuPomVOxaNESDBvWgFtvuhijR0/A6HEHYIdxrVj4/ku49JJb8OWy7zF12hR8/P6H+OSDx2AzqzKd5dSUBwBuXDnFLJXzePq5N3Dzba/hgUcuw6Rdx2PvvU7B48/ej2Iqj4DXjhn7TgR5hxdEAAAgAElEQVQMtoVyU22TTTYPa6VcHuVaFg8/8hLuvG8hps7YS1wSv6xYgZ9/fAZBjwMBXxSVmoEKCnDCJU2oXo8Hv/z6CxqaujF+8nEiBLz24q3o7hqBS6+4BV989RN+/O5dNIcqOP7vd+LDd5bg51VPSNxl3PYn4cyzZuDC8w/FTyv7cOyxd2DlmtfhcZdwxqnX4ouv12HXnZqx19574/b7XkYwpOHE4/bEDXOvwvZjpyPY2IDTzjgVc6+4B8uWPSoH4MmTz8LQYUF8/eVrGBhIYNKU46WIbMaMvfHGK2/JAHjFd48j4KL4RQdg0GqGTvWhoSEqm+MNyTx22+NimZYvXngH2ltC8Pm8KBYySKfi8GteaJzqF+kYVlCukc9rwKa4JR7G73/Lxg3YbtRoEUt5IJbokllHMZ+FNxCQ/82DNh3XdAsScM8WUx7gA146pjIwdKtILBJtFRcpC9jorLHRJaGoIt45XYq0zosDWUqs3OLQY7EQAfxkNTU0RqEXuVG0i0NIr6RFffCFGpBPF+ELkN+bFXYuo1ZSFuDxoq5brnKjxkMDG3FtqOToeGKjLwsFFNSr/P8pjllsLDcPWFQUOHG3mcglBkX08PoiSCQG4fXapVTB4WAZj0sGBA6KzixWiQ3Ic0phlAclKRxw8hCnYHCgXwT8YEsb4vGE8LfGjB6Nql4WxzS/SzLmKCbRgUxnLUsZJA7rC1olObWKtE9rQbqF4zCVKurlKi674TG89Ppy/Ov+C9HbswlPzv8f+JHPOOlAnPeP/dHot6Ocl1o51CgmVnIikpP/RvxCzbRJE7rT7UNsMCEuMaeDzm/LyUanWzyZQiTMxvsSSmYLps44FxN2HoqTT5yJ08/8F1SbHWNGhvHM/Kvg95ThdjRAI/agnLYigG6XFJrk02k5gGiBiNyrFB//ZJdFWpqxbs0a4bvyOeRnF+wDW3V1XdZI4dJSeCuxGMQqFNICUfz34+U464wbMXb7Duw2aWdJEsQTGbz66uf4bPFC3HHHDdiwfiN03Ynf/9gssWmKk7wvxJEqnEO6aXi0pBu5LoeoUjGDYcM7sHbtZrjdYXEfkidGVAVdgxS46CCn07SiW0304hDk3UrBjMIXxXzTJQUuDD+TnaqpwD577IwbrzkRQ7vbUaWYSxnEqUoMsFSyhBOu470s9GtpsTjIxHZI6YkbwXAD+mMboAU19PZWccIJ1+CPzSmoXjcyhbwIdU3NEQz2J+V6SpFaxRC+Ih2RdG1ZirL1HxR46JCV4jXyl2uGxOJHDW3AGwtuhaYaMlDUdRMurx2lfFHuX9DtZJTEyRmJtlniMV2dobAc1OhsoVOS373PH0IylRHcCTmyvFaCEbG7kKcLm/FDk/xDMqTJPA3KUDCfL6GxqQvHnXwJPv5iA6o2t9wHDgcFSJasVeQAV6vSBWVl5/nn88NROOTn4T8GGTpsqLZsfyJ8Wkqm1cy+3bAwli5+EtVyH0yjLIMdzd+AapXfpS7OdR8PhnUbXJ6ArIeMP5Jhni0MorG1BQ899Aauv+F5lORaWgVejGrzXmOfoSWe8r9bApLFtbaGPVwH9FJeRH06DTlk5frEf6y2aLIwiSaw/h3XGH40llhJTJQsaHFY856rwVS4zyA+w1qPrJ9DtFzhino9Duw5ZUfcduNshLQaNI+dK6u0rvMPpphnpzvSqMCoc7BGJjWLlhQUqxV8/3MSB82cA0OK+ti8TdHZ+ogiD4vwaw0c2lubsWXLFuE/M/JKDjZ/PT8K3w/VGofTTil5bGoPYLA3C4dSxX13n4epu7UjpDJlQcciD/pB4eM63UzEWOxDYoBY9kIXu8kCtpqCmunF5r4i9t7/TBTLlhi6z36TsHF9Hzb8QfwNFW0KuxzW8bvgA2yzMAt8VusmwkE3Xn35Howe0YrNm37B6KEjBV9UrFVxwMx/YksfUBOOdxV7TtkJ864/G8t/+Brvv/M1vvryNxFshY/K4keTgwYmdJggqYvLvyocdlPErFlHTcOjD86Fajel3V3VqigVq/C6fXB4NNhcfIelZMjGeyWXKws6g/exyndIifcB0N8/IIkECpV/rrNkjXLoXuJ35PKjXFNxyx1P4T+Pv4dddh+Kn1f1oZTV8dart2PC9kH4/V4odpZjqcIQp8DJ9Sibs5A1RErxgnJdYREN48qhYBCDA32Iht1wqHSruySSzS0E11Rh/fPnEFezU5zRTr+GWnEQ6eSgMFLtvggqebL/uf6Y8g4gR1Z1cagL5PJFuH38u1Xh8XKRsjiaVukiXXFyjauW45WCby7DAiD+essVWCrmEGpsRj5jMTa5rlI4Muiic1jcbodNgar6oFfqsLtU2Jx870NK+liuRvFMSr3qdWTTaXk2BXkjw0HInoTnAz6H4UgINo8bpVRW9vkcIBLjxPWFRX1sjdd8AeG21qssEKyhUsoimxxA1RbE3Nufx2tvfIl1Pz4NU2eUXcF/31mFR//zMha9cys8HGQrQVQ8WXz04Qacc/ad+H3dK/j2m59wzEm3YNnHTyPoziESJZ/dRDqZFywDC5LIymVxFFFS3F+yGNJUXAj4g+hPrcTj/1mGWG8K9952LPw2P/R6CmWbitde/xnzrn0MH3xyB44+7Bos/PRR/O2wf2LihOG4+85z8fmnq3HR5Q/h06Uv4v57H8AvP2zCKy/fLgViqjuB+GAGwcAY6EoNe00/Hx98uABdrTXU+W4PNWIwkcQ5592BSHM7dBTxxf++wQvz70BNqeDo4+bgxnkXYvIerfj91zjOP/devPTmQ8j2r8MO4ydg2ozT8dLLT2PuFVeiZ+NmLFv2Al55831cd91L6Oxswb77jMC8qy6HN+RGMTMgAjqj/Fxq6azmemx3UgxPydrEPSnPSdzzUnjkoJfYFhoB8tmMFet3O2VfwuGG4KIEeWAIhorDPFV1S/KBawxFdt67LGxlIZ1TqSFXyMHr5/nPLecLFlhyD2jWyUUPSEGe2+2T8ifiQYin4fs6ntWx+7TTkdcNfP3FE2hwuRBqbYVhVmDkEoBRkv0jmfEeFh4aELc23bwcQlIY9TGBwUFsPivvH184iNUrVqCzu1uKaOvkprtsKBcsnj7RZnyG7YohSCcOb/NZsla557Y6E/yNXSIu036tmHXr3UREhllDMZe0eMo6GfIqfN2nbtOZtkkvf6krsO2G/0t93ds+7J9XYNWbs0yTjdYVBcO3G49srojw1oZKwrhtILCfjgtG770yJWdEyGnnBtCOeGxA4OX8dyxcYgEVD48U2NiqS1dW1ahZmxmPHzaFogw5NyxUIZuR7aZkBxEsr6Cm8GfxYNzOxwgY/qtPHkJbtAJViaBYzaChtQWosYUbwmqyu+ywb3V3VSu6xGlsbvIqrWgYD7GckLPUiQyiVF+/iDa6noTdXUd/DBgz4WRcet4RuODcI1DKFhCJ+JAtAjtOPAV/O2YG5s05FT+t7MdJx1+C999/EBMmjsUpp9+IH35YiS8Wz8fxx83B0uW/YvbZh2HROx/ih6XvSnEBOV0s/mhpbUIyGZPopBbwY+nXG3DQzHPw8L+vx4EHTsC0vWZhU28BBx+4B+647SoMafPD5aSrisA+y3HGuBdjb6VSAsWKitW/FXHp1XMx0FNAOpHCV589jLEj2uCgO8WloGxkYeQVuLyBrYywAhTVj31mzobPG8CCp+6WuM9L/30ft9/1FH5a8S5ciOHKG1/Bq899iN/Wvgibs4au1qPx1JOXYqddmvD7phIOP+x6fLf8WaT6+vDGy9/giFn7Y4dxPtjdQ9E9bB+cdvpM3HrjbOj5PNb9nkWgvRXPL3gaN897BTdcdwT+cfbJ6BhyJE46YQauv+Zo/L6ugP0OvgwTJm+Pf158BLS6Bz/9ugZHHLwbulqDVnO70y0HfvDQawuK0BQvVzFx2sUoF0v47vN/oyFkt1h9Cg8BVTnU9/f3o62Zrg8TNaUKX4BxezJ3DXFq8OBt8U1DCIUbpHBJdVFoq6FuryNNHhQYKWecjkVQBYn1+UMR1HUiMohQSFsFNjo3khRXbHL45l6L7lq6gVwqXRJksbGsyy7nTR4Ii2WWxLjh0VRs2bwRbW3dUJzerb/ORCmXlEM4naS+cJNE0FiiRceqze2CqVvCCkUH3vtOtinnUhJlInahyuIRjTEkgjiryBXSW8UJF0yHE0GyrygPVAykkll4tKD8rLWtzESboorbnAcyMowrhi6flSqBze9HYZC4AIcgF+gaodjB6+70uEWAk0Z0cnuLeRGPiI0opWOWba3OjbgibEay7Hi96DTj56iUKTgZCIbCci/TGf/zH7047Kir0NgchdPhxZpfN4qjaf6jc7DHxBHQ+OfYNfiIPqjlUc7H5c+lLZhsUQquFCfp5qG7l64/ohpYulCrUzDT4XDZsHnD7+hu74ChBHHyP+7BkqV/oLVjCP5Y34OAp4pXnr4WI7p94uBhDJMCV1NTFL//9geGDh0q3FSKATyU0GlBJiEZrnIgpaOxVLL4ZS6XiERS7KAo1nDI6ZThC4+cPMzyIEP3OU9Ca9ZswI4zLoZdsVvICIlLU1xSLMbrVpmH97Q4+qwuM9QqlvDJhmb+Or9fRSarW2IH4/PiYqtj2PBO/LFuk1UIoZjiMuQBm9qTi+ZhSbzZUNMpDDHCabnvuH47+JfWARpIeNantDph53ZMnTwGZ//9eETDLMfj4YZObjuKJR2BYFgc83Y5XJFvSsYz3WI1NESjqAgPkhHCAoIRGzLZGPoGCujsGo9ff1uP+x+cj029MSxduln4s3abG3kKoFLFvtXtKI5GoKmlRQ5oqVQKnR2d2Lh+o2WvNU20t3lw283nY7/pk+Csl6X8LJMjmsEFo5yHaZgS0aYjhm5KvsNYUuf0kiXJRmIiHVwoFC03ul6mMEk3rCIcUUa5Gc2lc4ypBcb2+czwH7I9+d1T1GFMkYfKOjyYvOdsFHSgQlebqF9W1p2/jYISv9OGsBOdzX6MGTMGTdGwNQwo5vD7bxvw1Q8DRPFZz5SDghz/XK5gClQF6OoI472374JXpYBKRyPvfWsNo3OYzyDf+fmigWC4EUYtC5c9gHKxKi5ectHve+Bp3HDz2yhvFXOt+5s/JmP+BAiYCPjZ+MzouR1Du9pF1m2MNiBXzKOpMYruIUOEg7dqzS9IZ7IIh6PyvIwaNUKcvSt/XomJE3dBNltAU3MUS5Z8iXE7jMfixYvlEP7Lrxuxxx67yqG/oaEBixYtxf77T8LPq1YI83zi+DGYNHE8RozohNetwO+ho9Fidau+dnkvlBhR5WFbL0LzqMJ2ZZFM1WARTA5VVLB+SxaHHX4Dcvw+6tY+hc+ylShgIY1cbvnP/WZMwZdffgO3RhdwHocevhc++/x7xOJ5iUeTQc+xhgjjFDlNrlE6dtyhFc8/cxU0QSOUUWQzu8uNtrYued9RpGVCQZAGVbreHcjlE4ITMU03BmNxrF79C267/WX8+Gs/qooNhslRtwK7aZVOORx0HlvYDn7GaVO3Rza2AUcffSBmTN8NLmcV0UhI+JQqHcRcMNxejN/1RMSzNKzRiW1CtXNAxnVLdm0SVWcsnwsPh8F0dgoShu8m/js7oHO9p+hu1nHq8dNx/dwz4KiX5H7L6QNoa+1ELlOEz+tHPpeRmDUz3VwXKYhkkjGUdaJlKISHUSgXxYHJgTXfobxvKKyT2VrIZRBpbJDPmMxWUK44se/+J2B9P4eiKhSzgmuvnIVTZk2Bxti7NyzFkYlEAoGgX9YGDg75+Zgs4KeUdAeHITVDUhl0gNb0guCgiMbgO5brEAd2XNMDoaAwLCXlUCf2ogKbzUA5N0jLKQKNrTIs5qRTyor8PmSZrAl6pWCJPwtj+dyrKnWLW0oUFstVOTChEMXyVX7+fC5rRf45+CR7vaEZ9iqlLiCR5LrkloGfk6KX14s8ef81q1A1wutVZDTcC5c/iET/FiQp/kYb4faE5Xss6+RnumTd4kCW9z/3Uny30ykciDYhk0wgGA0jE4+Jq1/z8meluMq/12J4cq9FkS7gD8sZgENql4vPGovLnDjgyKvw85qN+HbxfehujaLuUPDsy9/gkUdfxbIv5gPGBqiubmT1Iu6680W8+cZCfPLpAyhkTUyYeiaWLf63OPEVOwvN6rArJcy99UlM3GMPvP3Wx2ht1rBhQ0pczsNGNMPtrMEolvHPy0/FQftfiLamTsx/7BRUyxWYTmKnPLj+mlcxmFmHR5++BatXD+LjTz/AfxcsF171h4vuQClv4PwLH8GEKbthyWef4+o5/8DY7f3w2PxQkJVC1WC4GxsG+jB9v0vx7sLnMbyb56qS4C982hB0du2PGQfujQMOmoyw34sdtuuQ4dz0Gafi009fgmH0wIE2TJp0LH7v+wKJTd/g3w9+iPcWLcNpZx0Fv8+OWrGIA/ffE599uQR33v06/reYBbMVuJ0aCkYJ1XJKimXpuFRkSFOFPxgSdj9RBnRbVpjWsnN/wXc1USnct1iuanJUlVpVmNhMMEkqgviDuiHv7lSGCCy//Jklupf50Ct89hVBWFCELctex4ZeGm2izWJwoGBvDWotbAK5w9z/EInCYQa4N6vZYDh8mE6sTKmC5d88j3omI5itttZmODUVtXIB5TyRY26kkhk43Vb6R3U55dnhCp2IJ6E6XfD6PDLkYfKNn41ueRa0cv2nE9tKQ9CkweQQGchVwWjRrEDxmGdX7mE5NKxysFgsy9rMv1+GzS6nsJ7dKgdNfG6JEinB3X7cNp1pm/Tyl7oC2274v9TXve3D/nkFVr5xrLn2941o7hyJts5RCEWi4j6jyDEYT8CnRWWaSUB9sZiVtneDhydG1Rj7rjOy5pJTfDbPMo+iuHA0zYWWRsLdDXlB8SVq0H2psLk8IC8zltXwpcxfww00Y5NOdwDfr+rFQYddJC/D++84DTP2GomAqxEVewlNra3QC1bREmOyjFbR7cXNLh9iRk+YwiO3kK2oAtwXjhrrHFjk4JFIY1HPilvGQCuGjDwQM/ebgMcevQpmpY5A0I01azfjhFNvxOVzZ2PGHkPh8W2HEUP3wpIlr6KCPlx73YvCT33siWukgXLudQ/i40++hJ4z8K97Z+OoQ2fK5kDiMF43CgW6fBuwYcNm5PI27LXvKXjiiaswYfw42BQ/4oU4jj/2XAztbMa7b81HtZyGzaSbkU3qdfgDQXE0xNODyOQd2HnXU9A9qg2hSAt+WPY9ln+zAK0hlq8U0dDglyhPghFnrUGYXjwA5ovACbOvwZpf1mP9mo9kU/Pci2/hwovvww/fv4OIH7j+nqfx7L/fwqbN78A08xjReQzmXjMLx87aHavXFXH4zKuw5ItH0NZYR3NoCGKpX9HEqJM+BEO698NZZx6Iyy85Eg7FibvvWICH5i/E/Y/OwVmn3ow3XnkIk6cORceQg3H6iYfi1luOxB+b+zBt+tXYbeo4vPLSrUhtTKJUzaOtKQiDrZqmIswnn+ZCoZCBTfFJFGnx8hU48YxHwDqFbz57CEGNImNV2m/pbGHMjPcnrx+lnnJVFzEoHGpFrcoND6fyVmGQOHpMG4LBkPx3TvX1WgkZgv1rJYmR8f70ql65d0pGFarNg1qtLA2tnEprWoMcyIxqEdlcGo3RDgH8061RKmdEbGVhg4tuHLoS3X6ZrHMTy02YQ0o5ylBdAWGX0fka9HtkQ+b0B7ZiA+i0ghyQGC2lhiT6GuP8LMeg+0wh45HMRbq5DBFc3KomziebSxGcQKq/f6vzUEEgwOK5orSD291++Uz5ZB9SyQS6Ro0TdppiGIIMoJuHB3w2nLMVPF8gG1CVQg26VXweDxS/H5VkQpwu4hZni7NpHVopQBq6IQxgm9uLYjwmfFlG1FiWwc11JpVEW9sw5NI6aqaJfCmLeCKNQFTDzMOuw+aeOHRDhao54LSXseq7ZxENeGASZWBTUdSL0vZbzJXRFI1ajiC3R8TDdLokHDSftwqPO4zenhgaomTFFaXggeUrShVyffzBID5Y8hPm3vwKEnk/XGoZB+7TgX/ddC4CdA+ZNmT0LFSPE31b+qUEL5lMY0hHtxzoicFguQWL/yims+zLKmWooaOjHYUMm4nt8mx7NE2eVTYmKx4/9FRCRAop4tN1ORCYUDFh+gVSMEKxjrFpHnqFhyaqJ0XCIFpa3HhpwXy5PjU9i/hgD3yaRxwUPNzwOpA/TTdiWVeEIVw1iLOo45vvfsQuu+wBpU6nrA/NHV3IpzKWw9Vmore/F+GQTwYWLHLh99nd3S0RylwuJgw1HqySqSyaGqLieqRbSnUrUgbhI1OwRP6oTwR+HmaqjLoy1m+3bW0ldgoWIp1Lw+PiUECHS6V7kZ87inyhBq+XXEHOm7z432ff4fI5DyGRKiBX1CXqLx5OaVO39FPpyqAmRMeuaUJzO7HrhA6cfvrh2GfabtALSWmF5wJBzqKTww8e74w8nIpbHDmq0wa31yHvwhJbph1++XVkervoHhQ3IF1glGEc4gJj+QeZlCYLlMi1IztXYQlGVq4vr6vgOvQi3B4nsjliPOwYiBXw5HOvIRBpw5a+zYhGwzj/vLNhR1Wcch1t7dL67PfQcVtBNpWQNY8uSmHdujzilmZp2Y8rfsGq1Rvw0gtvI5aoY999huPaeRfI+2VoV5f8vHTZ9fRtQEtLo4hfjDq73X7UFYdwHg0zL5iTWtmKtWcySfneeMmuu+VB/O+T1dhzzy4RXEZvNxJHHHEoSP1oikakMIYompCfB1e3iAmxVFLSMHRo8+cmVkgGM8ImtG29vyk4cVDK96cmQhfve/7DwkI+R2xzJ6OSkWMKP8QZcD9BXA6TAqSsNjY2i+DGPQJ5xEQ8aF4fChVLIGWjMw/N/PsT8Rhgq6GhqQV+aZx3IZbow8YtfVDVME6afQ/6Y2RNmsLbJBpm3PghmDZtNxx2yB6CoEkmYvBqbok8M+7Mwzvvx1KZbEYnvvj8Syz79gd8t7zXugalMnbacSiuvPwMdLT74XU7YJQKsm5wn0SUD68JB9psMqfjmOKonYMKnbHcsghgqspfk8WmLWVowTbccMstqJkNuGzO6Vjw0usYOWwoHnxwAV5ZcAf0ch7tbc0wygXKtMjlY7A7OXx2IBSMIpepCMKEHOJktoh01oZZJ1yOXAnSgs3BAREumscpP+8uO43D9H2nYkgH+bOD4nLr7e2RYQwjyOvW/QZ2nj7x2CLst28nHnv6IeSTm8VdxncTpwWVHAdVTtQqZMmWhSnNZnaWKbEDj2V2jU0st2PRphNuHxmXHklK8d2tapqIjhSCRHTOpKUcMZun25VifgVHzZqH735aC9WlYMU3zyDkKcngsKWlGzbF2DrgpzmU+0VDxBLVRT41J0gUVVmcWZL3t+pxQeX6lS/L805+JUsXiQEiQ93msCOVyUrShDxtPlPJxCBUG981Cjy+EKocVNHNHiIXlCVpVVQyMZhg+ktBsKldnM92Yc3XAbqgTSJZilDVuqw5jmAz6oUsjDJ/P4eZAVlHiFjg55D3bnurFIpy7aVjjwIpHa281jJYrHHfUpf9KZERxORwX+Dh3oDDX9UyH9sdRNHUpdyI+3kWf+XyBZSqVRG0WaDV2toq7z9BoLDkz7DSD2R68pkla5P7UV7bXJ4MeJaqltEXK+GQo67H5r5+rPrhSUQ9Dug14M4H3sTrb32ORe88BsPYAIfShGA4gpGjZuLnlQvgcLAwqI69DjkTP3zzElRbGek08OYbH2Dp0o/wr3tuxbrf+mRI3trSLPfKkq+XyfCP2Kkxo8Zjt6m7YuahFyIYieLZ+ZfJu4y8zjU//YpjD7sav21+Ayt/X4c9p12M39ctxP77nCEGkiVL7kLdKOCtd1bhsjlPoqU1hJU/vYhMohf2Wgk20yuDzFw+g82JAUzd6wa8tOBejBrVKPvKSGMYG9cNYOYh/8QRR++Ly6+YDZcNSA1uFC77kcdch1/W/A8OZw5mzYWOjn3x2x+fwDT68OlHK3HLnc/hm+VvolqNQakqGOxP4Kuvv8HlVz2MX35bhEpuAI3BZhi1ClLpQVk7GxuJM6nDGwqjXqpAZxpL1RCLs2TR6iDweoKCUaCwyvJJKdC12USE5ffGNUdTfXIPJVJxee+53B4ZGPO7JzObQjpdr4VcFprfKwMHDoEEHaB6RNhVyTR2ulAvkzlekedPEHPFLNJJDsb5++PyvVRMDXvtfzFSBQMrvn8Woa1Mc03zyKAhm03Lmkg9l0gRMrwDDWFkEzEY1RoK+TKGdHQJFoHvEj6noUhInouqQc59Gl6VYjDfow5xoavkxhbSki7wsnS2qGPt2t/R3t4pBXK5bA6eAI0GirixvXw/VWsy4CRXletGnPs/Fl05Vfg7j96mM22TXv5SV2DbDf+X+rq3fdg/r8DXzx5kMpLsiwxBqLEDza3tUpxUKOVRYxS0whiUKsB/ulEYreTUmbE0Nn/SlUqBssyNKF14OTbr+qwuXP56nRM/usOcVky0TocBeXo6DDqvWD3gsssLm66dom6iN1HFnjPOlijG7TeciFlH7Y7GUCeKlRQKLMAJtKCiV+WQRwGVvEGWC4lzitSdSg2hUHBrfNWKP3PKyAMsIyMFmRSzDdKNX3/PY8qMEzH71ANxzTVnIqKFUaUwo9ex8y5H4ba7LsOB+45DIu3DhJ0PxdtvPYoJuw7FMcddjkjYhyeeuBVTJx+D5xY8i4UfvYsb5z6MRe/cjzFjm+S6sLjI5fJKpN+sO0UsKpdd6OiaiFnHT8Nl/zwD++x9GhZ9ugC33X43NK8dN19/KYI+xljoAoHEZxg/UxQv8qUcFi76FmeefReizR6M2m4Uvv5yBa6+/ATMuWQ2HEoZVTagVzhZrqBscPKriYtE11047JiLsHLNH/jj97clrjYQL2Pi5JOw/dihOOKQPfDgUy8jH69g4Xu3YuToYRg9Yh8gpTgAACAASURBVBZuuulonHzSYfh8yWqcfNLtmHPJUZhzyd/EbcEokc0XRirhwrCRB2LipDF4bcGN4iY55JCL4HD5cNixM3DZhbejoyWE9xbdg5NPux6rvt+Cxx++ArvsORwHHXAhNvYWsdeUcTCyFaQSm/Hj8gXIpPpRt9Ukvq25AiIiFkuWe2dtTwwT97xQRKXvFj+M5ggEP9HbS1wAY61VcSyy7Em4aajDSb6o4YTPF0CxkEa5UhA3B52YPDRZIoxDGJCClbAxWqxIoRP5jJbD0Pr7NY9f2IWZXNyKvXnClmtQoUMyC7vNA9N0ghs/Os5qdXJ+yVNMiduKTly26DLOZ+hsKy9KRD8YbhVmFjd+NpaeOe3QKRo6CNXXpGSH0VC6ieg+YKkGhbtMMi4uSsEa1Owi9gpQX35+ugr5cwCJRBxDOoeI29tgHI9tqSqtZoq0vNKV59GcUqZVyFdE/KB4+qeDh2JgJpNBW0eHuIf+FD+oZLHUikOUYEPIiiOWWCxXglN1weFVkU8k4XGz1MCBSomCpypuxUKxIAU4rHqPDw6gMdIu7c10PNlVFiCQaJtGRW/A1OmnYMPmJIa0t+Duu07CpAkjmTOVaCGZpCzGcNF2SO1LoqmW84gHZMXuliKGQmZABGy6VumU82ouZHNxcQeTTaYXk6gZWVThwmff9uOcSx+nuQyvL5iD7YcFEPGGReBzB+jUIh9Uk1ILihE8LDK6pvmDcm1jgywroUBaEj41ect0VZDRxXg43U28byXmzUGRi4cOHj6dEg+nECclVzYb9FoODodH2J71ehnZbAahYDOyuSw6u7us1l/eL6WM8HzpmvUF/XCgiuRgr6yxLOUwwAIiH1weOm5ZsJcTQd3GBnC7JpF9OsaIC3CyMM7gs1G1BMGGRinBCvi49udhcnBWKsqgjTFWhW3yvEfZPlw25DOms3H4/DysURDivZoUYZgcv5p4/Uzkshm08FBO56tEyGvCraVQ5XZR6DARCjVvdZszYltFpVpGpV5FMNokz8baNZuQiOXE6chYvVtV0deXhs/nQkt7A7q7OjG8eygiQQ0cqYHlN0ZRirIaWjpQShfEdc5kw8ZNG9HS7Eck0oRcjsWLVpyaQgNbyIkz4IGSzzOLtMhJFXY4x3emQ/idFOcTsUFUJdLsFLGNYp1DdaG/pwctLc0WX5XCWUV4CsLDpHuN8Vo2FXP4wwEY7+MouXR0J5N/SRei3WXFLN0ueReTZUcEiurQpFSmpOehhTTkc3EMxvu3RisDCPgp/NqQSxfg1wLinKzWyai0o5wrICCRTL6tFTi9LFgz4OBewDDhpDiey8DgQCDoRyEdh6FzEGSIQ51rJn9mFqTw+6ZjiI5SYdIRveFywebw/n8Mn2sXD+hcpxmTZwkina9cP/gZ6GLiYZ9uokq1KmK88EFtDrkP6YhjgxUdrhya0JVVKOZk3WQUmWIVryUoEisWU7pE3IRGTl5RsA+pRFxwAHxX81likSMLkjgYonAtaB02VMOJYCCCwYGUiFAqRVCjKIWSDodPxHMWk4nIzSFK3USlUJG9CB2F4oCt6tCNspSosKGaqImmhogglYjbcKkupFJsbieywiEWcCJtOBi2KYzDs+RJtfje9RJi8UEEQ1GEGofIcNkd8GLzhnXwUsSvOeBSvHD5yEHWxWnOd2EgwKg6i3LqSGeLUD12EdRIlQgGGpHJVqBpZHbW8eknn2HaHvsIZ5RuLt7vjiD3NCpUFmyVub9TUC5nJT2iublP4Z/HYQ+vA6w1sJaxHM9woXVIpxSAKvCjWnfCbq/KoIC/VnXWUSpwfSgik8nBqDjg9YYkeeTy8ANYLEa7StGTCB+gXDZkL8nvhIxjnTxajcM03tMOuLUgNm3q5dgdL7z6BiZNHoe9dx8ng1vNE0KmQAe9T369oDfErc412OKS873Cd96fCBwmtPLEBXm8cl34/LK4jvc3Hdh8/yViKXHSMnpPk4FwfKlQcvVlAqRah0m0BBvkdR1Gia43J4xiBrVqCW6JQXPltkO1KcJ65VBHDQWFW17KpQRd4PeH5Z3Hv6extRUmn9Oa5RQuZNPwh0MY6O2V74vvbjq0uUaJmYF76WBA1pwcESWBEIpkp0fI8qW4xHg0B/IZ+FiuaVYxGBsQtI7mDQj73qeFUNR53/LP1OXZJP6LkXIOAVjOxmeSzwT36UyvWfe2U+LjHCgTO5TOAzMOvgTrt/Tjl5+ew6Y132PEyDHYeep5KJQr2H54mwh/xdwgNF8IDz16OaJB8utNHHTgpVjXX0A0YsOI4d1YunQtvB7gtQW3Y8TQiLgTKSATX8a/k2kI7lvrxQGg7sCGnhT2Pfg6GIqJyVPGweSgG2V0d3ThmivPglPLI1fyYtLuZ2LevOPw39c+xapVg1j4wTyMHt6Kaq0Fu+8xG4cdshvm3TAbRRY+wY5QqA21ah6D/X34cc1POOW0+WjtiGJ4d5uUmK7+bQPefetBlApeHHXsGQhH3Qj73Lj37nlobgvisCMvxQ5jdsaOO3fhwotPxMxDToPd1oD2xiDufeBqHDTzJGzamMHe03ZDuTSIp/7zH9z3wGOY//xr2GGnUXjykavhc2rIlQfFFEDRfXAgBtXLtc4vrtNwNCr7uIqRt4ajfF48QeQzFeGi6npe1j5yk+W7IzKjWISN+KRaFdl8RnAa3LtaeBsTNa6VNUOE02qJxbNOGZr6QzQ91IW5r6guuE0FuQL34NwrWy53nuM4vKBIWq0zTVQW3Fkg+n/svYe3bGlZ7vvUTJVm5aoVdui9O9FNtzShCUILiGAjHMAGETgSBiJXEDEduVw8dxyGCTyIIoYhKkdEERBFRVHS4YLngMBoUtN0TnTvtELlXDVnVc07fu9c7b3/Q+89Ro/de++1VlXN+c3ve9/nfcJpPe2H3qzOYKK77vhrZUYjZQjDhYnts95QE7BHMkAfWsYGnvaERjLkp+5hikFgquORPTC3oX+329P29rFU5aNleh34TGHdnmseb1jZi9lS1XrNBjibODbCAc886i5AVtQm1PQMZjfx3IBlJ8gbOYMwUn5+8ZKbLuJMF6GXR9QVuLjgH1G3++KHffgK3P+ZVydnL3R19XVPRfRsxR5BDrliVguavSRImX8uvqYj1WtNZZBEAEAsMKontZyp7FROEEhI6EgNrVfVG3R17NgJA0Hx32p3DrSzc8zCUSi+KXIAvwCRYEEwzeZnf/fePb3ox/4vbTYZ/e5/f71+6lU/JC18TeOhwmpZ0yENatHChZDZAkTAVkQ2iv9NHCVqtZpW8A9HA5NrbW3tWLItkmx8jYg6qZVbuuLqlytykAdLH/3oW3Xt1ddpsZho7+BQz3/B280f8wuf+W196vPf0l996GP64Wdfr9/81V/Xk7//efrxlz9bL7npBfof7/ukPvqJL+rax7f0lje9Uc97zg9pMD6naq1qTaF5c0ZIa7JWoHz4wx/TV79+s2587g168ctfqwdvvVfv/9Dv65nPeLaeecMNBvpl/dQPEem5BZwY86usoJyVMiX92R9+RMt4qDf+wk/rzm/dojtuu0XPfPqTVSjSREUqYQHg0hQCJIaKZhONBlP93H/5DT3rxhv1nGc9Vq06PlN53ftgV7/1rvfoqssv0Y3Pe7b6ewe68oqS6s1LtFgmKlcXmvYTbTIZve9PPqqbXvhiPfaaExoPD1Qs76p04rjmvZ6+8KWv2TX+0Re9wJKwWydP6W//8uMaL4f6kRufpy9+9pN66Y/faMyX3/v9D+oHnnqVfvCZj1a5dEKf/tzN+tBH/kqPOn1av/jml2s5Xaleu8Q8RZerqTariaXsRqvAmD5fufV23fiCX1Uh6+jLn3uv3KRvE/NatWXrKA970tmYBYMDaJpx1GjtaD5N0n/LRLrvew+Y59fudssAHAotvP5oUkgVLRYIQSNUydFwOLFCFJAR304CpdYbpPH4SsI8KypPAIrZA8DwonnKGLMHH+BqraR+h+m1q16/b2ti98RpdQ4OVasV1e3tq9bY0mpFyIJn3+dmQ20irC1ctc+fU2tr26TaBHLBikLyBHiENNfHwwx22DpWqVQ3Ju56vdR0OrEAmsDDX21h9hg0NhSjyNYNCHIiAyE6h10DRUh2reIj6RUUT/oGEnANkDoB6uLxh0l/wM/xPGMEUDDDHgKoppkDdJ8hAfM9k8PRdMHc8QNCY2Ap8rzzd57ceh0/EJF0tP/QA6pVty1kA0lY4tIEVeQmA83HGQ3jtV74wjfq5372lXrJi24wgK7ZbKnb2VepHGoyAVgNFfixDg7OaneradJSgB/SpaEubqKlTlxyqQ4Pu8aYQibJs5ajgZ53lXFnWs9GmvSm6k5X+sadD+j7H/cMnTrV0Kh/YJJqbBIWESzeufLI+pH/F1P5fxRvrLCf9GcGujkOID/Xe6H2YU8nTpw0X0i8GFmz/Efjzn2BHWlhUZ5rzf5sSpBLxr6fNPdVnGr92ce45p5blAQDMq/RJGNAQrUGyw2pXtYsHgB7fGet8u5xJZMFLb4xrOJ4rMmQsKU0iVgA3RGevIRBJRqMJvbM9NoddXtde59uFqCjoGE/DTPDR40AkPlU1mQzaHM9Ghgk5jAJfVsTgIS0LpBg9s+dsTTkar2uoFAx/7HEdbV/7pwNG8yCJpNoOeunDLSAFPpEtUbLvHurVQK+ZsZKL1ebmi42KpZaygULjQYHBtrBrpqMpubbCsO9WHCMtTIaLXVs55TcbF7nHjqrVqumfNbVQw+dSdOdgV/yOfMrPXv2DuXzFW0fO21NW/vwgrJe3kDb3WPH1eu3DZziejCs4e9hkVkjFztqt3s6eXLXAlpms76q9e3Uqsb2EwaCK9VqNS0XpG6nQWCsIc4MhhTYBhByA0Buyg8DV1x1Oh0DSSrNqgEZADrmTz4jVXyjarliDBwYnrAyWSeVWk39Tlfl6pYcNybHw0CkcXtPcTzU2s74kryMq3KRMMlUSo6YnEab+0CSMmt/sVzbgJDhHfLeZnNLxXpTyQKZ/crOY/u6BSBLypDjM9VbTe2dOWtnfZ6hwmxmwTius9HhwQWdOH7c0p/5WsKj8CFmGgRLsYqvNJY/2ZzCUtmCR7hXnHVBBoB7cuSx6xvzEubqJmGtmwuKsvhtT2fGwiqTAo+cHo/IYdeCCFEA8H6rVexbpHk0Sa9tkFetXjfm8XpFveIbCLWzvWve8SatdVzNFrHZXTCs5B4DXsBM3N46ZsAVrOxOBxDct69b4enqrAx0no+ntu75XIRjhUUGsanHLO9rNmWfLKpIQns0U+D46nd7mi8G2tppWuO+2hA6t9FwfKh8MVDgZdUotxQvVzp7/iGdOHlKYaVmHsCsWWoj1BTj6chKQYaR3PMzZ86oUW/ZYJzrsVoysMybHLZY8BUtp5rHGaux+OwAwQCR99x9v6688mqNhj1jpOOLQG1mKopkpUm7q9k00s6jrpSikTHIEy+nNZYX0crOJtZx2Kim9EhMWwkAdXNSpqh4BsAzVbFWNtabmzCMGdtAC0sR1gprkXpyOhnYfkqtCQDfH85Ub21p+1jLFBE8Kz6KANY3dij4uAOsuID8sQHC+KSjPNndwcapq2KhqAXDrwDGHsO0rHK+Y+sOJjret7CekUkznCxUWkoWG2W8RPPZodbxXMVsWfILNiCgzgirlRRQijdyYOeThqqF+aZmIC/MAahcCxACnHQ9LHImmo7GWs4iNSp1rZ1EJQAwLHcWC7NYYa2wDxO0yDNj/t2276Q1JYD/sD9Qs1a1z9vu7KchYBuGV02NRl3bZxjQMvRDDs0AoHVsW8PuoXm8my/rcmPqH2qDfr9n4T68bqoVcJXPl9Trdw2EDvCN0UbbJ0/p8MxZA/qb28cUH/k/R1FWL33l23Tztx/Qbd/5kI6FBAoNVdu9PE2tDz25QZjaJLmxBoMDu3ZYBl326MfpvvvuUzHvpR7GfkHFgqdkDkMY65SNPvOZT+umm24yG5pok1GpXLNatRxm1R1OFJSxHuBMHKpaLCleYIkylofn9skrdOHOBzSf+mo0Xbk5BqEwm2MgSV04nOqpN7xR99z5d/Z3DHsmw5km06VOXnZa0bitxfq8Eve0hoOuMbqDbEWZIKOwOFevzUA+Iy9YyXMYkFELYKFyTLd993u69vsepcl83wZe/c5G29uhJosLpmI7d3akarms6bwj11RKZc0igpnGOr3TVH+/p9lqXydOXqbNJmcgPsxK2MvYSBXCUA/cf4/Z2VRrZRv0MiiuNneMzcnwCfa22RXFGwtNtXrr4ILqjZqxrQEalygO5/RlOesTa82azp550BQBnAmVSkkbBgNBYINb8g2KYcFAVWzkSoXQ6gFCq9jTHZ/MjKzlJWANVdu5VM99wRt1251n9M2v/7EuPbGraJoyU3lfAUQZhkeBq/0LF1StFO1cJsOAINYLD523/YqgKYBTSEIWDurhLQtTd5n6oBcYPh31o3OGInmrk2HNjgdd8xXmWeH7GHpjVQWD3nxZNxljHGMJsn/+nHaPn5Dy/MDY7BEKp152EWe6CL08oq7AxQX/iLrdFz/sw1fg397/rCRXrKvUuEQ7Jx9l8kXScS0VMslqMmKSnlW0GCosw16RljAhOBCnI2Mq4ceHbGw0maoY4NuIf9/KAFdYUBx8FHmbNZNtJJCuhQKcO3femCJM9wBaSWhlQn+uPdcznv1aDUexvvW1j6hWHGs1xlcSSUaowAlNIsVBDGgCKjpmOl8qpmEg1S0Nel1jzlKQwgIbW9pl2Q775ta2MQQCiu7pTLuXX2bJ0rncWtEMWeDIjPwzTk2OFysDcybfUH94VqhF8C71s7Iiln+PpqTFhuoM97Rd21Xv4F552aY1aLm8Z0AcPmkl/F5XkYVr7V0AmIjkrAmO2JWT35hnFddg3OXfYN/BCKWxoLgmgXKq2hZTUK57Vpukr+Gwa6yqCR5HpdBYO5VKS9MpcnMYekVNJgO5m3F6DzKhFXUmc81iwJ5Vb7CwRpWE9flwoSQeqJjHYGxL02ggx+9rNd1SvoYNxKEUV5QNispn55oRjrNwrBGtbrUkwisyWXkhrI+RsZEW40iVCjKgpbE1ltOZnGJJKwBQggxg5jq+MR+Q8C4m55RzA+VgTc4JIPCUJcE52mg0m5v8eX841ROe8kYVclndc8tfy9PIABSazCU+muZdGBhAs55NtIIpHNEIuDZVBlRK3Hwa7gXDURSFvsYzmKN5OavYGHqkplL8lSr4ghFCU9TaknQBWV2NJ30DVv0AuT4sIIJ7EgXZkny/YEOGXA7ALLKGjWGEBR2RUuoSpJXVOp5q7UTa3zvU8RNXmrG/S8rv2jdm0Xw+tGK0WkPey7OUJgcBulP0knQKSwtgGCCYiX3qoVWw67+KpAhgqol80rVGkWeBgQdMzuliogKsKwYmNPOrWNEGGwvyTgA4SibTohDlNQBsDg8PVMyxNmXyb/MMpPiGdVbg64cGYADGpNLOnjHQow1S3JKBJcbws8AP5GZ5A539nK9Bu2/XBzuS2QKfq1Cl7EKj7ljTZCIvX1HRLRrQOB4DcMMsW6q5VbXrvophy8BeALjoyXE2BsZTFUcrwhBWFozleL6xcnhtzyvKdwqKMjPFmakBkIVNVnnsGPxI8+FQvSEsicCGRASQBF5oHq7tg/PK5Yu2Dmr1hvbwnoXRGAFCTQ2kYF00WtvW5AH6weIFWLO9cgWbB7bUxtipgKrsuePJwNhp49HUmHqEsw0Hk1RKvwI4T5QrVJVZTTUa9FWtndIIpUEyUVjIyuPfXFfTfscCJQArCI4YzlbGvlhFfXleQePeoZbLmUq1mqTAbBFQGAAchSHyPvyEXQMNfJf0dti1BDnA3GN4BKDgG2ONUAeYi1hqALjAKCvkadiOQlZodOOZVoup/V2h1EiDRSZcJxpC3A4dBZnUBqBAgwz8j/RwA6C3URzRQq6NbVqAEZ4v6HCvo2YtfTb5WagsWJywEFFHLKejNJhjvTEAq02DDnMnm1Nv70CVGvtiKtNnnaJyCDIT8yrePxxra7tlbBiCaXieFlz7HM1VkoZ3rGG355Rkpha8RPgFIY0wcafjdmolUGzZ16beBBsDF2DE5fL4N3ctiRj2IQAtsmZYYmFlS9MZ7N68lhbQMTL5rAXHZdJ096xHKNbEPGqP7x4T1o2sL2xoLIgsXhrrF2m5EsJoYmPBrgl1FIoA5PUEgbEf0Rin4K+Xg1Hna73Es3Co5bxv64JhjLHNfFduNjBfXAYA7A+Em+C7OSV8yOTUeU0NfC8aEArYtlrMzTOcph6/VSxv2BsT4FiXAQQAU8ZUArCA5rO5MlqrXq8Z444gQRLcAQFgxEZYFAU5hWHNbCrws2QoAYsdmSdyekKP8CYG9ICVyt6/Xs6VrJYGBrVaW2p3+8oF2Ka4Snyk03OFxZp8L2fMzNEUP+6CXHdtTFhUKCRID0dDLeKh+dlid2Eek6WKDXNcAgMziQXHFIKceVP0e6gWQh30OhauBZDK0JW7MY1mWs3G5uvLM2a+0wSKhjVjwwMsT8dzY4wTmse+gvR1YYxHV7lCzs7Sg8OBDTFKJawsYJUGGo3maja2DWhj3eKFH8+mth8DUvH1eIQzkGM/qpSbmk7w5h6pWPYVrXj9QIFDkNHYziPCgViHGQH+rw3YTcP4CD5Ng5Cof/xgY8xmQmASnn8sYmKCvTbKl9O1wUBxtXLkeHm4joo3qBSwOqjbMA/bHR4d7uNilHqHwuQFPIVdz15XARwa98ymCak9ANp0HtmQaKtesqFLUAgV5kLzWJ8T4JQL5MNOczOWWo7vK3u2S+DkbGTrFKur1Oo4o1wYajLoazHuqlSup3Y5bmC2GV4ua3sNwGehWJPnJzo4vEeFwFMhW1aSrZtXK4OmcqVizwzAKhsldjGcVQziPPMlpfQryIUBn2GoPLI9EY/xpZELSkpCz5QtSKndHMqG9FoQGpVngDCeKGdA/VqHexfMnoWAHaT7s/HYWIfI9GXewtKSYLAcoYeAadxDwLrIAsV6Fy6oudMwcDebY2iTNbAcn2nUMRboc+QfTcjWIsI+AQVM1qTzWDtQZ0MUmM8m6vTHqtRr6vc7Onnq+/Skp71O9587p3tu+wdlphdUr5Q0WzvmM+0wwAwJLmVI6FnQaz4sK/ET7R3crdBHLbc2//sEBn401Lx7oGzYlJ/lvSbmod/Y2tXGDZTYoHigZDW2Zx41AXs4PUE2WGsas+a3FGumeJxXtRlqMdk32wcCy8Yzaid8VBN98tP/pvpWU098zEkb3MTzigqNtXJ+Xe32UIVMLDc/02rDoLRjQ5Nl5ClbBDAfqJg7YVYheKLXaqe0nJNc39Vs3rbBFCQSGMGofwI3q27vQO2DsU5fftqef9cpKQGs3wxVrLZsEN3v7SuX4DufU7t3j6qtXavnOAMcCx/d2L4C27lYQGWACiJVKHC23H/PvWZlwtkLwQCrnvWKp9S1HmMTzVXf2rIQVfZ/6qJkwzPoKFnjd8xwE9sSGMqOprOJQmxGRiOVYKUuJvZ3PDP23NgAjBrIMc9+1D8zVA4B9QAknIK+/4ZXa/+gp5u/+h75s57qx65QrlTTJko0GWMn5VoPyHM8GQ7SoS+vFVOThFZH4XeOp3EK9lYMNF2v+YwMEwmrWphViu/jw0q9uDQPZQIcyTDQeqE54V6eLwco28FGQ8aKZ0bAYI1gLBs2zxcq1fj72M6q5tVvuIgzXYReHlFX4OKCf0Td7osf9uEr8N2/fUXiZHPK5Gs6eeU1co5kjiaho8ElZfeIhQJ/hUNvTirpbKain2g+6VsD5wSE8JS0WedNKs0hmcPPNF7a4VoJKcLGSpySTXyRYWs1N+ZBvrClyWyieL1QkK/pd/7gw3rPH/6zNVWf/9R79egrd+WsxsYsovlIMlmVw4p5w7k535LMPUzKYQEUi6mfT6GmWXegddJVsdzSfrejZuO4kpigrLVWSw7WLc2iWJ1RV6VqXgVvS9Gya5IRQI7EW0rrmuZI+DapHx5TVMS0uSBRpx0rrIYKK75m0408v2RAU76Q0Wo5k+cWLOwDzyDfLRmr13Pxm+xo9/hJm/QDYtGwwwSh+YQZADMTIM8SZnJFxZOFAav4l7nILJFeea7yuUROtqx5v6/5ZqlyoSpn46Zp187K3vOShnmDrBa/T7yPNgpKFPdpiu98MkyltrC8HORfscl2aG5gs1LUmgSPtnfF7xPzeYSpANgDq9IreJrORoqmG81gF7Tw4fQ0nwTyi76B6aSkLjcFFZOepZTGEcVcziStG2dGUovJ52fTQ0vfnU6QawIEBlb0kj5KsVauNazBuevsBT356b9kzfOXPvtufd+VOxqP+haUABOr1x+r2dgxiU4068vNpinZgY/EM/0889XavCYBVC3Fc5YGr9H0FnKwNQppIJUP8DOx/4e1hz9k4AVHE+/Uw5UQt62t7VQav6DpyZv8zgtcY+LQbFHoPZwGjiQc76XhdG6+ZIBTg37fQONiWNEqSf0M8UzM5rOakTJfKmnY7anSrKcMtgny87Jy1VDz/qH6/UNjtXLtKPBno7Gq1bKiaGZrBjY4rDgAZ/O8pMk1INVRWK3rwXvvsW2B61Fv1hSTazVbKSzgiRnb8wboZyFMs5kq1hgs1e3vm7ctTa4FrDhFk7wj91pNxyanOjjYU70BsMTPD6wJ41rBBNhYkhLDnESTIU1b1gCIfLWs5WigwEC7iQYjwMO6plNkfS1jFgPuIOcvV6rmo5YPfAOTCauCoVCABTafWiGNHBFmFKFX2cBV93DPZI3TGalLWTWrJ4wV9ODZO1Wr7KhYaChawYIfKeetzEOVlHoC+GCGMjCazxZmFdHaapp0f0rab6Vl8rFqpWyNJkxDrgvsi0qYFvqLOKNqBWYxLOJlyoQbjwxYm+FhBnt0gw8egW1pQNlkAeBcsucEakOZugAAIABJREFUsBJPPRo7PCVrtbKBmdhZsB/DNDJGcja0Jhopamo6CnjpajxA7kYjHplEGdZdLtzWZuEqw7M77B3Js9fGiAZwtP01xCplpDgaGPADc7eYZ4jkGTgLGNHv7Bljl+FXkA+1iZfGLqU5pME3NiH7K9wmxzewpXt4aAwTVAd4Y5fw4UXWmjgGilTqdQMEQEPcTWLgLuBBsVxRthBqPl5Y6A8yb9h4q3iqsJB6z8LyLYSlFDxMZJ622MUQ1JjatcAGxM6B8Lqc3QeuZSmkmYV1mzefT5jogE/jCWEXDFrSIBeYYADP3MdVvLThxsH+WdWroaV7w6qFXe7ymRPXgDaYbDxL1equSTGRUnO+jMewu/Em5rpzn0NNppHQSTuED2Xm5o3IQIRnaTA81LHdE+arTAANku7lsm97XLL2zY4AWbVZ4WBFAIg67GkTzWyfbOwcF8gq+2jeh8fHoxBovYRVJ+XDipI40mzYNzA4tVihOV2aXYicgvlKZwu+eXaa7zPn2pxhVsYC0lDBcCYhJS4XQ2POAh5thM916mfLvhdFjnL5sqlEYEqNBiMtJgtjffaw58DbtFgyoBPwmrNhvVooDHMm08/Wd+3+LCc9TfqHCkQYVWCWDQBy+GluViSlyIArGv7FBKarq0prW5lNRuNxz56VeJ2x8LzZhHDIQ203q1o7WbMG4DXw74QBi6SbBpwhM/sl/sCwAlkPgNCLec8GAr6HFBvZe8YYvWG5pLWXVfvCeQvPYlhFABLeioAf2BPwtbx3PP8AquYzlAWpNRMgBzUW4MVsPkqtE0DUOY2i2O4Rw7zYpOhZlcK8hRVduHDBAsm8AEZXKIdQuzXPy9oGs6wJ3yPAhucG0M03j0wGegacBzmtg4zi8cDA03iJvJt1yZ4us4+qNAHA+AOAewrsYeaLfQZrabkc2h7sbPDwzWolnnn2U2ohX7lKS+s5wwkSvdN0e/Yarp/nF9RpszdFdgYSCArwaYGTDAtWK2N0c07DTuS8O3PmIfOHfuqTn6Ak48oJYBwmZucDEM2gF2sdwNQSg7QoUqFc1XQ4Ng/NxTxSkCurUKrIyzqKhvvqdc6rWm6mzHjsQwr4/z4ccIUn6sqeXd4jYTkE99n5Y6y+wLIIShXsqKiveI54Zsb2Ge3cnC8NtJbnG9tZMefMxJ4VAgzZR4bm4ZpKvPkzoOpsws/Ac5bh+VpRNNGgjzLDT4MPKfycwGqbTFYadPaPwnoc828N2EPwXDL7EQIJU4uOTQzjGE9UQq0qtv4BS7HxKZPLkPM1ayOtJyGeobxnAyR+BvcWf3wKt1JYUbFxTJPDfTluYGfjEgAs3NUPv/CXded9D+rmL71PjSL3G2Z72VjXWRcv+pSVzgCq3thOQ7t8whDHZn/TbO3YwGc06plSZjbqqbZzmfIMCLoHihdzAxDt/m8yZjvBZwX8hXEJ0M7ah2QwmcKgzikPI9s8uzca9A5V2dk2ggD7FmBeskEuHtieggVFIawY6BzzHPmBosnYBoipXF0GLq+oQYKs5gz3ii0jaE8nM9vbJrOZwmrJBukJCiPzlk5997GlMla846l9cGi9Ds8n/09tv3vsmJKgrN6F86rX63ZmU99BBsAiyPZ211Ovi/0RQcKQD2BGY1+EYkHqYT+UOGqcukwxzGgsXVAErhY6e/a8Gq3j2ripnRZD63zOsbXVHzDwa/LUK+vGR166rgqVkjr7e6klE4q9sGTg7bzXMXXGeDo3Q/QifqwzVGkZG5xhc7PGBgM7l/lA7d5cN/3423Whfaj77/64Du//uqpbp23QCfO43W7bZ8ZmhxoSi5sCGQZoEz285Re2j5TLdRvqcD4VkO1nOFdzRsaw0NnpyIaz1Gswh2v1mtV9DObTc55nxDe7llpry4KrOAvZezg3KgyaZ2MjLRRCam/UlDzensJT//kiznQRenlEXYGLC/4RdbsvftiHr8Cdf//jySrja50t67onPV2TGQwwGhxArqk28cokv2GpKCfw1W4fWvNAQ8/0zrgrnqtz+wd2kAXWfDA5TplOHN5IUWdjWHRL1Zun5RdpOAfMPpn1azwhFGdtDXXiFLTXk558wysNyPnUJ96tx197mbQaClgVpsvOsdMajscaDPHlCjWPkVdzmMXmW1ephLr91jt1/ERJ0SLSTuuE8qWp4gXMT1duJgUdk6So+drXZz7/Zd3wlBPaqp4wb6bzZ86YT2PGhbVbVSksGiuFwoNCDkkagHC5tK3JMk2ORBqXzSLNXFhCboiVwhJ/vYyKuVBkNCCrz3sNZUtVCXBSaaBBtVKyJmoRwd6hUSMhHTagp/5gbIVHIRcYSEvwz3y4NN+1TTzTbDxSUMqZWfomWslZ4aW6VL4Ce3VjwSGB61gDRGXn4eFoqeLI3pYGmiA3B8ykiVy7NJd4htYtDOTbt35HJ46f0GMf9ySTia8IYkLesxkqXk9VKV2mTOIaKP7pT31NX/ryt/RLv/RK7bTK8v2qJtGhQr+kn3rzr+hDf/d1ffWzv6Frr6yq3clY0nM2pImA5YkaHLnsSa3jpRbRQoGPHD5rIIqBDSu8GwOTtfWjta657nUGTtx/+8eV1dhk+eZjRyKLABUI4piYAf06ofnJm7UFEn1k4+1O11ifND9IXQu5NOSLJg2GMaAYTEwAyPbhYcqoXuFtGphHL9JuZP4AOcZSDUj3nhqLBRSLf8e4H8AvLOTTIh7W3QZWCn5/eAnmDIyiqKdJ7nb75nOcOKSZ0ox6imYAAhv1+gMLbyMlGH/J9uHAmJ3NnW3Nxr00Qb3RkrNJ5Vc0VrCVYaWVK2UbSAC6PZxAT9FNEwnwA5MAmZaFDsAq2yCd36R+jXFsXqswF2yI4mTMOgDmSv2SY8pEUyU0X4lMpkiYT3TEHvZKNSUWTkDAlm/TfJp+mFjz6USFal0xxTW2FzAcYWnnchphmwBISgozbPN6TcvZOAWbj3ztYDPRoCOrRLLLPgRjgGu9XOHnTH9I0ErOJI/rTWQSMGTuWJh4hjHCSiB8oaTJCMmto0q1oMk4MjYaYLjjLrV/4X4DFwgOA+iZzWE6JOoevU+TvBPWsUaWzjWLNB5OjXGK3JlrPRz0VA5zxrojZGwynqtaqdk6AwDA65dGCpYFzzX2JsUCIEpsawfo2XECecawzdran87w/oMBtDBgBJCO9wKQHjZb9llHw34KCI5J56URx2OUJg0Oe+rrGRNIE4QGRhiQiy/wei0f31pLn84YmAObOl9wtbAgQ+6Fr3i5MTltj8Y6iYxFiJoA8IIQL3pV1j3DOM4A/p2h0v7evpqtbRvo0JCgcJhPOScWBoQi9eVzwtJLmcapzzfPKT/HADy03glBXLENmzxLqWdYMFUuL416Ay1RFAf2Jgx4gQ1D4nYWj2I8GwddA40Apbl/Jgn0AbKwInAMyGFQUqtVNF/ArIVdkzn6OpgpsIfx9a5q43ta0nBmXZMSc/8TE5u7JlkfjQEnylquGHbAyG1ouYhs/4fdznW24YTthxOzjoFVjNR8NOmpWoLBGJnfYq5Q1GBAQ4ndRZrEPcB2YN5Vo7ajcmXLAEi8cPmZgNgMX7D6meHBix9rWNY6QbZb0GzcV6GErHwjPwN7J92juNcwWS10jyA9QnwY7hE84mb1nne/U6981UtT4KAQWnAO1hzcYxhiowkJ2CtTFwAWR+sU8GNP4Fqyl8CMAvQkEGdv76wFcXFNWKtcJwCwlHUEM3dhIDyDNnx98R3Nl3YEGVioYQzI4988Gz6sNniVbwwUZR0CcCGrN1afAZArDcdTFYoVY1iy9wFMA7gW8nlLd99Mh5qT8I7P9wwg0LHEZ/a8AkymDMnmMO8Z6ORN2UM6fb5Y0zzeqNEgOb1v56yf980LlAFRIcgaeBPHNOixhRkRWNeAUW4+qmtjvzLMg3ntu4ntQ5wvgF5cc77X9o75ws6RBYOZYt5sWmCh7ff6BvpQZxDeVm9smZrCC7KaLcZ2zVjnD1uQYEEB8MrgL5XNAhKmsn8nYS0TyEhIE/vO3IA39h0GWdxn7hv7KoMMgjvNOzobWH3BoN7qqvVSXgbQu5DaNcSRXXtje+Pd/jCTzSOIilAycDo8T1MZN6DbEksaC0daWd0FaMgex9+fPHmJhqOJ3YuDw0MNRyNdcrylAsOATGDDGNj0vusamzhPLkC8OPJXDI/sKyJTPmHXwX5tcnlsVRhecI4uYU8XLWCTYSp7KP6rMJ3xPGZtENbIMDxXKZm9jJuvmE0OazDibLH1UNR6mV4TgHqzErGQwdSTHzukBCubJUOXyNjSAHiAxH4G24KFrQ8AOPbqLAzSDHXDwuxEsB1ptpoGmhLyOIs5owDRU4XQtN9XsVy1QEo7Iwn3mRNqtbYzDUA5mrc1GgzU2D2l1QIqLSFavC7PXtWuRcp+z8lD+dMbqhCmtgmp5yrP31L93li+F1qtxt4OUEwdkC8d05Oe/tM6s3dWZ+/7hLKZhcjEZRhkg4vxwMBLaqyz5y6oWW9ZHcIAn2vJdRwMh1bTYf9C4KiT4HNZ1F77UGEuUKOBFybe3ASGtbSKAWTTlHv2sjQor2BKMWwMDvcPrXZfJytVSkVbW5xFNoCfTdVo1OXiRQsxhR0mnisoljSf4dWJ7/taFdbVho0pDe5iD4JZzbolMHS5wUInNF9ymJ9I1xM84fFpx9d2tVJvOFYxLOrCuXMKCzy3FQOoeSbImPBc98hPfm1KwRzBajlq0ZSRzHPI2YpdBgMTagAAcdRL7Iv5bFaH7X0blHD28TyPRlPLzGCA7qHmcjPG/J8vY2NnrjcZA+xXS2qyFD6pNXZMtZHZ4DOeGCljOuSakQ+ANdda3cN9yyKgXqauxpIH9vAK0gGZAmbHgFIvsP2p1+mrkHN0bn+kH/uJt2u2jPXlL/6xGsHcLDWoVVk/2LV02m3FMHEJoSzVVW5saTpaGMgPK9vL+erj98zgwcPOJM0LCYpVOaWaMqtI8XyiDXYWWCmhcIpjI5AQhkdtUNne1sqGF3yKjNx8WUkUpb74HoNRvNaLaWhugkgotXZibTWvet1FnOki9PKIugIXF/wj6nZf/LAPX4FbPvJcXOHkFhs6cdljjEmF3CXIZY1VYcElNBAGBjnykWXDWp1MLbmVpp8pcbnW1EG7qyBZWuFggVUcmhvYJ8jTQwtDwOfHpvCZtXKBo0F3oGWcqNmqyCe9WoFuv6enpz7j1VYof/V//akaZQr6mYoFip+F+VkFBaT6Oa2Tip76A6/Q3l7PCtlS2dV0TKIoXndrJXOp4Lv68v/6XbXqJ1WqIOsbi5ZuGnl6/FNerW5/oa994fd03bXXaTkbWONLoNBsMVHWxzdwKT+XgocAaSSiUvjQfCFdhjEG0wKDdDBLZLwAc/VqWd3Dc9re3bLwFSR6MGtJ0ab5W+J9F+L9NrYCypCeJGVBwTrMFkoGAgBawFbodvfVam5pMc8o8PImkEEm7uY8Ywy52DIslsYeGc0BTWHVTNJE6mxeRQoiQopGQzVaTWOw0JRZESHHmCczN9TffPhf9Y5ff7+e/JRL9NKXPUPnz471T//4RTnZpt7zO2/S4x572sJCNkhJ3cSSlmFhvf3XP6A/et8n9I9//7v6wRseY4yUxeJA/jqvN739j/SBj3xed339QzrWGGm9pIn1lC1ntFkQSjVSAUngoqQ4WVozQnNhScFMgzNA+SuT/WA8fzid6THXv9EAoi997r268lLATDwJU/8//O2yPlJ4mqeNhqNDA5a5NoR5mcccTYvr2vWwoJI4ZSPxvgDVBv3h/4/NQSEYmrSbyfZoOLLGA7sJGIuAmhSKJps2U32kyAzgYXlSZMHQda0Az5jXmW+ejwADTrKyRrtx/Ljm/YGxsilcx6PefzBvaKSQYKWALZP3nFkJOGup0+mp1mxYw4e/GOAnX88zm6YNp0nF2B4gh+PvG800sRoJba1RN49Zkk0psmmCFzH+glmtuMckjZNVTBPislJgeMIe4hnYaG9vz34ejAsYkUjYCGsJYd7GiTI08Qkel1PJTYthnht8g1N5snPkz5o3kPBw/8DeQzEHs2epYrFm8i2uW8YGECQ9lzQf9LRZs1Zy5vuI5xjXH39KWLo8g7xzaOSA19iCAFr2un1VKsVUljsAPPNVqzdt/fM1SMT297sKSzVrMGFNJZuZFdOD/kjN1pYB4jR9Max7rAayVY2G6XVG8Tsa97Ra4DMYGPuc8CoCeMwaYzG1QBxLQA+rBlzzvmiCkb8R5BP4hH7ArIUNPzaQ8fiJS7RcrFWtNI6Y0VO2UmOm4g3JZ4d9Q/PHL/ZtUn95TzYUQG5NQBsgNtJowMmNZ95nDCuMZVXOW3ALnrhpeI5rDBtAbhgwAJAoE2aEfuE7uJgaCDYYwJqtpfvhiGdjcxROZQ6W9n7wNOQBA1CA+QF7BsCRawxDlLAMk5MWUi84wHkaZl6TPZLnDmABbJyGEBCGxh/gEvkrZwNNI/6eAKsEkpWKJQu/WcYz9Tpd1SpVk/FNZ5F55GKvQOAczFUsBFKAtGasGfYZkx3DUDLWIACU0gA72kPUFvm8gTqAjuwPsF5bTRKDB1qxt2b4vlQmzPAD72WsRuSszF4jlwfQh5UMQ4vmleEHQC1+jr5Jhv2A8Av8mrG4gLWYV7czUL6Ys/0Xn+A4AugA2AntPCJ8YzhI1wdDI4CzYqFiygIL2RkNLTCJECEYO3wWvo57BTAFwxImIxYXs8XIQDvk9Pb0rxKz0cA+hLN0POnZsJKGnvfFPUEiSbNpqoN8Wd12zwAEs7sICaaiFmAAA8sd2wJChwh3iswfHcuHg3bbmmTASmMnhyULj2Id8gt7BMChh/e9jbIqZvNmNVCtlrSOV7avYFHBIMcAvyxn69CY1iaDhqVrFocw7DwLt4PZzevCWKMOYtg27nVSef8aX0XUFQQBza0WsGCoTMZS1JGskwCPBzGgba5WT0G3KJVJ26DiKDilVkHiPtWw07Hrjj0LjCuGNqVqRdMxDTz1FvYT+N3DS0tBbf5+iUw3QD6PgmRp9QH7Bs8NgCbvBaVFJlcxiayjldb2Xr1UJZBkjDUJIGh+7tRsgScvAMycmXICBQf1DIgyoCbAMKFZDLhscJCFDQYzEvUATOe12Wbgu82ZZkoXx1FYgjGbPifkjcGsxtswUc6GNY6XaDIa2PC6WCkZizS1gUgBFzw6GejPF4C6S23MogYgEduI1Gu32WzavgPADejGkBPwtFKp6cEHH7SB3+72MRvaAB5RV3D+s94hD0AIGI362tra0gbLi3hlQz/O8CDvaTAa2P6CaoCa0Mmk+xaWUNR9APQMChg4MXQEaE4HlemzDaDe78I6TX1rbRczJRQDKtesKXIki7OhRpENgfg8fAi7PyhnxiOr6wDpOJ+pqe26RysNhvjMl7WM0oGeNq75IIfVmoHSyLVhorO3c6ZgW0HNbGdmWNZ8PLYgS7OMsuAxguY4s6TVcpAOmi3RHXB/pQjVWjGveO0YI5eBF7UmmyR7oZN11Ot0jCG9itIaifoLJcj9992mKx71aGNijvpdRZuinvkjv6Dze13d8pX3q+AREBQbmYO9uZD1rP7HxoNrgTqEYQ/nOvUJtREsSrOkmc+tJoujpRKnaHUIDFaGkzAr8VtmmJQLuO6OhVYm+DDn8nZvYMYmmYkNDGHm0seYGoG1HKcsV1jcxXJZw+7AAFIIAPPBfvpcOb4Wy5Vauzupb7i7UamY0wTrG7M/Acz1TWUzmayN+U7dRa3AcHiyoC4k5PHA2P7FUs3qSd+CTpfELtqZQ2VTzOdtH1rgjVoomAoGsJUhPSA7ZyZyevowQt4YclCnUh8RGmzPrRPa4I31T3AfzHL2WkBNwMMwjy90WndjdcHZly1Uze+WI9xh4GIe1ZBwHI0n7EOpZy+1RqlUsfVi4DPhcHZP11rO5soWIb+k54QJamL8fMnCoNSFduOpUA01HMZ6wlNeo+Fkrtu+9VFN9+4ytaCRfiqhuhf2TNHF4Nt8v09col57YAx3fFj5uTBKS5WiDZqR9terFTubJ/NUEYLHPmcCA2IAdhs0obwi+NaDMc2QGNuwlDSxdckp84imbiiEBQ061NMpaM4aYZjFWY7iDUVTdveix+pF5OWRdQUuAquPrPt98dMeXYHb/+65yXLlq3XyKpXqJ7XCLwtz+/HQZK8UjJRaHDSw4AAGaH5h5xhjYJ0WhlhtUihn4oE1LrBLkMua5KpY1cHhvrZ3kFG7GsEG9AFT6xr1KTQD1esVHbQvKOMV1Z/m9dgnvdTe4b23/YP5gRZyicJCGgBDE0RBnMuVlGQqesrTnqvTl16rP3v/O81i4OprX6InPPFR+tT/fI/+5D1/q7//8D/prz74Bu3Ur1IhhEk119pZa7Hx9Mf/41/1jt/6iG7/5p+rVgYQCy0x2QsI14H1tW1MmmjU0yKeGquoVKpqOpobGLKgUSFtdT5Xq4UEmIkphXhGsyGhS20lyUL1xuW6cDiwprZUqBgbaRbNrRkgyAfmR7VeseICqSwJ7cikB8OxHA+GJFJfwhpoVjy5mcDYpjAMSs2WhXDk3LVmeC02jyteZzUadMybLnATFatI26bGfNoijbp3aIwfCgG8vubzyACmP//I5/W2t/6BPv/pv9SxXU8lbCRXgYJsVZdd+SOqlqVbvvtx+f5C3b21ajSw0VrLdaTC1mlVmt+vz3zqXbr+cS15sCuQL6qo9qqmy655ie751t/reKOnbPmYkpUveZFGw7P2+q36JdaA5jDj7/VUKIVW2M2OAJ2gCOCS0Xox1z3nzulJT/8l44Ld8Y0PK5dLpXbcC6S6lUrdmqB+f6jjp05rOjiwBjhN80yZuhR7+I6dOHFC+/t72t7esim8hZcsYDXh1+SZJIh7yz2GWQNIBXjDM3D+/FmbhsOO6vcHBrSYPB9WAMVukTUF8EOxPbfCEqAIIMik2yTpzsZq1AF80pR6ijmbsgdpyFTG83Ww37ZmmyJuewcvWxoVgmKQiqUsCe5lb8DEvGRKTBiimOi3WnXdc+/duvaa66xY5Bo99NBDFljCa7KGYPsVt7d15803G9uHxhhWC8EZFoRDwuuKMBOGCwtj0tGoebAqYGrh1bu3Z+yUxXxkjbQxIkgan06tOep1Bzp9xeUm8cRjDWZVpUzYRt4CYSjukf0BvvD/2GMw8Q8CQGIKcu7FQDnWQRzLT2IV8DCUp4Nu355LgHj8IwlRAaBBWg0oDxAXlmhIYQmlVgT8Atw6fvyUPX/nzj2oRqNln8HC5jzfmmPua7mUVbfb1fnz53XppZdb8826aHf3zPvR90rmx9jtthWWYZofqpitmURzEadp5jDYWCsFwLNobs0SgQ/W3MD+dGhISwYcmccljSwrxXWMMQysMhnjG1Y070pCohyXhmZun7Hf79v6A3wCDIK1ykAHFlWv1zHGCX64JL7DhvZcgFbYgmmqbrYWatLbt+CNh1PJWfOAfbw3YxuuSPkt6vD8ob2HKJ6r0SB5nvuUN9Ao6+PnOFapWrN1zLOG9QTrM4QZSciSkv/v/Vaqtj4ODw/NUsJ8d20AkaZKWwoxYRM+jG8S4ItmCZCCrb6xVPhMK4DAHN6UeCvjPTm1AQZp5ITKmR+nyR4JU0LeWzAQbTYfWkOKTJrnnP2bRhpPXIYJhK+w5g00bW3b98Pc7Hc6dp9S8ClnzyFgH3s0rHcae2MW+1mNxoCGE9VrOzawSRQp4yG35R77BlKjBkGiyzUl/PHBBx9QtsD9xH7C03BwaOAqbFXPwycz/VwAgGGxqQvn9w2MYJ9giFKlIQ8AQdh3UGMzNVqb/xve5IBwAAfD0Vj5HP5/KVACGMNZjrUAe1S+XtG4g+93MWXXzSNjCQL0uc6KNtN8Ww1cgQkWSQF2OItFugfiqTyaqVzBc3ZswFyp0jCQlmY1XkWazgYqALgaWw7PvoJ2dk/rgQfPmzeom8Pv0TcQkOfx8ssu0wf+4gN685vfoEySssfNXmQ+1k6rpsDS5cc21G1t7ShC2pvD5mFgDEAPCwdAlRT6Myk8LDNAb+w8AFtY7zA8Geqw/v2wnHrBbtZmbQEQ4zkMVNfmsY7ZXrSiYMJ+JgUE8anNhwWNhkMD6RlUc49Z5Ba8hZoknqlI8N6gr/L2jklmk2id1k9zQMSVWVgwbAKdMDuZFYncsF6nZnFw4pLjYAMWIlTh/JyM7T3Xa3UNJ2mYY4I/4GSUguzlmoW72VrOF+zcTZnrDFFchAA28CC1HXAP9hjrlkGYYXamSioZ0HPzN76ms2fP6tSpy3X94596VKMBHuKdujFgAZ/O5TxRrlxVwrM57hjgMWYg0yjZ5+A5S9mN7OHIgBm0AeSndlK5XKhonVo68HzDukvPaILyzKFZe/upJQ+1DcQAvpb97eCwq2azaoE73HP2S/Z+9g/uH3sMQC3/z3Nu+0wOMCtrvrPmc57gGVzSIsqokCtpNm2bSor3aX7hWF6wb+ezmo/GBvByFvFzUNvgPY3vK8Ftg27PPK25/qwnK7T5HQn+ZqUMf79KVR4ERnGu4fNLrQaQyBlB/Zkoa/cTMB2Gc4jlw3xsTOsA4HSdaNCFOR2aFy/DtXh+5I1NbQZJAAuvONLErodrPq5Y71QqVY2nKANyWixSxRlgO89Ntd7QdDiwNULwGiA1ZzLydLt2IWGd+6qdPK7Mcq2ugVWEAlLTlOV4K+2d29P27rYG3bamS183/ujbdP58Ww/e9jEpGijheperKQswj283pwLDIwZEEzsbeDa58+uYfiBnZwi9Cvs4l7TTPbRsA9QtNcgEI7ykGQ5kFMU9G5AwPAoKZc0GI7OtwI6LdVAhTHSdKFOqSMtYi9FYmWSkQqum8d455fKwc9MMhNUsMvUctXy70zMLFtbXdqtlvqO9C3uq1BumlIs4X1Zr2/PXK84F1jeKNzIR2H+wAyGDYCk/z3uYeMdGAAAgAElEQVQn0A+2veTzfqs5G0qXSyhrxjbsoC7l+wvlpmbDoYGL1AXbOw3t7Z9To9JQSDCf72u1YLCZmIoQVnFCvTidp6QVx7cgNax5iqWq2ZMxkAFsZAiJxYGd5X5ROzs7Nlzhc8LSJFiyUgrVaKE2mVgdB+uWM4RBdLfTVXN719Q41EMAkNSWhGi52aLK1YqcaK4pcvx4rXqjKbeY0/0P3aE4yenG573VwOlvfvUDCjdDLTKBDcHxLz+4cN6GttRPDJIZbG7tnrSANbILapWSsVR9A8npITkP06EMdkMWB4qHNIMss7qJVD5+Usv+0PYf/NxZ39QZx06cNOsGajMnVzMAGcsT9s5GrabDw33zns9seL4C6xkZepx87M9dxJkuIi+PqCtwccE/om73xQ/78BX4xl8/O5kuEi0zoa597NO0ABT0PC2WM0uRRRKzTAlH1mTgbZUyCGEbHXnHwOSLYBX4cjbjo6k6TA9SEzH+B8hYqtM+p5OXXKl+b6DRjHCFxEJ1ju1eaqEc+BjJK+r2e7v64ef/nE0tb735Q2o1YcLB5FradLNRb8ghzdVjWhtrPF9qNhurUstZM3PN9f+HfvHnX6WXv+wJCoOS8h7+ener1bpG/QGNf1aut9Z8tdC3b9vXS176Ft36zb/U9g7sml0DKftD/KIoBJeql2sajicWetXp96wJQZLDr253aI349nZN681CO61d7e315eYLcjYd5ax5czVfLTWcwU7Eb26gBSFA5ZKxRpCLlcOqlrOFqmXkjiM1trYM2EXiPBhOzQ/McVNfMTwxC9WmHjr7kO696y5V6y1d9agrlfdj5fyM4k1J37ztjOb9c6pWcrrmuiu1mU+MmUPoFGwFGEUH7QO7l8WwrAzNepDVYx7/Sj36Ubv62Efeq1KBxiuytUBDm1lv6etfv1dPfdZjDKRZzUuSM9Vs1JGfd1SoXapq7al6w0+/XG98w4+pUQ1VDmfa4E/qV3XDM9+gf/vkB7W1tZDyVU0XWR2cP6PtHQCRgjIJjXxPGXxRLcm7kAJr2SAFimZLzSNHnrPWuX5Pj3/Kz5stwb23/q3CPMAHoE/eil1rCj0KJPy5Ag1GbWOdwDahoYM1CaPPJutK5dIk68KCoxE0FkceX1tM8FPg6tSpUwauQbyjIE8BQLxWaUZia+6NhZLAZjvyu0NGhgxwlcrzkU8C2lDAImmtVbAUmCjn+5YgjxE+DRlsEQo8XoMG3McnixvIM5hsjPk0s6YRCqKnNXL9KLI/Aw4uprOjVG7XpFgwwfCUpHmkEAbQt/Ak39d02FGlXFT7oKPd7R1jLZjnG7YFyzgFbhd4R1YNDKN5anfbqtZSkK5cbWjGdXZSyRMyYp53PBQBEnl9GD7pkIaJP5+BJonfCTgBiEtBaa4zcj0CRPBkNN/ROunWfL5YrZ0dC6ujoVpOx7ZXYQXg+qm3M40tck3ktbA9YEWYJYkDMMEAZKZosTLACnk5MkAv45k35HDcVj5XFsRgvHFhSMOYABzlPvO9xmTYEHAHI3ZigMgQiaBfVK1cNz9mmhbkyYFbtKYLBshgBNCBNBRAleglPNNgzcFEBLiEebowqayxlHhlW78wdsva2zuvagWgAVZQev2w5vDw6sy5ytg64RqnXoiAi/xaLVOwdgyzFOmo2SIAriO7RjroWeo4wAAhYoDsvkvDx1rltdjvV8qGsCYTbeKRSZjZQ/kamkLzaYuwDSAgiH0CjGn9H/JZmknAD1jPYalkwwuALZpBmhyaLsBi1iV74vlzZ7W1u2OgHwAS/0H6xtaiVCH8JqMJ9z7wTPaaphZ7yoYlLcbYFrgWogSzmzXne0WTM+PbCXMqX8ip3+3Kw28YvwCloDGNK/6MjWYrZTonGRsIwgLjfhvj0M8aG4w9g0ae+0MDyy/WLt6psBdJbW/WtwxQDcsVk3gSssT64mf0h10bLrKm641dJebrnSbBA7LDXubasJeZ37QHA2hu1g9hCSA6la8SYsZetFymDMACw8d4pRbDNRj4GWw8kLxig+GpWC7YkML2ECw/VrH8Qt68sWGapiFoZQNrCLOLZkttMrBGYUCtNMCOZHvH7j3PzrjfkZMgQV+rPxwoyFfUaJ3UJkHaPjN/ZPPVJRAsSe0+HLO8iBStV2ZNg8/5lOFMJq+HzrT10EOH+uhHP2MejHfe/b0U1I5lyc2AhTAZAYAeDn+Dlcv62N1pqRQG+sVffL0e9ahTKoUrbdUJu2QfW5iPbGvnRMo0j0cGsgPYIN/l+nMurI+S4TOApUdhaqg+Mp6rAG2yCddh92Zsr+Mc5OxYzPHc29GatYfMfAFIkdGgTegnSoZYuVKYBoMRek/oEp7x0cKCvpCOw4wGsBpNAElCG+oxVHNigEQ+91KjEVYq3GcCxZa2fxIwN55N1efnVMrGgMOygPVpXquLNN0btJRgLtQQy2hjDH/snrCiwKuU/YQ9DjsUbGQYeMGcG8zmdi1QvMDEWwPoe56FssAyveOu25RJYrWa27r60Y+zsyhbLJqsFgQDcNG85u1zFU1ZknFWxrikyJst2rZvm5WAeQWHWscp8MxwkTAq1rLtbbmSatvHlNmg8oANFhhojW8pdiopU3au1QblTnptojijg/2ugUhIkBu1sgEvDKxgCDL8IxQo9e/ENgKQfqV8qaDMmj0uMnXPbM75WVWp3DDGO4B+mSTz8dT2A/ZV7g0y+ZSdh2BkYYAR+zXPNCAqe3A0J2wqbx6c+OjC/AU45fdhr3NkvZF6b2dzjq1Z6kGAZCwJWJPsOygluM/YOeCHyblIHeGgftokZusFOIeVEOcJrNHFrG2sd8+FlZ76XfM6DBzwqM4X8Hl1tQa0n6YhtjHBSVbr4H2JRRA1B+djoqCGT2iiDaFzrNMk9ceF/IBrgA/bvlzQfNS1oRABorlCui5j9HJuosEk0cte8xu64+4Hdfs3PqBAhMpNlC3Xje0/GUBKwL89o+F4YP7lMODNk/rofOc12W+oaQkYA6S3QTi+m+Q7UP/mCnIBoqmt89QK+OFiA1Uguc2eszms4FLR/IAtVM3zNRikgUYkvHN+F5oVrRjAkGNgHiTUHnhn4xvspj7n1bL6F86noVgB4aC+cqWKqalQiCSer8xmZgHAMzyaGWKFJdsTOS/xtX6YAbtZY52zp2Iur61jx9MwqXhlKiuzbFsTbrbUYNRTpVRTuVQ1xQPDFgY31E/sC+xeW1stWyeTSV/b2y2dP3fOiAjsz416y8gi+JlTk0cRQ0sGZ5xrqc2IMevdrMbTqTIedQS9g6/OwZ5ZddmAIcN5kSpxsG+gBouXIxvelKv0Sii7fGMrA5A7QcFs0G679dtq1KraOb5rIPx3brvbhjvNncv1/T/wehse3PzlD8iZXND2pdfaUNNskgD1S+W0hrQ/R5aVsTaLGdbpSrPxQGG5pTNnz2t3e1vFWsUGVpvl0s6qwbibDgYAvcsVtQ+6qlRRHEyUp9YyKxBqP0g1eVt3QaFhVgjYOFAj8vm4tpBBinlqfCyJUouw7UdfDK+6iLw8sq7ARWD1kXW/L37aoyvw4OdelTzw0L6C8o4a25eaVBwmFODVOsErb8t+N+bckdcQQM5ylcqzLUQhjlXCa4qDfjVWvwdAgawlMJlQrbmrM2fPqFEtaDyKjOFFM4RRezGsqnOIhx0FfyRsCTLZXV1+9fOsSLvt63+jaq2ogOAOS1zfaEMjNo21e+ISugcthj2TnZGMSqNx9VNeq9e+4sX6zbf/tHLBRKt1QeMYIDHSO37rnTp94jL97Btfq1Uy0ngmPfnJL9O/feF9esITr9ZwWNDP/Zc3mXfdq1/xRj3jmY81GcgrX/kzuuWWcyqEvnq9SK973XN0/ROu16+87XfUbBR05sxE//wvv6vAy+p5P/IzWmfWOrbd1Of+5U9w19PzX/Q63XUfrDFfxYCJdUaXXRkqlw317W9e0Ote85/07nf9gpZzvHzWmowJbwqtCDOGWkDBRvjORrO5p594zZv1nTse0OkTVZ05y/Xz9d1bPqcvfOGz+onXvFvzzVp5WC6+9JX//ac6sVsz9iqT5JX54/km78OoH4bkYDgz77KTV7xU73jH6/VTr7kR1bbcpKjlaqly1dH37r1Fxy89rd6womc+6zUaTPHr3OjDH3ibbviB71MQNLW9daOxzeiZCNP4sVc8Q7/9X9+oOJCuevR/1pc/++e6+tqyPvaJf9db3/b7esoTn6jO/v368pc/K89bajHppV6K65X5MlGwLidDK2iMsZMEcrkH3Y5+4id/T1/9yrf0lc//oSqFWI1mLZVzb2TXjMad5pcAplojlchbaM1oYl68fB1NOk2qyXCzfhpSNZmkAOkmDWsBWKTJMyCNdY42LpGBUQbwLWla8cZM/UjxWH24YekPe9aMl4pV+x0wyIzsm1u6+5bvqtmsWyMDmE6AFexCwr6CXN4kn3g8AbCif2YSTiUYFismIaaZhMHJ+wdopdHsYxextWVhZxOCfHyCI0hTdsxDEPCKzwXblmIP+TZyelguNGK+45tMErkkHrthLq8z5y7o0ssuN+Cd5OHOYUe1amjpqaxT85/EU3M5N1sFmHAuqdPTvjFRLz19haYTwoaw50B2jLw6Dc+h+CbkIwezizCs1SZNhIXROhubJzIFPAx4LnuZQtfCqEjehh2TMWAVwMYANjzGSKpG7m2px2njCKOi12sbWGtyOYIdMk4KxMYblcNU8lxvnTAAoNPbM+YpbMJctqp5BIvNsQaI78F7j+ucOK5q2ye1WWDVQco3hXxq54EEGYZooVqzpiZNi1+b1J6wjOl0rnqtaaAda4y1BAOQn9Nsbql92NHO8WPG1OEzTMddC18oFUlSHqhWrxqIO8TTM596GbJGWV8G8knKe3mxBvHYBdzimSKBvN1pW5BWgKfcYq477rhDl156mbF5Ai9nDFfWerXVUkSwoHkg8nMZKMQGyuEZW6s1jF2Pf14qPyZUjYa/gDGHHN9TuUrjDZDs6+DgwLw2+Vlnzz6o3R0sGADKkGoD0DIQAVDi2UztZ7Ker3bnwIYhAEfjIeC0m8ruANELSMxTT04GQAwt8MiI10tNxguVwpbZV3BvRoMDW1elKgAPqciALzyvXOOUZcdzgackcxLk8RbulcEiBBn3ytYi14drzH2BiQZ7me/1865JGfP4GSYZu15YM1gYnQA5YbdEKoaBhT7xoqs1OgVsZNJ1w3XiF801YDHPRPdgz/y/J7OBBYgxsARsXW+WFqRRJLiQBm+9UMbNaTZdqbXV0GzSVRzxHAHKF+VkUyb99s6uBUsCXrAnbPFnm9vA+kcKTlAaIISr0VH4ivkVZ7M2XGH/wIcdwGM+7igXYNPhqlDdgfyUhmghg2T+uonNJuTCQduklwwyRtOhjS2QqXeGif7br/6ebvn29zQYps8ZTT5DDQt3xH4E+W3M+e/bNeJ9AAIyETGuot0rbikMyXTtnL60pb/96J/qytMlrRdtFYPAWM3YpERRV5sjySYNvLHBzH8zoxgrBsL6DDDB7xz/45X5SIcVhqGpT7OhFgxG5yOt4qGmi1jLVaLuYKJjx47bulhGMCNHWm1SxiIAGfs3TP2M72gBGI1fX4JCZqnRdGqe17Ccef3hgL2gYkxcfI+LxboOD/Zt3QFQ2GCrTAjeXPGaYW1o4To2VFmtVKygKEg9AHleU/9V9qSG5nhfo8phMA4AWC5pMOjaszyZznXs2Alj2Jl/dLFogzkYi4lHaE6oeLkQgfKD3oHms4Hq5aICB0n/6MjHFquQuYF2ZrexIWDUMdb1cNS1e8h5jfQacBDWGCANZ0I2SG1hUC1Q+xzs7xmweOLUZTo47Nn7eNiPmM/JHtrc2jIfUADTYqOqw7MPqXXsEp393gULy6TeqddLimYw1ItpWA5+4cYcZE2lwx32n+pWQ9NBNx3Az+Y2uGLwDSuQIL3xhHMgZTXz2lwjPgvDYBQxDHpSdQh1W8q0B1BmbcLa5nth/HNt4hibGxjCBPwQPJXXpIfNDWcVXqobubzHGQBXqmAwpmayMc/9YW9k+y0AOeFIZj2U87WE1RmE6h62jQGI3yf7VLmUV2FrR4tOT16poniIZBqf6tRjdNDZswEFqo31hnO5bgMVQrjsjDYA07V1RoATxTx5B36uYIOKaDlTso5s4B9ky2ycGvUPlMvDrGUdBOa5itVIebel6eF59caJfuYXf0fPuvHFev5zr9cmGqtWqWmp1Jbpa1/5d3nBVI1mVV/59y/phh+4IbUeShgOMeTAD7en06dO2iCR2hSAspDNmkUBZy0+pSh+uCcAyKUKtVjGlAoMyK644lF2hqEKYWBr7F2l6gV8WQkMLBUbGvZ6BrbtXHpamcXc/Hv7ePhedlKdw7bVZAx52Ptuv/VbuuKq6+wMxB6CAKhLLrnEpPkM7SvlZqqUqVdsUM177vYmWkwHmoz2tXfYVmvrmNlNwExlMDDAexs/dbIYfM/YkdiLYTUFqE2t9S+f/Kxe+tKXqlwJ7Zkul7M6+9AZUykZ+QA7Jt9Tp3NgvZvrZuVmcubnSi0CK5V6myF9u92xdX7vPffo0Vdfrb3z54xwkzgy+T11NnUaYDvPR7t9cBT8OlO1Wkm91LcaNtg49+CDCo8UKnjDEvqXz2W1R+BcOTSrEtRAg8FQ0+VSd952r677vmv0vTNt/eBzfkZbW1U9dO9n5W8GOmz3zM7q8stOm0/ydDYzQBhvaBuCZgsqVCoWoDoZt82/nbWMhy496B2336Z8EGh3d8cAasB0BlAQf6rVujJuVpMpNkAZ1eldjxjunDvmG02w7jpjHrcMj7BcAITmPrOfUQNT69I7YIdQPPnKizjTReTlEXUFLi74R9TtvvhhH74CX/mLZyVrN5QX7ihx8iafHU36Kpcx4E6bQwAV2nRsAOhgyrWtVHoHMDKP1ahvWeMKaNEfdEw2DDOCA4UQ6rn5YhI8hMl61iaLACvN7R0DuQBYAEzjdWwFSHvk6rKr/pOxjf7nP/+Wrrnm0XIzG5VCgJfpUbgRDSl1cVpoIreazda66+4H9ZyX/J96+U036L3v/BVlnK6cbEP3nR3phme9Wp/77D/qBc/9MVVLWX3rO5/Tfd87pxtueJlu/ebfa7ka6oYbXqcPffh9JlN62y//uv7ig+/SRz76Ed16+wP610//nT720X/SH/7B+/TpT/2ZvvrNb+ktv/AnetWrbtTjr7tUz3jWY/WTr/01vfvd/7euf/rT9MoXv0lXX1HW29/+en3609/Va1//Dp099zUd7p/V81/4Kr3opufov771Lfr6zbfqx1/xC/rU3/03PebaKwx8A/icTpcWUMGhjFglV8xbA/S1m+/Xi17yFv3DP/+ZnvQEEqE9PfWGl+kx1+zoA3/2Lv3NP/1vveVX3qOvffGD8jJLXXXFcWv+SKuEmYMHFYUFzRNsDZqUxWqlu+66Rz/yol/Tb//um/TiF1yvIMmqGGxbWJfjT7XZHGg+L+quO+d666/+pv7643+od/33j+rjf/XP+va3/8rAuKuvuElf/NIHVakv9bWvfkc/+TN/rF996+v187/8Ezpx/Nn67Kf+SPniQs/8wbfoR296vjHxvvW1W/SF/+dvdNnlJ/WRD/+jfue3/0Af/OA79cQnPkbLxVDFfNEkVqTg4sO6no707fvu140v+DUzor/9G3+pTJymmOMZmprFMymGoZJJ5WswnchcENKvnNqdQ0uR7XRpYGCNNaxItVCKiLCVFJBDUmdhTwZcTtNgofnEGLH8gpECow1AERYI03kLnQlLllg6XcyscaUIG1rTh9cVfoUFA7qQ3sJwI6Rq//x5AwQJOkHmyd8zTqDw5PumE0Ba5H7IjfBZLduEnAI5KKTJw6TJwnrBIxHAoddBCpe1r3Nc5FfYIOQ1nBLA4hoLtpDHsiMyj9UU4ElS78oEqXkaCDQYjw1k6x7i59oysGQx61vwED6ZXBuApWw+q2Q9SZOVC6GFiM3n+KoSGrYxxjv/BiAC85vXAhjL5RispAFFNDLsNzQOlibOZy43LCGcvYh9yALYYIngR2fBIjklNHy+q8P9Pa1iJN++yiVsLmAkLA04oCnECoShDnJkQD0GQk4GBuhahXxFs9lKPinKDHMIa0kIJeiaZLlYgDWTsjEIXwGcHQKk5fMqw6a0FUZI0EA5P2YUpPP7I1WaO3Ztja2VwDaB7cAnyCjIZDUcDbR9rGbMr/FoaOBVa2vXQG7APAr1yfRQmcRT1iehfmWAQHN7S93uwNQEIdaqhMIAoGaLBjbD3oVV5PiOzp07r2MnTmg8mqnZ3LZ7gbfhaALo09J4hifd2nwF6zs1RStCknytF7DkaF6Xyoc1LaZj5csFJUtY4ktj8iBfJ1U9H5S0TpAvj+2+kVbvByULljhx8qT5rPbHE2OSOF4agALLBSQV4EoWqLIRAec89/g4cxBg4RDkfYUVQpaGZlHBekI9a7YUyPkIMjMQWtZgEiIIOEfYF/sEvnLDYUcNmESDrjFiASQAmrkTyAwBymDvMTyxPzueyuwNJi+cGqjLmk8cGDEw9zZKMojJPVULTfWH+OzBtE4lsuVSy0Ab5J+rZKrMZqmCjwxxbnsN8uZ8PtT9999rCcSAb+PJ1LwNsVbwYMHEWCK4Oji8V6Uq4VVZOZmSNaoAVjBlTFK5hvWJ7zUWMeneRNAeLOL1hgFBWb0R/n0lbTcbCryZMpuxSfYBYIJiUbNJx5iN+PaF+ZQZa+x7jEMTSF2A1jC9sAVaG2uREEXSyZGP4r+7sWfWNTYQA1a8ZhlwZEwd4Gg8pyYI9NVvfFe/9Z4/0R13taU1JxyM0NgeE/PUJkk6tUg2F10scri3+ELydzyHAFIwGe3LNliseMDlKWsJUNCTnvvsJ+nnf/YmPeUJV5hNBX6ljsamJNkg3c5kzIs4F1akjC8X78poZqzMBPuYxJGD5JcXdxwlMcFFeBQGdkbzvAGFr92iHtob6r1/9H5d99jrzA/y5GXHdOHCni695KSeeP31tpfvHx6mQXvLje25ABvse+1OR3fc+YCxJl/4oqfJd2KVsiXF0cj83debmWKWqBIDLHl9hhGwADkpVtHUQqzwm7QQniMmNWcKYTcAKrPlXFHG036X86Cm8bBrKet333eHrrrqKnUP+1pGI7U7JIo7Gk1H2j/oaBmtjU17eNjR3fef1f6FtvYvjOz8eNbTr9UnP/EBeclQk/7ZdBiSzRqrDlmvpWnjK87OmE3l9jxPVvc5ng0O8NfFG5jtHEUIUmE8IR+24mg16mbdQSBn+tyj5iGEZ2Fs4kqpZBZA7Pewrs37MSM9dOacglxZDzxwVtvHT2pnu6F8NmOWNjxT+H+iHHHwKSXgkGC2CB9j1m2sbJ7zMNZiyoCmbPvxkV+T1vFGUYyvc+4/gigBr0kntzXDPpFkrNbFDsXYpDnPVC8M4KlZuV8MMwDF+GxhnjMTskIazFWsVIxdafZSQT5lwxIcRYiWhQCm6jH2acLgNkcMYQZCDPLYvxgcENSXcG4SzMPu6wXmBT+foMbBngjP+fX/y957eFlSllvcu+KpOjl1mNCTZwjDEAUUJAoCKiJJQEBEQEXgglyyqGQTCEoQRIKIqBcQxFHuRYJ+IBIk5zipc/fJoepU1an61n6q+b4/gpm17rqwZLrPqfi++9n7t+U78f6hkE9mp2ZkEPbJZ+VAjeIwr1kKj6rcn3H5IxMecbM611scsDIRxYK0rsthQAp2KYfZTetEcON6KqBrvB+vXVhoaaXnYZe9TsOGiSqOPXpPJOBiaqKFXp/DQL6DfEzN1OS9vmbb5Rgfq8p7mdgOuueL5RLKpQxqNTa6G5it1FAol2EZ3Fv4mJpmGiIukYxC/k4X3U5Dni/EJFD8HigX4bDhva8JxoXXMBEXAwMFieA36g4KQ0V5L1Cw3Gb1EDasn5E1Fa+bTeNxXJxOz3Ixhy1XDeG1l9/CTJ3pHaY9XBnqToxNyLnjeiEuIKxh8aIBNJuhlEhxTTE2OoPFIwPQNeLGOrIO4oCczmAet+F58yQlaGh91GodQf5IIZWVEOF8w/pZGSYT8zI8nMHkZBvLlmTR6UTI5QxMTtRRb/QxOMhSKwXtJtdSutx//D477LQ1nnv2DaRSaemtWPfhLLIZDkgMuRc4u1GNUJjqna6PoYEcinkLo5tqCKOYccwURSrFYamPUimJeiXGwTDhE7KI2I3QbvHdCSTSwIJ5LAo28cYbM1i2nMKmCtsMMT1ZwVZrVuJv//cehhcM4+3X7wWaNYQanfh8DzGtEcgQhu/zXK6Mdrclgzg+V4nyoMjJ95CaSKFRq8t1OD46hkULF6Ip5gRLrnG324Np0STkxSYjLR4CM4YzPjaGhUsXyxuGAwWWvXphX9b9fGiJMz8ko7wrAyImS1yH5oYEuh0XhRWbhdXNysvH6whsFlY/Xud787edOwLP3rFHVPdMlEfWIFRMZJIJdHstlAeHJUYqkWmS3aUMJXYWNVvkz7EsiItXE5pqiXvE73Nhm5dF/ews3SksKCFDzJPJfKtBnlZZFgRcfGdzJWllJKeHmxsuwKaqVVRbGnbZ/QSJvG96717ZRBtcnGvcPLRQqYwjWyiAmERNaJeMV9nCh337/Unsud/pOPmE/fCDC06WKL+ZHMK+nzsZa9ZshXplI4urEXhd3HjztQjVFD6xy0F46p93Y3yijYO/+E3svsdWWL1mEZqVGi4690I8sPZB3Hbbn/B/j96F3/32Plzz43vwwnM3wBooY8nw0bjzNxfg0IM/i0Z9A2r1BF56/VVsqlbx/bNvxdU/OQOHHb4Gr700ifMvuA733X+T8OlOO+sy7P6pXXH6N4/ELbf+Hpf99Hd474U/xGJM3wM3EpzusxyDjd8ssuL2MdJ8fOW4c/H3v7+JtY/cih22NABtGL/41Vrc+LNb8MwTt4E/j8IAACAASURBVOHfL76H40+5HB+8dqcA+sn6ieai4nH7dSCLgkazI+eZjiTqR+TdbbfTqcI1e+Th67B0pCDiATcKLAGhQHLCsWfj2msuw/1r/wfvb5zB7Xc9Dd3z8fiTt0okfLutD8XfHr4eq7dKwUQJK7Y7BF86+CD86JozsXjeQfivs76ILx+zLw7Y/zy8/fYT8HszSFoa2m0fn9zta5itNrB8JIXf3nUttl69GH2/LS2i3SYXuiloKQVBt4tHnvoPDjv6GiQSwItP/hKL5hUlmspNERf2lq2jVmVDdge5QlGuUca1KQ7RBcUFJAU9xvsixYehqvB7FGTbEmMdGF4i03eKbhJDDBiDZdQyg55PZiGjdRS5EuICicvaUjQAy4SbWAHeKwHbUWWDT0aaK84QLu7zpbI4umenJoXbR0GFi23GVRn35u6NAmAyk5XrgPcSXUFQerGr0y4gkcxKZFMW1HZCeH6+Q5QBkRgsy2DpSRd9ty7/W68VQlcDmNk06lUyfvvQwgDFQkYibJ0mGWuMkVsiIjH6z8/MBlxuusQhlExLKRTdf7YlFjGJjFMU4yaLrp4gYps5HdIWmKyssmhCeMC+FMskWYIj0dYAuQKLauJyKRazcIMzOzk5V2rF4iLGENnETodPSo5Js9NGOsXSJzJm4wgzd9KdRkNcJsVSHlPj49ICTIEzLj5j9JkiBM1m5JXSBccFsYlqhS5pir2MXlrQzbQ47dlGzHPTaTWhqz3Z7BLlQGee69AZaQkHmI52umYpqbo9D0PzFkI1bfjtBurtEF847GSMTpG/GArzj0eNzK9sOS0802WLBnD4YQei6bjY81OfkO9rJU1hrZVLQ3j++ZcwNjaBUjEtbrfJ0Rn84/95Bu+um4JOob/dBuXtF5+5A0a/IdxHRbXjIpTQleg9hWwOD8jR5Eab5UOmzWIGH10/hXPPuxZr//cZrNlhGda9PY55I0uwaWoUphnh+CMOhW0m8MlPr8Gzz7+KerWGwYEBEYKef+4FrFs/KcLU8qXD8DsBvnb85/HZz24N9NvIF2JxOApiF37HCZAtL8REtYtvn3kBRkaW4bVXPoRtsvU9iTVbr0KhkMa+B+6BZ595CiceezRmJ8bEqURRqOdTLNRRzpfkvmD5DzfOrltHNpWG7/qyWSVagrF88mYpnst9qQPVGouCGNnld6fYGMdjec2TQShxZDLYpNmcIlsJt9z+IH5//8PYa5/dcN+9j+Grx30RM9PTeOeNN/D5Qz6LamsWUaCiM+Piw/c/xLrRaVRbXfQVFu4kMDE2DU0zUShlcd7Zh+Jze2+LYtoUYajZcuD02A5vSJQ3nbbEhdZyyEPUpFjxp1ffImzHbEHHbGUC3baF9R/MYs12W2C2OosddtwOMzOTUl742c98Bk8/82+JSG4c3YQNG+potn0ZYBJJsXKLBXjh2XewYukwbr7xQqxaZqOQTgrvWkrNErwHuVmlQ9OEaRfk+cc4P59bHzkhY7wGsSxxSVosenry7Ewm2UhOPAdLSnjnqXB8Hvu2DE5/dN3tuPOuJ1Fv89kbL0SkSZrvN4XMSlVK8/izuekmkjSdjEudghBosbSZDlU6lANVhoN85rLwS5rlfQp5CQRRzFVs1NrQIxf/ffqxOPWbhyBjh8ixPJLx+TrZvyZK8xaIoBH2TSgJYmkc9HsdSS9wIFfIlREltJjRSJ543kanUYNKJrthi1B13LH/hbWPvCVN38tXLMa7774njmXG0/mH6WxByHBgZZCpmBQHHZ8fFNY4gJJnVRDhwP22x69vvghqv4OExqLCvpTkTI2PYpDD72ZTBlSC2OBgDhFsY67cz/fEXUinpRRM6gkYxlxJmq2gpySwcpvj4AeW4CgoNHl9CgAq+h5/HouyGNcXRVvWfWSeyk3E8i6FDtvYUaxGDgbyEV549m7QzMt3qk+Hs8Vme2/u5wBOoyZIE/Lh/ZBCHV3pmojzZJ5qKlNIdXnGcgjnkQ2d5+CL7zND+I0syeIwkdda4FaQyQ1JmopGAA5VyaGP+sQZdGJh0LbQ4TvXTGG6WoPXTwjagKx/rotAgU9MyXT6QZ4FTDxwiNlziEfJo9shk5cFdLqgcazCABAoCJh26DbFzS4sySQ/F8uQIIIdxXaKqhzCNNstYUEiocGnm99kmkuB22kKy5RrY6ZWukRTZAYlUVStTgsvlZ8viJimSYoYr9spQWSQGSppCxmm8Bag+KPJYJYDDafblOFHMp/H+Oi4iFvDAwOIiP4ww5iPztK7gCEY8kFVRHRqhyzOJB7ElNi773MIqMBM0UnsiNuc2CMRVhFgZmIUmcKQXMt8zjMeTfcfmbhpFrA12xLl5/MnRUQBMTn8DOTJN7uwkxwKRBib6GH/Qy5Ere1i3bv3IaO3YCCBjkdx2UC74qDW9pBOEYNQQy6TlO9KLjLXSNIXoCUFV8DkGwVulvWxdAlkC/ccZAtZKZjsByrSjL67M3J8EKpAMou+w2efIfF/lQiKOpMHdNnWYVCg1tLwoxBmmiJ1ALdFFJEmnGHG/LVMHC3nMJmOXYre7do0kpkhqIaFkAWcFO9DX+6LHoVqRUOqQHc0TQ9kGRPN05R4vwjbagJT06MI/A7KpUFoqi0oBA7jMvkBtNscHmooDA7L9QyVeA7ij0JkikVUZzZCUTnMNZG00nIdE3dDVyrXtxTCiUXqtojNCWS9zLUaXdiNehPz58+T5wEd73wPcBBcKpQwNVlDaXAAs9UpOebkWHfqbVjks9am5RlHQwHf0XF5HUVtlhXyuo0QcICq6Gg3e/H3NHn+EoJWma3WZcDM/87vEVXiYMNYHQd98WIUh0t49ZU7oDdVdNwpQEkgnx+A5zVkAGWbKSSzJQSKh9DpCi+ckf+pDWMwNAOJJPn0lqzZeQ6lTFEczS0Uh0pIpMtw6b5OMLVRRbPpYpBcWJbT0gRBBAbZx0rM4fdCVzoEmJLihUODEYf7HKq02j0USjkRtxNGGqmRQzbrTJuVl4/VEdh8wX+sTvfmL/vREXjzvs9HmyouRlbtggJdVXR09T1xzfg9bjQZ/aFrMiPTO/L46ErjxFEi26GGQn4ADpuu/Q6ELy/ukjjSyFIUuiu4vuGLiTB4su24UBQXTxjJzxZ3igpU6y1oySHMX/QZ+YjNyr8QSgzXl+hxJmlJ5JmLCy6khWDKWCobYGXRoWLNDsfgvHOPwWmn7INEwoUf5LDDjifhtNOOx4knHCAirW1zYahgw8Y29trnOPzfo9fi9VfrOPvsn+J/n/g1ioOzKOeH4NQVvPv+epxy4pWYvzCFqekAD9z7YywcykHJmhgufh6PPnYLlowslHKcww77FjL5PL5x5kk4/HOn4rxzvoqjjt4FG9bVcdTRF+LNt9bKhuT886/HypXzcMbph8G0ShhasDfuvOl8HPLF/YS5SWA6hTYuNBhNDHU6JdhabOOHV96OK6/8DW781eU4/MA10M0ijj3pXKjBLO685We46Vf34tqb7sUHb/wJPt0SJhfH5NB20GGzpwpxgpChRmGLC//y8KC4Ny//8QO4+661uPaaC7Df/lshVGYkbm0mirj+mt/j7t8+gltuPQNfPfZ63PfXn+PO3z2I//vTP/DMf+6CH6rYaftj8dS/fouly5Iwkcc2Wx6Iy6/6Jo4+5hCsXHwQrv35xdjxE4uw865fx62/vga7fXI1fIdM20lsmpjC9jvsiITKcpkWBkp5OVd0Ygk3TqP4wKl3Husnqthmh28gl0vgzf/cBUtXpFGdMazhwSGZUjdq3HyxwKolLtHyAMUYbqYY301LJIjA+oSlCb+LNjkuLlOZBDaNTscLwnRKBMcFCxYIVuCDDz7AsmXL5J/Je+LGnxsOxoA4KKALh+2pdGFQQGfcjzgHYbZaHEBQxElIOy1j7cODZdmI0aUsUXFa8CK6Uig2t5HO5CSGmiT7qe9JiQYbyhmV7M6VT1DAkIIfOoWSBnodstqS4mxhpF5hUUG3ibxh4G/33SvT888efDjKi5eJrafjMD6uwBacB91DceSRC0c6vBhFpHBMNwaPGUUpmdD3GUeM407cc/Oz0+XBAh1Gsl0XSGTy0mpsJhPoOV2Z9tPew4Z1ngsKTrqVjAsCAk+ESxbD8PxwUU7XKaOF/D5sY9fZZJ4hJ5ilcXGUj5uWFtt+Ewlx6DHK6vfI0SWvlIxeFZ7flc/ZZanLXExW0+ma0mWTSIQJN+wJi07PFOrNtkQKpyZGUS4RMcHP10MQ0g1GjhfdSIYI7xTa6SrXDQsqf7qqY9269SJk1ToR9tn/DPhi+ON5m+OWRtzc6vGmji3bagTVTKPfI3MtZLGw3HcsRuBynedW7ZPMyh/PCHK8AaaDiG6MXMbE8/+6A4UURUMDPnl/yST8TkOOHzESjCBSiOEx5yYn4nRB13Hhxb/GTb98CH26j2UTlkA/YhO4h4TaQ98zESoGQq0lzbmuFN1x4MYINj+bgVD1ZZOoskRDCfHsP2/AqqUl+I4LJUm+ZojQj1DvAI88/hrO+M41YNE5pB1cEfGT7wq2XItTOrRj7IviiVvS0OTVJIVHksLWQmreGByi86ePh/5yJ+ywBzWge8gXZADPZ73WEqcejyOF/HyeJTNs7CUrLyEt4IxXEpPBf69Wa1I8QkZr1+vhm9/+IR7629voRWwXpkOVgw1Ap2hCNyfjmRaZ5B2oLHIkHocyl5w22ipjkYoMXa0PLBrK4ZG118LSuBmnoMP2a0UcbLwHhH1rJTE2VZVStp12O0OESR5jFjuR80aHDo8RBRVeh8RL0L1JkYXinQxBpNAnFiBVGDK8kGZwpUvPPhB15Zp5/ZXfwSYXls51tm7XqxIxput9ZrqCBfMXiuDIIQ1bw3n9SPFSrycxS6fZlIEHsRtEM/BZTXcP39ksbWqTJagl4UdJjI53cOLXz8Pb74+LkMXTj5BsS14GPRgKMDxYwPY7LMQBn90dn9p1e6RsXfijnlcXx/XIkhWYnWnj3fdG8dIr7+CJfzyPl1+dgBv6OO6kA/Hk089j3TsVcU9HHPrqYXxtgUVUPuYN2nj++d9CCzjImUEua8BQUzKI4P2NdB5hx4OZ1OS5GbJojeSXUIVqmzEL13PE1RtEHnyPTFVGj7tYueURKA0WsXFTRQZCFJh4HdPRHOmBDKjpODPkGibwUZMBUbtD9Awjo0SZCKwXCE3ssv08PPzXywRNws+oq0m0O2PiUObainFdng8KGCmLTu4uXHJJbTKd6+K+HiiVRZDOpIrC0JytTMGDge13Oha9ni7IopCZXiXElquX4+13PgAC3v8RIoW2NF5D5ChyqNWWZ2dSMeGHFHWBXFbHdVefgkMP3x1utQ5Vycv7oc9ryDSE586yPr/XlnKcdLYAEhaSLOchJ9V14XcdWAldRF4OL8mO5bux23JE4KEQkssV5B0uTtwekQcmZmZa8gzKZMikjBnDvst3iC4lRoNDQ7HJ2EziPy+8BDvJ4auCRSMDmJ7aiHw2JWWDy1ZthdDV5F1JByl/B8Uqri2DviuiEof+TDmwUT6dKUhcnIKdYXJA6MHpEhmUQ7vD4x6Kc1YY6oWSPPv4Pfi4jBnwCRGa+QyjECMCD58DvHf75Krzvo7d2uJG1iwRVXlceX6J02CSyaTI7PbkmmL8mO8/DoWIA6DblaIRnw8J3ruMJyfoxO7Jd4wxU3weqMLJ5HuHDwszm+PbEd068VIWNCstrvX333wVi0cWwEyn0SDOhdx2cpJ7rpQJ6nYyHnSxjM7vSbKDE0TiiBjNZjLloxJJin4c4JqWJcec7enJ9Hzs87lz8d76Mbz1yh8xb0BDY5o86RTaXo2vSKSLFPn6CBwOej157k3PVqVkl8kf6opcG/FZnGWsvB8PHIRRz2IomgwMYglYvGgIuiDixajpstch+oVrYp1CbSsetkHnA9RF5MYMaEbO+T2IgmHXg5ZIoFutwOL6jOcrkYJipdCr12UtRkQUTBbHAW6jIbgyXSN2gfifGM/DhAFZ8Lz/yWyn03t00zq5d/kNqjUWRxlo1HkvFaTZvtpoojRA1rCC6pwDU4ZNDBdAl3PhEMWSYNohvo64JuMf7sfkeuSeLMPrOTP3nari3CTihe7MrAzHVbkHWHiYZPrAC2QYFBFwZpuS7BE0Ur0OHgA+h/REnFakiYPvXFlzUNDl8I/vJTKeezHXnWu0VMpCtT4FQ7dlP0kxmedBCvJ4n09ugpUewtbbHQcPfbz91l2wHQvV2qg8g+uNKlat2FoSXroWCsLK77OUNyOFeCx84wCHA2Vxl5O37hFN5cjzTIrnyNYNPFgmBWCg2arI98oXBgSxwfcdf488b1O8J2h8CJAtJmUwxD0Fuc1ikrBNWUe8+NLL2OkT24mxgyahgZVf3awzbZZePlZHYPMF/7E63Zu/7EdH4Pk79406UQLlxdsgmx+SUgA6CWT67NHZF5f0CIjcykijNotdCJ9vtmowdIoicZM9ExGNFh2XbItn4ynjjImYjcbNnsSRNREe6AbiopgR43Q6K+U9FFtaXQfjsx623/loEWhH318L0wxRq/BFb0uZDt0jfuiiWqkhnysL44f/By2F0868FH9Z+yrWbL0Av7/nYlgmJ8Q2Xn+jhmOPPxfnXXwKBssZPPDAw/jp1Rfi1Vc34cQTL8bPrz4J2227Mz673zexasslOPnkYwCliy23WIRNkx9g3Xs+Pr33zkglkth6i0Xo+1OotKv41E6n4sgj98Dll1+ESqWJPfc6Ent/Zk/ZsPztwX9hyaIs/vPCH/DYY0/j2GOvwFU/PB6HHnIE9t7zRPR6LTz5r9/ggQcfwaWX3o1991yNO26/WhbZdC5x60fnFWNphMPzuHKxqBtlXHb51fjd7/8XF33nS0jYWdxwyz1Yu/ZWqKGLgw8+HZsmHRy035b42dU/EA5alwsMNg/TWez10G7UhdvE3RGLZ7hwJ6Ot5Ri48opb8OQ/XxUe7B57bot218Mbr3+AUiaNU799JKD1cMrJ12OPvbYR50Z7ehyHHLoPvv6Nk7Fs6QEYml/EsV/5NJ5+8n0MD6Rw860X4N231mP/z/w3/vzgFdh+x61w+VW/wU03P4ShUhbNehN/f/RGrNpyRBiFoPPIpNsyihe+dBsyYh54aMxMitPuvfXT+NRe52J4XkFQAIz6UniozlYwNH8Y/Z4j7hdxWWh0SgTYuGkdVqxYAXLt7WQhbqgG25A5iTfk+mYMmws9zbSElcnInUy4q3Q16kilGY3jYp0brp5sGvn5pMlXS8hCkm4FbpjoQCEeQUo4OBVv0bVB1mssfFIo5maM0WY2k/P31hsNaXLmf8NSC04bkqms/LvBMhM1FE5myPiZtJfT/WHGZTNkVLp0/fjwA0XK56QMisdTAxoTH+LRBx7AspHl2GaXPZGcN4KmxyKtOQ0oYjSbrq/YaUZxhYtlTv25YBcxQNWQKQ8j8hz4DlvXGcX1hTNL4ZSMPzIc6f7jMWXhSSqTQ6vTlKbqNBvmxWETR+xZEsBhC2OYFGbFA8vfbcftvBJ3VXgfdGVxnsqnxI1EUZksT26kOGChy0kim7242bzTnWvdpbvG1CWqLsUbHhmgHTmOPP6O4wsfLOjT+RgPisiP5jOKxVuMqNpSckSnbjN2QGTYPJ+Q+4Y/K5PhM5AOtIScJwpR3DS1nR7MVB4nnXwRnnn+daiahW233QFPPP5vULc84PP74m//+7g46NVIQ24og2alhb7H4qeYK8lrTURVciB9ikVxFBgskKHgHUZYtqSAP9xzNQrZEErAqKcOO5lFpKnIkf9ZJ4OVZYLUUckljR3UXTptLBsvvrIBX/7yd9HoMLIopxwLlwzhoIN2w6NrH8XohjZ8lsuUNKRY8EFG60xNRHgZo/GRzqcVn00UVCLgxedvwUBWF24cy5RUOvLIW0wUccRR5+Hx/+cNwk3mSl0oAPBbxQgA7lQMj3FyZe7fGfnWoHDnS0FO8ec6hGJxkWrUFqsW466bL8K8ElAucSProdNyZQPPoQZFdCkHmyuEi9vAI9lksXyOjlAK/bEYGfPDe+jj0MMuwn9eHkOocJNNp1MCu+22E9a/9wo+fGdGNtZtl8IZebBk6MZvVrrSel2WR8UlMrxP+Gj78RWn4tAvfBpKn2J8EqMTm8TxwxNLbh7dXBy60JVGCW7bT54hLDseC76H5Q6Rzb7oHyJe8LqNh18GfJe8Rr454mMlUrQSO3a5ubfJH/UUlIoGFi7I4dFH7oLTakBTAkQBBxc2knMt3zwG5KWTE8znF0thKAzwnqSQGxkGwm4b09Mzc4NXHWky7Vi6pYbiYm67ASqdCL+/91FccdVdcnIFL0D5mRotBSI9wr57r8aXv7Qv9t1rV2RyFDDIxavKvcfmax4P3r/cLPf47GM1ntsTTujGTS189aSr0HRNHPGVffHpPbfG98+9EdPTFK2JauCzmWgCCh0+8hkL/3X6cTjzzEOgRhXYWgaKloZTm0Yik0UYMmVDvEFKHKt2Jo++G0fs+awVcYTnQFoMbTh0/psG/v7o0/j+D36BweEFWLJ4EWanp9CYbeCl1z9EywfO//638Jl99sTZp50Ft93BghWfwL///XLcHg9iTMh3DeLSNyrkfh9XXX4ijjhsR+SsQXhdB5pB4SrmHVPso0DB5wOjzXwOEoXDxnGeK7o4eR06XhXpVEaEBz4HySZ88eX1mJ3tYZsd1+D119fj7LOvwRFHH4RvnXEYvnfhdXji8TcRcqgpz2O+W3QofZaUAZdceAz22vtT0PUQK1csggEfKpvgbRb8UcSKm+rJIeV7mWVxnVYdGaaMOEwnB5mFS2GASq0mhTndBkXZvgx/JcXU7sJKWLApiBkJGTJKBN6PsSictGQyJcEzaEkdTm1G0h5xiU/s5qTQyud7JlfEptFRwY3wfl+8ZCHcblMwJOQj0knLcxpzlukanCuyIv6AeBcWA8rgjwkLlvtw0GgKtoTca0lozTRQKBTRdZpIpRLiuGbJH88J1yXESvBYBJEGO2ljdnIcxXxGSrFMXUGz3ZTUSdg3pDCH2B8aDYhpkIFtxAFuT1yajGzzepbvCOIgFIRKfG/Kvc7BH0vYmAzjENT3JZFEt2Tku4jEbRfCohWcDmnBNPC8EIVAMnYfVjoJZvxZqMV3DxFD8qzk8JA/u9eBnrQQOp14fWOnsWHjmDTFJ4tFTLz3LpLZJHKlMqbGJpDPFjBbrciak+82/kbeuxx08doIlTQO+NJ5eOu9TXj3zQdhKw0ofUPOs6J3kYAtA0+K8RxaM5VENzOj6rw2EkzadXwMzxtGrcbnURLJNPnxHnzHQSJVYOY//v4+sVZMHVESU6REja5TisDJbDZ2p1pJBF2WiNJBzvuOLlQOE5mGNxDxWBvE18T7GjpMU5msDK3Jx+d7oc/iTF6LCVOud4qkglRzXXF0ChJCU5FMkvcdJ3goeHIQzGM8PjqJgYEhJJIc6PBncZhN7BMHpzJilfuBrH0aAngeLHJg0xl0O46cQ5bj0XHKdSJ/B1+h1dkZQQnw7ub3qnLIXyigReZrLifrN6I4BN5BxITvYGx8o6yTcrk83FYbqmkglUnLYITvGjLFZ6emBYlEAZvu+ka9Jms6YrI4DFm51XIpJvW9uDwsk07C9chj7iGTLkkRGcV8HmOule10FlrYE4RZcXg5Vm93NLqBh+efvR62y16EAMkc4Ec9tKoBSvOWImhPYrYyjoHhLdHt/P+GAf7+uDxVxp5yL5l0os8ZgPgdvD4xXcQHcJ3NNS0LW4fQrjXk/Z0uF+C14hI0iuEcODGlGbB8OJ+HkTBRnxwXxIi4grMc0LIEki5rD6VVX9usM22WXj5WR2DzBf+xOt2bv+xHR+Dl3x0QTbdDDC/fFpqRFAA5hRC+STIpgvi78oJhhLpQGEC10pCNfTJFLl4oblUuvGPUoQc1kZPppRKRaUmXEGPLtmyQep0mkumsbBy4ACeriIsQTrDtBJmiHWlZXT/Rxs6fOk7aa9979Q9Ip3Vk02RedUVsoVMpnbVjp1SfkTJVFmuvvvkezjv/UhRL87Hfvrtj9VbLsM/eu6PViRs9zz7nUjz44LOYPz+FP953o0QO/3DPA3jt1Q0YLKn4rzO/idHRWZx7zk+FFXTRxWfgsKP2x4uvTeDgg7+GhG3AbXmwdBU/+MFx+MpXDsJfH3wRW2+9EGu2X4ZMelCEnQ2j6zF//gh8V0etMo6lKwYl2mabSYGyc2PKaCKPabY4iEiLo4STG96RIgtuSNjWGTuY6O7IwWt0xBnH+LFlp9FxasgU8pjaOIFMviCT6WZzRiJWPpuiYAk2ga4MR4oWWJIZyeJ24fxhuJ0GGk1C8PPCxqKrolqrSjtqabAgJStvvD6B5597A8PDBXzuC/vA6zXR6Y4inx/C5GQXdiKNgQVJWHSw8Nz4ZDLmxSHRaLLZNgXbVOB6NaST82GmdbQbo0hn50tRQxCGqMw2UcoNSNRYM3VMjm7CwMKUiAVKIiMu0silM5KO5gBOc0Zch2FqACPLvoKBwQzeevFuqgUiDnNBNzM5jnIxH7tAor60qPPvNltVEVoa9Q7mDY+g1XaQzWckOlarNpBOFWRxm83Zsvlk7JDsUIpR/NOo1uISN0UToUocY5Q8lEgiVKYdL8oZH2SskNN/xgfrjZjByT9sPuVGkYviRDqPD99+F4sXL5aFMZ0vFJi48UyzdKTvxAtXYT3pInCwLIbcJpm8C/OMeyNtTgxV4XVnY/ZftwcrmRVBgotGikdRv4GApQC1DvLzl6FvpVHptDB/ZCG8alyaRleRxJoYL1UZyfWFdSVOCFXFdKUihUtSrFHIoVGvCFOZzj9iQyiwpQp59Dos9QpkEMBjzucIuVYaBU1lrriBxRxgVJJtyynZwHLgwudA3Ogbi60suigPjyD0PDQaFeQGCxLHrFVqEsvipoHsMrYhu6cqhgAAIABJREFUU0jnOSS/VLiZjBuHqjynZmersrXJ0fHqNlFvNtBsdDA8NEgfh8T0bTsnpTBmJouxDR+Ka7rVrCFiaZoMH+KFNwVOtsNzM0NROJmw4lZpj9dcJJs9MxGiWB7C+PSsCM3ceAnyIErgqKMuwAuvjOH8752A9958Dw/c/x8ZxlhJHa4zJwiRIc0oLh1Mcu2osoGmSEbe2QVnH4399t4dhSzdjlWUSyn5ftOTLYyMLEeVLpI5RwZ/L4Vhshb581hqxg2TVSqhOV2B19exfuMEvH6IO393N+7/nxek1GvtX27C1EQTJ5zyXfh6BN8lUoFt9LzuRe6DqSnYZmUBN99wOTZs+AB777UrqvVxQUxIgYuSQTafRK0+A8POoNaIsMuux2H77ZZg8cJhrN56Da6/4U6MT3WJcMMlV16G3XZcgBO/fg42TDQlrspzyLQrHZEUafkl+n1u/MyYy+t1wSt904cPQlVq8Nt1mCISkjNXFTcx+au8b3hdfVQUlculpbSFYh+vOTrMyYCjOJm2k6jWHVzw3R9jn/0PxK133I2XXp4VUe2lV+6G1wnwqd1OItET8xcvheNU0W1R+Oojm7bQmK5h5x0WY3pqGrf88ifYaptFUMIO+j2K54w4J5AvZPDEU//ElltujbRlYd2HH6BcLsk7l7L1i29O4ol//AOfO+hgPPbYs7jjt4+jr4d48um/4tQTv45XXmMcku5lshR5bbF5XZem6lK5LMMOr9tF2jLwx3t+hE/sOCICco8MQUaLKd44dN5pqDVmsXTpFjIQEYGK2IUkG51pMqfo1Y3dfMKENsTdyuIdOp54TCk28RhOz86ilM3DCxQoqRJWrt4PlQZ/Bic4Ziwas5QqcnHMl3fFj394JnqdGlKWJliYjRs3StyU54IbUjriRJh3YmHc8fi5LHFuVus11GZmMG/JCvz0Zw/iZz+/H3vuuQN++asf4AufOwYffuBA0XSs2HI5ZmpTmJ1okFoNBV0cfPDOuOS7X0Wv2cBgvoihgTw6TlfKrYgn4j0nQrJhynVDNyDbs7lJ9wNXkgmMFTOBkilm5b9vd13kC1lUZqZk486Sr5aj4Y9/fhznXvALHHrYXrj0e6dhcnwj9tnvnNiBzqg/ByYhi30iQRycec438bMf3SxO4heeuxMINsHWLSnj4WehW3XevHly3KWhWp6VAaxUDo7Lf2YUNyni6mxlE1J2Upie5IgT4cFIMY+LkghhmQvwzydGcfgxp+CfT9+MTWPr8JWjf4KAyQmVEXhK/B5sTcdT/7wNK5amhc9sZ2zUJqcQ9EIMlodlCKmnNDiMeOeyIthTIOZ7hExpSTcIboGDAiaXyLKkyxHCbR4eGhLEAQUKXtOCTQjDufuVwl9fjicdraFGJ54t6Qedz8QEELiRMGyZnOI1xvMi12wqjXUffjjHtCSnnm65jIiSJtc/zQZ8vybDAj7b5NmezbJNCuBQszIrRT4aOai9PqrVugwxWbYzNbVpLladkjVEJpuE22uL5s5hBxVNFvwkOFClM1nV5d4mtqJcyMXFWEo8ZOCwVlPJICUnmRzdjvDUycBmYRaLelg2aVIg5P3ICDJ5wBxOpJIIe65MSHnOFeEE96EmErJuoYOUz2kRk6284InYtk5cgMoC2E4XVjoVT1/45DHN+Pvzg/khfA6o9dgdzwEnnylcN0mqwPdgFUpUuFCb5RrLgE0zAFEMrY4IXORW85w65MZms2jUmsjnStAtA9XJUaRLC3DA576B515ch+f//RssGDSQSZalALFaH0UukYGm25Ku4VA2k8vKZ+w3yElVEWkhFDsL1e2h1akhYerCJw2VHlqtBjKpsriBaVCgU1E3FRjZFNx2W9y7PG4+kU6mKcN17ksSVlaen0HfwczUlKwhcgsWoCexeZocfDn3vG5g6ggqdWi5IsgOCVxffg8RU4msLS5eIj5EWqWDk8MBHlu3KS5rrnnoJKXwl8mkpByKiR+mOPp9cszjgQSd0cmsjVqdYh8TMIzCU0htxagpPSkFkYsXL40TOo6DWrWCJYuXylqJYi6HU4LTCAI0mg2MLF+FZq0ma7xUNiflmhSZyUPl+WR5sLxHvJ5cb5KeUgIxRHDIHwvTgSSTOOwZGx8VBFyhVBBMUWFoANXJSUzNVjE8tBBpYs3kOuLUpodGowrLHJZitNmZcaQzFuxsCu1aTVIYHIy0Wn1ss9MJUvj32KOXo6gUURrM4713/4MFI/NlYLvuff7eHpZtsRRu14x7D6yErNm4PuSzmQaTZCpeOycMQ5i25SK5uW0UBkak3HdqehJLl82X51XSLsoziksOp9uW5xb3sJ12T9ZRbq8pRWd8VvH4c0BBN3Sr0RYeree3JYnGPcgWu529WWfaLL18rI7A5gv+Y3W6N3/Zj47Auw8cFo1WHeQXrEKhNCyOLm4sKMykU3HBABd8bJ1lhFRajlmqYTA61ZKiHZarcGM2WxnF8LzlEoEmd02annVNGtzZaMkILad3fKNycycxd3KF2LCoabJo4iKn3tWwdNXnZWH6xgu3yiKJrd0sFUonLSlCoFiqaUmJ8opribB8ndEiD7pBQYfrljhSwsUKhRTbSELtz5VpoCPsJLIo+56B7GBBxCsu2inQsdik67YRhCrW7PgVnH7GSTjymAPwz0dfxn//1yW45+6L8OnddkDKWgzdJAOzjVadje0hpmfHpYk6UxxCt0FhwBExkM7ceqsrgkQ2QadfHzWXbkcVpVQahh27q8j5Y7tosZgTBwQXT2xnZmS9UaFrQYFhOej73HiwsTcuMXDaHXS6ARo1FikZslCZw6RJFIbsQUWlS68Bt8tFRxKdtivFSYzDUDAPHA+ztXHkS1x8m+Lg03VfxBy3Sz6XgtDPQdGa0JUiwqgtoiA3weRl9XoUx2yJCMlnclpIZ0zUKz1k02lopiNiODmWrt8VwYNuG8LimYxOZZLwXIhzkuUvwrkU9p4qwmtr+gOk6ejoqVi48ijstdcncMt1ZyJra8JPo9uMGw4u+OlqoMcrjAwRnD9q8eYmViJKahLpbEZiPxK590JxjzWbFSQtigWBbKjcOXGVf4f3A7EVdPCk0rZEwbkgprijJchD9ZBOJlCvTksLLTeGFCHI4KSTiw3HXGTzWpthjC1blM00I/As6CEIn9B7Ro/EIWLFbh0K3ya5mCJAs0wu5qhJxJiOE1VDp81SiVg0o+OB/LHpmQqG5y0Q8dxOm9D7PUR+iEBPwY9YFMXSoUicTcR+0NXHjQsXlVzsRx7jxywAMATYT54ZBxq8rugG4yLcSlpo1Mg0i1tYnXa82eHxI2OO55BiE501PMdtlg8l6Ga3oCdstFpctHfF3disc4E7JBxMNexLnI1FWUFfQzqbRa0yIxtCXY8dxQxe0wnCjStbvnkuyOHUjVA2gESO8Jqku5RCqJ2wUa9Nww866FEQtbKyGW8Lp4/+LEaAE8JxLZfLaNZnUcizlIrCDh2xPUFREFXA4xNH3VQRfMjGo/hC3nQum5MirKmpaSmBWrxksTjOecI4OKnWHJzyrZ+I++T6Gy7EJZdch4f+9hpUfi8KD4xximgeYdWqZXjnnXehqHx+tXHayQfi+xd9G912DYViCbXqFFLJSDYl3LwGPU0c39wIlUrDSJINxv2xMPMCcVHxPNtJ8sJih1cYcgOTh6ZZItK8+s4mnHXmz+T+/58HLsFfHn4KZ55xp2ymGWDlM9fQQuSzOl57YS3SVgC3M4N2p4l8sQA9mUFjtioxPImi+278e8gcjljE5iKVTcAwu+i2XCTtEtatr+O7P7gVjz/5Or56/K648MKL8Njjz+L0068S4YmYGdIKKO5RBKezmq4lOlYpYtE58qMrv43jj9kLbmMGal8T0b/VZdEJrz0yFrmpCmUjxdI54cexcMROSesz3128uFmq0g/ImauLcM9ixWRmEB9+WMVRx1yMLdcM474/3IAPN1aw66eOQ8gBhsRdGav2YCoR/nzvpVi5JAdTYyFKgHRhsTSpT46Po5AtSZSw3W1I0/zA0AJxlo1uWo9shqVaLPrR4Qgagt+TiIsE6h0Nu+19ArZevQo333wuTvnW+XjjjaqIYBz20BX8kRifSicxf2gI02Pr8NjDN2D+AOPwLeQKecGLkI+uhFSrgUq1IgIQnwF8llCAYCydm1O2sQ8MDcdOzURC7nk+I+ha8okaUbjdjDfqumGLqNvu9lFvRzj86LPwwcYaAopMFBXomiZeJHRx6MG74MpLT8FAQUffZTSVBYVEnXBwRRQEnzMs4jPh9MkUpRidlmu02aTrLEQ6Q34oEQxpdHs1PP/i2zjlm9dh2x1W4+prz8GVV96Mvzz0PHz+fn5OKeEiWgGCmbn/Dz/HtlsWYKpdWCaTAIEgXrhRLg4NYdO6dSIU8R7iPcIynlyuhGptRoSqUn4QbeFIhkimiZaoSjM1r3u6rFkUl7CK8MMM3nxnEw76wsk459zjceLXj8H01BgO/tJZmKqwrIzONV7XXRG24sIwJok15NMaHvv7FcLCzZiJuAxKi1Ex/P9sq+a1TIZll+l9LXZckjfdaXEtkBTHMdc0bscRnAEHeBRs+M5RzQI2jXk46AtfRyafwl8evgn7fuabmJhqQjPI8+zB0oDH/u8mjAzpKOX53vehq31MjG/C0OCADIl53riW42fnGko1DARuB1OTkxhZGIsWFOfoRO10W1J8w2dSOj8kJV66Qjc9OY+OJFS4JuT3o8uNa8l40BZJVNlTFSg9spsZBZ4R1/yCJSvhtjqCFnn3gw8lXUIkCEU+Dl6JuOLPYSmW74WSdiK/nmtUK6UipCve78uAk+9ovifS2aJEojVTE/cynwUssaLbnWU4fr8rcWoOx7Uggq/4UAI2g3MInpDBD9+9PLdcJ0lgi4NVPmcUiPDL9xTXK+1WBaXifElScOhFZrFmpqQAMJnPIXC5bojfzRSmOJhG4Iq7kM9VQfhw4Mobus+SKU+YkqA7n9Fsi85HFlelBcHiNqtI5LLoUVTNUkCi25jrcwWhQ8RAXEYlv0+jIN6XpA3/kBdKYZEuh6DdhJXKCHJChlN2Em6ziYgR+zASvj/f00yhGMkUQjLKW2yfz8t6F/yusLDn/qfgzXc3YXz0EZhqC0GPKTYThh0Kg5nCMQfVfK/xOJDnG/XIf2ZJpActkUan3pCklUk0AN3ffLyFxBcxxUCECtMffEYTg8Hnerx25VCX7nm+wyn4CSdWSYppQ5tzp4ssynIxOuZ9rvmJzolTA/IdWZxIN2OCaSt+Z/Jo+dwJ4HNoQjGRYyvBJRHP1JWUAH833dUcYsmQDxywEEM1LNcOh9HtZkUcpDqxKmDMnmtADQ5ZrOSsE2PRc1EaXiR8ea5J6ITlM5J/mg2KxZakItrNhgzNCoXYBOP0Aln/E53R8yiY1uP1ma5L+SAHaIlsWq5/7hk4EIyL8nzZTzRbXQwNDEqyIMUSVZe8ehawsRfBlHezDFiNtCB4mvUKisU8PbqCKONz3UrOj/nKBjAzOyYILq6pKX5KqaqRw3a7nAgv9PD6G7chFWax4Z0XURoow/V9SXWJO9/pyhCJiS1e73SKk+/L9begDQSfFMn3p8A8PTmGRCK+ZlWFRiJiEpqwk1yz8l4vCwqMxgw+P1lIaNkZ2JKSstBzmzLk9Vwmo2L0Q4uYD67VE0mYJsvFKrCtLAorTtisM22WXj5WR2DzBf+xOt2bv+xHR+DRX3wi6oQWlm6zMwql+cgkyZLyxC2aSVuYmBgVAYXuu2w2L5FXAsMZh6BoRkcao4ONJsUpRowMiXNwWkohtVKZFU4SY9flUllcqr0gwLzhBWh1HIk9UTTiAm10bKNMQCdrHr51xg/x5puT2PDub5CyshKR47Q9YfblZVYosa2eL/6slC5MTY6JW46sOl11ZEHZY8GGacsiN5POo1abFtGFzdosISKLiWIVN64sV/G8Dqj7ErQ+WamikB+SGOtTT7+Cn11zJ97bMINVKxScfcap2HWHHTEwlIfnkd0EtFqTiHoZlAdMNGtTsJIlcXBMzdSxfNkWaNSmRNRhAQZB+glXgx85CNNAJplH0FDR13xUqlWUi4Oy4KRIpyoB8qUcul4d7XYDpcIWEvdqd0bhOyxAoUNyFs1qBaWBEaQyZTTqU0DYhmJQbEzIYo4LN7aq0qWZTpso5ilodSS+y8UXhZbBwQERKxpNMuZSqDWnRPAqpEsSg/LCWbhuhFx6MVR9Fr1uXBxGBieFvK5TR6lURN9nlIYRQAPJxBC8cFKcESljOVyfopovTh/+0Rlr79NVGiJBFhELlJIGXnnu31i2colM99OFEiuS4nbw6iisdAYfTtSw9fYnY/GyBXj137+B2qtJSc/A8BBajaYcN9NUpRCm3eHiNCGOVDpi8oW0CG/QMgh63KBwaEDXs4GOQyG8i8DThXElYqdlSQyfbmRaUXyPG0Re6z2JQNGBws1tobxI2KsIKb6lRVyemhiXuL9BRmiT8Wm6rnh8IOIBC3242aw36PjUkUqS92TIopybFC7cuYkgUzifzcnnT2Xy4gY3TML9uXE34HbpuqOLUken252LdNFNlpNNL13OvUCBpccuVyeIhLvXa9TQCzy57/gnkUujOjEh/0x3kNOky4astKb8u5GgU5wuij5araYUBnFxbtt0ozLeH4lgHovY5DCTKKjJ9xTXj9aXRXOr2RTXbiZfEmmUzm7G0+ksr1XrsnFgOQbvU8Z3Ge2XKBz6wpnL5wZgsFgv4AYUqNVqcp7ErcpBTIbCFTEgUvkWL4ithDgq+oGDyekxLFw0IuUgTofR0RCzs1PSHJywMogUPY7E2SaadMmy5II8Z5UOPu6edLl/+mFfymQoCNE5QhGeGxxuzmlzoHBJhwfdOYzPkzGYSWWxYdOHUJImdtz+JNxx+2XYbpcVWL3mK/AjFcPD8zG2cUyuSbIXKSQUS2ls2lCDoQR4+/nboAQsN0mhr9hImDlk0mk0m9NSflGvNVAeKqNam0YpOxgza1MWZmbIS45ZhAPzhtAQ7h7Ftj5S5Sx6s3VoSlK4kVq2h4ZnY4vlB+OSS0/BUcd8TvjJk1VuasldYxlKGhs2PAW/8Z6wYu2BIahRD91KFUpkwbaz6HVbaDUnkM8XxA3Ic0jhcGZ6HEMjy1CttlDIpURszBbLcEMTz738Fo444rsolTQ8+/Rf0WrXcfAXj8O6TYEwTYvlFHbYYUs8+c9n4fYiEetEcAg1ZJI+/v636zEykIbfDUVwMi1uvikkEVeTlo0SHY/PPfeMvDu22347cQnHHFNuvkPk8iw62SSO157bFxc4N8K6mcOb70zg66f9FNdfdwYWjAzimK9dhrHxBup1ojHI1nRw1GG74pzTD0PeDpG1uNnsQ08VsWHd+1i1YoWIvIw915qTWLV6G3RbFFaqYKeOprLoaxa9wIFt2jD1PGwrjaY7BcWy8eDDr+M7Z/0Kjz5xLXwvg/0/ezJClYIWcQR9HHrkF3H/vQ+J61yJIhy47/b4xU++jWJGgYk0EiniHDicpOsybgQn/9lMWKhUJuW5zXt7cOFi9JpdmEk+J+nQoQBAZjoxKJ4MNuiipiBAnqoMAwwTrVoLNTfCDrucANdn4VRKhgoKXOHRcXxx4kmfxhWXnoJisgidTF+3IeJBrjyAdm1WBiriAG21UR4YQC9g6SJi0aYXv6cZmaXY3u6oiLwOCG9gKdSb62fxpcOvwv777Ygf/vh7uO6GX+JXtz4ijAuyhSmCggXXngU9cvCPx67DksUGsnYJdqaIxuQGcSWmUhl5XpCr/Oabb2CbbVYL75LDVnk0hyEMxUC70YbjNxAEjgzTTDMJx43k2py/YAiu05Zj1un4gF7CtjsegSuuOA+Hf2Elpusa9tzvJBGb+KxsNYk3oWuR7EceM17fEXZaPYKHHvwx+t2a8LTpXIz51lH8ftJVTE9NIZXmesqUZyQL8vjsZPqh0ajF/OBsXt5ZIVz0vS4MNYvQ8NHuNfDgn1/Ad86+Hc+/9FvcdsdDuPGm+yU6TBF62y0X4967L8HCYRb8ZFGhK7k8JNxgvm9SuTz8Ls8Bn9FqjAPQdTjNOt5+6w0smj9P3pOMipMHymEdi58oQHT7Bgw220uSyZGSPTNpwSNKJ5MWNArZq1Sw6BDkdcbjw+LIdqMBN+jIUC5kiWq3JzgrDm8KIyNQyDp325gc24R580ck2UTXXqlUEhGGgzCKL2TslgaGJL6tE/bLa4TXVLqAlqRZbHmO0qkq3FbeB11ehyy87AoSiwVOHMpmsixn5NorJQNFik98Rwp+RNaYuhSiEQGRzZfFIUuRyTZ5vjn4oxuxL8U3szN15IpDkhrhnzjuHSclKI57DlM0HC5QQeQwsy9DRhZ8sieBSajC0DyARZxOW9YIfE4yAWSmE/DJV6fTPJECL2o+QzhgpNOQKTPyu8XWrtvCQmUmhWInrwlRifsuIhYFkvUsIqIhDvhEmiifHqzyABS3LQWEAwvmA0nyX12oHoeQgQiZFMfT5UXYZZcvY7LSxMaNa6H2a4Caj7FLbgWWwoLKSJDkNH9QtHebLZhkXKs8ej0pQmLfQiodHw8in8gKtwoF+K1ZGIUU3JlpSTKIWztXFF4rn8Xx5I44MR1ufQpWPo1+3YuxCwp5ygH0RBpBlwgmJrwi2BlG+FnGRdSDgur0NAqM2Kv83SzUzSDouNDJWu25UubG5wAHXjymFIlVHrOQHbGMnrvybKNjU8r3Al3eWY7bEnYoC0GrMw3oFrE6HNbFCB6KmRT3GZ/XbF5zdNISkUDRlectwMz0hFzzLG8sFgsieI6ObcCyVatQm5wWpML69eslZTY0PCz7p9rkOFr1GVkfrthqCyk0rTbaKBTL6DYrkmzK5MrxelWEUwMb132AXDYvpY005KS5H3C6YsIxDK5FO4Jdmp0ZRUKaD1UsWbkl9EQJnQ7XhLHgzHslncyjOjuJft+FaZfxyX2+gVa3iyce/yFWlJbDdcaQzi1A2CervIMP1r0Bz1Ww/Sf2APlKxFfEUR8dXcdH13GRo1OduroYAzxMMd1Wphu8DsvIyDqF5aZOrxHvi7qIn68mkwQaZioVDAzNE2YqB0jVyjRK+ZIUcHGIRccqnwtEVhDtQfMOHchcDuaXn7JZZ9osvXysjsDmC/5jdbo3f9mPjsBzv9kzqrk6lq7ZA56volQoykuNQks/6AizbWx0DMViWUo1ZKmvGLC5qWf5j8tNazxVJc+oryRRKhbQIBvUZJtrFaViGdlcVtrLZXKp6RJLp+jFeDBfcZqaQT9qoduL0Oj6WLPd12Vx/I+/X4dVq4aRTWbR63XQaY9hcHCRsDEpGCG0ZRHDl6XwXBk/BltYS8J+pVuU7Zt02xqmLYKxadhotusi1BLybieysA1PIlx2Ki+N63SZsSCAk1t4XShqBjoFY4UxKLJ7IkSaJ45FrrTZDiog+eo0hhbNh9Npoa9YwthsVSeEq6UrSXHOMTLV6UyI23Rg4SBaHQ+eS6GmjqOPOwevvjaKl1++H4N5Exk7h1Z7FKnSsDgL2dAqQ3JNwfT4JAxOqzsVDA7m5POSD6b2OSQP0HI7UnLEhQedgyx14GZGYkBdT9h9qmFiphah13ZQyJEhGaHRrqNYXIJMpgw/GJOYkRJwc9zE8PAQNm6YiltJM4ylcZOgwfUcWJYizKJ+T0GzUcfAIJ06EZx6C1ff+ifcePMjePhPP8TO2y5GpLSgRnTQ5mDnNHRcDymbEdgKLFNF4LqIdEMW32RF0U0hBQ46MQEhWp6LBYsOg6EpeO3ZO5DNqHMTa3LgWNxCzhwLanThzlUqFLWKIipxYk/BZXxiKi5gcFoSD+fi0u1HwnYylLjBlG4DCnV0SMVROLYvJ+AFfTQbdGspInxrLB+SGHtXxD+nxfIj8i3rKKTzePyev+K3v/0zbrjjR1AHsrByKcBl+VUgcThuFOnA4Pfl4ML3I8EK0CXl9lrI5tOCJSBnUBwtfS744g2WCOccENDkRAcTo3fpjLiguOinUyYEXacUd2NnKdltFJHoxGEZC4UjRtf4ffhzKFAS0UHBisKAIB2cjiwu6TzRJQbvy7CFcUdiAuJFsy+uQJ4rlnKwuMXO59Gcmo6LWww6X1QkLAoknpTY9NkgnM1IYzI36cMLFiAMKE46UuJEBwRjcDrdr3QCaBpmpxnJJvqB0W5PCjl4rVOMJkOULcfcZNNhQXcx3TwcTEiRldcSlwo/Jze3dIhzEd2oTMi9Ie5Uxr9Y9sHzm6fTgYlIxvApDuvQ2aZrGuhwCCUlIORoKrKpIU6DmxoWL9QaFNwaKORLctxZGsdSk8EFQ+Iy/Ne/38WRx1yIJ568HT+87Ho89PBLcl9y1sQ/Iq4qgJVMo9vqYfedBnDbL85GNp1AIskNcgK57KBwyLhp4l7XTlPsbqAkgwHel3T4NSUazAjxwMCAXEd0eVHIpkuOMetkMidDJacxDUXNI0pEuPLHd+LG6+/D+x/8A1/92rfxyD/eFJRBFDm46vtH4tQTj4Gus2jPklIrXYvQI6oikRYRqt0iV1UVVzPjr7zGcsUSNq3fKK4PsmDRd9Bqxc3eZHvz/dLs9XDWadfixZfW4y9//xkWriji++fegrUPvID/vuJ03HXH7/H+22MoDeTwyT3W4K9/fgbocyDhImlGePO1h2Eo08haECwF3Zk935NBQxAwnsxYbCsu/9LpNGyIazzBsrk+HeB0n/DvRXN8VnLZKHIbcn4uvuzXuOeeJ/DU8/+Da39xF267cy0WL1qC9evGYRk+XnjqVuSTPe6YxbG3fMkSeB5LH+k070pMks3I/ZAsaBaxRDKI4EaY4gdbirn5teyCDA3KpRycHlmEFAbL2P3TJ2GrbVfiRz8+A9dddy9uv/sRNrfIcIPuNG4mKT7w3n5s7bXYfjWLTgIELkulUrCTHDC4hBouAAAgAElEQVREgiTgwIrPcaJS6OaiwE2BhlxjbrRrsxuRtJMwE6n4PSqlM13hGgZegyMg9HuhsDwVPYWuDxx1wqV49oWN8e9h/JvCAd2BCnDsEdvg4gvOgKX1Y7a6SgayJ/cyC6N4LXLYRt4fky+TExNYuGwFWo0WTAod3BIHLKWzJPbOE0JeOcUvFr80WhSV+rjlD49hamIKl//gRHz+i+dg3aY5hrDwCVmyFQvPxUISrzx7HyyNaBGihhQYagKV2VH0ozZGFixBpx3CIHubYiEL2YQrGDv8+wHj1wqKA2kYhiLFerIW6XsIfQos5Ab2Y85hZOG6m+7HT37+R5x//vH4ximHiAC6eusj0ej0UWNBn0HBga5EXocs1oub38/576/hrG8cCLddwfBAXhjHipqAkjCFT0rXLx39xVIRrbaLbLYIjQ5iJjeEk++Iiy1D1ESrAYPvj64jolm7OwPLGsKq5YfirO8diw2jNdxyy5/m+PkKzjz9MFx49heRkYI+xngNSRtwIMpna1KwAzH3udvqyHVInEa73RIWI9+PzQZLjbISjW11a8IlpDQk6YzAk3ddaWhQUj4cfrvEBFC4QyisSa/joO+x2NNBoLPcsC9u3KSVwsTkpAj2w0NluAG5oKq4UzngJ1KpXp2BiVQsRKcTInywJZ6lbOShej6v4hCdVg3EgxjieHSg9Jn88GEkLah9DoRjtqUIlBTyyfx0HfkZPB4sSdISkcTfbXtY4tozM2MyeIxCEwm9Jzxe3l/yjhfWcx/VygzSvP4VW677LnEhIVn7fE6wpFGVmHq70RShhseM95KhR8IylhJIcoRZ2MhSMJZ+2Yz2AzrXFe243JLvp0iLzRB05pObyzVQxGJUAivnEDxcTzD+b+gK6jMUDBeKi5L3mpipuf5lAaKkPJqydjbMDHRtEJBSx6ZwRtk42KhNyLuQImUQch2SQ78xg8DgeladEzoVbLf9Eag3u3h/3X2w1D78LjFEBSl48trj0C1eeyk4flueM+IC9mahejoCxYGhsCDTQaKQEuHRtgoimBPrwUJSukNl4OsrMHgdBlV0Z9vi0u60NsBKLEW/y0JdBS3nfSTTJaRoKgh0hEZDXLbEX6kgL1VBEPY4ahWRNQxdROQzBy1E/TwSah2Kl0RocKCWhdfiesaXhAoZ2QqHxCG5z230Op4M9K1MEVCHoCl9qGjC69I1TMoA3/M+XK8tiadQL8BKFcRAQJbs1OQoBsrzMD42BStXRtrKQVW7aDQ/QNh3kdCH4YVtJK08NDVGTs1O11AqZdDpaPDRFaMLBeF2symGGHLt+YynkE5sRL1RkWQCubUExJsJFrFZslZKFcuMmKFZq4g4nExmYhY1DRMU0SUt40nhGdfmTGoRl5JIWXAbNbQl9ZCUITpTWrz2oCdBlLoSOqhUZwArj0/u+w30QxVPPfFTRNUaFKaNMnnkU0wURYj6bsytZVJSiwR5wsEYU4t0yfN94QZ9WZ8EbgON6rTsy8rz5sn6OOprqFZpXMgik+I91oXB5FeP3PoIbcdBoVAWqDwHHRTGFbKXfT4/IpTLAzIwZpInjHqyiPuoo4Su2WU7n79ZZ9osvXysjsDmC/5jdbo3f9mPjsCzd346avaT2GKHfZDODoqjhC8nbpoqs1MYLMURIUb+2fpOlynbpNkuP1gckI1yq0YeJfl+XFySV8SoKAtnmsI5ilucNYl/UIzhi1MaXrN0AzECSEEuiyCsQzXScKIIO+54AqZnu3jp2bswf74Nk/E2iXVX0W0GyOUHJQrFv0uOERd2XAhQxGVBANmcnPqyoXimOgubTY5hiIxtxy4axv10QtI7KOXL6LQYMTbk83KzIk3uERfNHlKJjLCeWk4Ttm0gBAVdD9nMgDBkOTXmlF5WQRQruWBlPNXOwg8o+MRN127LR8fro1Sch1Z7HPn8PGm85qRftdNoTE/h7j/8HRd+70a8+MLvMZjRoRFdoNWgqmkkLVte6pwMM2q1fh3LmOiiUdHvtcFKaLYwd2oNDHJKrzGySf6iKsKZ7zlynLiBz1gFtDsNdPoBdtvj27C0EGsfvEw+E5lH6dSgxBjNREscTZ5rIV2wxb3Hz0GRwWRcPujC4oKcSywlhG1xsxWIcMCFi0JxquVhQ9PHzrudgpuv/jqOOWJfOM4MLLOAPtmVNuN4acDLiuBhJnqy6SVrjBs48il5Sslqi3xNXHHtwMP8pV+W//7tl+/BQIGIg7i0gsB9OkIZzeEmJnC7svDpSgu9wUMu4rS4YnoOtCiQzeJMpQpoJtJkfwlDk2ID2aMssIpLp+jIpTtUSnRoaiG3gDUzZryR4/XCTRQdu9XZafk8LOC68fs/QqPZwje+cxrKWyyBmU4hwb/f60kTLBeesfsoJaU1FAcZ56MbrNWuyjXF/52OGYo/XUbeCddn0VWLEa14k++HMUeSn4nO3j5braWZXIFLNwtdvF0WVhlotFooDpbQo7ul2USxWJTfYXNq77Ecqg2P7fIaC3A8KIw5tdvSitxst6TciiLh0OB8cRplClnhyDEGJ1FeVUG9EbMKKV46bhsKHDQabaTSOdhcgKdsiU4lTfJayaKNnW+McDpuE7OzMxiat1AKAfis4bHnhoqCzQfvv4P5CxdIlIziTMxBjF0hLFKho4MbWFOPMQtEUzAey/ZzOsO56Y0dIY5scMn548/mVpHO+jxdYXy2MPrMFlwrORehVqDKuaBzNxKB9KPSB26SKdALVqRbR63ZwOIlS0QoYmEchTqyKCstPhtT6IVJfGqP4/CXh3+Fd197Eyedeo1cnHMJPvksjKryOUcx586bT8UBu28j7DFutBi9Rt9CJpeWSODM7JSwNRWNrLgmbJPFXHHckQIdndU8N7k8OdqQsg2iX2w2JIeaxOpSCR89NwUnbKPRjrD11kfi17d9H6+98Rxuvv1JNJt92AkXU6OPwQx66HRq/x/r0RenYV/OL3vnUuVhERfpUnK7bJVX5ZiR410jk84wYVCMdVvCpRxeMCKfifd7NjmM22+/D9+94nY8++p9qM9O4g93/wm33vlP7LvfJzF/ZAj3/s/fUG+4mD8yiNH1kyKIKZGPwYEcfnfXhVg5UkDguMgkk+IqMsQ9GgnvzrYpsrOwycTExBgWLlkiYgXFYArOdENL2lPV0GiyDZppDMZbe5io9HD0Ud/Fz355Cf7+j6dx7bV/lMc/7935Axbe+M/voPjT8fCRJXcJE9UaxQ5bIspknFI4CcFUAjd1fF4RBRPK8MIlfzvL4hsOIikYszQK0oKdTs3HRRffiL888gz+9a/b8NDaf+M75930UVeVOHjFmckPH/Xw+rO/wxYrKfJECJ2WcJvtFO9HVxxffB9zkFFvMQlSnoty03nmx2VOTkWEPg6X6Mqj0MTBWbGcQUSUj1IEwhaUhIZqq4Zf3f43XP6Tv0DjsfKD+P3O+9MIseXKETzw+wsRBj0Uc2nUKlXk8gV5vnJYyAtfUA0sK2ICxeCQyYeeSslzm6IxmXcStaQwGASy+RUOtgopyCPSgdf6nx9/FRdceAuuuuoMrFmzCIcf/l3UO2zpBtCTrXicmqAjc/U83PGrS1DIBKQK8W6XjXXCitcYvq/DsGIXPj8r7+9IYfFRCmObyOkbRqc7K9xXvnM5mGLEVDitxKo4DnqdDoYGR/DeaBN7H/gNNFoubr7hIuy/73Zwug188dALsG5jjasoGRwrUfy9KMjws9IleOM1Z+H4ow9CpzGOXMqS4TLFwU63jQyZtN2WvJOKpQF0HJZSMongy7OKQz+uwz4qvuK7kYK339fRcStwWiHeeruBMy66Agd87v9l7zy8pCjT73+rqqu6uzr35IEZggKiICigiBjAsAaM6JoTZl1zWP2KWVExw2LCDIZVTJgwpzWDICgqiCBMnumcU9Xv3Kfw90/InrPn7LosM11dVe/73ufezz0IDy1YJPc8Rcr5D1yAIw4aB6PGVAL53Say+RJ0l/NZGel1BD+KV2Qg23JtMhzKaoqzz7NciEZbkEjHEAx7pVQym+efdyLSRMMkY+SIhsUdGow0oVouweV3IzmQgFf3IJeNiaO7zH0Q8RsVioTkYTICX5O1jAN8Tefwx0a0gc3qFno2bxZediLlcNLJ0FQUQ4R5IpoSqTR8Hl3uBRFjiXOIRlErVcVhyyGm5tGRTzHCHnHeoz5NEDguVRU8DBFM/kiDOOyYOFFhCgIErpKI5X09MWEvy76YQ0BxfqoiBNFxzLtRZ9TbIs4oKaihVIbc74CsOxwSc1Aqw1XeIWRFby1WMgNRcZUTWSLDUX7P3OByELOVC09UDpmrVKwKqYLc5wYnTzLANKSAq66xWWLynNDx75BIhyA0NHRv7kTrsNGo5OnM45CM64ofmsnhbBGq4QPUOthk2mv8/zEdwzQaB9QsXqJ7l4VPJNZwA5XjLwCwFAoWpux+LNZv6ENn50cw7KK8k39b34Ope+0L3UijXIAMgFKpDD56/zfsuGMjRo9vxtcf/AaVg8JaFSO2a4Ov3gODQj854ODn48tVEceulGOyIdHWoJk2CrF+6X6IZftR3zQObk9KCiE1ncgYDT29adhVE6FICYbY1CsiKIqzlQxhXRXDgxT0hobikw++xIJ5L+HlJbfAytowPD7kSyn4oiGgSIwOh8QFlIscoJMKXoLP7UelVkSyoKBUa8Sfm9Zh3M5tUMhH7usXFJqPmJdCCk3NUeTzNRlOS2Gh10lO/YW3YCLP0Dl84/Nncmot76oqqjDUCHStiB9WfIPtho+EGVRhW0QzkC3sFJUyoaeDg246mFVU2YXAr6pGAbEo+AbFdiNdSMpznkxmZJ/F/Y/po/OXg9WicxTSODQgQ5kuXQ4qyDtmxJ/IMKeclaIlhzKFvDMoo22Ee2g+X42NLXBpfLfUkChUMWHPWYICWv71Y7DJX9V9shdmssiqWghHw2LyCTREkRuIyzNMYwzZ8jwPVIolRJsHC0c4k+iDTU4216H6RliajlKeJYcGQk2DkOjqFtOGx82hXR7FkvNME5mQSqdl/9TZsVn2gc0trVA8AWSTKbgNBZVSVtKP3KPxGeX+gf9qG3/lNp1pm/Tyt7oC2274v9XXve3D/nUFlj87ze7PK9h9+lEytefCxNh/MsP4CeBx6UinMxLvoIDAKGU8k3Rit+WqHP5S8Zi0MNN1xE07D4JubkR1tzADabmi8EJHQOvgdmQZ99Z1DCTiaG1tRpqRFb0OnpAmC2zRqmJw+1EynUz0fIKanYRm0zUYh+Fi7MqHQLBNpveqyym3oTBFsZQbSbpOu7u7JcotUaKaDY/Ph3w6Cz/bOnmYMlwiWMiaVylJuzc3LHRsyUFGMRCuq4NdKQhnqVh0fhYPI4VMDsVcCf5wRCIgVrmCdCIpXDXGXSm2FgpVhPxemAG38FXJVSSzyPAHoJvN0Gw6JSvI5bg580g0nXy/L7/5HceffBVWLF+E5qiJgLcBtisDVQmgWi6KA5JTVvLu+LO5idcsFZ5ASNw2Zbo52EYOHSW7LOIRN8BOeZIl4hY3hvk8xekwsuUa7rr3Obzy4jv47wvXor6+SWLf9YyocVNUi4swrigsI3HB0GsSIaQYQFcz42oUNClky2HD44HpZYN0RZxdA8kcmgNhFI0Axk48FgvvvQhTdhsifDWyVnloKFXTMHQTHlcTLNuFSjUuE2c20hIUzxMHBXlynvjZcvFelFQVw0afJvdbx8a34aolBZ2gKA7DTRiQFNeqFXRt2Yz6plYRCSlY8LDjJVPU78TSKByS/0nhtFJTUODfY3Mi73bSbnSllMiLcg75hVIJfpPuLUWukekxpG2Z3EfGRxm5plggPEm6PlkEx2Z3CnF0epCxxcNPtSYukKrTvSyHNDa6csPKqT83dBTqyDMWN4riCHkUAnOFHJrb2lDJZOVRFoKhuFrc8hzwUCliP4s9NE24mYxmUvQb6O2XYcmgYcPFvcu4nzfoRz6Z3VqiQFEn7DCBUyySolJTRiDoDCfIsPWHg1Lewk0ynYoURFmuUVcXQTrFsie6aNlOsJWJmXOm/hQ1ZcNdVWSzyoKlhsYGOQRRROD9yoMTDwVOIY4q6BAevBl3SyYTKOSyiIrjr4p8kcIUxQyyQctyf0ejQSmt4kaazzN5sHQP0xHFqGO1ojoHVYPfCcuzMggGWGJG9icbcemEqUghF92dPFjT4cMDRjqTRUtTC4r5rLTectPM9wvFIF5baYFXFPT2dolIRzRFMpUSYdjr5kGGPDMfypaKDRs6EW0egn32+xcuv/I4TJs6CZMmnyWuFkbX+C/eJ3wARWTSbHz8zhyMGOSX78/lUeH3hVHKK/AxEZAlC8wWhmUmmxcnl23lHNHecsRtOozonCNnk895vlgRRy7dixRpedBX1DwqZTeypTQC0WaMG3sCTL+Gcy88DpdcsUDYbn6Pgo4/lsIif5gOO04q6ESTZuGACBcOe9uLeDIuhx4+ixxq+U3+/hV5T9LRXyvRJVhCqUzHNA/1Di+VrliXHsLuU8/Exs4svl7+DCLREh574GPcN/9FjBrfhL54FsWcgUyS5TM0SHHMpcJN5IUN/Pj9IjRETXg1vmsT4ngWV1i0Cd1bNsLvM4QNx/s2RQdQKOAUYlGYqTH+XpKW7XR/GkHGxDMJedZt3Y8bblqA/337K3bfeyKeW/yRDLCItRkzqgWfv7sAqhUT4Ytx9qFDB4t4EOuPidtfUCIs3CPrMF8WlxfdhHy2OSiob2qUQYIc4snLVFmQl5Job7Wiw1KiGDrqH1ix/GkEQw0YOfowZItOy5loFrwGjN0W0lj97fMIeauIsuSQ2W3h1TJtQacbJFJN15vicoZTfq9Xfm+/zyduUZaX0LVEbAevaaq/T4aSmSwb3ZtQLTHNoSBXS2LlTxtw+JE3IV8FWttbxEloVTWatBD2u7Du11fgqnQJG5cRaq5hdB1Wt/JXuY5yuMH7m2tWuUhmcQHeQGSr0ErWJjnqDkeajeYUD/juYNw9Eo2Kg4j/n0SqhJPOuhPL12zGyhXP4reVP+LEWXfDVaejGOOodOv1kpZyG4ccPA533TwLWpUiWxRunQOYPmiGIXFrTS3LmtTU3CrOaorefF+R3UehnodpEVwtMjsDKOXTknogNz5D4VOioRbKagAX/3sOXnjlK2hV4J03HsSYcW709Q7g0H/cjr5U1cGI2BwY0VnNddzRqAJ+FQ/NuwlTJg6F310EqnTl04mpIV8sor6xAdlkDP5og4iCTNgoKoVCp3yM72v+m7833+PkhVJYUbQiqiUVa9bEMW3GmWBwgnsjRXELd3bZuw9g9DA3op4I8sUkwkQ4qUyQGBLhZYyfjli+aCgAku8pCQ8CXYiE0cjxNuW9Fm5uQCbRK3xTPgtMqNQY563YwrllQoNDBBVcb8ntZTkq1w0vErFe2CjKWsThN/93Pu8BllBWK+Jq9vnDMiDViA1Ip9DZ8aewIlWtJNzHpqYWEW8YSKHjVoRytyLsYAq5XGe4pjA6bAa84ujkO9hxDpOH6pTcpbNc58mK5BayAt1DIZWO9JyUXHkMFi4B6WwMXh+dzjlQas/lC/D66M6jAUGRCDe/n6amJpRLzgBVcTnOwlC0AQo3UlzDGRUvFMTZz70IhftKJYu0DILIiHRJMZT8UF2XYq8qOelc84jtkOKsInQ3SxYtRFrbkO3eBFUlc7aGQGMLceZwGRxQUsynrlqBh0VUAb90AdilCspF7t9tKAb39joK8RR6B7qE6U7cUjAQFvd4sUrskRc6y3BLZec+Y7KNg+xSTe45OhGZ3GH54Mmn/xtff7MZmzu/Fpb48q8/x4wjyZE+FscdPx0j21pE+Hrz3Q9x7ln347DDJuK2Oedi4cNLMefuJXj4wetx+qlHQvGUAY2DCUsG8Ryu/rl+LUy/R9BY7Pysa2yBwqRQKiGfeer+F6CjewA/rnsbPjWFSjoBzfDgkUefxsMLPsDKNS8gPpDG+l83Y4fRwzFoULP0RGi6s29JDCTEUfvB57/iggvn4o+NL8AnQ3wvkrE/Za+oG34ZFNc3RuT3YALFUm1U8jV4/B688NoyXHLZY9jvgF0xf/71UmzIe5Jpqkyae0Mvujs2oyEaFX7zli2b0dDYIo7Rvq4uifgXKzkZFvqDDShlHFc99BJUjw9a1YtM/E9UK1lkUgW43CU0tgyXoWEg4JTvcSjO541DqyIRFxR9CyWk00nhWRMlpCoeqLrTRxGONiBHxjTRXz4PMmkmAQsI1jegnCGHl075EkyTzFbVwbnJ/tdCf1+PDIPp5g9HaOABykX++aqItIKkSQ0IAiFTsLD7vudhIJbAquUL0eThGTUt+ztvQyviWzrk3q5vZueHk1TiEJcFegOxXvpRESb+jdi3Wg0eOifAPUgFmTx7AnzyHuHzRiwQEUkUwHnm4kCSxhQ+252dnaiLhES0zReycq9z77tpS5f8GZbm8nlJpwbk7+af41r156aN2O3ge7bpTNukl7/VFdh2w/+tvu5tH/avK7Dq+QPtRMmF4TvvBagmPLpLosyMLBIcTnGC8ScKFW5fAG6PT9gxjJg2NLfIlDyfSUvcqlTKiuNVHF6GG75AVDaQPISYHrdEyrk4URyi007VVYme0MGTTXEvXIKtGqi6FLS1Hy5tsb+sfBZ19R74TbpiakhnO1Ep2tC1kMQyC2UurlEMDGTlYCqxJokLslzBxtqf1mPo8FGwVfLhdLgUNwboWjA8wkILmDpKBTooTKhqUByd3C+Wik7BFkUGuqAoLJl+A2XGGeGTspVCKS68Nk4meaBKJAk29wvL1OMfjMYImX1ZeEy2DZfg99ioKjV88OEviIZM+LwurF75Aw49+Eh4/FUR8P731TrMPPYSvP32vZg8cRyyaRdimS4se+dTiVEfdvgMEc5+/PEnbN7SjUGN7dhjt1FQtTT6Y1U8/PDLaGnw4uJ/zZRYlM/0IScMSU1Kr/6KFpeKCqoskSnX8OzzH0rb91mz9sL7n6zFPXctxAXnzMT+03ZHpCGEjZv78PKSN9HdlcYt15+JujAjWZBojNs0sGnTH2hpaIWLTl+rAtVlw1J0NDQNxjffr8RP33wLX3M7vlrejdNnTsVOOwThizTgnbeW4ec1mzDr9Fmoq/NBdVnwSIFSFZ6AiUomCdXLL4MbFDLJcnLoL+dSqLndGDbmNCRTeWz5/U00hDXBVticPOcKwlDkIUoO6HR4GE67tbgZ3YaUZcmBnQ7mQl5i3eRkMqJOAdIpu2GrcE5+J26MJeYdYNO5S4QGxoAoSlIwoqu1Wi3KgcsQPEMRuQIPunTssRShhDKRGbrDamS0lu5LunHJkTN0xvTKspEOhyLipK7aLAFQZOPGaDLFCAqBEu1niUPJcZ6JGy5O8SriNMjrbMTV0N/TLZttbjjpaqjaNWFQ1dc1oFDKysFNXHgUxlATBIJVdg5h3Fyy7ZWgflpbXIYqG0kWBNTYfqrr4gCslRhXo0PbKdDiZ1CVCkpVS9wNMnCorxMRls2ybj0AXafwTbegE3GtVBm7pzOQ7cMUTTzo2NIhm/LBQ4ejyHIMD2O4dGlYUuhDByoFUAp35SJFDVu4kOSrsRmdLhjiBSjM5rMpefcEg345XGZzloiqUjgmwxVyI0uwOY5gNLPqCE4URnu6tiDgC0jLNHmDHNxQXOY1IzNNGGZlB5vA717YlZkkBmL9qIs2oCrcS1UEs6b6kByQhNnlpYBuoicex4GHXoOxOzfjsQW3YPuRMyVKLTFNNnJL8Qcdw4BpKFj+5cNQi0nhnPHdEvQFYXjDUl7B68N7g0xpvodYsFUpxKHRiQ8HjcCDkZsFXhzQ+D2OmFfgfaCiUmUsnu+sEgydYpkLlqrgtDNuxqrVW3D0cQfgiSdfQTpdxA3XnoorLzpaGKB0NlWLjNXbUJgiIDLBRZZ0WcQJuhylVELaeMmKC4o7mS6vfCEn2BQ6zeiYzrAgze+XQhW3UUYilcGTi7/Hvf95BZYGLHt3PsaN3B433DoPQ0aNwbWz50pcOWSG5M9ymMHyHq4Vql3G4BYNH3/0CkLuPHxEJ3DY00vXZ0Qc7ZVKHtkU+bxepziQjPGtbDo61svlrKQOfD7y/uToiUQyiWDTUPy+fgv23u9S7L7Pzvj041VcMQG1hAk7b4clz8wGyjGYFFDonHGpKPMAGa5DNsPhoFtcq4KzCAZR5CHUYnSSSQA+H3yeKB5SYKlJBJ7pAL5bKhUVXb0ljN/9VHzw3oNoa6vD6DEnowLGL8sirFJQo9LsdlXw2w+voy5gi9NNhFeNCBBV2riD4SAqbCm3VMTijNObCAU5xCvLus/nkwgFDqGIv+C9XMyxSCqPYCgi8X6Xx4tkxoJlKNhtzxNx9DGz8OB/nhQ3lRS2VRWotRoW3PcvHPqPUSjn0jK4EayH25RhEO9ZOrMKWQ7n3PI5+Z85JJP3g85BltNQL+3XbGivsi2bBZkmkvG4MzAkF9nvl8FuKZfBO1+uxImz7sdt15+LM0/cEw8+8h7umPcclBpZjKaDbqHAxXecDny67G60Rm0hBUSCUZiBkAwGuOdRq9xTuJDNFxBtbBYxTYYY6YyUltQsJ+puWyy78ss/Y4SX0WIOBVn4Y1dIg/TghDNnY+l7q6AQO4AqXnt1NsaPHYJMzMLBM69BbzKPQrGMXSbuilUrVopwS/GXLyWvASx9+UFM3rUVib4/BMXAa0A1kkVNfAfI78YBo+qixiiqLAci2SxLlXjd6dhUJcJusDSnTAe9gXI5hLaRB4mwSpesDDrsKm649hicP+sgeCw3dC/RP1ybKCKT1e0U5XGwxfuZ6y6d+VKeQ/GzasHr50BbQzaegstFUZvioBf5bBGKxvcp11XDudcNDjfTsu8im7FaLSEcqRd+scekcy+NjDCtwyhIWWBxK1cygGC4gSMoWVu41lPkHejvkU7XbU8AACAASURBVPcBh8Bm0ERyoE8E4J6uXjTUN8h9zKGHw+jXaYuUEk8+Qyzr474jHA7JkKuQZTKjQYbrHr8i4rAjEHvh9vqED86/ghxpkMOo0glXEhcsiz+rbBF3c5DB9JWKQDSKVF+/iE9c2w2djF6uYQVUpdjHkmeI8XteXyJ+yG7nkJ64AZ3DOnC/qwvqp1J1RHSuGxSxiMagACtircpBNjE1/SJgcXir2EymxGRdoKmhronlWS5hrta4dm0tDs2lY4j1J6QpPhShEzkhSB5DIzLMgq1r8Lgg/QGpWByBUESGfRw+gHF/3SeN7rqrhmIxg2JehSvAAVoNhmrActnYbc9z0dUbQ+fGD+FWa/jqm6/x2pvf4j8Pv445cy7ABWfvL7gKlktee83duPLyi+APZvD1V6tw8FHXob9jOYJ+ulM5gC6hnIpL8o5rWF/Xn8IlFuSNj4MtN+L9XdBtFr1p0MMh7DB6pgzqOjd8BrW8CV293YJGOG7mbHzyxUOIBptx5RVzccA/JmDfaXuikCnDH1SRIzJBCQo/Vw02on3YDKz//TmYtgfFfFyGBLrmg8VzQyCMZLxbnNF8t1WtPCpZsl1twIxi0uQT8Oqri9HSDHiZiHdpsn6UC+T727KfNVhwaVviGk8kclLOGQz75BnmUx4wG8R93DKoTlAt3HtwX6UzFYaMOGx1LYoqsuKaJxea9yf3Z8lEXJjxfL/KvqjMs5sfkYaocFWZsKKIX+KUGUSa5YV7zB4BGnD4vsvm4rK+EXvW2NAsn4H7aOI+DENDqcDUjLM/J1LLLftrlop5hc2uETlX4rqbQbnEYr5mFKsqDjj0fKxd143vvvwPhtQ3IJOOIdrYJOWBNRk+qMJ+5nCNiQN+Jg5sXS4bwUhAHMYKHdI2HfRZuMjmrVRkveUzRmMI/x7uH5jKo2M1n00ixNTm1mEdDTjk7nOI7fEwGafLZ2efB/feRMWw0JEDn2C0EbGeLhkYc/i0y/43b9OZtkkvf6srsO2G/1t93ds+7F9XYO2Sw+zfu1PYbdpRUhATJuuwUkC4Porf122Q6aiwDVUXTMLTE0nhJzJuJfGXreUGdLcS2t/f14topA4dnb0SGU5l2a5d5xRrcDPg8cm/GYcKhEJOAYNqwdAiSGV6kM5ZMOuC2GnMcSgUFHSufwm2koNbZ4GHB+lsFzyGX2JkbpNiTwlebwuuvGoO1v76C7p6B7DXlP3w3/++gQX/uRaXXHg7Ru+4A7LFXhx3/ExMnLQr/jHjAugeyXzhjSWPY8KuQ7HPPsdg/W8JsAOgpipoa27A2J13xbL3PxSO1n/mX4tdx22PUSMHSeFSX2e3bA66tmyR2DE3+YzwRVuGYOyYPbF2QwlLnr8Ve+y+M7bb6WiJaPdt+QKvvrIIF1+0EBMnDMH4ndvx5f++Qdg/Avc8eAXa2lugGY2YMOEgvPvOo/jpxzV46qkPsH7zKuy99zS88spHqKtz4b9LnsekSTNw1BH74b1lX+KuORehoT6A0864EZddcT7uveshfPzePRg/arCIh8KJZUBXWmk1lAlWN3zoG0jh6OOuk81K++AAXn7pduyx38Wo5oGAW0dd1MbV11yKy/99D66/+RrcdO1dePPV2zG4JSAcKBYZ5aTcSYdSUeEhr7EQR5aRb6MeDzzwLM674FSsX7EcNz/wEjb35nDvjRfhiCMm4L55z+CKKy5Fx8YYZhwyC6+89iCmTBsDu0QBMCQOD7uQgOpmHI3xTx7yKI67CE3EQD6PEePOFLfQd18+AY/GYhwKF1GJJvK+4saNB0q2yW/5YxMi9fXw8Z5jXJwtqmUeeGwRI+qampBJODFBOj8Yx6MARrGwo2OLCB3kRbGQR1U94jxMpZLiWKWDkRP/UpnwfQf7sPUYLNefm0w6c20X+WJupAf6gaol7NhUhu3kITloUnyVtnavKT87mRqQQ5bPF3SKIaSspCbfobhUFQcl4GG7a3cnDLZXky1cc0Rj8gPZFE50BMXfeIZRpUbhSEFjrMsNrx6ES6GYymI4rzyXFLx4CCPDKxhpEGdXKhVzCjxYPOIEU0WIljb2alU20DwUSywfeSmN0jQTZh2ZVNRt+R0W5IBANwERAiJkeRnZpIDDQ6VXHJciEofrpEGW/9wd9sMqFiR+7A8EZAPMmKmDi6CoyUhZTdzzquFCrVwULivd93RdUXR0i0hWFmakP1AP1VDR39sp4jnFr4rwComdKJGgJwd6/q48CNC9wAbYZDoth4BIiIejfuSyaRFS/YGwiJP8+WyAJcu4p6cDrS1DxR0vh1oFSCf74TOdQwRFBrcRQaaaw/4HXosxY9pxzdUz8cC8ZXjj7S9F2AiEI8gkUnKNyPHzGTr+XPcSfBrL4tzo7t2I5oZm+dm2QicinfJ83k0pN6NbKJvqE3wFD87k19JRy+vA+9xD5nK+KAdLOowZ06NQBY0/z4mo01L34IJXcPMdL1InEBeTYiv4ccXLGNHugscMiDOF2Abef7wzWe7h5aG6VHDQHLqPdllpfyY7mUIcxfhUv9PmTR5gLplGNpfBqFGj5bkgp1FVyCu28db7P+Gks+5DzdZRH/Vj5XeLEagv4a67FuGuu17Dvvvui2+//QG5fBFQq47QzzInfv+oYvr0nfDSMyx6isFwVaExecFm8lzOKfiKhBGsI9vRickz7keHoBGMosAik4AXmYEEfL6QMNR4kPJ4GtGTSmL4DidCcdMJ5jQ7V60izpt1EK664GigmsSQocPQ090lfNuq7dxrHJq4dZaJ9aGluUFYcK1t7U60mdw2KX6jU57PXY+IkGU2brtscYaqqhdwReCL7ou3X78PO44JYdy4s5DIEVNTljM67y/edD6vgj/WvA5DyWHzpo3YbuQOEuXOpGJorA+jt58laAEkk3wPReXe4PfX0DYIZbnfWRrjRINZ7sIBCd/DicSAcOgojJSQh7+uBbNnP41nXvwU1910CS679HZni6FQmrHQ1uTGii8Wo5TehPpoE2LJNOobmlAoV2WoQZZqQ31Ehj0URSm2U5zne0tM4HRKuTzCXadDXGdLeyErQpjHCMlehK4jtmRzuCOJBVSQVHI49Jhr8OvKBN587RZ4/FFMO+giiaXzmeFABBw7UNRy13DMEXtg3tyL0LN5PaJBcjwBXzgEi45LWxfhli80Pk98huj8pouQvw8xHPV1LItzCgJ9fkM+O0vCWMAV6+tGPJZARfHgqRffwf0PLxNhkpFspmh//vE1FPObkSn5MHmvs1AhWkL0C/r1+ca1UdvqrvUZNr7731NoaVTgUVUpxnJ5PVImyGF1fCCGSF1UIvIc6HEoyPvaGWxb8szzXU13l2LwnykyIE7napg49WzkS3yS+Tmc72/BA+di5qG7wAcfcmyr11ySyshm0pIccjNVwbSSbsDQOQqiQ5IFVRyUeWUto6BLVJCiOjx7NzmKiguxxACam1okdUDXF9cgXluKlWQQ02keCEcR74kLN5yDgVCowRGbFEsGW2YwLO+sfLYArzsAi6zgpiYZ8hQT/dj4+3oMbh8usWRN4+enq83A5j83yfs9FKmXfQKvdDFfkcEUnyHNIAuE8ea84FzosJZFhWxRF+8dDnTLcHEoSXdozUIm1SOiEJ3YAV8zapYbmpfFR3EU831SJkbRnDMHYaeqmqRcKJTVDRqOVE+3lBXlCkkR0TTd5TgJWbKlUDpT5PpwH0BhmQI3hdV0Kg+X2xCMzkB/H+ojUSmV5f6Ma2qIomgwjJ/XfidICo2iqFWWHgI+R3WtQ5Bj8SCd6yW6+Zz7hqU8dByzMJKR7+6eTmguS9I/DfWtMkDr6+5BW3sj7FpBuOoeTwjpbNppXPcE4fGH5BqmkhTnCmhq2h4DqR60DhqOX35ai3BDGNMPuUbKXtf9/Dy0alkGA4888TZ+WrMFb771Hp58+GoccvgBcPuC2GP34/Du+08jl/kZ63/O4chTZuPnFUsQDWqCfOru7MX2Q9pw0UXXI52zZRDb2t4mZYQrV6wUGX34kGYMbR6KfCGB0y44DP+6+G4xaHRt7sfybxehronM+xx23+VkfPq/eVCrJnr6dYTqyrJXHDpkLDb8uRJuCrV2K/5ctxbhwVEccvDl2PTHMqz/aQs8vgrahrE0lUNCBZMnH4f165ehVsshEmCqIylDQTp26d7ddeJReGXJIgxr8yCb7IOLewVBDVC4oxBIZjPXjG5E68J4/dUP8fxzL+PDT95EJj+A337txNtLV+C2O2ejim78uvYr1EcGo6mhWYYc3oCFRE8K1XIEv274Ce1t7Qh4K8LR57PE9BUHtBzGM3efLZTh84Tg1vkGKsr+oZgronHwMCctwGFguSL3b2Njswz/PaaKYrYk7xkOUgUv5fdBD/iR2LIJfq+OZKJH3hXEbhUqVRkUFPPEXZiSgMrmknB7NAQCXuEMp3MlTN7rPPQOxPH+O3ei2c+S16qk94gyYsKCSctiuYSenh401DWLg76huRH5XFqGdb293TB9YSeVw3MBE3uxmOxDueYWpGuATH4OispobKpDOZ+R7goaY8h5JmKGZ2TVrQtXlq5dcbqz7DUSQTqRRldHB4KBCLr747K38Lrpl7UwaOdztulM26SXv9UV2HbD/62+7m0f9q8r8NNLM+xkWUf7jpOlUb6Uz6FUzskmjzESulko3tDtwMZqnkPcXi90g5zUEurCEaiagkSiXzZoLGlR6UirKciTRUkfT8AvLhUKowT2k6XF6BE5rRRV/CEvPN5GxAc64PU3ikuxsfUAic31b34VhtuCavlko16q9ktEjEiCVCYGwxPEd99uxmGHX4iP//cyipU+HLL/v7Df9Am46KJTccwRF2O33cdgt913wpChjVj+/XKs27IRL778Foa2TcROIwbhg2VP4ra5D+KJhe/h0YV3YPyEVuy/zxmYts/euG/+9Th8xgX4be1abFz/GfwmHXNxx51oBORQxLZ4bn7Idq3aOt754Eucf/E9+PL9R7HDqMG48Mq5WPLa54h1fQsNGUycdJJcv7ffnQvVNnDB2XeisVXH/fNvQ1dXHmPGzsCG35dBhYHROxwIS6til/FtWLu2G9uPaMPd99yK6dNPxtQpk7DgkRvx6ksvYMdR43DqGVfjimtm4fSTj0LQsOGq0oFJN5DDjpSNcrkmhUDJVBbBYCPyloYRO8zEsTMPxP9dOxNX3fQUPnjzG6xe/l+oSh8WPv4WHnjoPVx0+cnYrn0Ipuw+HBEP21wLIl7kyxXhuoUCEXFvanoJ2XIFK39M4Lzz5+KbbxYiTMaaEcTInf+J+++4GpMmNWP6fpfj+Rdvwz133os/1iVx7PH74+xz/4klSz7Hs4vewJTJQzD/3ptgaJy0O0IU48V2kbw9XWLk24+Zhb7+FH787jEMH9IgEUdy73jYYSyYmyJGk6J0hJWr/9/NQTGQbCRy3+hEZeyJGysRNQWTkBfmGEVQNr9T5KRYyWg+o/6KTfHVlsIVFiBlxIHGqTeZfJxmM47F5voAwtEo0skUTDOCzf1diJCbmEqDxcMwNRRLFlqaWsUdQhEhXyiIk8WJ0LPcgKVQjIJSSGCsryaHKrp9GBMli5CHRR5kyYFzmwHZCPKzhAJ+GWhQiOThv0bXbiWIYKge5Wpc2llNPYKgqctUv8ioqK4jEWfEXRVRN5lIYsh2w4WVxf+N/ChaBCl6prNFRKIsSqCjko5bS5AOxTzjvzb84XopCipXiqgJd5NsuBoSibRstsOhkDgkKEa73RGHJalAImUUShiRpsuyUqUI7Ich157GLH5fTulJmjF7Q5H4Gjf1Xk8QLndAYlwUDilYU2gQp6Q3KEIFsRxkZfLaCBZEozOKuIcsQmG/uPEpEjLCxcMgBXgeXIm+oGDOPqmKxNfLcvCkw9r0+uW9ZpNmVs2LwAbbK/FQipV89iiMUGyk8MqDnWV5oPqAU0+/TwqOnnn6Stx+x8t4+bWvpf2Y7qH+nj4ZSNEJ2jbYxCfL5sFHrhvYxK5JoQsL+wyTCIUUGhrqRSTxhevkWVeqvG8LwtukQ4MlFDwc0/3OeymfycgBh7F8OmhYKqiojExqiPUloGh5JLIejJ14NsoqeW0qahUbv6x+FSPagIGuHvmeea2IvKDgIl43VZHrQ2s7f1cezvnPKYj/5Sbj/WXrKkrJNEKhiLgOKaTSydnQ3AZVzSGV7MPKn9I45OjZ4oJXtCrGjh6MV167S57h88++Fx9+skrcrPxhlsX4M6R9vKcrJm3bTC6MGF6Ht5Y+giiTslWiEXjoY5wvIyIZ17dopAG625BIuckiJMUrBWqVKsu4PHD7IygkB0Sk8Bj1cEdDOPXcW/HGm6sluus3DaTSBRx/9N6Ye+NpMA3y6ZzW5mI+DUvzS2SaQ0q6YYRHV8wLA5eiLWUaOjf5LuJ1rGtqRqUYE9eatM/nUrBUR/TpT9UwevxpWLzwZkyeEsHxxz+Ib1ducSKwRFPQTQhISmLDz6/CoxAToUClmGWX4TEN5JMx+AJ0pDNymcGfG//A2N12g80yOImNM+5ZlKGCzah3oQRV1+CPRhHr6ZR3DuPmgUgT1m3swd7TLsTHX76DQ4+Yif7u/Nb3mBuKVsBTj1+O/SZuB6VUxqo1KzFptyniCGRCgGuhW1MFR0ClneIq368cjPHa8bsiV5t/PpuvIljf5BR0KWRq5sQxyFKRRDwlblUKSXQJqbaObDmHsu3FyB2Ox9nnHo1ZZx6Aefc/j6de+ELWCKEBkHXIe0B1ntGNv70GvzsDl1VAMctir4DwNfm+4cClsa7REZiZ2sg4YjwHdhTqSkW+hwNbMQcOHodxWdgu9HZskeGLN9yIA2ZcjK9/2CgHbrrnr7v2Utx9x31Ys/JF0Fj83fJfceY5dyKVraBa4zNVg6pU5b2gWAZUu4rJk4bgoQWXI+J3w+PySHqGpYvEBVEo49pP5ANZ6Fz/yZ+mGEd35F9DQ77Ta6jCqpFtXUKxVsDIsccgluCwxcFGULZ7+83bsfP2PhQTZYSbWhxHMd3KxOFUGA8vyD1LZ3M2k5B7Qzjf3iB0j1+GHE4ZIhmKfBdUJG7vdrOUlJFjMmA51IugZtGBSwc5kwgZZFK9UnJmejm8ZDzfg0qBllqniZzlRrbKASK5rRyo8J1clsGJxI6tCnq6OgTxQQerz0/uvxPR5fuILn0WPnIgF/BzyMn1hBxNcumlrhWeEB3H5EfzFtXEvWqXMlDdPidh4zWl4T6bjCNUH0atlEJfX49w5H2+Rif+oORgE6NE8dn0I95HLIh3a0qDQywNlRI59R7E410w/ewW4L1MTqWDVmDShmsZb11+d9z/8pmh6EZBivMUDmc4meE15/tS3JvcpxXKIvaikoAv0IC+gZyIvDKrLjB5wqI+Xp8AEikiXUKSAlJsJsWS8HoC8Lh94hQvV3KSahnUOgTFahm5TAaoZaGoWUlbqEoEfr+TSOAz6dwXOeRSWVn36TrNFBLQRNXXkK1UMO3QK6UIdd3aF5Ho3YzOrg7cPOdlnHf+2YiGXDjqiMswZ+6l2O/AKTjztOuwdOkCmN40Xnr2S1wy+2H88M1iREIqXLopaTRDZ9y8T8wWvX39UlTJ9BHTaulMBv0DMZgK7ysF43YfiROOvw7PPnsfzj1nNnr78nh96WOIxzfh8P2uwM+/PYliysLo8Wdh/iOXYsTQoTj+mCvw0uvzcMudD+Ozj37Cq0vmYOLukzFy6H5YvOgqdHXkce+CZ/Dh+48LA/SyK+/B+x+uwulnHIg9Jo7E0UcdDI3s1HhWrmfZdmOPKSfi5hsuwzFH7YkaHe4qXcAUZfO45bZ5qG8Yjl9+24gH5t+AQa3NGNa2JzRbwY5jh2D2DWfh3HPvFSfzdtu14P551+HDD9+R0qo33/wOkZAP99x3OW644S68/eZqzDhyD7zyyld48fErMHnPSbJOkqPPZ4z7M04Xk5k8Rm0/BoViDrVK1sGDFctQ3BzCupDLO0WgRA1xWMMzIQu2uC+Wv4JOVNWWgTO5wmG/B1aVJayKGCEKZVswLzzT8aYmzosDa2KVeJ9T+Cef24KBKfueg1g8ha+/WojWugZUSzlJKRHTIgJujYijoKCoOATxc8jEThBVEaY792F8lsmt5X6ba7E/YDrs7q1DeK6bRBFw2BiP9Un5mjhqda+glFSvD7lkUva8TFgoVgXpZBI6DQwsTmUCgN0D/LmKIpzghroIYv092HnaDdt0pm3Sy9/qCmy74f9WX/e2D/vXFfjs0Sl2X9bCgUecCdCJxxisbsuikEwkZCMXZDSzRAYbeW8sBHKJ+BAiH4/Nj1W2g5vo6e2QuKTb7UMo6BRSEBzOSShdYxRLuOGhG4fOnb/EvnS+H9WqAcKOqhRNg1EMGXaEbPS6Nr6EQj4BQzHh9QcQihhyWNVsN1LpLDz+IF557XPMOvNGfLvqLdhaHHtNPAXLv3sVps/CPw44BnvuuTeu+b+LYGiqND9WFBtLXv8Et944DxPH7YgXF9+BXzauw4yDr0I8vQr9sTUYM+oUHHboPrhn/uVYuboHRx12Lro7/ofMQCdMr0sm8YTE062QL9I5QfA8RecQFj6xBDff+hR+XfMKgqaKJ5//ALfc/hDWrnwLXk8FZ593Ow48YCpOOWMqeroGcMbJc9E82ItHH70JxbKJY487H4uevhshXx3ahu6PBY/fjX322E7iiq2trejs6kWlpOHMMy/B6lV/YtSoRix980E888x7uOfu5yU69ND8M7HXpLEYNGiQ4zDQNCmFYHlLJhmTCI/LMAFPHXYadySm7jkFd889A9ff+hxe+++nWP39CyiXNyMQGIqnn3sbcx98Vuxqr/33NoweVg8aSS1bg+71ibjEjWOtkkOJYm4gitnXP4uXlnyNL764Fz6qz/56jN31DFxwxtEIhgtYtOhT/Lj6A2RznVIMxLjfcf+8BmtXb8Euk4bghUULYBplqMjD6zXQ0dUrh/D6SIM4LBOFAiZP+xc6O+NYs3wR2ls5ieYBg4cxHibdKHMzWK2gkCGTs16K18jFpXBAoZTYAjpQ+nu75aDJQxbFRbpieJ3499AJ6Wzy6MBxmruTA3FxKpE7xRgpN/IBX0i4vZlsSp4Nt+aSoiS6b+hOk4g1C810F/KxfnH1eCMhEW/KRR6eK8L0JRg/UN+MdH9M2sXpKpJIt5TAWPBFw+L085kse6IbxRBxlbFmp8BFlXgVD2e8DxjBplDDZ41GqkKBLhUWs6XgN12wKypMQxPBk66IKH+HJAu7Kog0NKCUdYQDKQGrVhGJ+CVSRbGHxShskC2WCnIYU3Q3amTgprtlY+v2OM5XDlYYS+S7gFxhslvFRW0rMpThJlUO3WTYFhgBY7lDGeE6hxOouGwM9A+IIMWme8bz6LATDqRpwhegu5ZN9uT0Me4YkuIMGou4sacLSlENFDN5EWaTqb7/L77QJVsoWIhEG5FI9sKQG9spCKGjIZ+mK9WJ0dPFzAMHN/EUVw2XIg5qMmGJJOB3TaFe08inq8JthKQMgk5EHvLp7BrU2iLOCgpU+YyFnJLHDTc9j9Wrf8fS127FI4+9L63hdKsxIi2lZGSnWhaOPXYy5t97MUyXjly2LMxnCg7kkfL9KgUrmg6P6ZdGbcaBiWEh05W/s4ct69UCkgO9yKaTCAf8/9/RTjduvcT2XHJtWU7SEGlCptiHjZ1FTNn33ygJPlaRLrSOP95DQziFaq4C3eeX4QrFdp3ft9stjs90LoNwQxSlDIspHMcw3ztRFgySceumw7Mi4iwjrrxH+/r6JJZra154PRS0q/jhpwJmHH0VSjYLAYGxOw1Da7QJc247G4bLjZNPn43vf9wkDcXi1XRRV6CbxoBG96ddlO/r/HMOxmUX/BMRH52cHnGfkINGByqdc4zxUhTwiajK69aEZHIAESntS4pYQ3GSB7lQeBB6E3248oYFePf9DfCHdHjcLmzc0In5916CIw8ch8ZoABaxIhXyLZPwh5vlgEkB2u0iP5IRfMaVOajhsNDnOGf4DNEFqbvg9zmiiS0myBoKlZxEWS3Vj3DzYVi08EZM3acBRx15N1as6YCq8z3MqLXjah8yOIpV3zwBr5qX910sXkAoQAHKkkhxke/EaAMSfb0AC0osutxNeU9yaMH7ge3iTIZwAMGhxvqNv2P7EdujkE2Le101mrHfgeciXYrh1jk349TTLkGOaAA2iMMLl5HDV5/PxU5Dm6AWTSgBDTYd0RyEwUa8vx+VUlHEdXJcY7F+GTLRkUXBhu/cAuPKigrTF0UgVC8FeLUKcSBMY9CBSISH7Tj1VeIuGGNVUUhX0NzSgEOPuxxfLP8TP616CgMdGzD1oNvgdRNVwAtLEZHp8JqIdZdefBQuv3AGtHIalWIFpi+CbLGEYDiAeHIAQa8X0fo6EdEo2hWKNTS2j0AuGRcsRTBaLxzy2ECHRKeJAqDQ2d3RjbZB7YjnSnh56Ue4+vrFyBdZ1Ai8+sp85FOduOn//oMvPl8E3W1j0eJ3cc11C1GyiXAgM5KuXbplKazSOV7CKafsjZuuP1sEC6JpFApsxRIK2Rxqdk14x4rmkYEd32lcqwXnUqsIQ1eR2LcH2UwN+WwCZbWAaQdeiD87+AMo9UuJOb77+mHU+fKo80VQhgvJdEbWW9PrRsD0YuOGdRg6dPhWp7yKaq0oz1coWC/Yn1KWpZmWCImxgR6EwqYwiSnUiVrptpDo6xQUR6VMFiPddWF4PBoqhQxcLMEsUwAmJ4XoGA9yZCxSUO+PoVoj/z+AYi4ng27F5UbbiO0R6+yUZ7+vh6xgiu4OR5oxeDouMyxkYwqhOSRFj2JENU0UsnmJVTPRIaWRHiIwMiLM0bVsUFShGOMjx5jFcgaVTli5rKxp8VivFAqy6EdRPNCCBnKxjcLTZMqGzxNTB3Q6kwVKVzGNCB7DlGELEwCmj8KuJcOWjNI4TgAAIABJREFUSDgqrjsKNRSnyXgnU91WdEEBWDUNoVAY2UIK2WxKUmaMjZumLoiK7u4utA0eIgVbuVQPmlu3l/dRX3+vIIJ4f+ZzRBR5Zb1n6RfXs+b6OnGPFyp5hAJ14kAmAof7DZosiE0h5TYSoHt5ALVaFhqxAJ6oDIUpmnOvlEilJHYdNEPCFy3x7zA1pKVEy4WibeHAo65GLqfi688fQiXfJ5ip+x9cjB132hXTp+2KdErH9Omno20YcSU+zL9/DoLeCm656T4s/WgDFj1+I0YMC8OCC8FQnbj9vT5TStAoKpOPnkylMXzYEEla1RQb2Xhc7ruh24/EwQdciS8+WwjVqOKMs+fg+x/WYfHiO3HKsZdizZpnYGo+DBt9DO66/wKMHzMKh/7jEnz0xXP45PMvcfttC7Fq1WJUCi5M2fUEfLP8QehuHy69+jHsNKIRF194Nn5c04XDjzoPK75/EdVSAs0NEZRsHXWROuRzcaQLKkaNOhQrl7+LIW0ewasRqZbNl7H3tMNg+pvhMmpYt34AI0bWY979t+HfVz6As2adggMOnIBaLYOTTrkGl11+lphJvO4gdhg1GSNG0KkbxMcf/4zPPnscTc1DsOPoA/Drhs+xadPP+PSNV3DeeWciEKTjPyOOY+63ODxpH7Ydujb3yt44leiXBA9RUjkW1zHep1jiBu7vj6GhvknwH+l0SgbfRPtwT0pRlpx+Dkp476h2RfBMHOol0ll4zSB8vqgU9rHvgO5XJsB4PuGzy+dC0bzYe7/zsGFjJz7/bB7ChiFsfjpGfV4/dE2VIRed8EyAdWz5U34+90IcZJTK7CowZJ0hb9kVCIo7m6Zb3eVCjnt5TZF0SCbrDDe5R2CxKgsd01kH3yNlpuWS7Fl5b0f8ASkJdXvdiMXiiISigmOxVRsZMXakJbHJoXH7zv/apjNtk17+Vldg2w3/t/q6t33Yv67AmlePsnsyBQzb4SC0tbOJ0hCOqctlyuHOKpfRwCg/IAw7jy8kbpuMbKJKIio0Nw1GOpNCfQMLVBgboujJQyi5hFWohiIH0yFtQx22nBST8O9Ii9gXTzDuGETAF0SmWEHZCuDYk67E99+twzefzUMLD6iVAgxfEB42XVoluGw/XHoQXcnNgF6PHUcfiin77IKenj5sN9iPR+ffKYvaIUedil0n7o1bb7pEDqbLV/6KWefeiGuuvRK33TIXM4/YFwv+cx1W/7QBMw45D7+u/wiqlsKuY47GPvvsizvvPQeLF32M2+94HN+vWILmiIWgKyibYZZaibBmGIilBoRLxMbpn9ZswpHHXYHHFt6C3XYbg5UrfsMF51yD39b9D9AKmLLHyWiur8d/X71RDnKnnXArCsU4PvzwUaxY3YGzz7sRT/1nNtpbIzjiuCux4pdefPHRc8jnBvDG60tw/AnH4/wL/w/vLnsHy79ch/++vBBtwwxMmLAbJk88CLvusj8uveQM/N9VRwu7UFNtJOMDIhjwGmRSJbi9OmyNRWGN2G7ksZg6dSxuvvFELHnjOzy58DV88PEihKNVHH34mTjj9H9ir733xL7TL8J1Vx+JY47YWwpn/GZY2ELlIs0WFgYNqsMfmzahqgTx1gercducJ3Hr7JNw7IlHolSxsOvY4/Dw/BsxfmwD9t3/XzjimGm45t8XIRnfiFjvZrS3tGG7IaNRsSlO5lAfrZO4JwWXWoUtqmy4NZ3SJ68fQ0Yfjr7eLLr/+ADRsNMozc9HYYaHfgLzhUmaLaDK+B9dPMFG1ApO9ImFQg5HkCUhTtRSitbyReTKbJ/3iAhiMSbuMpx4IJ1SdgU93R3yexEBkcuWnCZom5tNCiEsSCIHlaUqLKUxxQXAQ6QItBqdO2SluuTP0s3GEi0WNgnjyeVFpWqjktkCbyCAeCIrZQs84FE4cGnk0HLgQdd4XqKsFBUpQNJBxMi3zWIVxREsWcxkUAC3XSiVy+jt7IDpNRAM+ERQJWNPDnBZ/p0RuQZ0fNLt6fF7nSQ/sR900omLjc4dNt56xL3Iy0YXHwXllvZ21Io5ibCJJ49M1DIdleQfVxFgHJVDGo38Tk74qygUWZ7AEqyClB+ZXhW5bBy5TEEO5oEwUQhMFVvI5Ykf8MLrjqBsUcAjPbQEtVZEOh2TmDkP1fwuS4yx+YMiJHMDTn8qI9kUeSUqrLOspyROJvLA6LxhKVYpn5Xnm+U+PNBzKCGOXR6cLZYIUQwjs5esMsjBgQd9RpAp5LFkKtHfC48ZlM08D/L83ilSSSQzEoHh1qljIWtVMeuiuVi7egBffboAS5d9jTvmPoOBAR7sKXI5yQA6gC+96GhcdsH+aAm3itOSDg/iFnLpAShWUQq3/JE6aB5GfitQrAI0lsGwXMwfRS6ZQyDkQ14K81RoKiP/LO3LoJ5lExKhN+BxaeIE5Gemi6o/A4waeyJKFrlrCrRaFRt+exW6OoBooFEOgB6TPG5eIwMq2Yqlkri0WHJBMb2cS8IwvTCMgIgmvH/YIM6DLxl9qdiAlJrQfc2SDipHdKoregDfrOzG9BkXypK16y7b440l9+O6fy9AMT+AW+44H9mshX/O/De29CeJ83TK9qq8Vx0eLl2BMkQqZ/Hy4hsxZVIb3C7AH2xCIVdFgagIabCvIZ3IQafbX6e4HpT7wksRnFgSQ4XHS+SLWxIZdOIteGIJ5j/1NrZ09LH+neXTWLrkJkzZdQRqZao0/O7o8i1C89ZB1xnDT8GtN8D0R5GvDUCx8yhnicqwEE9m0dIySHAcdEoDdEXz/UIcD0VdDmsycl0G73Ac7ptzIWYeOxX7H3AFfv2DAw1eAJp3yboFhrfX48sP70NTKIqaWoRWUyXG7w/QEVh1hlE1akIu5DJJYQBSECHvlWxeNlOXLQjygUkUvgvJK+Z7h6xTtxnEQK6GXcadiMUv3I4/Nv2Ca65Z7ETYaauzVWw/pAmfvHcbDDWDaqkOikE0hgIPBwd09+SdAj5d4+9SkXuSzc0cDGkso/SYRJ5KBJwOUJZhMdpKziNd6eTD8v3A9yPdcXTIsxBFCieJEqg14Ovff8LRJ8/F0wuvxcQdBmP85AvF1cv3hRl0Y7fdx2PZ0o/FRe52l/HryidQRwZoqg9mSIfmoqOaxVp0L6ni+I7FehGpi8g9ApVMVaJeyO8uoJhPCJMwXDdICmVY7lnfOgLZZBkuw8ZDTz6Bf9/0jjhZXbaFxU9chu2Hqbj3rpfxxfIevPXOPPiULJa89iVuvPtVlG1F9gw9vXT4O25Qlq0YmoX33pmHthYFXhbh1ChqKhJ5rt/Kz4VuOc5+vrMqXHv4nHN9shAItSKRIsZDgaF6OVvH3vufj1VrE9Ikzt/P5wF++/E5BD10DPfArXiFta+TY1suIj7Qh1CAQhB5oCwGzDvoi2pNhoLJBPeNbnH0851JVIc4YV2qPKPECBA/QQc51wMOrfnfM/k8GuqbBYIg5Utk59s1xGID0HSu0wURT6QksuoMwzggEbe2zVJBlkNacp+K45VseJZPicONvNMSPCwSzKeE5ciBheLikJd7DWetqxT5M+kErcn7Mp+tIRANwbKzUOl6Z9yZZad0z8p7nv+9KG79WtWAL9yELIcpegUeU0MyloWfqZISMRRVEeopoArzXwuKuOTSnEEZBZ6WQUPEBSciqsVoPnn5DgLH7aZglIbXHcVAfx7BAF3vXLfzMNwB6CrTAXQVUwBNwjBUFAt0HiqwXSZKNQtFClxuVRy0HJR76A6U1jLutZjYoCCvwUtsUZJsZRbWhmRIygEoBXQOcfm8l0s2gsF6xGLd8Ac1aDafZ6aHXLJX5t4k3t+HYIhGDQ2ah2kWmiRcSBdyOOeie9DRncGypXNheoswPFHcPudp7LHn3hg/ZhAKpR6kEjr+edy1GDFyEO6aezlMIy94smNOux+LH70G2w0KS2qIbFt+/6+98R4+/2IdtnTFMKi9RcrwmPDgfpgDR4/mxfEnTcd+B43F4QfeirffmItQOAYzPAqnn347Vvz4B2wliU8/eBymUsH1c17HoTMmYLcJozD7+kex6tc1SCaBO2+7EuPGNKJcUnHoPy7GV98vgWX8ibm3von6iAdnn3sq/tySwGGHn4OVy5+F39AQ8oVFqFORRTyVQdXVjOkHnISnn5mH7YbWQalVkEzRjd+Ewe1TMWfOeTjq6CPg8Vjw6jUpJ73+xgU44ZRTscvOg6GqWVx6xXwccvB+2HufMfjyi+9w0ol34ofVS8XV7jN1ZAs5EAm985gZ+PqbFxAKlxDUibxyijz53ucgjXujXD4rzG2ZZYACKQV19msUEW2sc1BabJzi+0jT0NuxSYaqupudAE4xGwfDHCYGaepQ6BLn2sl9VxleH3nJTGTkxA3NdY4cb7qrVeKzQmF5H3CQVChZOODgs9DRncK6X55BJd6PfMVJwJhuv5ToZQtF+AIcKpeE/0v0lDDH2ftR4HPggi9cL+daSWR5aTJJinGCzzrXG56XZPrO8loWYJl+oMyUmFsGFsT3cP/uoTHC7YIn0CxuVnGroga7mEH35g2yT21pGyzCLouQTZbQaZO36UzbpJe/1RXYdsP/rb7ubR/2ryuw/LkZ9sbeGPY+8Cx4A16U81UYngKqVR7kdGlf7e8mD0dHOFKHdK4oZQWZTBymT4fq8UMpO+5Wm14GjQ3uNWlXpzvVFzAlLkIuK31xLFLi4syDIoUYx01lwx+MCsOtxgIcNYTRYw9CbCCNNSueQdirIRzwAm5TFv50ckDiJqlsFf5oAL+si2G/6efgljmXYtz4ndDe7kPY64Om+LDzzgdi2vS98OyiB6CpFvacegwyhSxuuGk2TjnhEuw4ehDefP0RPP74i5h713N4652FGL59A6budgr8AR1Llz2C++97Gs8ufhfHzJyKe++4EuUMge0mitW8LLjSfu02RCyhZECHyhEzz8cPP27CjEPGSJPonxvSuPfBK7Df/lMwYZcTUciW8Nx/r8CkSRNw6klXY+ddtsPN11+GRS++i5tufRQH7TsGt99wBWpGHf552pVY9d06tDZ7cffcazFsyFDMmnUxShUyTntw731X4Ze1f+DuO5agvr4eipbGilUvws6XxVXLlxunyxQQGH+hqFS1K+JM603UsNd+l8DUgWcfvxxmcBBOOuEquAwdZ5+zP0qFIJ544mV4/V5pgn1r6d0wkJdDeyAQRZkHl1JVihXKZN6RKxZpwUC6hqOPuQS9m/oQafAhW2FMroKjDpuAc87dF39uyuDa6x5DLi0mS7z2+vWYvNsu4kAjuoAiFN2WbPAMcnpNjiE3dp4gLJbi2CqG7DAT2UwRn733ECbvsSNKhM9bFSm/4QHJZpECual2DYUqnSkmqhYPvizWcDipFAspMjGGSHefw6d0yiLIECTbkm5cHu5KZTa/+2C4bNlk8SBIxzY/PxEB4uKgg5uFQ2S8saGXpLoq4+F0MJri/Ozq3CT3vemNiiilKGWJL9GJwkOIqnlkA2qVsuI8o5ONDbUUASVmzUOmi0UGGWz5czN23GlncW8bHrrUnFZ0biS5yeVzxoh4uI7OKakLl02zYZrIp+m4qjquyGJeuJNks4WideI8lEMjG8nJc6Nwa9MNXBSXGa9rfWOjFPFQ+GNskAc+Cho8VFKMlBIjjQ53HekchboaPKouZT08iWV54DXcTks5N8OM+APIZ+JSGuRSGWcNShSb3Ctu2Lu7t6ChtQmlXAkam5B1fs85YUbSTeQPRbgPhl2xnOZ5y0EaUHChAErOIJlbFEFZohSPxaVwhgftAgUslwI/I7RlCq6MfDo4PYp+sBRxfvFz0V3X29srvFVmilkaIo3qdDty6EIXkMcj155cWClD01mQRsyCgkqtALXmgub34ciTZsPlCuHRBy/B+5+swZVXPyiYjaq4Y6uYNGk8Vi5fhfPPORSXnLcfgi4WmDAeV4Pu8kF30X2oophMolCxpQGYMTW7wnue9yDDvIaIXJZVFsFcrjmTA15HCOIzWKZIzu+9YsH0+xyBWXOhP6tg6KiZDC1L0Yxh1xBPfgO11AmlqjlOFjfxFH5JGxS3sjl5jXkorxbJYE3BF/SjWGD0rw7JgQHBLiTjCSmsioTDInjXN9QJnzYcisr3FEsU8PE3G/Gvqx4QUYa/51ef/QchfwgvP/85evs68e/ZJ0lc8h+HXIJ4ooIhw0ZiS+cmTNlzIt558yMwP01RzqP7EQloWLn8RViVLgQMPzSV6w+FceJFKjAoNpcLgELxnaWNWXGRCXYim0NzywiJNw/0b0AyXcX7X/yKK66fj0pVledDt2z8vPppqOU4gmYUllYUgUOluOsOoVQagKbVUCt7ROxmCKS7ezPqglEZOrq8HEDwBib3uCxCAF1+wlOuVuEP+ARtkc5baB99Ih66/yJMnz4Wp8+6F1//8Js0d3OdtRQ63DW01Lvw/eePIejxwuNT4VIMGWjSnUm3O+9tugSlWM5ky7cqzDgOFejG5HVj+woFFbfhE4GL3wPfZ3Tou7wBTN33fPTGORh8BrtPOgaFEtdAvjOdf00ePwKvPH8lasV+NDeMBrwsqcoJIoXvDYqr3DiQNUlGKt0/lTLLyxzWL7mC5LuruuIcfCnWEN1SSKFm09WsCsNaGuLpovT7JKlQqxWgVNlS34ykVcKkfU5DfTCCt197AHc9+CwenLcEg9pHoLNnixzC6fKrVigElfDVhw9g/IghQC2PUiWLqsX1wkYmTbwO26DI+Qw4TFyK3i5TIuFct2yrDJMYkkoe6Rz3Bk4BlMrUjS+K7r4uLHnzXVw++2XYlgqXXcXix89DfaQXQwaNx/3z3scHn6/CZ58tQrbQi9WrenHSaTejLIxtmXs54rmtQldsBP0K3n37MQxq0LB50waMHLE9ilmW2TH6TjyOk3ZworB8n1OYKwkvOxJpQbbAUrsqDM2HTCWNu+57Ew899g4slfehDo9uoXvjUhSSMfhDdGrWZC3h+47CvN90C2YkHk/J8DFAJm2F/HKHsWuEIkj3d8t3RvclhXKnvIoO2jJyZGdz4CaDJHNrUqQk7nD+Ga8viMSAU04mrny6VymeW5astXJ/yFpNbrcl30fVEqO4DMO4DluVKlwBDgmd9ZFxBkaEs/F+BBrrgQrvK8vhpxKPUMxLRJ/aMt37FNJFdQYLwbimc03SnP8PWd9c86U4T4VCxAnFUMEypIQDyS/M5eI+ecBJmaSTSCUTiETrxMGaSvN5yCHgZ6kqi9koQpEZyWvNoUsZDY31sq7/tcfguk3XMgvJeB/xF8tkEvCabkTF+Z1COERUAJMyGro6OwXdQ74wy6m4J3fZZYlU9/bHEYo2QlNc8FL4JftXU6Xcjtcik3ccxxzSUSxn+oADmpbWJkQCIXR1bxLEBAUyumPrGvzC722oHySM2EyOySO3iOgDfb3y3i3UOMQKyHCLhZvHnnYztnQk8dVHj6CY74bLCODAQ67GqJHtePLx66G78ijkNfz482acffateP/9e2EaNlau+BlnX/IUZhwwCbpaQblm4fsf1uLCs4/BMUfvi1hsC1oGt8NSiDsqykCZSJ6ylkOmX5MBO/dXB+x7MT76aC6s6s8I+tqh6Nvjwstux5aODfh42SJkYgmMm3oebr3jQhxy4DQcfvT5aB8xAm1tg5Hoi+Gm605HZ9cmHHvUjfj++9fgMgew9JVv8Nbrb+LFlxYimSthwq7H4oP3F6K743ccMH1vxOJJKHYB0bompEsmRoyejrvuugY7jx2Fvt44Hnn0CYwYuRMC/gAefuQ5PPHkA2hr9WLLxp+w15574fLLb8OJp52KqVPGIpncjGtnz8fB+83A1H3GIRDSccghp2HXCbth1qknoLNrI/bYawJU1cTQwdPQ2fEZisVu1ApM5bictJIUUNnwB4Kyr6NrmakeXr8auzXI4AWQyvTDYxiytyKqyWt4hMvK55HFZdz/EvHCVBfPHlw3iETh+9vaun4wQUGRPUsMR60GHwdo5aLsO3n2LJaq4lomv9z0RzBh95PRF0vi04/uQaPpgS8cFvd9OsFBpUd6LDhucpssxUsK1ovvGf7dFoclFP85PNZ02dNSIHbQRGXEEnEMb2+BQvyH4Fy8glDifpeseSkpzGTB1jEOnpmuJDbB8EdkAML7PpPNQCPyyq3CjHCPyxcQOwQ02JUatMj+23SmbdLL/2PvO9gsKaut16lcJ4fu092TyUpQFAmCgBLkAqKSJAn6wVWuejGABBEVERAUxAsCAiKIBBFREQkqiIqgouQgwwzDxI4nhzqV63vWrsE/wYzyKDM93aeq3nrfvdde4S11B7Ys+LfU495ysW/egVX3n5K8tmka7977WJg5Q2Sbo4DBU2PIZ3m4pgXs/HxD5NTlsTp8ZyA+rEzx5qHH5t7QKWUkUyDAxg3TElzFAo1FIeWW9OvipJsAhqGnKYyGRTN+Km/J9Mhi1O+gPRig76rY7b3HwXMTPPybS7DTtkvhj3ooVMleq2LQbcIw6R9VgGrkMD2bYMe3/5cwFRlCalrAySf+F84/7zO48qrv4b37vBdLJsvYYasd0BsCV1z1bey59z74wP4H4hc/uxMnHH80nnjyMaxZ08A+++6G7bZfghef3yCF/JJlRfQ6Cfwojwd/+yuccsJ/oVoim3cIx3VRq1YFrOp1B5icmkKvNw/HH0Iz6wIy88A3tUoKKhUU9DsbYVljUGITA3d9mgwa2LCYZkp5tVmCT7ZV7EiaKIv5oa8im7MQjQZIYhe9dksKofm5eYxN1FGuVZCQTecoyJgFtObfQHnMgKWYeOWVV7BsyRIBVJ1BP/VFGnWliSnlJtCnxDOrQmdjtGlW5HJsUpvdphQprqeKDxp94HqtTdA1V2Q8pWINjpug0+9hfGpCZM6lQlWkiDH9UBkk4nmYn2ugWl2KQjmD0dCDoRQQhdPiUzvsA+PjyzA5OYX+oIkcmWqEgAwyvAIYtpH6fornIEsWMslyyJgWOq0udtztJMzP9/HUn2/GTttPQLMoqU0ZWwS/mGxN5mQSDiTEgawsTr8ZntYXOTulb1m5t2QauZTQJpqAgZyyUyZEpgubUQIQBJ3IBs3EoQQCkY096JMJpAtbhkxSypYof+LvvQmqsgGSXxn+XiKp9cLZi1g0dhGzeR8NBEihD1WhyBCZGJrIjngfyAAwZBDBxp2pF0nC93KEN1a/jqXLtpFggnwxKyAawX4WiyxmK5OLRIZJ1h51qhyQMBRH7BsI25JVGLExpO8iGa1MmeX1TQjTjg00e00mFLMBITubwA6ZmWbelsRjn8B6SMuErMhwKcuiT62AqqqKbp9SKVtAiCSgj1tadJPxUKyUUhYan5cbI1coioUD8dZI/O0MuGEbhlaCbZaQKAS9A+j5PDoLTQRRIAzcbbfaSnzcPJ8enQSLTQlFKhTK4u1GgKxcZXJtR4AcWSYJJcOUdtJzMCsSOPrYEpTkPe4Ph6gxYIdgqoAabPxtCSihhDO1eSAYnHruEWillNJ1RlKw817wmnl94+Pj8n0qlap44HKfIBEqO1bF/oedg43r5vH8U7fiJ3c9im9d8mORM/L+BVHqd8a+/vJLP4cjD9sWY1YNIXyRsDLdOYpcWZNKEiHKqCjUJiVUpkBWOlnLIZ+zISB4uVaW4DbKR6FbIv8t5Sy0OawyeQ8U5IsVee/YOPVHLqzKCuSr+wAqAashzAzwxJ9/iKm6AjU2UcxzfUcSKuINRrDohctobEoFRcMew+3MQs9ZyBCA6rriSU0WW+jSp9iGYprwaZfQawmwObF0GxmMOG6M237+GD5/7tWSCk4fyBf+dQuqFRvBMMFnT78UU8t1nPf1/8bCzAhHHvk1tPsBPPGHjGVv1ggqZ3yEEYEmE8XCEP968m4UFR85/tyQn8eHohrI58oY+R5cr492c51459YYbDUkc8uCnRsXBlmjvQr5/FIc8uHP4JW1ZJfxOgP+JPRav4MWDxCNFIyCPpTEEnkv5f6G5aHdnUMcaZic2BoOpYyFHNa9sU7CP7hOydjj+uKH555CQIrvLIF5rk/uC36sYdE2R+POn3wNBxy4C078+GX43Z+eFQWFNHQknSUainYGq1+4g9NOVCdL6HdcFEr0IGZaMs/rNGmabHCRM1MNkCRyxmSzTO120Rs5Ar5Ob5pDqVRDPleQoU1Axmu2gne952S88z0r8M0Lz8E733k8Eu65fF9Syjq+fvYJOOszhyAcLSD0NdjFmthsdJtNYfM3Wk2xkWCTXiqXZS/K18oInZGwIPn7ilGQ4VcaQscm3IYz6kDVQgE787lKypYWuSeBwhh+0IehZpFEOjxTwyc+dSEee/QF/OWPP4ZdsvCe3U6CFxJ45J1OfV0R0+c5wBWXfAqnnXAoNA4REWMw9AUEpq81ASRd435M0NuSwbAXMECOihVfAKReu4GcpUExbPHrHYlE3ISi06dZwY/v+Dm+8JU7ZUDJU+HMz+6OE4/ZEePlZUiUcXzqjOuwZqaPBx/4LnJqiIsuuR7X3/oPuS5BNngckX1JhrwGWFYGjzx0PbZdUkXitkVVkSuW0XPDdHjH8FCyHpNAWMEM6cvnLIQe7TWKwvrMlSbQ7s3iK9/8Ke66+x/CtI0jHaYWYfVLd6FAywqdli5tAUD5LtFXVHxbRxxEpEE7fKZWPvVVJeCoMwxJgiJZm1miLJH9xaaiRExLZVjoiJ8nhwIpIEolB/dxAvk51pIh/R9Hcs8J6vKMMy0buVIZ/U5X1CeUnc9PT0udqOomrOoYvMFQzvFENcSuRoLY+GFiT3xVeV/E2FbAYBouxsJm5fAxSlwosQev15dwLdabBGYJ2CQcxFG1QQacpskQRDxdFdoCEFAJoNCbt9uFWhqDGsRIvC4Cr4/Z2XViC5TL0/5ikQDBodOTgR6Hb6ViFYrKgaSHTm9Bvi/vCd8T1tE8twYEcjKREBfIEBY4/JpSAAAgAElEQVRPZNeXnAPxbg59OYf5dzudHpYsWSpekxI4RjKApqCc0zG38Q2UxupAxoQzkkQt2Nm8DESZqk45Ns9NLjwGkKVBqKkah3UaVW1h1EcMnqO0eiBgXJTAtpmZWWE68nzl56FnMuXgGfoG6wncQJP+wS4X8c69TsP8Qh9PP34jxkqK+Gk2exEaC03ssN0iLF86hunpeWTzZTz48MPYf7/3wdY0PPzQ77Fhnv7iJbR6bby8chX23utdOPKQ/aGECmrVMbjeEJ1+E9MbZzE1uUQY3b46QtA3sP3b3o5Gq4UN6xpY/fqD2Gv3RSjZW8OLS7BLY7jvvl/jgPcfgJxexO2/egRxpoWDDzwIZ5x1GQ4/+ii8/NKLuPPWR/Gtb3wcO+2yCJvWdoHYxBEffh8e++NfsGndNI486lC0Bi387g9P4vXXpvGNb5yH8XEDmpnDsLUgllM/v++P+Ocz/8b4eFWsJFa+tglHfGQffOCA/TE2Vsc//v4MLr3kNuz09jIu/Oo54jE+Pd/F96++FrvvthP++7QTECkWDjvo08jlTFxz/bmoTy7B1VffjN899Awu/84Z2GPvXXHTTTfBG0R48P4n8NXzT8ZBH9gDmzaxZyvIkH3jxmnstNNOAmz2B6nXNoc43ONYL7K27fZbKFDFwCJZ+KzMQDDgDAYolgpSq1I5QLIB1wQHAoNhmgPAc5nBVAQqi4UxqR/pscw1TZsy1qbV6jgGrCH1jDCMGQy83wGfwaaZOax+7T4ojgM7n7Jha+WS7DOs/0g+GHm0zkgl+tw3os1Bs1KXG7YoUySgslRG4o7QnpsTJUg2p6LdYjgha3kDuRyBWVfOIGYoKKqKdqcrgxFDAZqNeRSqtTRcNkn3/iT04Q4H0PUIpbKJjK6j1+mjUKhArx+zBWfaAr28pe7AlgX/lnrcWy72zTvwyi+OT15euw7v2e9jqIyV4PRcVGpkVrHRYZOhoNXuydT/TUNxJo+y6B0OO+JnSB8phumINCgU0Z4UteLLmknBCMrkaX7HwpksOo0FM30X+10omVRiS4AgW64giG3Upj4gANkTj16LibKJctGS4nc4CoQRVhkro9cOxQ/zuhtvxS23Poyf3v0dlCp1HH/sedhqaQ43/PASWFlTJMiB06TtIlSjACuXwch1JBynXKhgfn4aGWWEsbElKYCXuMLYJYMoo9I/lFIUSpkMxH4b42M2OkMyEiy5D5TFU9CjZnT53gO3iW6HsqgyxjYHV/B+e15fQk5YjCQBQ5MUDHoudK0Iu0C/IlUKYTY5hCcRhtL0jy9elIZkDIfwg5H42jERt1qtodcPpZkIIkcK4nyeRTUbch29QRPV8Tr8oSNhJLplgZwVP3bE81OJs5KKrVhMQo9R1itotmel6BmS/RErIgFTNF0+56jXSgOIGL6i5eFHFPRGCMjOYyK2T0leCiaxYSKD0vE6CAI+Axdj1RIQFKErIVa/8U9st+2OQJIThqmq05PPF7CSTE5OrSmvZkgWmRVcH2RZBbEKPYwQ6Ba23uloNBpD/PuZe7DN8qJ4yhE4ZKFP4JK/KNNTlRD9flO+fy5bFXnjSMJHIpEKyYS+UoHvMuCKibZ5YR0x+KpCqWEQyP3Ssjm4/YGwNdms8DqLpaJIpinR80YsHJn6rkrBRyBtampSmmEWdP3eSJpJ3gt+OrI2BH/NjFLZEptGKy/gqnhYMeE+EoUx/CASH0q+k2Tx0vtx5HQk+ZdgcMyU53Ak8nc2MWQr5Yol9Lp9YdPyMxLAJfuHiesEqdNAKgVuP0CdQTn+AAuNWYyN10ViHsZMjmZ400iacMM24Q6ctBCmTFsjCE4fKvp7svBMA5HYyBMwYII3fezKFfrURcIQGvUYhqPCyFnwR2mCN4Ht1H6A8s5UCkorAja8umaj7zBtexmQGMioZMuN0O62JeiELGQCQ4HjQtUYgEB2RCwJ6vzelJwRBCFQJd5X9Kl06ImnwSbgwUT6Pu0UCBrzfjNUhTxhylX5HhD4YhgNk5M1AQ16nTYsm6C4h4ShVJubDQn/kLARrqNQ5LXsO0TGvdkaQfxqVXrQ6QgGITwtxulnXoVyaQWuuuxTuOiyW3D9jb9GGOqSpEsJJ3t94g8nHb83Lr7gYzACA4ZN6wcFheI4hr02+p0FYY7RBoEJ7dyPQneIMKa3JkHh1A82ldRmYJhMvbaRkPG0WRpOljQZZbyHtLwQ1q6VhYcylm//YYQJrRd8aFGC6Q0PIasP4PR8VMsFtDuz0mgXSlUJySHQT9sDhkjx5wMufHolaiZULSfJ7j0GGpp26kEsoAyHIS4MrkmfsntDLDbO/vr1+L8f/lqGBpoS4l9P3opyKZR919QL2H3303H2V0/BoYdti4U5D4d/5EL0Xaa+E+Qx0mGHAlTGq2g0m8jECrZeUsOjv/0+kqAp7FhVh/j6kgXNNS32IBT3RbS5aIs9ABmsZPCVy1U4bhNhWMKPfvpHnH/xjxAlKYhMYHXt6p+gZCYY9TXkKqaAqBotSiICdAwES32TExjSUPPuZHOl//j3ci8hu5os8lp1SqSRXDOUB7MhJEChZsuoL/kQbrvxXOy1z3Y48JAv4o2NTHbWhWnKBcNAED3j4bUX7sBkjbYqTWQypkg9ORgJOMhRFRlwaLYOklP5WXhWEPxIQjbGTEXnsIaDkEDefYK3HICESLBmYw/77v9pPPL4Tbj2mhvx01ufha8E4lNMWTbZko/89nvYc8cxqMlArILM7Lg01ZSe8n2hfJNNNT1u+awKhZzUC/wsOoMwEwVhogl7KRg56PdHqNfrGDodJBFtBDIw9Sxaza6cd1TPcLChGR5i3xB2f9/3Md3IYI89T8ENN34FRxy+F97/gdPxysqG7FP0MJXZF0G2JMZJRx2M717y/yQ0Jw44DEvtUYrlEoZ9SlfTMEj+4ufkkIlDKILCtKoZDuhTnMDMarIX0HOaXxlBQX/o45E/P4Mvf/3nEu6jQ8FZnz0InzplL+TVAhw/gyRfw0GHn4O8aePen52LjG7hh7f+Ed/73h3CxOQZzLPrzQ9AFuWhB78Lpxx7MA4/eA/ocOHw/WVYUcw9mb7i9BPOiuSVz5zM5byVg0tbC52evwn6QRe/uP9lXPjN2xBl+PcU5G0F61bei4JuwPHoS8hzk8+YoHwqwee6MC0ywSi83Xz2iic1PRhd5Io1UQDIoD6gvysZYUM4I0rYx6VupO0K/6qezaE1Pw/byKT2DoWSqI35d+nVHFMRwBC4DK1GTLHd4Z6bK1UQeyP0uy3opo1efyiJ4RwYkDWfLU/IWUGbEWYH5EpFGRyQActai0xXGUrEidQNYlcyasjX8r3iO8sBuWJkZV5Epn/I0EmGd3G/JFuvUIDKNasq6PYWJJQoDGKUS+MIRPYeYDhsY2ysgJEzTPcbtSBgb783I3YCBI0ZokU2Y6HEMNhEhoO2nYdl5iX1PJ+3xUaBP5sqEYZPkjFIph/PTNOkfcJILDI4UOOAsdvh0MaCkTORzRXRbTewML0GKxZPotEdIlceF9UBmfkM3SQLeX5uRkIwCRyL16z8b/o9WVcw9K5OyyaviY2b1sjeWR+fENURAS1+PcO3qHYju5D3lecClQF9r4fJqa0lgFTPZvHh476G9RsbeOaJGzBW1CUMtdFxYNHHNnAQOq4ApArDGzloHnL/MuQeWKYug+VWvy+e37QOqxgJ5uZawkYtFi202nOiSKqUJxDT1kazQUQ7TjypsRzXR62kQVeGULUa5htdFColqVUa8y2p75OIe+cQyFg49vizcOzJHxILk4fvexJX/eBMmLYDFVkJLYt8hmFm4TkhhqMOFCNBPj8Jz9Vh2ioclwM2BUrIwKMsAvZBigktoeKoL/YUlq2K7zuZ4Tx7VMUWFnMhnxPvdYWBpDzrvZGwWsUDdNQQNZmicIAWIMyEyMQMYh2gUDLlueiKjoUZssgj5LOJ7E9iC7P5DOiRhKFZ4ttrmJbUlcySYO3GusRzqDYsbraDySGmL/iQQWX06OXn1mUQJj6s3B/NLPp9hrzZUM3ULsMwbERUCGTIevVk4MthrpBudF2Gjo5Du7ga1m2Yw0eOvUDs6H557yV493ZvQ5CQUdsSdQDDYKlYYN/JfZb7E+sZrkeeXSRS0HqEpAruHTMzM/L7sr/kcjIMGw6bmJttSV/C/Z51rGbSvqKBciX1RaZdCG27eEbS85gDI34tCR/T07NYvnSp1LOOO0BW08SrlnZUVF9oUx/ZgjNtgV7eUndgy4J/Sz3uLRf75h14+qdHJG/ML+DQoz4LLxxBCXUM/Rb6fTaRnjC2GAxRKJdF2spERB6gxVIO7faCNFn18SWpRDB2xU+GjFRhvwhJj9579JyKRK5J8IFAEwsuen6SKcMJIiVfPES7zhBuYOMd7zkB7giYXvMA3O4MJicqUCwLWraIaOhIQ1KoLBc582uvrcLxJ52DNkEBAO/bfwd895ILsGRyCg5ZQwTnojbqS+oYdFjMt8V3cjDwhV2naEwdTqAplAmT9RVKcMZCk4b7DIAwECQxTC2HwO3BC/ooje2IIKAH1wLWrHoaU2PjGA1CKYJzRQ05O/XEJKuAwFK300eUqBgxmTTLoJMYIeWXRhEBvfgUplQTKKGxP+UymkhwLD0UlurIM+CHDH+g5M2RtNZapYRGa6OEgLBAI9OMPSI9hhh2QIApWyig12rCH41QrZQFDCIgRs9GQ9Gg2gwl6guDye+76HdZBFtIFD6fKtZPr5ZE9uGAzygUVvDGDXNYtGgraQacUVeed97OY8OGDdKYLlm8WBoUJkorDNfxXeiqhW5/HeZnGmLWb+V8sVColBfDssiITQOGuj0HUyuWIhgy7CyQ5pTMQEqxOVF3nQDVYglzfQf7HfJprF/fxWvP/xoFyxPzfT1HJlvq0adlbYy6vVQyqaXS1naLxe4YvDAQeRybaDJECAyy6GIYBBuhXr8hgBFDHXjPCKwR6KUsnwVoq9kRsINAByfwZEBScM1JPX1hhWXIsTbLPMowjYKk5JJdZZgZWf+DfihSu8DviffZyOlBIePUyKZWAAR+RQ7OgjAFARmYJNYZ/LmJi16nB03Pw/XIuGO6LxswArN8F1UpXrP5goAVSewJg48SeRbXlBzSXzP02AAxjM0SVkKpMiagIv2K6SFLQNr3BuKlxufkDFIvWUkHZmPNBGWKJC36a6nwXXq85SXQoDo+Lsy0ciWLdov/vhgjJggjxuzcNKampuSekRVmmgUYehqoxM9mMciEzJqCgsbGBQFq2LzTxkI+o8weCIDzmnMyyGEBTGBPMVR02i2MVcZkvyJ7lKwxFtFk24ifl65Io0zGaak2joW5WWkiJVGcCe2OC7tQkmuUjp9Mvm4LUxP1FJAXL75ICFBkRxBgIMhN9hGbNHqFskmmlx73PP4572eWRXpjFr3mAMgaOOG0i7Bxk4snH70af/7bapz4ia+l7CCdnoSBhLc5PQffvvg0fPyYXVEzqwjiERQyiiIVnU4TlWIWvjsAc80DWMLS4YAhCHoC6qYLMSPsR65nPh9FZ+iDGJLK+++MAlkzOdsU8J5SYQIXG+Z97Ln/6UjUgjR7ExULf37sJkyNqfAGoTRDbKzZdFG+WJ9cnNq9aJpcM5tYVfURB0N5Vrl8DUa5ksrdR9yz6R+Y+vjyXWJTXpvcGt6wI2DHTbc9hC+eezUShviEPn53//exwzY1mBpDuBKM3MXY/6CTcNc9X8GiqRpeeqmJT/y/SxFlLMSKgh123hqvPPdv8UlMMR82rzF22M7A73/7I/BNW2huwvKlyxByX1QNsRSRpHPxCaf5BUGKEUbDESZqDPVykcQ5PPGvDTjqlPPFG5nrw0SC1a/eBFuhxy2bcgW5bBnusIMoJPjPPW4gz4AMSLKca7VxCWEkE1a87hTikuk7ZuWraDcb8rUElsTbMGDQ3RTGlhyBX951Ed69+3Ice+LFeOq51wW84QBKtxUEnoKSncHK53+GCr3JlSGM2jhaazegOjHFThRREshwk8+OMuq8nZMm23EIHrBlj2FnSwIiMrxPgCXaRcQQRt+PfvoHfOGL1+C1db/GEYeegZdf2YSQgBdBaBhQtQB/eeRqbFvPwtZDzM6/jm22fY8MCsMoQXliEsNuVwZHXKUMDOFe2mgsYGLxUgy6BJPpPUkrlqGw/JTEkDMhl0sZ9nxGHOwOB44MWthEcz8n6z2J8gjjtgAOTmBj+TZH4ZgTD8bnP3UILrrkHjz48D9kjfBc43/5w5lo/Y4dFuMvj12HyG3A1goS0Gdn01Rpyrs5LJF0dvocK9xHPLEDIogjrNZRAC2jYKE1jUp1XDyvB04HpWpFhrSXX/FjXH7NI/IjTU3BZ045GF8/9xhkNa5GHRsX1qDr2jjgA2fhyI++Dxdf9lnECHHCCd/E6tc3oDdIWbJvsle5qvlzt9+qgF/dfT0W1xkEtwHj42PyObhfidxf57uoynCJg6dOuym++fTnFKxUd3HHvU/hS2ffBN3mflUR9u36lfcg47G+CQTAq5RK4lEYuxy8+QLW98XXnEF9aSAbmfocrJfLRWQUAtG0I9BloOa6ZHFZovSpji8X6waGvRCY3LRpIyYmJmS4SQsOMpEpQWegDcFgk1Ytm32HxbNRpL0W1qxdh8mJmvhe0xKCHokcxrutloBBUcwBFwHMFDDrNcmOiwX04D0hCET7AQZb9vsd2atHwwYK9SnMr9mEarW8ebCXEaUAfRQ5YC2PjSF0Xei5nLxTrHv4XpcqWalruVZ4nRzYkgnL2mR60wasWLFcnARY/3Io7PsdkeKTTblq1euYXDQl4UVUePAsptyY51zKBkzrDO4t1WpFniXP/TT4p4TXV7+CxVN1qRUYdNlodbB40TJkoMFnPUmwm58tZm1OD3oLuVIdC3NzGBubgBd4cr5ziM9zE4ohYCuDid6UUDOoKJ8ryfnOeolDXwbXcg9zvY7cQ75LhWJJWKscYPHaGezpeRFmWtOYmNwK5GLQGX/fD56JZqeJR357OXJqhMAdojtwsP2OO6MyNo7hQgdukKrlOPjNZGy02y1UKwVYDAvqtdEZOGKFI0owZ4BFi1aIMuOxR36P7bbfBvXxuvhIDx0OSWxkQg5qunBDQwYWWaWMYtGUoV+pWkCn20YY046B+x5QK46h15yGoRcQJFlE+giWqsJWinht7fMwKANnoGaWYapk+CYyNKRKhXs+9wLWc47npIn3mi7KMlFqVQh+t2CpJoY9B9XFy+G1FuQcpkqB95vPMzYy4q8q4XOGipjKDC9l2/uxh1ZnNfJWHZZRR5zxYOYNuINQAoMzBDMRoTc/K3s7vYlzWb4TPRj0m6YXfhylNkeVitizsE7n/kqFk26aGPT6olBkDcq/zx6Hg1haXnAo3us3RcFiZzf7gtPf3wnQ6w1RHa9KTdNqN6XuKhYq4tcsRIiI6oO0ruYZV5yaRL/ZRLFcE5/md+x2EjpDFy++cDeWl+vw4MPQuE56Is3ngJy+ujyjGGCVyRiwK+OifBj2uyjVysIobW5WStCmaWJqSli2fKfKpQI6Hfa+Q9RkELmZgR7F4gXPPsL1XWGHe4Me2q0FVGp12X9YO0mgK9m4ekbq1MYC94yaAL589lM7f34LzrQFenlL3YEtC/4t9bi3XOybd+DJmw9KPE3D5Fb7oFjNo15cjO5gDtnKIvQX1sPKlwAG85DppCiwdE38lzQGJYSOBDZEIT0DWag7qFSWysHIIl5YWpQxBhE0gzJpD9l8MU1eV6i4YrOWyh0lWbyURafdhZFfgvGp/eV7v/T07ShZEWwTiNn8JWSe0Ws1hKqVoGqeBIPEmRzu+PndeOCB51HIZvDNC/4Xg/4ctn37O4QZ47RnpBGqji8VdiBTvg3VFo82Jm3qKgFeFf1OhGwhB6OgCoCUNavw3A60bIRhLxT/SDbo+7z/fzCzqY9Pf/pAnH/OKTB5nV4qeRtFfRjKBOIkQHWMYRo98TPV1BKO+PD/Yui5ePb5X2PQ3ARvyIAepqRriDKUcrNojKGobKRj+M48Oo0NWLxsF2j0syWrVRp+gqMeEA0wGrrwme6eL8DMUSLmoFwZk+kwi6EkoJwlSEE3yxTvKjLB/MG8sN4I9hK41DMEmTQMhpzmlqGrFShG6umlqWX0XRZMCubm2hJuRrlXBiN4Q/rZxeKhOHR6Amzl7YI0RJQct7tvwMpMwDD6cq8NrYrRqI9ZNh+lmjR/ZKoaOtk0urDxBIxk4a+pkoie+pQGMFiERTF8RceirT+EbmeEP/zme3j/PjuJhxZljpwo06uJjDc++xgEFYcCpIF9DcEvSZJmqEdHGnneT8q6U5BQRaSMoCJGt81rhkzthVlWLMu6IJOHbCuyuAiAsKAM3L4wV+lxRrYZmVgEwWk3QA9GNhBkTtLnkg0m/fwo3Q4YFBW6KBZz6Hd6aLV6WLJsK/T6PQGWyJ9kwcv0UkqlJBTLIqg/EDCnVKjD9UPo/L1RS77OZ3BIsZImtRsmDE7a3aGAqhx0iLor8jczgFwElFYGCvKFcQRhDKuQhTMciIyW/p1MF2435uE4Lurji6Sx5UCCQSRsmMlUJrBLVgAZPppmybWZ2RyG7SYMPU2E5WTfIOvOcYSdzT2FXmylGmXmDIXJyf2nhQj3AjbMpk5lfizAbWfQkDXIwI5c1kJMH0Xey5Bp8ASt0maXID3fFTrqsTlngmsxn9sM2toSjpbLZ8X/rd3oCJOHIC2bBTJldMsWsIcAqTz7hIBViEDY6Yl4tPGdoSyM/n5MNk8jmcjoqDCbHknobWbws7+nBxk/B1n9IUw9RDSKoZVyOPn0yzAz3cEjD3wfV157J26/63H0eq4Evr1ZmGTiBDdefw6OOmwbqC5XZijWF5RRUtY7YFp5wcLMQgtjkytgUV7P9yZi8BGtGegJyPeBABrtGHQBkcgg5IBLrBLqZMYPEft9SUznnzc7PbQHBvbY7zMojy9GuzMHPY6w/o0HoSYtaElW2EIczrDh1nVbwnP4M8jwGjj0/rWRhH3oii8Bbl6gYuiHMsibqNfFPkQxbWmAOIRRLT67nASYMSjsuVdmccQxZwmDXo1jPPHoD7HVsiKUsAMrV5T9a/W6Lo499iu44YbzsOuuS/Gvf7yGE0+5DKFuw49HsI0cn5r4KBPEpVUI//PJkz6IKy4+HUjINIqRs4oYdnsSoJQogZxt2UJJ1BhZemWGMZyBD87CarVFePqVjXj/4Z8XCxoyYfN6jBeevQG1PC1H6mi0NqFcG0fsD5CEBKEM2IUxGKaB0agjDSGTtRmuRQY22eQE6gzabmRNdFtkx1sCfBKw4V7FRrZaX4Jtdjgc373kC9jvwF1w2OFfwavrmrQpx847b49Va9Yg9DLIGwn+/qfrsHxqAoYdwOkNhMlOlmbIvUuJBQAhSG9pTItPoJmW7Ln0E2aDqClkNhMCJCMoI4z9QrGCRrOHjx53PvbcZy+cefbJ+OgRZ+KVVzdApWcr06UTHYoW4N8v3o6lY0XEwx4iLCATFzE3P49qbRyFSg2+nD8JEkqK3aGcWeUqw7tSn1jKvQkicc/i2TIaBqhPLYE7pC81w+P4QBmUYsMPA/FA5V4fU1bul+HHGwU0c30NUyuOwXbvWIInfncDHvvTazj6+C8hpmUeN3f+HwkuUbDrjsvx0P3fhpYZoEqWmTcQj/ZUWk1v0ED2LjKL6cPHNO1afQwZ3RB5fLUyBt+lBRLgjAheFKHoMTrdBnKFKVx+xS349vd+jVgTci8+cdx+OO/MwzE1VhHghazbcrmAjV3glE9dhL133wlfPet4xFoWl377p7j51oeF9S2fl5A0GdOEZI0Y79/37bjlpksRDebhD8nsL8tel7LxycSCDBe7bQ4uAnhUz2iasH7duIlHHl+D407+NvZ+/3swcmKsfOklTK+9F06ji1I1i3bXEQuNyCcbPvXoZihioVJBY3Yek5NL0mgtshsJ6EY+uoMh8qWyDHsYmEi2J4d1hVoNXlRAREuMUg6jQVf+nIMesS6gP7Kiyt5O9h2HVPyH65ISXappYBfFH7fTot2PKp/Lsun1XkXsuRh12yLPLdcXi68p5cwSwuO4woLn9+Hwiu+WBALqDLahnY4LxC7cIVmsJgw7g25vHoXSGKxCHcGgJ7Uuf8ngjPYY9JoPvNQ3WMA0KmLISM8KoEvQTaxiCrTl6Mjz4yCPYaI8p3JWThieHOhzsCqWKuDn4NCWAzCyhekvzkGkDs2gPYUhPpC08CGwR7uQnK0JSFcu1yQYq9NhOFdRBqgE+9qdNmwZUnjCnDXLdakvQZsLDrnpp8n6I/HR77RRrCzGyGctSBCdYLEibHv69tI6h/ebHrFUMtF2KaM6sHgfNVOY3Pxa3qPhoI+ihISZsPMGoNrotbpiH3L212/CH/7wLF554VZEvQ4iKmXKZahGFr022Y8GcnlKtk0M+lSl0JfXF1spjf6pvaZ8di/SkStxoKBibm4TFhpzWLZomai4OJxvdZqIMhyKkNFPNmUOuj2OgT+LxFVRyFoY+VT4MMyzjDjMyCBezg9RvHTgORmMTS6Fajlw2g0kIx2GRcskHbqtivJnvD6BQd8TlReB+Ep5Cs6wA90k6YBnYZlTFeTIEm634SUu8iULG9duRKlQQ47ycVqHcJ2rGQS0GFNjuGGCLMPjFBUDWkvEASy9gMhNYOToS0y9TQ2jYRfQuW+VUp9lyuULrN0i+OEQuqWgPT8j34c2WWR+awYZ4NxDLWzYsA552xJbKA4G8uWqsHNZQ5I0QOb7cJCSHsRqY7MKigoD3is7y8wBKsb4PXl0jmQow76ADOpet5eG14lXK0PuGhI42+2lHuAsKCcnFyFJTPFW3fsDp6HruHjphXtRgIEQnqgIQq8jrFXaDRCoZeAr63KSUzjc4zsWJlRQRLK/VKoVySZY8bYd0D+Xs2UAACAASURBVJubh0/V1GbChOv3EYSD1IuatkWjBL7LHIQE7S49pGkRYIqaZf3aN7Bs+Xaws0V4YRqcSGUMs0Y4nBx0GfKasu5Zf63Y/QtbcKYt0Mtb6g5sWfBvqce95WLfvAMrf3NCsna2jd32PUIkf6UCJYk+XC9Cvpo2eiM3QJlsSGF6pWw3TlsZpjE+OfUfQ3IePjT5JmONIEWpPoZwRBkcmVIKNFMR5qokp0aUVqaysd6gh3KlLN5bfco2rXFMrjhA0qNXPnsXli5fJP6iZEPy+8/OzaJcqiAMEiRKH5FiYqGh4eRPnIgPHXQExooFfPozR4kkn6QygljFgo3mzDRGvoZKvQjbnIACgls+oqCPVnc9LGNCCtFOdxMUNYtieUKYpO5giMGoi1w2L16GTIw/58Lv4s7bn8KX/vconP3F45AzbfHECuNAmiyy/HSdIQ0O5uZ7KFGyrRm49Ns/wU0/ehDP/ONmLJtYjIxKP7ge4OvoumRFsmEg844AtIKCzQJ3LYY9FUFiiFRdU2IUOL3OGCiNWZifmYHnKvKMKDeqLZmSAJpRuwl3NEB1Ypz5LZL+zEKtM9tMk2hzCoYdR0JVqIViQx/6GxFpHvxIR7m4M5Soj1bzDVjGIqhGjI4T4N3vOhaFnIG//PVGMLg6TapleAvLCD7PjjRWbGz7/RgfOupMFEwLf//rtegxQIigmKpi0APMYgLN8GGqBYSaizC2YcRkSVlIMrE0CQxsIRBODyWay3cX5kAuxfsO+BzWvzGHl5+7B9tsXRXvXz1vodeYRpHp1krqDcU1Rna1hAYx5dsuIlcdQ+S6IgtkwcqJ/VitCnfIKXUWjkdDfbKOCMKwgVUEIDJr45hfS29cDc7Il3tO9pRISemjS+CawKZPxpku31+6tQyDmGyRwhEUI7hGEGNhdlYCxwp5sk4dYRWwQGxLI2TJVF9CWahWVRjek7Is6e9bLeWlUWYAEH37rFxOGhzKMwnECrCoAC0yc6JAQlTYBppMOxYbjg6KxTxsk0BYhG53gPqyrYj1oNnoIF8sCRhASZjjhNDFI5CkwaHYRTRmN6E+sUTSsgnYMfWX4Br9PEv1SWHxiD+XRECzEI8Q9n2oloZucw6ankiQSrPFILw8ypUpCQcRn1wlEpmZplLqRlsSeoQOhUVDMLc6PpkyY8tZDBstwRf4pLkWKSV3XErpmRDrC/hhM0wmE8IdOhIalaFcmW7AqiFgX6vbwcTYWBr2xYXJ+2TZIr9sd3oSbDQxOYVucx5lhl/49Pjz4NGnN8e0exPr16/HoqllIsdcaLYkGIrNNn1p6dFJEFaeXb8Hy1SxcXYOBbuEj33ycqxcP481r/0St932MM4+7+pUiibpL6nWWM0ATz52A3beNguXKdvZLBQZUlgYjiLki3kJ9WNTT2C8Ps59mQ1BGgATyJ5LS4yU0UwQJPSdlAXIkAkyu2Ein62kgxvVR7E4jpnZTchYFSzf9jhoBLKJAoUhGrN/ghI1oWdycMgIhouigGSxgPQcqhGgEPkzg3IGHDr4mFqyFExsSqho8Mn6jZAp1hD2KJl10O/Mk1OFMEO2XBWzszN4aVUPRxz9ZQlSIznnhX/9DEWri5xmS5iWlgNMtSxS+D33Ohl//9sdqFWAu+96DF++4Eb4GR2KSpArA12GIWT6ZdIhRxjhc6cfhi+feQTGClU4nQDFgoaFhRlMLt1a2JSbpteL7x33ttHAl0aRlhqaoeLVdXPYY/8zxBOX1iLjpQQvPfNLqGFXrBQIWHLQlTUNFMgYymhoNNvIl/i+03O3JAFnDD9jg8nAvOHQSQcqGTbIBA1VYcuT8c6FQD/mjJ7FrrufhMsv/hwO/uDb8f4DzsIzL61HxHAOAtV6GjBFWObV5+/CeDmDXDaLkbNJ5Mf0MyZTSILlOgvodIZYNLVUPH15zlJFQYZgTDk4gzd47Q7BUnp80huyDC/OYsfdj8H5552Cvd/7Xhx51Jl4Y8M0YjIDZd8zYWgOVv/7Fwh7czDJiisSiKHfMj1jNWE/JdRVk+mjMeXch01JKxSM6A1NSw2NAELqL82AFQ4vhGBKxjPtX2SPJ2u8j1K5BCWXRTwiUK7DoxrG5sDUkYCc8y76MW6+7SGsevl2RJGJt+10LDy+Z9xfI36fWO67lonw2gt3oWj1YGR0OG4oAAkV/fTdZfAKrRTIvKOHKP11swzB4/7MISDDvxAhX6qLlYBm2eg0NgnA60UqLvnuj3DVtQ+nAV+JgiMO2Q0/+fFZcJpzIrFWM6EwpuY7DsLMGM674Eq8fcft8MWvfAzOnItvnn8Nfv3w8/DpYcFAyoRqIO615Kwn2G5FFX957HbUai5mN76GrDEuEmSLdgp+XwBLWqRklAgD1xfLDoKHYdLHrXf8EWeceR1CWhbFGUzVDTzzt1tRpuw46UmIo6kSmByJRZRG31RdQbe1ID6ltF4qMow0IZOUlg7cg30Z/PIs9YMAI88VBiQVNm+89gZWLF8h0nS+p+UKBxlIlU6bQ6goi+dndIdDZG0LQ6qGinUZ1DHMbKE5i4nFNQFy/X4XfSeUIT4Zd4qWgcbQ0yGHnKm9E88WDpFnNzWw1bbbo9Npi6qjR6ZqpSJWDvQT1atldGZmxTubwUutTkNqkFKxIgATA34q9Un4vZ5YddBnnOA7lSKqDFxN8fxdt26tsM4ZHsUzXRQwOtn8kYRhsc5sNeZlqKjTC5Ys48CFlbXl54h9iwIszG+SYDeyNKlMMouL06FYsSLDTZ7zBHs1hd6rPTlzq2PjMiAiYzD15SUoq9GZS+qrbLYEx1cEoOXZTiscKkjoZSv2C7qJ/oCMWGuzbyZB1QC2xaFeIp6nDDAKXEf8Xyk5J9tX9h8C8Dx3ut00yJDKKLL+DBuh4qLTHaCQL2Poezj9C9/HMy/M4Z9PXI+gP41aJYdsmZYfEMuucNRFozmHqUVTMkyhUoulgpmjr3kKnvOMo9KDw16Ca7YVi19pvT6FZrODIErEzoNnu6aVha3K96Y2NonOILWJ4Z5j6fTZ5D5G+xyGXpGAQcslKoP4jnMo30e1VpCgNtrIZHQfhWwNvcEoDWr0GN7I4L/U9zbwIrSaZDkWxc6BmQQcUPse/7witlvTMxtFbUZmNp8lLWJ4nznEF8ukKECUYd5BR9Y2B0kkBZChKyF5Bvdr+p1WgHiEIKYSKpEBAwf8rqugNLFUAr5k/+224fU3Ys2a17F8+QpZ8/TQ5z6by5dk6GfZm4cbZEt3uvA5pK4QvPTlZ1IpxPqNa5bKgM78AorVApx+R94b1occxHW7s+l+IMMSTQB51nNkugZuNh2+ByOpj2jnYVoK+qMAk0t2xMAF3rvfaWj1BnjmX7dh66lFGPZbMljx41kMu6mtWwa0Acsj4J7OnoQnVyaDAW2HsgzgBWY2rZdQNwb4kdXubu5vZ2dmUSa5YdCR8EX6HweRIoNjlYrFbB4L8wtp2G2fhAxaxNCuwMOyZdvAHY6ErUtLAT5X+rVTSch9hiqH9x11xRacaQv08pa6A1sW/FvqcW+52DfvwGv3n5Ss3NDAu/b5IMosYkRGRzDABkPICQ5xypilYbehiz8SQRQ2DrliUYAeCa7Js2mkd6grLL1kc6JytTqBjGJJkRPFHoqlkiStdzqdNDAmVsQ7TRIbnRFigl+ZPD7+qa/ipZfXY9Vz94iHksFiJvLh8LNkmcxuCnMwX1Xw2poFHHnMWTjmmINw+idPQtEi43Ao7E3fzwi25fXnEUQeJhZvj0Rx0B9moGbSdEdKsJOMg6wxBdejBEhDpx1Ds2gHsAk5yo40BRWmy/ohYtXE40+/iKOOOht33HoxDtp3B5QLVZGykZ2qw4QfuWCobEDQNOFEM0B1vIJrfvAAfvvAb3D/vT+QhtHxekDkoV7cHiMM5CBncxeFDsr5Saxe9TKCcD3qE4vgxrrIfxxeC70ra0vRbDlYumQ5TE2XaTgbJY2AbkKg18eoPxSW53x3gK9deAWuv/pKFMt5JF4Hrt+TgojNQas5I/5ria/AKObQ7HUBt4wkWECp6iPxmbo8RNMNcO5ZN+Ft207i1E/vj5w9ieEoTllHlLJmPPGVIgJHaT0DqI44/iJ88viDcNC+SxGoJfFFjOl5q9lQLQKSDnIKvXUH0MwaorAr7LpSaRztdhdZ+tf5lOKy4M0hoEdUoYLtdjwOrUYbf3/iTiyrMz2YfoZkocTSDJCZymJWM+gxmfq9if9jRDk92aNkJriwTYaoMUWeac6U/KiSNi/qb4KrhiFgNwswNvxsiEajrhSHg95QmkvXG4hsnU0EJVSpZBbQbCtlhmmp9yq9RtnMBCGlQx7ymxODWdAK84eeaXFG3g82JwTB2NywgyBoyGvgZJzMFaEekelbzCIckkGZSIgOGZRsmsnyofy+Ml4TgMZjUIckjkfClilVyyIz7Leb4n9HhnC720OtNgk9x3AZsnvI4CJIkwZPEGMWxWxCdoMCj8FPuYKAoWQZiF+jSuYOgax0EMM9hP6ZZNKavFfdlhS6lUoZCsNfRj6imJJ6E5rKxnSAXMEWQJgNbN+hVJlyTXo5p7YDtE6wCzlhkLNZD1xPAD76mvIeczBC+XCYKCLjYpPEfYzAMlkSuhai12XICwOimCpO3TDtIhh6Q2aOQCyyt/H5CniRQZquvHG9hMGwOa9Pjkt6M+0GCO2SEZSm9mSE9SRJym6alishL/RlDULUxsroOgNETgZXXvcz3HLv3/D3x2/G+ed+D79/9AUomoWR60HVyDDjlQBvvHovFG8DarkiFM3E+umVYsFRn9wmZeplyZqmB64LdbNcm6z1bqcDPwgFKOPPL1fHpKlgg91szgtzk3JrsSXxeINUxFEXmTgFTBhQVJs6VGw9GA5hZIAXn7kDK5bl4XajNIjM68r9Zz/DZlLYWxHXADX+smLQloatvtnPVhemVH1yityQVOrtOZLqHLk9DLwAOXodJxl8/dKb8X83PIA4o2ByYgJ//v2NWDKZgR7FGI5cjMIuTEqNkxxeWrkWh3/oi3jmn79AsezijC9cid888Cyg5BBGThooRpW6WG7w7PJRK+p49l/3IPGaqBarEkqjaB4UhnVRSlspIXIHxD4EYKePW4MNlqZgvu9h1z0/iygj7tWo5BS8+vx9yJsufLcHhX6t0JEl27rdleFVq9NGtVqFaqTAC39xbXIfIgBh2QWBx3xi/0nK8qUdT6c3lCT6iMFl2Qpy1f1w4zXnYud3FnD5d36Je+97RtapCg2KHgqYvqhWwaoXfwEtWYBhl9BZWCNexpqWk/2PIKCVMxAnmrzHSMgAcqFmS4gdF/1BV/YTYeJwPhRGwqg37RJirYLJrQ/C88/chta8j/0PPA2hZG6l4UD0IGdz35j5LbKJg17bEWDYNFRhjlHOSnCSgDSl4RxckkWm5XLy3rkMBSLLnTLpDAN1UpkxB8ACKtkcXAKt6Wl5t8TLXdMEzKEfOYeIw1FbwhTL+XG4voP7//giTj7tW1j72s8kiHC3d5+KAQ0WqVqICQLGcp1krT/5xx9il23zGA07MIwKaN83GDAlWhcGMZmDxUINiW7D7TdlAF0dq6PVaAiotWT5EoROgCDKiEpFSXx4zhCxauGG2+7DpVf8RuoeNt7HHLk3vvaVj2Ism0XWKkjApBgUJAwqM7BqfRMfPupc/OJXP8C7dp5A0Spjr31PxMo1fZH7kgVG+wruFRxwUuew7z7b4wfXnoPJEhmgCmyrKkMn3x/K/WFYHcH9WEtlxsFIhRv38fTz8zj2+K+SdyWsY1tPsGHV3TBiH73eRgEzCerEIQG6LO1PRYLLsywO0qBEOc/sCga9DnJlDstUBB59VAk0RVBNW9YIQVbbUMXaVIJMIweOeEMbKGWzcp64QYIiB3VDqnk4lFuAajDQkqoNDeVSDj5l6wrw7DNP4O1vezsSNYt8dVzOaI8gCMkAlDX7HOCMMDZeQ+BSxRPCD+J08B2HGAjTmgO/NMBmSMAMQJ5DJap6CP6HBNX5/zXxTaaFBw9G+hFTqUK2HwfLZE/Svoc1AWtj+YcDgMFAwi8zakZY4altkAqVg+QhJTWKqD/oOclzidxVenV3GvMwDR22QcaojiEH8dmSrHkOd/m/tBXhEJq1Ns83nrE8mxg2RmspArcENlnL81otnr8R1Te2nMFUc9Gbmn/ONcGvZ620eQKQWvEEBBc1kV7z+Us95A6hqAys4zmpyPCE5AyeA1wDZPr5VE1oHFiSbcjaYQ6aZmPY90SNdtARF6LVdrDyqTvQmHkRNtUghQlYdjn13qa9iM4AIq51EjSoRgkkKG3Y7YjNTwpYa8KMNggEj7qYnt0kAYS5Qhn94Qj5QkkAZnrHk6hBpm8aaOrIv3OQa+WEeih2JfzFITWHcJ5PH1AyMdNnytqOwCaB+FKO5yOZmgRuczCzpgSakThJz10CzrRtaCy00jR62nJxFMLU+oggHTcDWixxiM1/p0IrL9kUSsbAaDCUATzr4UGfdlNUAwYCXmrMXmPvFfDO5mQPzmiA43Tl3Efcl31pcvFWIlsfOgGmliyXmnDlv5/GoqlFotgioEsZPPu8ianlYhlGFrxLn+gRVYIEKmMBoPmcDdavDHUdOOL/q/J+OlS0AW0G+JEgEdFCJoZKINUjyzStBRl2xbqea9CJqW4jXYIM4rzUO6E/kM9DRn1GyWG3956M3tCV80YdDWVIsUCgum5JLoOl59FrboJm0P87k1pisSakbyuD7zwPWSFs+GKlxpqYRAQ6PXGoICGOkhehSB+qW3k0G6mnNEPiSNLpdnryKhBcpdJnbm6jrJOF+QZ22XEnORNoyUQWLIOzBgOuR0uUJ7sfcfkWnGkL9PKWugNbFvxb6nFvudg378BzP/9IMt328L4PHo04NuWgbjYW5NCNEwuFShHhqCdeqN0uAZgYGYVhUykLtViuyOSSgIIEsxDsyUTigcoDjUw9Sv2zhYqASa3mvACkIrllkdzpiYSbU1pKMHXbhocslm73EQFxplfdg3KxIGwIsuvYNJEp67HgTUxYOR2PPv4STvz4Bbjj9iuw717vwNz8avHlIcsnQwc9L4RtsSjQ8O9XWyhWFWzYMIulSyclBGBhdg5Llk3ihef/jaVLJ6SBomSz2XZQn6jC0tgq0FfLQSlbxI9vuQejuIBvXXw1LrvkdBx24C4Yq0yI3CRfMBA6CWbJSiouw8o1q+A4KpZMMYBhAU8/tx5Pv/wGPn7MIVi/ZgZTSyaxYquqTETDjInp6SEu++6VMM0M3r/PgdjjPdsjQgfrNjr40xNPCdNtm+VlHHLQB7BhuodvX3qTFAMXfPXTWLGcTA+yi2p4fc0s7v7VLWjODnHOeRfgvK9dib/87WksmRjHhw7ZERd983wBvG+46UZMjFex557vgm1FePQPq/DDm3+O5dvVsbCxg4u+9kns+d5liAIbiRZjvtHHhV//CfbZ4104/CM7ottVcObZ38X0xj4+dvReOPmkD0Onn2KUkRCtjfOz+Nb3fovTP3ko9t1rKf76z/W47Nt34D2U6z6/EblijFtvvBQVw0TOovTTBPIMoHBRyI3ByNBsP0AUsKmibDyAXcqj6/g44NAzsPLVWTz37H2YKjE5nSVPmhzMBogSL8pJWUDT+1OsJ8h30tLkaKaYa1ZW2ND0gyvkCUiTmeWLjD1rmhIiwMm0BElJs8QkZIKfBGnpHctGhcEgocj1KDOkT1zqAWjLn0kIk26m8v+QcsZAQBkyrhjcxc/CyXq7zVCkrMix6C/KCTibLjJt+f0pIxyNHGlkCGTS2sFz+2ItQN85Si8ZuMZ7z2ucn2+iVKE0KrUkYOHO5HXbpKm/jnXr3sDS5cuk4WXxTgbB0BlKA0LvOTZ4Km0+wj4GowUBrTl8UZS8sPHMrIpMQrCYEng+GzJ1dJHQp4FJiQBH/IdAM5vOkduVxpPSK/ozC8hDsDzoiiWAqlgwKevy+pv/XkbYA7x/9PriniIJybaJwOnC82npweYotVcg244WBoaRkSanWK4DCllDsfxMNjiR1xF/PFbEFlkFJGFGgQAA8+vXSkFOxiiHQBLiwCTywJF1wP0x9On9R1l2AssmWJlgcmpKmCdkD7GIJ0g+IGtOpY0DAQJ6HBKIMJEEEdZvWItcOY/uvIMbfvob3H7fc7j+/z6NF56bwzXX/1KYjWSssokhs5mNxvyGh5CM1kGPE7E6CBmiwYYsZJiVKeA/m+Zs1pbwKg67uG+xuWcz2uv1UanVBOgVtomSEc9ASqg9P4JLfTuT5IsMzZpBubIUmzZtQKMf4AOHnIf64kmsfHU1jARYs/JeVIohRsMQxTwtPHzx4KaFQ7/bRL5YRKfNtZp6ZspQgXHfEgNO0muIUrEAbzhAlyxQi6FRZLhloGdCzDUbKFhFkczf+csn8JkvXCkBI9wD/vnXO7D1IgX9Vlv88ry4h4JVFul7z+/hm5fdggfufxp/+cv3MV4fx7nnXofbbnsKoSS8h3KukOlLdi8/DgdsE9U8/vbXWzE5bqO/QCDAQ88JUMhV4AxdeU8ZmkiGLL0fmUBuZm089NjfcdRx30GYoUdxjPFihFeeexh63MNw0BYAiYMG3msy+excDj2yfsJIGljuE5RMMmxF2Gsg2GojZlBKosELhgJ6q5qdArO6ijB00RmG2OEdJ+K7F38WJ3x8Hxx22Dl4+oUZYb8Rvlm+7SLxBO3OLeDJR3+IZUtMtGbacl4z+Grj62sxNbVEvDfJJKPNgDCPFbKQ6LujClCTWqXT3oMBVyacdg85YV/FePjRp/CxUy7FP568FnOzLo446iyEHCZp9NUOZGhh6gHWrf4lwt4sitkKfA5H6RkoMvFE9uSxsYp4FxNs4LoOohgmGYIm91oPbq8HxWRwHZm0lB/rcCWhmuFXqkjvJc2dAFg+L4xB7jeFXInCXWGwIaZ8f4SNrQS77XUS/v74D5ErGNhll09iQGCMeC2ZVHzHuUwzCZ77+x1YVGFAHRU4ZIERVNAlYJD7MdnqxdI4EzHRa86J9QWHcHzPyY6lpN3rj+Qsoaw7tzk1e67Zx8VX3oqf3P3Uf4DVvXbfFnf+9Cy4zRYmxpdJ0ruq0F+ZASn0kLFw/4N/wplf+gm+8/0v4chj9oHbSXDu2Vfh/t8/DV+JEG8O02Kjb5m2SKm3WbEIf3zoOoT+ArKcGUYJ9AydgOn5TLBnBJXsPZ0BMHl0Rw1c9YNf4qprHkSsMDCSQwFgw8q7YMVkejuIEkOG4wQXuM8RfNWMvKy7KBxJ/UdQkpJj1o2DYUP2aDLmJBaQz4xAqoAXlshzdcqyTXpG0xs8kw41PO5TLhJFxXDgojw2Dp/hkZ0WZjetx6ZNM1ixfEIAj0ZjDnvs/i5k81XxnOSgI1Y08RulHyKH2L2RA8tQJPiRUv2cnReGN4eeXFscDMogIZsV8IesRn5vgoNUKjDw1KaKIZcTJjqtXhTdRmu+gUqpLMNY1mKMoyMIxzXJM5d7BQdrvFd8OymfpgWNMN5kf48EqCYbl2ua/v9cGPQMXfP6Kmy9/QrZG6m2yNoMy8zA8xNRLTBUj8An91OxzogZmlpMGdxMXS/mRAlDRQW9b8l+Jaubae9UffHs555Bj2D6HpOlyAEr7RfMfBHtZheWkUUQ9GXow/1iYnJCBpk8o+j/KbYEVl684VkfBXw3AleGfiOHpAwzZZfTlsFJFRPd9oAODgIY5gtVLLTaOPaUC/H8yzN49u83IasMZb81rJLsh4riiYf/okVLEGXoq02f37Iw3vm+MeSrsbAg4BgzAfh79NLkGhefW+YQxPQ6hbBXu10G76aMXQZHcZBKsJqqM/YJLvcd+voWC1IDOIMRxmpMsE/ttLgGWYvQLoHAJq+J955EgCky/wl4FvIy1NSSQGouWl8tXrwUnS5/piW2NLFJmx5HvHMJsL7p8cw1yiEx2a8cgJGEQjYw2bSjzaAdz3Xud/QlFTsqUQB04TqAlWWNRrujtDZaaExjl112QbvVRX/gpaG6rKdp06ZnBaj1Rg4mF08JY5QsYGfQQ6WawyuvPAs7W0A+V8HE5GIoSgSnwwGghWarKWudn5HDSg6daMHh9LtSC/DZU63CwT1DuDgo4ZCdDFvWygT/CXZycEC/fwKU9eoyYf/z75XrVbQ6DCwjsHosHA944bmfoF4oYtBswA27KJen5B1rN9ub7SIUKHpR7itrnfrEhNxbUeTR5sA0MOi1ePmiCkgUhnLSh5oKIEXO6plNG2BYWYyP18X6gb6pPQlsK2IwIokhFvCZxA2ybrfbbrnkdMi6MumFG8rZxcEh6yKulal3fHELzrQFenlL3YEtC/4t9bi3XOybd+CVXx+dzPVivO3d+0tKealYEvkQWY5DgjEMXqG8hgCBbWJhYV4OlXyejBf6yGWlEGZnwokgm6DyeBU+J9iZVEbDooZNooA9C7MolLJykKa+mUy1T1PgfTJkHA+xXsKuex2DVifCzJrfCKNTEuWTUCQ3LAbK4wwEibBu/Xrsusd/i/cqWbLveecE/vT4PXh9dQuHH36K+PJttbSOH1xzEU465TTMzwLbbDOGl1/eiHLFhOvFaLdc0JucYVnX33iBsKc+/7+X4pOnHosbbrwLDz1wDZav2BoXXPANJEELu717T/ztX2vx29/+DXfd8Q28/73boWCXESkxpqfXYunkVpjpODj8Q59Bd5QR7zp3OIP7f3kJnntpGp8581psvaiMd++6Pe697ymceupB+O9Tj8TqtXP45Ccuwjt22x4L8y1Mr2vgh9edJf5uZ3zpRimeqpU8lk5l8Z3LLsTBh34ap/7PR/HKi6uw8uV/4/En7kSlVMPSJQfjg/+1B0479YM4/7z/Q7kyjtfXdjA930Le1nDaqfvitNNOx+fPuESYB4VcHn94+HE899xDOODAkwQUprY6r2v4v8s+i48eztCj/wAAIABJREFUsz+67REq9Qpu/8Vv8PnP3YCPfuRAXH75/+BjH/syXls7i7PP/hyuuuIHeOafP0Hid6TxzmfHceQxn8PTr3ZwwtHvxef+5whcdMWdePDBZzFVNfHhjxyO+x54FPvttzMuv+hz8N0FTEwtguNZsE0VCEfIZzXxmOq02SQwBCOSSX7bjbDrHqej23fxh9/fjD13XkxnVPFYZZNEjzoycuirxebdztsINsv7WYBrqipyVso+CZxJYmouJw092SYBqVdJJI2SblBG1xPZrDAryYK0UimvO+qKrKtYqGJiYhI6/bkYBMCQDm/0H6Yi3zcW7GzeGpSTl0vCDCdTgQxwgk4EHJvNlngtMiE5A0NYKxKOxGKXv5fJIFuhjYGHDFOTB5RD8ZuTPZEGKrFZytUm4A5caVzJkCFowZ8z6g+kyTRzOSSBL0EF69dtworttpdimB51bI4I5olvakJfuRbqU2n6PAERDkgK1SqCAUN4CCJmpWhNm0gfA8dBdXxMpLyazmY5EgYujfw9CeUhn4rsT0uuO/ApU3dEuskEXTbjmQwZwgQzmeqtp0ntYCM3lIaUMmwyC3WNYUwhcsUKXDeVeFPy1W7MyPdnKrTrhal1ohT0ZLswLTtl0XZbZFlmhFFjaCFeX7UaU1OLhaFCQSQl9mwGu92GNL2UkPF5T9I/jQ2DZsMWIJqBJz1ppuv18RRoJ6DCcKwkkqavNjYmQQdxEAqQ1XU6yCpFfO7Ll+KP/9yIv/7pWjz/7AI+eepXYWfz6Dv0sCZdKLUCmF33ELrzL2K8UBJv0YzmYn52AZaWFdCO4SpsMOjNy89KUNL1YwHwZA0UiqlfGMHlIBTGIP2AuS6JMA4cXwCPQt6ErrloNzzYxRKeeXk1DjrsfGGBEJixFGBm/UNAOAMlNuT90DhsSwiI8NpStiBT7y2zhP6whWyxJE2NnlHFduCNN97AZJ1J4ezHTGG6MCyMwCkZQQOGEwpjFTjvwutxy12Pc24h4M0rz/4K9ZKLYauLfKmESHWhhBoS30XGtGHUyvjUp87G3LoE191wFuoTU/jo0V/AP/+5WpgvfuSJpzOp1wQQ+E4Rbd17z+3wi7svR8Zvo0R5YgKxXjGNQgqu2jr6w6YE9FCmTC84rTCGrd92MgIyVmMf262w8cgDP4YBAggG8uWa+CZzcEb5M9d9vlBEs0kPzZTZrqshgmAgn4cNLBtUYYlBhZFlMMZIAAgCTLQsqdYqGHgxlmz1YVx31Zdx1DF74BOnXo77HnxWgHL6zPXJ1EwSFHUDrz5zF2oFR5KhM4YlQxN6Jcv64HBIz8AdeahPTSL0ejIUod8mB0Bzc+tRGasL05tBRwQtyPCOIg1XXn0LrrnhUbz43O24867f4cLLbsNxJx+Hn956t+xZBDMR+WjOPohkOIdCcSxlO5E973pozDcxtXhRymrM2cLCHwyH4r2a6CpmNmwUwGlc9g3646bNMRtmgquqMPdSYFWYqhyskDnP6BSmvNN3lNJYyoKdGJtmN+KMc76DZ17o4KXnfgXDcnHwgWfgxdUzsv4in8MkpsPrEnR4283fwKH7bY1MSMCZoVJBaseQqAIKui590205C3hGd7pdkXsbTFHPZOAQqLKzAsrw8ysJPdoD6LkqPnzcuXjsb6v+A6wefuieuPb7pyLDMLeEN29z0nmOyiFXmHNhrOL2W5/EN666FT++8yJ8YI+dEQ0cHP//LsATz66VvY/vJ+8LfQ7J8mNltt3SSdxz98UoFgZoL7QwNbYUuqagN5hHtbIY/5+983CbnCy7+EkmySSZPm/d3igLSG/SpQuogChFqSoI0gVEQAEBG+LnglLko6ogArp0kKp0BBbWpS/b960z805PJpNk8l3nzvL9EyzXpSgs7LyZ5MnznPuc3zHSRES4aFQ9INnF3/7+Ci678h4oFPHJbk8Cqz/4C8IWU0aM2A+Kk558S657RAioYLGhLS5ICqsc3BSL/eKY05MBom4oYo9wR8kDN+ju64rwwFKZWrmOlGWJuEIWKAu86ApmxDyO1ccDTSkbJGNc4zVqya9XFA8TY5OYOWOBvDc59NdNWwqfilxzyQtuN0U84XpHIZGPV4Iir0oXHRvPuxK1lnc8jQKSUiEhnpSkEJ12QxBP4kL1WGCTFZGIewy7OCDvQmJNWOBlck1lSVazKX+fe4vp8+ZBYYqD70mPqZoIdbKNVQWF/gKatSaa1SaGZs/E1PiYPHsUZ1gYSd6prnGAyWeQSRO+R5KoN5tQe54MBtNprhsqjKQuZXSZTCEebncZ5U6KWYLOcyZ5AmFhMoxgIuI7Xg1RKq+VzzR7wZaolssiDhtJXndbhGfPrciggKKz03ZEwPzMJe51+b5JAVomLgLju1n15f3ith1JWfHdmKaSqSXQZbZfNWHYkeC8PMdHwkxin4MuxAerRnDd7y7Cp/99E1/caQd88NFq2dcX8wbeeud9zJm7AOtHRzBj5izsv+8+eH/Zf7H8k0+x/U47SJpi9Spiq5Li1OV60Gg2sd8B+2Hd2hFst8OOePfdZVi3fgybbboJTCPEylWrRWhes2YEW2y5pQiV2XQakcvW+wzefXepuDS32GKhvHsyOb6TYgvvVLkk73mKi8NDAxgtV0TEE2anbWN0dEQE7ajrYZP5CzA6NiFDI2JjIkVDsVBArTQm7nyue3xPc1gwNH0YpfFRzJk1HaUyh+1pbLX11pKSSNs2DIsIhq6I/COj6wVhJSJ+j3+NSAcO4DtY8var6O/Pyq+bMXMhSlMtbL7pFjJEr4xNyGBx5aoV+MJ2W4jrNKmrUvzGoUtpclSGiry3zBwj9DamxuLkC0XkhO4JwoUsbJ7/iCage7pRKaEjjGFD9mH1RlWuFVNIukYEzIYCRHkI6YgPRbAvZNnJAAxPn4H160pSikbzQTptSEKCe4QvHfhdNJ0OXnv1VlhBiGmDRaxatxSbzN1ZEB68L/v7huEF40AUJyi5Z+bvyf1nKsO/puPpp5/Gl/beTdzZKp8rRZeBJpEh3LOTH82eDadexVR1Ck67jij0ZEhNFyrHn2OytvTBTuaRz7NboixYBeKLLIOYBO6viHPoYM361Zg3fxPM3fHHG3WmjdLL5+oKbLzhP1df98Yf9rMrsOzvR0T1roYZm+6IbHYQJu2afBEyfpzwpdUzChkdTAq7MZvNS+yZrlNu5HlglzIdzZDJHMUauu4YPeImmNEgiSaxcTjLpkxuLEI0ajU5zJDdxpZ6HnB1Hs4V8tQMzN7sEGF5rfrwUeTTBiJGvHt+XEjg99ANHLgOY4wmVo/62Hb7w/G7312IE449DE3PwbZbHY4f//gMtDsl/PbXf8UFF5yErx11AI45+jzsvvtCXPHTn2DGrGH885+v4dhjzsdtt/wcW24zU0Sc/fY7ETNnTsO0aUP4179ewc47boVNNp+LZ55+EU8+egP6+rJYtaaOfff/Dq68/DicfNyBSEQmdIuOqwi+o+HIb12KkbFxPPb0TUjqJsqj6zF9oA933/sCrvrFbXj2yZvgdus4+ZTLZTp7040/wYrVy3HeuTfhsWfvwcqV63Hu9y/G449dh8GBPtx2+8NY9t5SXP+7X8CAg1Vr1uOl1z/GGeefhccWv4JzzrwITz9zG1YuX4MzTr8ajzz+W+y49WwYjMsFGfzg3F9h8UPP4tln7sDCLQbw6BNv4IxTr8EmC/uEn8m43/PP3y2RqE0WHIYzzjwKF593KkzFgx9WYeaGMT66BonMAObP/SrOPvM7OObYnfGlfc9AzQWO+cYhOPywPbH7rguQTgbS5ux1FLR9GzvvcyJuv+kS7L7rNCxb2cC3jr8Mi//8C8ycmccLL3+CCy9ehOefW4TBgSH8z/U344nFSxAFLv675K/QVE67DeFh8c9KoisuzYSVwX6HnIU3l6zFVVedivO+d4TE5Chc0nnFTb848ehmIvspiltKWTrEAxAFfTpDWeJDcZObcoqq3CjTVZrpn44uW9HloM2Ioi9RZCZRGSHsdlRkcha8DkVolloNo1EuS6SPJyDGWKMwkEMF3ROcJJClSGHCSGrieKFYFhAtwZIhP26NZwsweZx8pnQjJWK6olB4IZuMLjC2OtMFzoMzy6gcOchmC/m4aZtcMcuW2Dx9jjzIMZkurkE6dJqx84TuGf688iF6MRqBDoKgF7teeDiV8hC2m8OUiD6FSApA5Owxpqr2NHHj8cBHFy0FbMYEyaLls8+fSxqoWYLDw76qwW1zfWDZhYapqZIc+ijw0AFjmERtKOLWIsOVh2eKqeQWEhLM74wHFR46DZaXeO0YU0C2rwxWNHEC8cBAJyc31dw4t1p1EQJALrTjwI+44SYnModWMxD+V6UyimzKBIPU5AEyR8eDsWYwUmZCl7b2hPBv2ThNtAAdTRS9yFXmr6FAWZ2aQpp4DQ6ZGO82dai9AGOjo+IeZrSP/x4pT9IjeFUP3/3B1fhwxMPLzy/CRT+6AQ8/+hZ6LAXkShzn1uVr+mjZ/cibDdhKAjTZGVZAHQiddleGDbxnGHPUU2n4raY4qChwUiii2EJRh+IzP6c4N6TYjagCB5Ztyz9P8Z3PCF3KYddCMpXBWN3Dwm2+LfE4lS7mMMSaTx9CymygR8dxAhLL7rqBlDT0DQ+iWmKRDOOnJvyQDh2yo2N3Fd3HdPSkc1kg6EiRHCO7/IHVdBqN8ZI4/gwW9TltXP6LO3Hj7U/Jfcx79Lknb8WuO8xAgkUuAKyiiaDmirDq+C24Klt8h/D1Q36EubNm4+eLvocgGsNXD70an3zSgp1LwwuaaDd4OKTI72OLreajVXex5xfn4OYbLkDY7kj5nLg1qZFzzGEa6HrkZwdo1+mK1jHW6GCbHU9Hpn8IrXoJm84x8eJz96LnTEFPkCvO+K0i/L9ULi/rEZ/FdIpxf6GFirM1kzXhtTvo+GxgtjfwhROyHpiZDGqTZTmUEyHAA6OvWsgP7IebF12EQ7+yDQ752iVS4DVz9kyMrp1Eq0OMRwKq7+PDtx7AQI6RREvioUyJ9A30y1CNzyadT7VaHdOnzRAXJp86ckMZ0e8GLaiaLQ5tFhzxPc73Mp/VCy++Bq8vXYfXXrsfDy9+Hj+/9h6sGBkVFjObllkewpKP1/99A76wYEieKbfD605nkSnuMK51w9OHRagkm1ci9r0Qdi4naBkOOJhO4RpLziTbsbkOcG0i65BFWkRxUOygg0+6nKRMiP+sgYQeoFZrCCpCSYR48LFXcMZ5f8DlPzkBxxyzLw7c73ysm2xCTZryroyxQBwEdzF3egofvfMggvZEXMgWUUyKkSQcDBOFEkY6piYqKBSy8o6p1WsiyJCNWa83JYJOHi/TBIx6M23juj3cdd8TuOjyP/+/sLrNVtNx9x3nwur1MNCfx7qRlcjlCsK75p95Hbjuu35HSn4eeeIdPP/0jTBUB15PxYGHnINaA+gfGEa5MiWualFVI0BTVOz/pa1x0+8vwEDegtdyZCDVpRvaKqLNYZemwTTymKiuxZvvjOJbJ1yFUFycGuxkDyuX/RUpjUmeKqxUEbpgTjwRyLmOEv3TLDeg6UmJhPMPEe8tvg/bMe+248twlPF/KXdptZDtK4j7L6mRYUphPIBGMbrNJ5tJj5hZS1IhXZbpDPeQRPX0UJ5YB5JhioWsuPHXr5vErJnzJR5OEZFForIm5nPC+yZSiqIQxV+6i0koiREKfPfyvdsU4ZUveZ8DfC9Ari+N5hSxH3S509ntyTCHzyLtj1wbyLTmcO4znjWfKd6bHCDSsU7HLB3vRNtQPKZjjr+GojTvE+43BAiRsLBm1QrMnDVDRCVePz7DFLX4fLC4UoRhLUZL9A9Pg990JcnB4Sa/bD4/zVZVOPJO2xc8EiPijUYs+vMe4s/L56c8UcW0oWkSwSbmiQNVt6NIWSXXZxooYqwNo/2KGCz4/ykE8p0tQwKd71cXE+NlTJ8xVwZoRAkwWZNIhFLaJSouXch0+VXK8u70QwO5PhvttgvbsFCu1bDHAeej2uziT3dcjWTUxMfvvY+td9oNb77+Kgb7LYxPNDE20cAmmy5ALp8Xx+BAMYNatYGVq9di4eZzUa3VBA81d+5MjI9VRbQfGyuLGWNocBgrV65EqVSWIXghn5PU0fqRsRjNonHPSCFZx/JPViCbYeFhBH0DtmL2rFlYPbJOOPi5XFxyWilV5LuhMEjcRaVSlr3i8LR+TEyUMNBfhNvtoU3MjWHh2edewM677Iz33v8A2267A1/eInz+d9kyzF+wCSZLE9h+hx0wtn4UA4Uc1oyOo9hflL3Sa69+gL68gSihoZDPYrI0Kf9sf18f5s+fjxdffBF9g9NloLRi+XLMnD0oTNEF82bi4xWfotFWUMxbmBhn0aSDTDqFyVILhx6yD9JpU0RdGmveeOMNwVrwnJWxTDRabdSbTOOwQwD4wtYL8cEnK9Fq+SgU+FyHGB7uw6qVkzJQy2TJFed+hEN6oNGIOcJ0zMsWVoaGRMLE3H3+3kEUoU2slK2i2ejJvmto2IYRdbHN5vPx7nvrsHrUQd/AAJa8fQ90h2kTT4p2hwbnysB4zbpRzJo9D5rZReQrYlLgMJ/DBJYKus0mrGwRn3z4AfoKGSgIkMplpVuAnFjhCieZLknEOADhbffkrEr0FcVsQRrIEI/rHNNIeRGNg6AtbtcPPvgQ82bPl7MHXeB0s9Lpns6kMX/nSzfqTBull8/VFdh4w3+uvu6NP+z/C6sPHhFVPRXb73EIXJfuGYqosUAhh+xuIG6G2MWSlI0pHWuM3NKVQDGIm2nGmDmlZcwrdqlRkLAlxivcL54mI4otgQgn+VwRunC9uqjWJyX+xEM72a5KcgCbbXMQVqys4NP3F2PWDLrfuCGLkNSSUrTBwhjfj+D6LVTqKnbc9Vj8Y/H1+MJms7Fi7Qi++uVz8OJL96F/WojAzQiYfby6Bjvv/C2cedrB+O4p34Jp9/DushEceNDZ+O/b/0BxkFH3NnbZ6SR88OGryOXJCOzCczVcedVNeOG5F/HGq39FszGKZivCgQf/ANdc810cuv92MBRLjCa+7yDqWthmz5NRyGXx5FO/hK70kErlAdXCY4+9gbPPvRpja1/Bx5+8j2UflHHqaZfio0/uw+KHn8CjD3+Kl958TdhGZkLFa6/dhrRh4syzr0Y6k8Dll16I+XOm4ejjvgvVmoOnnn8FWkSXhY9Plj+KN19fhpNPvBQPP3oDdvrCPHTcMjQ9gxdeWYETT74Yn3z4KAaGLRz/7cuw7J21eP6V21EoqjBAkWgVvEDFZgtOwS23Xoijj9wHStiF65SRKkwTJ6afzGKw7zCcftqRuPzKE+B2bFxz7W24/bYHkQiApUvuhe9MIp9jvKiNRDqHhdt/B7+9+rv42pe3RKs3gB12PhGvvXAD+vst3HLby1i06G689/4/cfABx2D9SA0LFhh4+IE/QVN4IOtgxqwZwutKTZsJ0BFjKMIU3XnP7+LDjyZw8Y+Px0VnHQVfYvJ0wrhyn5Lj12ERj5ESligFLrdFhwsNuXRYsuChjaSVgmVlhLnHqC2br1n8Q/cCmXiTE2MYGB4Sx7WVTolDCr2URAr7p9toTtHNkZUGdBZCsNSDnFVWodJhxWeFYpfTakrknAerGHwfoTzGjTOde+R2hfAZC2Rjboq8KgvV0pg4AqUMrtiPXpfsX1ucH2TCNUsb2Lh03vE/5EpNlmXzTwch46GMO1OgWr9+DPNmz4FJ0YKCSpcipymuEuIT6MDk5+ZzSBdWIknmKxvS41ZruiDpzIoUohm60BTy8ugiIpOOBS4xx5ZNxnSf0rHFwzPdslKowQ2pQZZpgJ7fkTg+m415DGek37boSjeFcxbx0O6xxZrFSxzMcFPPgxg5bao0A5OFyANzk2URdkZ+T4qCXGso6pHDyAMuRZZe0IHOdtjQi4c9ZOEZGdh2IS4XSiVQKU+gv38ACT0tG3WD7LZGRUQKIh/oAqEIz0IrcV8lWH6yWtjEpVIJhUKf/Bque/yZ2bbO1vWxdWuQSVvyzzhdcmdDKSxbO74WWS2DM86/Fi8uWYclb96CP97yFP7n+gfloC5kUhaJMAIPYPkHizGtL4Dm9aDl8vC9CkIvEEccy+iIViDnkd/h2vVr5DOwQEFYaOSM0fVGhyTXbCkw60K3DISdtkQaOTDjwag4OANeqwrTnoGJ8QrqgYYttjtOkC38slI6MDH6AkbWLJEisIHBInSNuAYTrQa/C7J7iTIgs7AugrZtZ+B0PBT7p6FepZMDyLPAyY1dW1Yq5v8FrodEOg+FBxMWdGQyuPHGv+Hsi36/YUCg4GeXHo+zTz1cyq9SZHb3mtB6phwEiU3phAlpwTYTBXxxz1Ox54Hzcd2vz4aiFrH7Pt+F45G3pggfmUUxHBKqSSYoFNhGAtdcfioOPWB7DPSl5J1lUNwwEuJmplg/MDAEy8oLVmCk2sLmW5+IXffeF2//52UMFnw8/+SdyJkKikODqFdi5AQFFeixEM/vkuy5RqMmcerK5AQG+vskeqgK868rDNwo6KJW78RO+GQSpUnen0MSb/R6GnbZ8zj89ucXY8HCDBb94XHcfveziNQQumIAmo/pM2didMU6LP/v36FjFNPnzEevQ7xIT4aavG8oKFH8pVhZr1eRzVIgZ6Ej269ZwNXAtDkLJb7frDcwfdZsjI9OoDg4E0cf930sXV7Dow/9Dn+683G89PpHmKy1sXL5Wkk80HGvqV08+/i12G37TaUobmRkJWyTmIoc2q0uigMDmJyclL1GgYU3nifCNR1Y9VpT3FkUSAvFrGA4KHRoRFgoCsqTE7J2MOpP/ArvaQqYHYfRfX7HjGXH4pSdSCOZSWK01MVW2x2Nn1/9Axx+xI446sgfYsl7ZYRs5eOhOcFBho4w8sWZ/f5btyOJlrRwF6b1yfobO+dbcDstIKIzK4t02pbBLwULCuHCm+CwR0quaA80ZBBEg/ZUw8ffHv03zr/41v8XVvfcbVMsfvBK1EZH0e00YaeTyOf6RdjkuktxkMJaOyjBwDycftZP8ejTH+CZfy3CglmbiJN5+52+hW7AQTWRHLErkp/BtE15j11w9tE49/RvIG2HglsxcwU44yWUGzVhfpYnmsgOmHjptZU4+pjL4XPLRoe1ZWB0xUMyrMkXk3BYMKrxGtEdR/a3E+OSIh0quboIoJuWMCE5CHE9litS4IuHbfxjiGVZmo5Wmexfolp8uTZhz5GSIMMqSsyejmeuTRYVVLpLfYhjNKmzhJLs9bYIkE7Lwdtvv4VDDztC3kdcNxN8J2lkY8bDy9AjQBoi5tEBy70qXyIUe/k+oAjChEKbZZQcscnawHIhV5x8mka8jCvrqm7Z8Jp1WKmMNL4LXoRu1i4/G4sW4wLXgRnTUR5bJ058vuv47PPa8fNw/8s12/c6GFk/hllz521IkfiCvMhOn4WgSeZxO8aPhL48h30DRYSRglKlLHH7pJGSe5LPNUtTOSgiQzORMAlFRt/gAGrklefyYnJQJLJcxfCsmShNjEsUm9csabDIh2gCV5AJaoLevB50i/cPkUa6RJ8pLpHP7jktJIVjGuDtJW9h++23///OBZ4JiLLhYJNxb+7DWLbJ6Rnfj80W0HDK8f7BCTE0a4aUALI46d9P3IA500xMjq+F3zNQ7B9Gx6mj02rI4CBJ/I7fk+edCSam4zyXHHqgODAIv90UsZOppVz/EEg14jmGw2R+97xf6FLuY6lXyJIuC2MT40il0ij0FdFy2sj05aWgiEMA7o1Y/Mf9YqsdCmaD5apEg3GoTbE4k84gmySmIWaX89YyU2ms+mQFBgpFcVlzaMZ9DHsN0oUCJkbHEJjxwJb8aL4bOKDme5JnB5aSJgxTDCuClFIUcU2Tvy7DuYwVI2Zk4GwK3ma80kTg0cHMoSbXUe5fWew2X94lxUKfDDEpeEiCivvQMC5YY1kp73UaDwRZFDTw6advY96C2TBT8d6s2+VwiL+2X/bLxAUwI5DN5JDM5dFrNtHttuQsyaHgVKUepxKI4zAMlErjSKXJ9Y0ZtZqiIZcvQpFIfVuYrX67K0YDDmT5nlKUJEq1Onbd4yQZor+z5C8YtrIYnViN4WGieialsEvhvi3gYNKERQazqsHKFdCsVDE5UZJ9kKInYZo8nzool8YxODwk15t7y7DrwWl1kGQfAnmwfgcKEWB+CENnmSbL9wLUa1VYSUtY1qVaRd5fM2fMgEVMWOBJWWfMsi/KEHPOnHmScpq/ywUbdaaN0svn6gpsvOE/V1/3xh/2syuw5K9fi+q+ii132ldi+9Kvq/Rkuto3NBetakXEUJZ+UBDh5pMcPsMg2D5+qVPQobDCzaKdzcQQeLorXL6AsxJzSXMDxpc24jKYbtCDI78uiU5AvmVKIl9sWCw3ethqh6MEKv7sk4ugwYWpM6DPyHCIeXM3hWmmkbRzaLcnxBU5Z/5Xce8912CnbTbD6pFxnHLiFbjkshPxjWN2hdpjW3WIdhhgr91PxIXnHI/jjzsUoVJFEOWwyWZfxdNP3Iw58ykEp7H1Fl/H2eecjBNP+TLaTklaYP/51Hv43XW345HF12P7bediYrKJQ776fRx7zJdw2slfgaWlECVUidEGnoZ9j/o+Pn1vDH+7+9dYuGAzOL0pmAUVl132Rzzy4L/x5BM3YMbcFO5/4HX85JL/xZtv3Y8rr/4ZHnt0Oe6+7w944vF/4967/4rHH/0VBopF3HX3g3jl9WW4839/IdPkH1/2Gzzy1LK4qKdnIqF4uOaXR+PLB3wde+12HAaHCnj91X/gow9exycrVmBw2hdw1FHn4MeXHI0TTjgUl/zoRjz22Fu45LLjcfJJR2H5++ux225bwAkDzJp1CHbccTM89fhNiLw2khk6OCJE3QhRMosZM/bBt477Oi740THYZttjsOjGy4Xh3gfeAAAgAElEQVTXdfK3z8cLT9+IbIrlBzQo9dAOdOy46xm45bc/wt5fXIB3Pq7g+BMvxeL7f4FZC/L4/U3P4847HsTrr92Kt19bgl132wVmykE+lUfBHtgQZ1fR8qpQDRXZ1IDE37hZPuCQM/DWkhE8+eRN2Hnraawqks0a+ap0T1LQ5D3awwa3ntOWCL7TbAmDUhNmHsUmctRSUlbE69npukjSnULnCTegFKIU8WgKr5WHKSVKQWURSGdUxCq6+2werpVeLOb5Qdy6OjUVx9OzcXGQsEktujfJ8xPYpLgXebCZmqpKXJxOJx4+6IQhwqAXuOJSYSkN3QHcbPosj6KUGfoiTMlnZIMtQ6QdgvPJVfWQyqSExRoLuQqa1ZoIdTxk0InB2BadGeRDsciAQgsjuWTksc2ah7SwxwizJ4fDhJEGFJtWW3R9xlaVOKbJQgtGUUW0MUUcYskW3cN0flKw5NRfUbri5KXzh2uF0+BnU2FlkqiUasikWbQVi958xqOQ5S3t2D0rPVoseAilzZfYAh5yNJbwsOBO2sZ9OXQEIWORZKXGiIKgS45thHatilTeko19kg5ZRsilM4IOHQq4ERJkEJJxGgaoNehGS6NDJ1tEdyFFBXJ/6crpYGCgINFwz6UT1JC1jy5NivKNZkk4fKHnoL9YgEuxyu/J4Y6OhlQ2JYUQt//lCdx6zwt45B+X49rrHsRf7n1eECb8Pei0pQuJbqtlbz+AaX0hIteXA5+W9OE0+f1lhAHLn9Uw7NhRIXFMFvQlEfH+FF4rrwUdI7FYq+p08TKyRsabhkp5BKaREFHDYgGgn4WazuOtdz7G3geeAT9iYUWEZELByo8Xo5DvoVPnAMJGufSp4DVYkNOs0yXOtmhd2HyhT9HB3PCMEQljyTCD745ewDIZB7ZNLEYgDrBWzYFmp+C26GBJYtEt/8A11/11Q2magqt+cgLOPvVr8JoOGu0WzAz9cEQ5aKg3HGSyKdimjonSOsDKYKedz8Tc6f1Y/PgiuOhgqy+cjF7Aw10IFRR02EqmilPSUDOA7+Dv9/0MO287G/ksRUcHtSoZlTb0RAq6XUAi0sSp8tG69djrgAvQDVmw0cP2W+Xw5MO3IWhNyeEYUrhmiHDYcljqQ0NcBLfdgOe5sk5ROGXJIJmQFINUIwEl6CLwiOJhqVQKKlvCydaNFImcG3YB0+Yehj/fdiV223Muvn7sNXjznVXQTVVi16oeYf8DvoRnnngBy/5zJ4b640EIhXi+r+mKNew06lM1GZpEdHRHXWhJnY8XWrWGxEp9vwHF7Jf25LDjyH1OPixNpBf++Jf4aKSDpx77PV59eSmOOe5ShBQ9oQuLkQKlrgZY/LcrsffOCyXWzxRMz29DNYhpoaDTk30Dh7EUrSh+mSw14QCKTk+QeUi+siNDKlVTRSSkgztJQS7syTomiNUNXGeuhbynNc1E25kSIUsnuzsRYLwaYcvtjsZFF56EU07ZGzcsWozf3/IwuiGZlyzgo/ubXxJkILpi2T0omBxGaGhJiZ4lIhYLeMj+Rk9D1+vBdZjcYXENHY+KsPg4kOJ9PVVvou2RBU3nuYqmE+H4U3+O/7y7aoOwmsCB+22LO249FzkW/fHZ1oijAYIefyyy2y0pDqIjT/F7MM2ZOPLkH+LVt5fjqcV/wFabzMBTL7yK0077FTo+ma5c77mZ0wE9vm+00MP1156Lww7dJnaGqgbydgq1Vkt+nijU4SstvPL6KpxwwjXYctuFeOe/nyBtali34iH5/pPJHlrNBjLZIgwO2+gw9uoYWf0BsukCej0DqRQFLAeFvmG47TqSNgvb4vg8xRXeIVLqxDJKKU8KpLyKIm0Uueh0KYZb6FHYlGZ3Mn8p9HeRKwzAYQljwCSLjqSVgee48n54/bVXsMPOu4gAS7GNQhWdq9l8Xq5Hp9UU8chru8LFpXuTiQ4OFHPplLj+WUjI96uUD3LIr8ZOTa6n9dKkODXJ7u9xn9Fz5edMZ4vSQi/vGbpfzRQn7DKwIYvWzrC1viV7A4qulXJZ+NccRBExwqEu1x7G/SmgSfRfT8r9Sy5oELK5visDnm7Hl7011Djdopk6GuUpKQ6Swkj46HSbKBQHRJyiyzsutmKaigkOAwkiuMhUbddESGYhEGPaNM4ygk00iN+txy3tLGFl6ZSRhmbnoPgcDAYy6Ok4MX/ctLOYqoxKbJuRf+4dwkBFbmC6CLkUlBlIYLSacXW+w9OZ6YDWgdJLIOyGgsrY55CLsWr1KP771l3w2+tENOO9nC0Oi9gJmis0DRpFvp4ibl+mUVgoSTByIsl+g5iv3GjWZS/lcU6iMLXF0k4I2oj3LDEO5OdyveO+RqElmQIsRcoESyApqHvC6PbDbrx/YGJJSUkahjF4M52SATMLmAwaThSaPXim4XVjqWZPvivFNhG0mjHGQmHcnP8urhEZEUE100S1XJEBCsdRHA4x6USUBQXXSSahBC3VQSaTiofeCRUjIxyeWrKXIw+Wewo6PZ1WF5bBNEJF2LTFQg7Z/GxUq0ymkEHdkf0X7+V6o45pc2fJ88U1mKlBFm6ZTGsEERoT48gM5LFu9VpMn7kAIc9+GtnsvdhBTXyGJBy76Hk0oTjIFwxEOvfCOpQgQsShVRTIXpDDAUUJ0W7XMDgwLJ+bInzCSkBTIzEleE4kRhQOyb2eC6fVhmalcOChF2KqVsey/96LXr0tA6N0ysbo2NuwzT7YqSH4ZBwHJmpTq4Wpn0pnRdxkQW+z0drQX8DEF1npgUT9OeChi3awmJP0T3WK4rWOmXNnSUEqeeNMZrLI1e+00E8HfJc9Hx20uw309w8LAzrJZysRodtluSPZ2DGChmcjrpnDW5+2UWfaKL18rq7Axhv+c/V1b/xhP7sCb95zRNSGgp32/AZcrw0jSqJaW4+Bwdmo1cbloCciC+OzFst4uPkMpASFDjxulCmmCMfSYokJSwlUEYU4BWSRDYUVRq65iY5DYvF/E8Yuf0+lUNvF1EQDNNu0fQObb/1tiS2++8aN8Ft1pOjSUxPI9/dJaQ07EoaGp6ERBPjTPU/jpz+9FQs3n4Znn7sfnk+m0UES9RoeHkAQuthj9zn4zndOxRFfPwe5bBJPP/V79BULeOaZ1/CDH/wOu+0xD5f+5DzstMO2uO5XN+M3192H+QtmYKpew+8XnY+vf+M4nHzSmXjkkX/h/B+eiNGxMfzjvmdQyNu4796fYf7cGcI6ZMyp3qrBSxRx4kln4gtbboP7H3gOutHGyy8/gWOPPRVL31mPXXddiHvuvQrnnflTrPxkEo89dRemmgGOOfZkjKx3cMC+u+GlF1/GNtvMxs1/vB7nn/dT4UQdfNCWOOecc7HsvTW4686H8exzr2DuvOnoeg0cfMgeOO/ss6Enbeyw7QHoHzbhexpuu+vXSKU0fPPIc1GZdPDu0j+hkEvj4ktuFJcTXQVbLhzCE4/fiPeWrsDhR14om6yrrzkXp37vcHitCXbDQksN4a477sGPfnQrdtppNhY/8gB+dtXPcP2NT6Avr+OSH52Mr3xlJ8BPIE/2Iar48WX34K/3/lsiSU/881e4589P4+67n8fFFx2Jrx+xH675xR3457Pv4OprvoODD9gNmRSdm5GUTrS5oUoYyPUPwBOeZwv5nIV2w0eopXHQV0/F0qUjeOWlP2HbLfqBnifiauyWYnN0D2amAKcxKRFvHmro0qMIlcracfw40qUhmRtrbpyZWeLPzqi0RjdnvYaOy1hrN+ZRqiY6Xba/UyziMCEUl7VmZoSlpRoaug7ZogmJuVrkj3LoELQRdumSa8ghmQw3x+2JeNF1ayIqsFwin8/LhpuHDyIIqPkwksjnio42uly4gaVQE/geKlOTAuJnAQxj9WwV5oaSjhaag8T5ki9KBNftTiGdLqJVYQN3VlpzGWOnEMmNIVmKXqsmIiI32JaZRWTxYBfIIY8uzpH168WxO3/BXDhufFjIsxCp5W5wTrCBVZNyEArhntOMS4tA4cSBaWrC+FR1ul8plkBEkHazI+IFD/x6UkOuQD5fAEOj84LFY1QY6Gx1oSU1GCkbbqO5wZ3MeK4q/5uRWcGKKEl0Q7a+slSCUdJQSh5YgNdiHD5BASAljD/+dTp9FMWCoRNjYsm6RMFHyrLMBCbGl8PQ0rDNIsKATFYdQY8x6soGV6kBy8zLPUc2J4VtJRwXkTxp5eF0fInpJ9RI8A0dbrSHFmC0MYZfXfcwlrz7Ie64/VL88fancdMtf5cSCP7AO39xeyxZslQY1D+//Dh879tfhc0DmOqh6ozA0vrEociiCxEjIpamdCVBwMZyHpDo/iXrkMxruv8iYUTq8BGAehpLr9h6S+4ixUJDIwuvB0MfQLsT4NN1k9ht79MQClJDlTKOTz64B0qvhKSSRTHfD8+PncLkl9KtVcgWUa1MSgHPwLRN5cDIoQXF6Gwuj9pUU1iaFC2CnoNul/cJ7zOKVmQ1thH6GiamSrj4irvxyONvSZSbB+hLLjoOPzz7METtCMXBHGqNEnRiQugC00xU6w15vstTdG4XMFnqYLu9T8WDd/4Se+4+Hx1Vw/wtviEDsDiXSGdW/AeXAFkDVAM/uuDLOPuM7yDhtwG/DNerI5EgUy6NfNqUdfPd5auw75cvQSdUsOPOW2L3bYZx8XknQVd9ZCwe2CJYxUF0mi7bkeB7LIczoUYhfI9rlQE9TYGfBz22i/eES0dXGdfQqEcnXSj8On53LLihaOkECcze4hj8zy/Own77b4mDD74II5NtESHpmKHyuOvuu2Dle0ux6oPFMLUy2rUQBgeYbPuO4nI54hcY7W20WihOm4agTRaegVptSg7MLHBz/FBYjCz5kpSKZaLptHHr7Q/ggYfewBOP/wZrVpew34E/hNdjyoOv+Hg95RDsxxcdjR+c/jWYaoiMlYbvTKHtdJHKFtFotIXRl8tnRDSle4/Pcb7Qh47jI5Uim5dORk9ixcSp0J1NQUWTkiQFuk5XK533FCTJ+o0FJjIzW40WjJQCpx0XCDUDFQu/cBIO2H8h/nHvVdhrv9Px9odTUEV3ETCRREQpuWuMgU4+hqhNrE1F1iwW9rAgkPsaMkLpjuKf++l8ohuZhX1mUmLKHCY59SkojJl3PGGeUojJDszEvgf/AO9+MCY8Xag+rrnsBJxx8lfQY9EQ29DTNjw6ysmSTSQkssyfjcUpFHFz2SL8IIkjjj0PS5atx0fvPYmwtRKvLV2Nk0/6ubCM/V4CHU7vIiYsmBgglqSDd958CPPnJDE5/hHyqazwCFkuyiswWf8E69Z0sPd+F8AXZEmIrG3g0/f/Fxb9lipxHkxdJNFqOxIdZuSeQyteF/LQY04qh1yBiHl85oPIg51OYapCd+xAnERgg7mqxs3dehouh5FkiNsJGGqAHktlEjqajSkRFd12C8WhYXQbDQSIcS0ByIO25b5Z/sn72HGnXWSAT0Zzx/PR9YDps2dhYv1K9A8QxWKKUEOBiZxjWtU5bA0bJTieI9FxDtL5rDmdECkKj9WSJLmSmiolP3R4cwDZ88mrps4Wt7qbdkHefXT2s/BM4d8PO3A7bWSLfVBNW4YOXGNZ6hNXoqpocdBm2VD8LhQrBbdGITRmBvN6q7aBkAJU0kRjYkxY07mBmbFDrzoiQ1WOQLmI0a0t6B/ZOsToFX7vfM65l6LwaRhED3WRzRVlneVz2u60RaALvFBa5I10BpFH/FBHBreq7mF05Qr0D82AnS3CZamSmZJBwcjEGkyfNRPVUjkunBSEAFPuLHfjvoRFhvx9dSgRhWGutHQPcu+ho+t6qDkOdtnrPLQcD689/yvMGpwGu9AHz3FEdDU4fLX7hbVJdHKvU0G9ybRPPwKXiRkbrWoNNl3A4HCXCKRQBpSJTD/8WkPwVBxUKqoP3SR6LItmswyl5wnCI983DMPmO5wiWUIGJjSChL4jA/a+6XNljSDaIcE9pkpDQ1LwHFzbE3y/guWZHATT2aqhWp1ANpOFphCxRpco8SUTMrg1khlEkv6jMOmKo1hLMjHQw1SzDt3WYWoJrF+3Ml53TUt48XRZ88zFgZ3jtlAs9Ev578j4hJRI8V3OImCWamVyRbmfBaXkeyjk05J44L6Vw4BuN8SsLbaS+5WGAO4NYmwGXdv8+RNS1lavNgVxQpyPYcaDZQ58aTTgEGiKzmddF+ST24sE5UIGvmoYWM/7pr8Ix4nFX3K2mdQgOoF7Xp4piWZSerxmZjzYYCGp60NPcjjABIqLL+59GmoNB5989ADyTIDAQGNqDK12SXAC3MtriZTg65zWJKxsBqOT3IPVMXv6dDiNpvx9FodVKpOC+uHenBx+YrQyZJ0gdsQzlSTYJjqvu6TLMyXhI+rwLBDzj4m2SqRTcKbqUqzZbjlyrvI5BNS5/gKpZEpEWN4P9rwTNupMG6WXz9UV2HjDf66+7o0/7GdX4OU7vxz5mo7Zm+0jm43B7BCa7iS0BBlUcUSCBzvGcnnI4qGXmyZOwdPZDMqTk/KCz+azIkQ06y1ksjk5nDYaLWm7JItQNZMIXJY9aFAMHb7TFteVbFDpKAzr0CMTY+VRdJU0Nt/6eHF+vP/2HZg5UMDI2rXoH54uEY2w00SWrZfw0UUPL73yPv751BuwLBXnnXsyLINIAuCRR/6Nt958F988en9ss/Um6HKS2QykqTifM6RQhq3hYaBj1fpPseWW8yXO57nk87iYrFSwzXZbQu1FsgnJpGMhmBuTTNZGysyhMrkOVoptkjxwpaVRUzUiaMmcbLwodBEE31fkhp3bSYpCffDaJUxMfIxZc7aE34xQnlqOQC1ANxXUamPieOkvTItLU2wba9esk5IGiRRzc6LSFULx2kC5MgbHrSGdSQp7kxzcNF0EVQdD0zfFxOhypDMm7OSQCFtdZxReuwGrbxC9MAHNTKEyNg6VTNBcArrFZl0Kgpp8TrrXGN1mrMxxfLRdFj2wBZblJ030AgtKmOKWkkFH+J6KTieEarbR7blIqsNIGj00W5NQVBZ9BMhmDGiRgclyC4ODQyL8hEELhg7YmSGJjFMg45SZ4hbvP4qZ5B/Ru5mdNgNbbH0kVq5kwdel+Obhu0i5TNdpCBuJwhSjoHSPmCY3u4zA8vrz1E/nNTloJlQ1Kc4xui15H1NUbdTr6HR9ue48zCdTNnoSL/UxVWNMMycMJs+ND5AUM+iIppjJjTO5Y9x80cnZqDdFwGs1pySqxbgR42u8tlDo1umK6Ee8hsQSc9zkteRQJRxjHmpUiqg9pPM8BMdCCGO8ZlKHkbZQHlsvjgByPi0rJwU+bG3lhpQHyWaTB8kNzqBeCI8Och6I3Y4MPJK2JrF2uuasXAqhUxMnuecwrtgn5U102dXqZWEJMiLHyFou3ydiZ4JsWtcVVwAZaxRBvXYTnkengQmF0TIzHRdneP4GdlUkLeNsflZYkNejE8YXlwcFBSWhodjXj3GySbMszKGpIkKh2Aenw8MgSQtsCGcZSbzJV00TXqMljtC0bYkbif+bFy2fy6BWKcdjHdWQQwJ5o1yzUuTAKSxFi2P6/L7476abjteaLv1eQGYlBUw7dn4Kw5G8LR5GIoS+IuVPFMXZIs2Da2WCh/lB1FqeJACInchlU9KAPlgsYM3qClKDKRz+jSuxZm1JXNs/veoOPPj3l+IBFbl0moIhFmOMTuC5x6/HtpsNSclF2G1hqjUKtWcjbfGeqcLQLXQ6bUCJGYPdDu9/lkjRthO3UgtjlQdCw4Iq7jiiPprQVK7pVTkY8V6z0hrCro2EaePdD1fjy189Hx1WvkcKDCXEh+//BRmrDR1ZBB1fxIUUmW2VCcHAFPJ94tZN6hHa4oTKynPD9wLLYXgw+Yyxycgphx38oSmM0/FLQYFiWMtzcMUv/4K//PUlREogxXHX/fpM/OD0g9ApuRgrrUOhLyvlL7NmzpJBAlloJoUdOqN5ODMsvPifJTj62F/i2t9cjKO/uSuefOxFfO+sReIIjDmCPO2HUmJGh1Wj3pHI9FNP3IrpAyyBikQsHh+fQDqTQrfLA7qC0VoL237xTHGb8hk87fgv4bILT0EhZ6LTqsl9xMMtBQNV60kxV7s5JU6jbK5fDpDlUkUi8VOlkhRTURAh75GCdxh0ZG2ZqtaFm0ghgQfbhJmFWdwf//OL7+Pr39gTp5/+Ozz13Dvyc/CgK6xkJcJgLoM3XrgJc2Zb6DR6ghpotpoidGfSaRl28D7L5AviGuS9TucU3eWMcndcB32z5sr3FnC9IIeR4kwmg7vuehC/v+Vx3H/flXjttbfx/TNuhpm10Wq1xVHG54TL3AH7fgG333IZchbj0Da6TQ5sY/QDecbpAiPKMRc7oSjCdtRMCz0ydLvEeHCmSuZ0XOpFF14oxYCuuBx5eBefLPnwjIz7gQzQwo4b8xF1Mr99ZHI5fLhmDNvvdBou/8l3cdb39sFjz63Gid+7HAmZ2/DtQAklLp6jQLH6oz/D4D5FZ5Q4Tt/IOtTXL4MKpgyKfX1wPUdEQg6aWJQyOEi+oY4oqQtYkJ8xCrm+RShXXZzw3Z/i+ZeWC36SLt7vn7AvrrjoJGRsA8m0Le3t5GIOzJgpSBmuMXRIRSyZ0VSUJ8sizIRKCvsf+h3ohop7//IbZI0Q/37pXXz/vEVoEpNPxyVlt17MCd5m6y3x6Ufv4757F2Hv3bdGJguJTrdbdYShgTDRRLkM7PTF0+BFvBMjFDNJfLDkj2BFlbTTSzmdLpzSerMhAzcyL+lCJfKCsV9JPenx90XXHoUu/kySYnAcaWLnvUXXOjn5fA832x0ZotFtTgSLqvEZIaqlHmMC/EBazVlMpKoBHDdAccZc+A6ZrV2s+PQjzJs7T0og225T7jHLzMj7nesZPyf/w/Z0EUIzOUEQ1Bs1mIlIxE0qkmS5UuQiCkfK/lSRv+W9J+zWTryW0lGXtOOioFQmh0AEL0bQp6ApLGUtMD4iQg2HFV0OWVIZucuIvJCEBz8LBWbNkD1xs9GGlbJhWkyE0c0dvy9dp4NcKi2ueL4nlWRWItJRpyrrkGbo8t7kfWLRbdjT4NR5/2viRufAhEM9GTqExApwrU0K0oBpiHifwL1KWvZACoeYHkUvT66n77YkPcDIONnhxB5lJRpNtrm5AQUUnyr4HNANGRDZkE1j9fIVmD1nE6gcFlTG5a+rShqqEaBBsVPR0Esk8L2z/gf/fGYJ3n7xd5g/c1icu0ninNodJK00gm5TBDAOD3kd6GTm2hCGdJwmpJyoS557JoOArlopUIykPJCJCWHTa0C7UULoE28WJxuIwOEfdroAPZmilCq/h9fkYDyJarMsxbpDAzPh0NGapCu0DtvMyVCdaygnMxT0mBoS9EDHERGbA1jNYBKD7H+6ti15j9FxHIQ6em0WTiXR8eMUC9/JnhvI3oXoIFWJ4DQaIg4SvUEnpcNS4V6ISqWE+fPnIcPSz2480CJSicNSy+SemYzPHux0RvY5LJSqckhgxIMapmq47cxlZ8CwiO6JpLcim84iwcEG3xKRJqYZGgXo0uXQgM517oU4KKUhYao8CZP75lpVCuu0dA4T69fBttlB4MBK27CTvEeSKJdLcmbhgJzCKveQsi9XgVq5JINODgKYiqCRhmgFvieY9thr/zPghwr+8/qtKK9ahVmz58jwjPtpSSNR0KZLVgHKkyNx+oOfq9WCztQY9xWkPRs6zFRywx47LjfMZPKyB+T5kmc5ptUkgUmEEV3Xlo1GZUKGbry2PPtw68CBqF7sR9h20CFigigY9icQH8R3WBAKN5f70dymp2zUmTZKL5+rK7Dxhv9cfd0bf9jPrsAzf9grimwbczb/Eqy0gZzdB8+vQmXkUVhQkcR66UY1GRurVuNSGJXOPk3ESR40GZvlZpMtqDJdTcblFGxEpQORDcnkjXH6yd22wPsDbpSnMDA8B83WOEwtjUiNsL7kYpc9ToUXKFj6+m0YyqeQsZLwWJ5D1iIn1qGPdqeFVCGDkMVRjCeTL9Wjiy6BpDGAMGJJT4h2A3HLvMkzii4v8WatGjOXuCli+Y7BYhE2gZKFmIXS06AmGQn7bFpJg0RCuFo9Ci1RHIdq1epIsYDApztAhZ1NI4h8KCEB7jXBF+QG+sV1y4MhN2HcgPMlbNoJKZ8JPLKXGoj0vFwTFjFw09Zj+zK5QxabWyPhOJH3MzIyHjcgCzw9K6KSHHZ44AwZRWHZER1yLAdLY2BoSESjFjeKKQ0pU4HiuVg7thrZIgWPLAytgAZLPIyaiLZWZlDQBiww4eGDTqkUy8lYdKQqSGYz8J2muCW5OUtZWWiM7AVN+GECjqdIU6fbKaEvNY06CbqMtCsGXMbG1Z44QRH5mDt7tsTjisWcNNBHakpcHJ85mnlA40a5v38w3gCRc+S52HXPU1GudHHwgTvjzlsuQcetCyNQU3g9urCzbMblhossT7bQ2gj4fQsLlHHWXtzyGYXQIh5YyGprSjRYZ/st3R8RpL271WjKgCGdzgmj1Kdo4jWF19SsU7jMQOHhSThaZF4xeseyrQTaTbYJs9k3KSJiELbEUdZs0ZHFJt0YDdCh4BRQFGAphCYbZEW+UzYqm3Jg573LA0PI+41CeNoWJ4KiU8igv4CHwwQUMwm3EfMd6X6h0zABA77XlLglN+ZGMs0KAWkKZzMq+bNB4KIwkEdHolZ9PGKIw5Kc13ZjKubKDlHYY6w5jvIK64yCSA+wKTLUSnHjeMcVkZEi6dTkpAg5UaDI36PYx8/PtUKcVIofxypTBRiFfoROG+Oj66AmekinU+IOSGWK8HuKlBDw2RW+orBpGeP3xQHF74c8NYp1PDwwns9nJeh4aNTpaLFhpjNyUKX7jGIvD6MUtl2vJb8XD2AUlyjSVatsLOchl1F/ajZsUWcsjy4LrnW+CEks+KOwzTg87y+6Vlj4Qc26FDkAACAASURBVOc0Y2w8nbOIpdmoxpzXboRsdhie3sEhX/kJtthiM1z646NxxS/vwoN/fwXThoYxNkaGZCTrLB0qv//Nmdh/j4Uo2DZSmSyqrTFppVV6CrK5DDyXBykXtfqEHJCTybSUjlF0aTsNiSVzLadTW09l0aHiuUFOokDM+218fEwOXIz8khscqDpGK21ssc23sOsee+A/b7wJ+B4+ev9eZOwW8vYQOk5bxDCKAQkzIWxMNk6znKLbqbM9B5bJ7wUSDU3nMlL2wFKapJmRta3Z4rpKt1Re1lI9Y6A0UkHTbWHXvX6AupOAmgighApu/sOFOOGYXZCM0og4iKpOIpcqSLM0BcOw68q9zHWAAhvfPVxP/v3OWnzzmCvw6Qf/hmWM4Knn38BpZ14Pj5chokOYhihFxGYxgKkGLCvEW6/dhf60jozcSzwgT6HTtaAlE6h2fGxCtAAPvXqEXbYq4smHbxd0DUK6FCk6x8VqjET3gq44cxjt5zNJXAXdLnwe6Qxjk/TcObPQcduyhvPzs/Sx0/ZEBPms6brdVTBvq2/jqsuOx7HH7Ycjj/wp3vt4VIRBMv4oqk6bOR218TEse/NPSGk1mHoemeIgQg4DyF4mtkPTUClNyqAsyWGlMKl1qKEvn4GOZzprKbxQ5GSxUNjpYLxUwuJHn8MvfnM/3nrjPny6YjkO+vJFCIRvEqMmOACjWL7t1nPw/NN/hOpRwCImoC7YIbqjeAomzoGcuoSakAjuppttKusa10Her4XBYbTrFbkWFLBEHDPi1nge5kMVyOZsWZv4vA4PzUQqN4CAAxp5X3nQ1ZQwKWEXMGfekTjllENw2QVH4OwLb8XiJ97aIKzyk+symJDOeCVEbfxRJHsKvA6HTdxjRDI44jPPKDIHzBy+cV3hQZwlcBRA+e7gQT/DwRsLjMJQItX5bB6RnsYhh5+JV9/4lE+3OFZv/f0PcdShOwomgYVqHKzycM71kX+mA5b7Lp8Fc+ihmM/Jeut6EertAPsfdgpmL5iBv9z8E3lP3PW3f+G6Gx6CqSZEpKAIIEgRcRNGUqz2lYP3wm9/fg6CcC2cdgnz5+yIoOdhbKKN7XY9FT0jIYMmW0tgzSd/RoqxZiJlFEjZFdncHEpxDWRigD8/1z0KMBRi5L3Ti+Q7I95AUA+M1XPvoipS5jR9wVxUGDdO52XPWCO/kC32k/xr5Jd6wmAlQ1ZYjImk7IHoGOSwlRlzrvEi/AjCKgmFolraEswFyziZjNA0ipd0jEIEdwpgLDIamjZdBFUydWkC4HCT8X0KtUFIJIEtcWzia/g+4c9LhzXd8Rwcxm5pA03HRSpjyz/D8a10D7AR3usgVJgmkPYrhG4gCKDYHRhJyVuq2IdGZUqayCk2sWGdYhuvk5pkgRhr7lQ29yHkUNNmIWACKlMZrUqcXpGSQ0XENA5nEXG4J/NS+OI6DaFzD8x9s1MXhA4dmUTH8PuTISz3u/ysLOjkkFPlWhrzjlMs7uNgIPCRzMQO4W5IRnsKCb0o73L+O7hP7DouMtmsrPHk5bLsjteb7leT189rQVX70KiPCwueKIBOBOx9wFkYm6xjbOUTULwSEmYEolNNO49el/igiuB6pipTGzjXORm+cI/FgQPRNhxIEdVgJPn3EiJYci/GPV3E9aVZFfyLniIbtidsVn4ffLY4COcz1e22oZkGEoIH4f8nR1RF6KuydkLlwK6FjE2Xd0L2BNzP6gmel7iG8NeQ38uUOQv7GoLi4HdL7q7cp1YWKgecgotgcViMH6lVWX6XQrpvAFMTLHXT5UzA34cDS9fzxVXNPRnfGdxjsYmeA2R+95apSQkcB6yV2lScIjJNuK0QKTOFdJamkxhlsJJO0r4BJM28pHIoItoZMmq7YvDg88zhGFMBdBo7TkNKQ8nWlQySSY59R85BRiqLHmP8Xhcdl0MFDnvrgi+gQ1s41zZNDnTuxo5i7lfoWKWzX3BaLGh1uZcm4iXA5GRJcA4JxYTjAV/c6zuotztYuuRPSLgd+KGDwaEhEecbtYYM2BnF57mDRVLcLMeDbhM+ewKstNwPLB0keo6ILL7TkuSl8ifiOsLtG892Gs9ecZcIXau1Cp8ZFr8FsgZ4flf4wixw5Rpt5gtQ6NZvxMWwPG/RENHlmcJtwjJN2LOO36gzbZRePldXYOMN/7n6ujf+sJ9dgWX3fyMquQ622+0oeN2WtMQGYAyWLhAWJyRQLpfR19e/oUAmBqlTbBABKZtFp0Yhli7PipQMUCghQ6peb8iEnsKQTPj8jmzYPot/0UFCIanV6SFXMKDDhBd0UW72sOMXv4Nqw8Hajx8QXl3KZoO1yiQoqyXQbHYwMESQPSf1AXQ1KcIiBYSml5MobtIMoCW6mCo1RfioTK3H/PmzBcLP2AY/CwUFKQbKTYPr+iKiOXSGRD2ki4yX9xCQhccpv+9IrMum0853ESqRxGYNO4fIYzt5RPySOBOWLl2NrbeejVw65m2yWKXaKAtfU5pt9QxqU2w176LQn0GjNCYMQpvN0XVGceiq6CFV0FGvrkXbofuJ4k1eBDsKNPxZ+/oIhqfbR5XvieIj3Zlsw0xojGczohJi9tz5wrf0ey46bMU1kvDCnsQ6KbQwHpfL5uHWy7DSsesx4IZRJ0eXxQ90Y9poS0mZtSG2zc18INeE03bH7cKhA1EzsH6siffeH8VmczOwLR+66km8ttg/E003gYlSCxOjazB3Tg65FKPyPBwXpOW02uDGeUAOWTxwDw8PywaRjLZkMidNz23XxbXXP4Bf/upv+NI+2+Gvd12BvmJKHKE82HKzxLIe8qs+O8iw+IGbnthWAThtT64xI692xkboUuzxMD42iqEZs+K4E2NFZAFrhvyzrnBL04jIF+15KI+PyJSem94Ea0/JR2NDcjPGZPDa8M/CCA3i4hWnw2Zl/rukL0WYw8IqJreNE3YeInM5QQrQgcDnLFdgBBmyWeUG2HdjIabZqG8QpKtxaVZxumwkXc8TcdYg36vblcZXA2mk0xqy0/Nwpwj8VxCECYRKT1iraV4rMHKbRDegQE+mKwsVyDLVxfGgsHG+yuEFxRvIpprONsbnxTFB4Y6OXYoMFFJp31B6cvgRB2YP4vZg1Difz4qDki74qcoIkjwUw0S97gouodiXRcJU4TbraLueDBvoejBZjEUuIOOTEYu5WnKO4bpDJxQP45XyenEMmXZGDuV0OtMpJK6cHBlljKHFLhGuTxwYkHkqbtdUCqtXr8WsWbMFU0KRhMK8HIpAlATdRlwXKeJMj3EEJguh6JBtwNtQcEL3LTmH3ZBFKGrMS03EfE02Nut6Bq2ogcuv/DPSmX787rpz8L2zrsH9D74SHwRF3ItdYxTibr/pYhyw1yYYyOTEAel0GyjkiiKQ8wDHoQGFczL26GxJ5Qahg8KxL99Bo1VHkjw6Hoo0C64Xl2PZ+Tza1QpctyXrPFuz261JDPbPQ63ewrLl63HgVy8Rfi9VFYP/ruqLaFY/QdABCmRm83DOQ2Cvi2xhQFhlPNxE6KDTaSKVLsBpxggGw9RQmlwvYp6dig9gcrBVY54mBZtI6UKJTDScFr531nV46tn3Jd5N5xiF1UMP3AS5ZB80S5UDvxppMjhyui0M9ucR8cHqcqjSgGkqyBQ3QcNdhXPPuQ33P/QfPPL4Ddh8XgrX/vpe3Pyn5wR1w7IXKR9Re+Le5EGcDprBfhP/efk+DOYCuLUKMlYWPkXXtAXCR4rTDkYnYOzfx547TMPjD90qUWYVfGeQSQp0ukRmsGCJrMayuKvodgnCHpI22eJcY+i6ymJs3WpkM2lh8fWoYqkJFAuMeo7J0IRrEksGt9n5eCy69gIcdtiOuOyKu3DHn58RYVlhTNQykOK60moKCiCVbABRSgpHREAhZ9ni80bHV4iEnZKSDw4HKORwyERnEQWspksh05B1UBbOBB0/Nj78eA322O9MLP/gCWGR77TryehGsfhGB1XskVSRTatYuuR+2ORnNhvwe01MTlYwe9ZceV9kszH6JG2lJArKgzeHJdwzcC2fpDtTh7jV+e6moGabRMIwNZOTwhIKLixsikUS8qUjWCYZmglM1ceQTQ/LGr6+2sSmmx+H759xOK657Djse/A5eOfDSfQXcqhWG8IQpNDJ0qdkIsTE2oektdxtstE9Fua4lnGdowOd3xkHZvys4gLks5VkgoFCOJ38jhSmjE2WYBsG+qSF3cIBh56Gl159nzAOeY8cccjOuO3mC2FqvG46TMMWMVWizjKoTqJeY1IgCStJjEoHExPjmDN/M5RKUyjXQhx+7IVQVRcvv3g/vEYTx3z7h3jtHaYZNBm8OBTrCTwmZkalzqfj8IN2waJFZ8J3x1Avk1urwg8tHHLEhVhfbsv9lNITqIw+AneqhlxfBm67Iz9r0qBw2oOeSqFdnZJ3KT+nfH8UA6PY8c9hO4ezLJOkuMa1kDxvvk8oqjOuLaWJvF9kOBuiUWshZSmoTZWQy7GsKIjdgR2uZQnkiIKhO5EFqRxIKhDmJQVK7kGJdSTTmlxyvr8orIYcIkY9dJgISVCoYqzZkndsjzqMom2IzVP8DOF1mkgkU+Kg77jxntBOpyVFwr0CxcogIKaG4krMNe4pMSaBRVBSnpQtQLX4TqvLsIBmRYkVm0l43CPwmtTjYp9uEA8ZOWCS/YIKTI6sxcD0YXgd4loSaDSrgMJ11JbBHp29fcUBGfrTTc40ANVAGv5oWmCpm5nNidOfeBF+X1HUFLZk//S56LVcdMld1jnsd5Dt75c9DQUwDgvocA86FJUrIlwxdcMhEQcjHEDyO2BlYDqVlj0Mh53cC1BkJQaI15YDTA6eiU5hkoXFWKFvoFqfgKZTnFKh2Tb2OugsrFw5iTdfvAXD/RH8sIP84FwokYVWoyrv7W6zAs3U4Lu8M01iPAVdZFiFGDNkAB2Wj6l06HvQ7HgAS0MHXcIcuFmGKmtfJK5DVTAtZOizbLKvmJX0FF2LTC1wr9dxG/KdGoVhVMcmREBnAqjjRVAjOiDJHvfhezFnl4sAxb58sU9c1kyRUeSnc1vTFfmc7Q6faSaQXDlPhT2iiGLGP9/VvJYa3952CkFPkQQaOyvEvek6yDG9hJ7s+bkv5VDAbbMTIJBEHbElFO/FXdxqwKRZIsnP7CKVtqEZCawfWYvZc+YikxuE4zakdC8RGoJg4drveg0pdWOpIB23CtEeREQIbiIUNzNd37DSfMGh2WB6jRivvDznHCQzEeW5Lei2BdVIoluvSaEdOwOYXmJyRp4HI4mxVSvQdVuwbGJCfBEuBTnS8NHxVez35XPkuv3n9duBeh29hCf3j5lMwTRYJluS4Wtffx7VCg1AulxbohLabU/c1QYpR7oq5gwOHCis8kGjcYOdHZaly/fNYS8d6eIAt2i+iL/T4elEvjiwc1lUJyekHFTOkZxg8KtX+G7gexuSSumQH58jczmCMXz0Rp1po/TyuboCG2/4z9XXvfGH/ewKfPzQt6OJVhubb3sIsgNZSJms6sAPdaQzPDDT9RHHLMTtxcNCj9FXcmY4MaUrjJGNOB5FePlnXCceVuOG9pQcRnSKD2rMQmTsmu4SMroYzTXNLkqjfLnbGJ/ycPS3rsLHK1Zi9YcPwlK76HXJSuO0VYPDNmUtLS20fHlSjFTFLeFInOybJ1+Bd978EE88fhM2XzgMpVuUz23bbSi9buwQilQ5DPHFT46Y0nNkM2+m88KwI5aq22G5iopMnkJBXVqg6VDsupzS6iJA0D1IkSSfy6JSLQtna/sdv46RUgt/vOVSHH7obkgZFoKeKiJwo072Tx6//uVtuO32h7HjjvNx552/QcpIoVWrIZvjVLos0b1kMovSRDWObDqNDZsQ/swWxsZGJI7ueA35LDyQUvSjO0WaTs2U8OlU1Uet0sG04eloNsfkO6TgmB8oot0KYBpp2Jk0wrAN1yFrjocCK47H64z68H4wsXbtODbZZB667ZZEFcMOmz9ZPONJBD6Ty6LZ6Er8rtyq4De/vRN33/Eizjv7CJx++kGIunX0euSPGVj63ghOOPFaOYQ+/+x1mDFgQgkZLaJYwQ1wE4FPDhQ5Ukk57PNgwhyXoiYFzE/W3PfPvRYv/OtTzJhdxIdL7we8ltyvjGRxAs6DB3meLGuhmMeDYEAx0LDgu54cYuiSokuVXDbGioiCYHyyQyYmhwZ0NHDTRNBBx0WWm0bPE2FdeK506mVy8JyOxMcoetMxzMO1tJ5SbGs2pOxCPk/go1Idk3idQbeeRJcY5YvLshiVjKf8bZgGHXOmbO4o2ourt68oG7y+PraDOxL/Y5lQ7BiiK8WO3al0FLFlltgNRgcVlkRws5eUKLK4ylSWcYXxYVHwCRHqlVFkC1lYmT5ECYrN9ZiTSmCHThdNCkoyjajbQb1WkgNLuxHHeE07FjoVctDobhLhiLRCCsiBlEuw2ZeuAEaNuW7oBt1CKrpOEz6LIPyeuF0oiNMZoZMby8/Lwo6Qrk8yuHQ5uIl7jFlahe6ADcVWLKui+MeDNUsipKTMQqM8Kd8VN7useOYhivdUf3+fPCf8dYGU+3TlkMtrxsMBUSUUohJ0phBZELDkIXZQ8wwVIxsoRHlothriZqAbiOKP73EdpXuZaxXFTAU63SIIZUgR+CpcpYELf3QLXnv1Yzzzzxvw6+vvxy3/+zDmz52PlatWi2Acl1N4ePaxm7HjNnkY1KpVG17I+LzIrrGDrNXC/7F3Ht5SVOkW39W5OnffSBJBDCCgkswiKCggmEFFRUAwo2B2TJjjoGIYHXVUDJgjjiJjAMMYEEXBSA6XGzqnCl1Vb+2vmPdPyLw1azk8hNvVVafO2d/ev604dNZabmRYTaNcoEPZdVnwGrEUiP+bB2Me7HiAp8jCe4/OHv7/3QI4XZicWt1CVgOGHjQbJuPRHgUhogB+fhV+JQvHVMSFKY3ujiLigBpmVJfuaE2S2RyoiWOJ3GLyYfn7DF2Ed+qfvHf4HuHBz7AclAsFpBoTKGZr8Ib8OO2c+Vj68S//L6zOmHY4rrviZKhKAgi49zEsn6yT5UoWqkpOhAdqIAHH0ZDNbUEo3hd+FFCsVHHy2fdi/eYSvvv8OXg9Ocw4/04s+/gX2OJ+Jg/NQUQNYv9hB+CLFd+LYNTc6MeP376IsEeHlzF3fwg+v4Ot2RxGHHIeMnnX/Xv82IF48tFb4AXXDUtavnmPa0ZdorNSmEWXd8Av0Wnyi0MswxOnKePeNeQ4dCCjum5IWRy/G5Zf+ENBtHbrgXJVQ65kYs99T8Od86dj0qQDMfWce/DtD+sl+uip25JE0MhsNHT8/uOraO0WQC3Pd7Ymzztd3TKY8Plga3RRuWVndNRXeBBXiYnQ5X0eTadgsK3KYqrdRjKVEn5loVpH7z1PxNofliAcMzFg8CkoVnk/UryhnMHSEg5UNLz/1t0YvFcrGuIxwOsW9TW39pDBJZ8Hioa8N3ifMPVBZxyfHY5DOAyJJSIyQKX1kmunJsMcN6pN1yKjnYVcVvBEdEITlRIMch0MwQnU4bXJLK1jS7aMQfudg7/dcC6mTR6GCSffgM0dusThTcsRtnMh7yJDWpIB/P7TYvj5ffu4R/gfIZ7CFfmEdFyHZN1iRJx7It7LFMn5nuW7iMU2Hl9QGsK5ZpEnWSzbmHPVvViy9HtUaNVzdJw95Wg88uA8BH0GamUXzyA4Dx7SARnWcK2LhVT37+C7qLER5TyRKyYSiSZ0FoA+A4/BKScehYV3XyEYikmnzcHKlevlfWBYFtJNjcgXsm47OdveKxquv2Yqzp85HkEPERwVFEpejBx7ETbvyMv3Fw15sG39a/DbjN+XYTtecbExqcNivB1t22SIl0o1yh6Eg1diUixiZ7ie7hyGMTVABAgxOAXy+Zm+8AVE/HaHUapcK+I7KLhoxQx0jUVZUUSSKRTzTFQ4MmBlOoWpH65fCcaPfV4RuslRz2W7YCkWEslGqBSvYEuJmUX3smXLXlEEcsWLSDwhpXBcZ7dvZWFSM2zBo/D+cRmv4lpjhtzjQZUCaYRDRK75VRkEBZON0jLGIQqHnfw+ePtzyEeVje8Gso1tnW45VdITUvhoO8JppXvYw/6CagWmxgK0MKqlvIh6TPQoYQrXJfjVCPxecpoZh6eAH5WSO6Y55Dm23AEmXZyekPv8+uCV9ysTJo5FnAbdrgX33VmHuNQVRrp5wxPHK+8WG6ZtirgIfwiObqFGB6mP3zudnRHYdSYIXIa0YeTkOaD4Rt4r/xDeFxSvFLo4icZ2WITHAQ0Z6GQ7+2HVC7L+V0saApEoDjj4PGzdnsXG316Hx96BWCoFn78V2UwJQX9duPt6lYWz3CeoCIQa0daxFcGQA68nBo9TF+c6hyAxoseEg+lFiG31pimDZxbgcW3iM1QymFBLwYE7FFH9Nsxql2Ax6NRkIoduz66uNnE2V4o6Eq094fCae5mG8KLO67ozzULOK9dO4lTEsUuMBAVmjeIpzR9MQ5QJepFiUaI8OHRlQkRc+JKQs6QMk85bpk4KLMsMqOJgp8hNhrEgS3hmEYauLfsYCns8A/jIfuUe1KT5QJOBPO+Daikr+0UOYShYUphl+Sq/80S6DxyTzw4xYXxew7C9TBVWocbiKOdzwj7mteNAiwmHZCoOH93HFgVwqdyCQv56kGgJl+HKdzzXCRFgeW6sU6Cn0E7Xv5vWYoKFeyw68SlkcmBCxAvfwy7KwECtxnRVEocceR4yhRK+WP4w9urWHWWNAwk+iyzppD2Ce0FTBuBMDjG5wn1nKsXyYhuaQae+Jc5b7u1S6ZQM3Yl4YzqJyDoaIThVdfdIFhqampFpJ3YlLHtdo27K81op52Wdae3WSz4r90WSNAuF4fOrcl5ONTW6vHPuGZlKazhhl860S3r5S12BXTf8X+rr3vVh/3cFti+9wFm7eQv22v8YiQCbGsPfRYnStLW3ifDJ6SkjbYx2cXPCTR3FUk7wKUAwhsUNJQ/HdOSJI4oiTMBth2U0rVfffti2tQ09e/aSSSo3INxcUCQktyef3wIYfgSjKlat2YSTJt8KvxrAklfmY7eWuBROUSSjR5KuxHRLD4nK8MVXr+tyiDRNLxLp7njz3x9i2mk34oXnb8a+Axux4O4PJNJ5y+2zEAmwAdkLxe9HV2cW8UhC3Em6tgXRhh6olQyJhWWzbUhEG2BobBSvoluv7qjS/RQJS9yNDkVufOne4KTYH7QQ46S0o4JXFi/D3257GtdfeyYumDUJqieIbGeRBdFSpJVsbMaWbToOPvh09O4Tx7c/LIFTrqOQz0GvdSDMs6eHEdcyurX2cN0xxRoq5CLFk9IWGo+QJ6VJoQvLAjo7O9GjV2+Zpvbs1Uscd/FYD8SSLIQIiuugs+t3BDzcHPgRZJun4hFBhIcKfm089DNGRXcEG4h9jKHBiw3r2zFsyFl45vkrMHbs0fKzeT0uzoHuhE3r/kQizgNfFIo/grKRQU0P48ChU3HujBNx7d8mo5YrQas4yJQ60dC9J0YffTEyXTn8vnYx/ly7HC2pnghHm5GvltEQT8o15ubN5YzZIhxSZOPUO+Sh20HD8ENnY8uODIYM74vlHz4GrZqHSnakj7yngtsizvIHy4NkY1rEcW5w6FYmBqClpbvrXM3nJYZH8ZVCKO9lcyd/kwcGxn44JKDQWsjmEOLfodSRz2XE4cdCAQrKLJph4ZbEOOmsMsjHZczfkZi/zyP1H9AN1znkD9CxbUhEm4duRtV5QKSLmpwwlmGR10ZnCF0lsWRSRD8pL2AxDEXNrg5xG9MNyefUPdTSQaEgHGOzqssR5X+L5SLSiTQcYbq50Tk62BSHsiEb3Xl4pFiso6urhHJNwW69e4gLoK6VBAtBnhzdnSEWMpBxxjKVWg3RZBpauSzlBoVyRVqJ1VhSfo0bckb1Rcxl/N4HKQShAM4yCpveDHJLefCKqaiyHIIlcMWqOM+9TgWVKhtxU3LoZlaRAxVeC0bI+edSfOEBhQdaHvDpTuEBxN3gNsExqnIg4EHcH4pKHJ9io3AbLR5QHCnA4TXkplulK1v1w6YbCnXkOrdCq1GMSKGhqVVEL9NghI+Dlp3cWI+yU1hwhVoFNXFXkQVI9AALvRKxoMTtyXMT12rCxj1/fwOfffwNnv7njfjXS5/h65V/YtXKNXJP9OzVTYTjrs4cfvr2DSjmbwhL5DACb9CDSDgkjiBP0I/stu2IqF50ZtrR0NITtqKKu59uQzpbGLGV54hIkqom/GFxwhWycmjIdnWhtVcvlAt5WEYOYX9a3IBbuqoYPOJcmDzA0w0J4JefXkZULSMSJAeOrd4OaP4gViPZ1AO5zrz8fZ3tW9CYahBR2bI1YaylU278MJPNufFZHjzIqPb65GfjYYcxe61so1AtY/6dL2HR4s8IpaBUh7PPGIGr5p6ApNoNSoDrAss5yAW0sGXrH8LPjseaEPQyIpmBaXciEe8p7zQEdJRqFgb0nyz39w+rX0U04MWIgyejLWNJ4Q+5hmJq55pocxATETfqiAN64t03F6JudCId7wFf2ItVq1fjwEMvg2mRmWzhiGHd8dpLC5FO8BDMODgdOHRruUJKIEx3TxWGVpVBXVD1QTdtKHZAYve2wTXdh3xXhxStbd2aQVNTI0JkKWc6kC0U0atnH/iDcew5aBL27hPHokX3YPQxc7D2jy5BTnilk8oVWXyOhf+8/wDSUR19dtsHllOSgRJFJQ4pSsWqFOaRxcfDOF08LF1hmRuFAEZ8A2FV7o2IStejLomEVFMLbG8QkdgheHPxwzh05J44fNRs/LauXfYB8h8WthCxoJRx47Vn4pJZExCChY5MXhIJLMSjK5P3SSDglYEFn0UekClWUligM5ziFduY/fEYKtmCPMMcklHI4nuIaynL9xzbI8mZVEsDMjs216lQygAAIABJREFUIxFLiaDjDSmoFHjo9mLtpjYcPmoubrz5PJx7+kEYNPwiZMu6lIlxracrrHvPJnTs6MQTD92EY0b1Qi1fQWNrgwirvG50z1Pco5OJpTdcc9t3bJYUDwUb3ssUVflu5ABSr1uy7vkpzFU0eIIpzJ5zE/79yVpYloseOGjo3njl+fmCkHAsHYk42X50ynOwqLpIGZY2cZimcTjsQDPraO3WE14Py7y4Z1PxyYr1OGP65Tjvwsk4Z+o4NMUDOHLcbAwYPBxvvf0pRh89Fh8v+48gZuhMprIS8Dj4Ytmz2HOPJij+LmxvszD80PNQ4lpr+xAOOFj3yyKoXjqRy3BY+FjTkErG5TsgP5DYCEv2REkRcCgSBYI+lxHf0opKZ4dcH4WiYYbu+CoaevRAscO9z1nqxsFChTxDFgiZHhS72mWA2dCQlsgxnaO8Z5lySDSEhO3MMizeM+FYHCpZknUTxUK7FCrWNAupZHcRabg34PCSQvX2LVvQb8+90dmVQ0v33QRXxYF7udIFj8JCMrLqiXdogOJ3pBMAgaCUZeldOxDwcn9AgYyOVV3KUtO99wBYdmRS7iKWhxHyOoLRuKwLJiP8HOxykfT44OMgnSgFusbpjt1ZoMnPx3+X+xK9mBXkkvwPhT0EDmyPBUsriBMyGIkLl5UJDrrfBcng8cMfjaCQyblIAA6WBRPA3RBTznVJI0kRJN3rxBWYruBdqlaR4rDD4uDYLTPiIBuCwDAg00pu/usObM2NSfOHVQJegt9lseSzz5Jb7j+4b/bRwcxCJIupC34SW3itjuWFrVQFtxIke97jxYCh05ArVLFx3RLA7MQfv27Eohc/lr3XESMHYu/dW9F/4B7YtLUN8+cvwquvf4XWHiqqRg3EOnNwrPqBE4/bH3feegV8Xtby8te5F4rJZ+WAiwNumgEsbwiffPYl9t5rIDrat6P/nt1RLW+VdniKeX4WIcWjaNu8EU2t3eQdwwFFuVKQIZxeZ7EaGbyuoPvDD79izpyrsPzT16BVS8KSpRN7yX++wz4DhuD9t9/ArBlTYJlZdO/WhC1btsvl5FpCVzcHaGS+Evv069qfZX9aruno1quPrHkUGTm45v3JW4J7unyWvO6IrFv8fByW/Ll+I3bvt4+gWFgEVS0VxM285pc/kW5sQanqrs+aUZNSqaA/BMssol4tIhVNCvvXtg3EGrrjjdeXSinchedPl4FlkIgbio7wyc8kaTbbEYc9S7LoSCYqgsgJce0LZ1myLsIsFvswh7vcE5e5ToRRLJXFOU4Fnvciz4bEGXD4oCbCUiyoGwoGDD1DjA4rlj+G1mgEGjn4Ntnuqrjvy2WinNgJYgozvm3bJkQjQTmjJlJNKJY1NNC9TSd4VzsCAZ/0UVDcJ/pLK2bdMmWiJViNxfc+PMh0dkmCzB3HEI1VQyLMoQKfCa5JPngdxS089fDPbIS/pQV6xzZxwbIMLNvRiZZB5+3SmXZJL3+pK7Drhv9Lfd27Puz/rsDXz41z8jqw/8HHw/bYCPlDMOpVWE4AyXQMPg9ZTXUYbPD2klUaQpliojgT6H5kM6/LWKxpdPHRYeWXqTs3mCxvYiyqatSRaG5FoSsrUcsQN3SKIyUvfFGFgh74vSo6c13I1xQMHjpDBJx1P72IdJyRwAL8wYBsiKLhmOsuMnWJ0ghEXAnC44tKPGdrZxaTp5yLF5+9F727xfHD6h3I5ndg4rFDAJOsK5aysN2bL+wMwt4oDCuLbNZAPN5C/wxCqldao9f+sgED9m6BYlC08kJ3Agj4EjBtxoryEqk1jDKCMQpYnMpHsWzZF5g26+945837MXxws4hvRtlEJs/NbhDlcgmZohfzrrwH9/39duzepwG1ooaA1wdvSEMkmESuK4doTEGVTkiJC1KAykmcv2NHDrFYo2xSnDpj9evhYfxMpZCQR0SNoKWpFSUR+SwUczkpHVCcKspFQuvTSDWmwLyczUhPtYrGdAs8CMEToDPJgskoZJgTcAWVihdvvL0MZ5x5nEyW16xZJ66DQQMGoW7lEGD0qeYKvHot57puzBAGDz0LL7xwPwYN3E3EZSlDMTIIhQMYc8zlyGZq+OarJ2BUNwNKDDUzIGJfxK9I8QvFWrr/yGEslDWJ64fCfuhFDXWPiqkzrsWKFevR1OLDz6tegWVUEAnSRcPSJZeRyvgnG8O5yechjewsnz8obmSKcIxnyUFIEtIs52IJiRdBjwcdnW0y+SZLj05gumUovLU0NkjMjhFFFrRxgCBcXoUuljpiqSYYlZqw4Xhvc/AgG3m2Wxs6AmysdWz5d8mR43PgZ/lSkLEp90DDwzl5h9ys0dXD/7CEwOMNIp/rEkGPsViKZjabJujC8NCpUENXV4dsNCmwxqMJ+ChOqip2bPhVGttZJMTyFZ0bXIsHDQflbKc4XsgF9YVV+bOqxA04ZKWSkcVIG8Q1QnGB9yUFYboFWOjCMijZ7Tvs46EDxI2ByvCEznC/W6RlmOTTmSgx0uiwdTztljL4WWjHQ7v9/zzBBIsrdHL8WEJB7xqVLo9wq7j55iGHHDuuQ3TuUjDi9efPp1Ekl3uHZVE5JGNhERXbu7rQ1NRTIoqMqPMQQRSDputSUsBCFh4YdZNCDV0yEfm7fH4eznVBf/C6y4GNExmKZcJApVhNthmNTQH553q9IE3MuVwZYbqNyKktZZFKp1EuU8gJQ/eWMPn0e/DzT+uw4tOnMP6EWVi/qSz3LQ8NbkmWW2R19WUnYt7F4+AzyfCLoWZU5JBFUZjOezZN0w1SNypyzmXRQ4AFOoKhcO93/jniFmWze5HMXp+ws4mP4OemsEZ2Hp21/O5rhoGf/9yO0WOvFFmTxUg+28CmDe9A9Rkwa8QpcP2ns9ojwy8+XxTuyV4NhP3wUYgpdkAzivKZorFmKE5QXGkUJoJqEF0d7VJcRBYZXZy8tn5fBF25DC6Z9zDeW/qDxA99DjD/+tMx5aSh8Nuq6HaW4kXQp6JbSwvyme1Qw+T6AUE/RQ0W1RWlQM0bjMIb4kE+gKoZwZDhJ6OpV3e88/qD2LZhM04/7Wr8tjUrnFBeL1egpMDKdnQ/vIqOs848GtdfPx3NXF8qGfhjMfTqMxmaRa6ajllnjMLdt14CXc8j4CHD2S354/vSUsiKZMxUkQM0n1XeN8Qj0O3Eojuye4lmYOySTmK6+HlY5DOdSLIQkdIELd8hdN/9GMyeNQ7nzzwJ02ffh29+3iQom2x7BxzGkm0FXtvCzytfxt57kZtsACggGEkIM44xYUM3xGlGV5TBuLHP63Lw6Dg0dVmDiJyJkQ0qsVfeJ3QHllDVTJx42jXo128Abr35DNxw4+N48c2v3UpyZrMF3ECxU0e/3hF8uWwR4qqNOvcUOouMYuJK9XkoqO1k7EZYbljbmYLhmuY+00yRxBNJWQfJ2KRYxYkokw38L0UvCqu8l4jP4FJUKlRlQBJW6Z5WUNYrWLp8NaZNuw8/rHodfm8e+w+fjYrJ4kk6ixl/NeSA77OB1d+9isZYFal0K7RyRt6JPHQTCyLxVS+f9zpx2SLGcyjHz8M1n88kUxwEXXK4QzGafFmuOQgkcNS4i/H92q3ynNDJNXCfnnhj8R3o3S0lA8RqvhNewfCwcMmAYdjCGCVOh+8Lcj4r5bLL8bRdFjrff9WaD4//60Pc9eALuO/+eThhfH8oShiTTrgCa39vE0a1RyH+hEIXh0bsiXMQDnjx5fJn0K2HB7lsBYOGngudWXSHuwILbRveQjjCNYHpA4qylhTEcQjDdw0H7mSV8t1FwcfQ3HIxvj+JuhCmLoP5oQhymSxau3dDMZeRmD75jRTEuSGTlJNOJ3AEQT/FJqYh6IqsCg6FA206cRVfHT5fEOEgI8AlKazL5DvR0twsyIFSuYzmXn2glzRx+TGGTgGTjjS+j+jMpOOSn59/Xl2nMMxBPwdAfC81oVJh6oXYherOaDNRMwHXYWfqcBymGzySdmEhJ9M/gUijxJkpWjESzSJK3n+8X/lzaJbtlhJ5ffCEoiJI0p1Nh6cgW4g1QV0Gg2RrMlkVSadkSMjiJjUYkEIq4YoadC3yHcTSNG7nAhJFZ0kan+dKsSpGAKaOPD4OLg0Z9IRDMUFTkaXM55v3G0vy5J5mdJut6Mk4Srm8JHTMii7vZ7476MomFov3N/9M4nuEo0DXouxfKuLmJn4i6LdkeGTUOQhVAbMmzzHXYFunobUm7lbef0SIjD/lWvy2vh1//vYKHC2LasWHg0fOlPTV26/dg8aUjZ/W/IwDhh+Ggw8+E2eeNRUDBw/BrAuvRjACLLz/WlQz7bjqygfw7cqn4fHoiDBZIHs8r+BYXB4v11sVFuJ48913MG3GnbjgvHG445aLEPCY8lyUc0zWsJzKK+VIFGEZEOH+loIbmclbO/I49MjzccJJh+Km+RfjnTeXYuFDi/DdyrcBvQLbqEkB3YLH38BTz3yC48YfgccevBFWLStJCn4vHL6FQlGoalomeV5QnC64g62gioDa3T0fxVS5R3kPKT66TckUdlEVjJnz+/P4VRHLydcNhuPC8bcNE4ZmY+7l1+HLL9figGH98dMvG/DTz+vRe/cGDBywDz5d9g0+XvZPtDTFoPpV2Q+ZZhG65cdZZ1+PTeu3YtXqD6BVt8M2cwgEuYdtlb1f3fK5aBnUYGm8j0PwxXySLrM0Q4auupaF3x+HaTFtpMl+26v4UcrsgMerCgLNMhiZ533JVIUJL88CLBrTdsCyOcyyMfLoy9DWmcP27e8iVFfke6RrnO9Q7nu439OqHIwEUMoQM+Fx8SM68WB8Vln66xF0CN9vHvJ/a8Sa2JIOoIGXrvRyqSKYIt1kD4AjxVxca8s8G3i5R/FD9Ssw6G5lPwCvc5088DpSDU0wuW7aFoqVPGLhmLhpmXSK9D1nl860S3r5S12BXTf8X+rr3vVh/3cFvnj+KEcJtmLPwYezTBc8U9VqhryY2WxayHODSHcGxQMKImVE2abKSSEdJSy+MRj5Iv+HghCZhyXYZk2cqumG7uL40XRyVlUpLlFYPFPIyQuRjdQZca1QFNWRbEyh7omhe+8JsOoKNqx+BvEE4ydb0a1bC8BDmc1yIgWxMOM4GTnw274GcTH+/usv2LyljIvm3Y7PP34cwwbujS9X7cCyZe/i0vMnIBBIoj2n44FHnpWoz8VzTkRTvAd2bO/E/QsexwH7H4gTjjscUAp454OvMGfu/Zg8dQIG9u2GmTNPQizdDfct+Beee2kRvl72BnxKCYZtINNl44MPvsSvv29CKtkDDzz8OGadcxSumHMqvDZZQGHEkq2oEeTOlte6itHHTEf3Xruhf/8B+OrzrzBr9iRMm3Ys1qzajg0bNqPvnkm0tPTCffc+jo+WfYv3l9wPU+9CItyCuk1GqgaP5ZPW2UWLP8LiV98XoeiYUaNw8knD0NgYF6eViEo8I9mkYQEbN7Zj2fLV+Ozrtdh7nz6YN2c23nnzXSx571M88+R8pKIBXHf7w+jRZw9cM2caPl3+Lc4+/ya8vvgf4nY4auw0ib4feegBuPWm2Whp6IGJk+dgRzaHsYf2w103zkXNtrH/wTPFQRVLhmWiO7h/bzz+2LVA3cAFFy/Ad6tW4oVnr0ZzcxOuuuFRfLNyG1jQfswxR+K6y89GyClAlT0Ko/IhbNq2Fd16NPMug4YQpp57Lb7/rh1TJo/G3bfMRCjkwfYtm9Fvzz3d2F61Jvw7L+NsjGRamkTAKWiFGpthkqVru/HyXJYtxHXhayogV4wMVQPFYlYO57zvwtG0MLDyXVuE90cRhFw2xtjYmE2huliqiGBAMRPcJPKKM4JNpAZjaYz2s7ClYzuCPi9qVRPRREJKN7jZ4wGREWGKu3Q4umoYRUpuODmIsOEP8oBJ9EZCDngbNrB1ty+iahIG3QS83xjDlGZTB0GVbg26+gjV9CGby0lUrSuTlYZ5n8LDexUhPoOaKXxEHpqII2BpnRpiyZouZXbcvPO5ZKy/lO0QAZiHRBGdLYpmbhTXT4A/3Z4shjIMt0CKv04eqOqH4meRRAGlEsVBFbn8DnFm0WlYqzDKRdcPRScbukWOIQ/DtohvdGfxIBGNJqUtmLFkVRqB6XiNibPLWy8JAoDiMOPNNNUw1h6MJsUZSXSJFHt5XKdvoUhOtB/pphY5MHCzTU4Zy+robDB5IA7Swaqhq5NFa43Y0U7nXYMcxKq1vAhZajCBYpFCsyrcO8b0woLlCKFtx1Z4PSxFoaM/KXgIXwyYMOk2/PTTOvyw8iXMv/0fePu9L4Q7SFGVEcVUKoFKsYQnHrsKI0c0QbUiEvXW64w2ukxDxurEbeGBRHN50OjVqwfoL83lCuK4EFGKcVC/X1ivHe1bREDgZyWXOcK4KguNAl5Eoglx43uCPuSKNvrseTIcCjIwsc8eaXz47wWI0/HKOnVaShxVikzI3QWjiKWsvAcEseEn040HcQc+NY5ahQVvbKi23UOvw7+/gMaGBhl28YHpyO+A1wlDr1dxzqy7sPy/60BAL/+6uReOwzVXnoJCexnwWwjHmsTxqHr9wu7lPU9WqUR9Y3Fx4ptmBbVSXkS8YllHJN4dVdOHfoNPxGlTx+LeGy5APlfBoBFnwqSD36tKlNCNDDPmSBcny3HqmDJ5DG67Zjp67ZbGtrZtGDLiAmTKLEcxccLoAfjX47fAH2RhCw9fTAywuE+HN5iUZm5GEXn/hfke5H1GlzpdcLqNSCwlnDq6sFiCGImmpT2dcx+KTBwuGhRodAuHjp6BCy6ajEumn4Hps67Hqx9855ak8KcO7GT02haWf/gg9ugVQrp5d5S7NiAYSIhwxetJEZ7ucMXDdmtdItcUPTmAMkpFVAo5QdgwbhxUE1AYaXRYNFIVAeaKG57Cc698is1rX8Zrr7yJefOfR61GkYzOPV481ykX9ADb/vwAAS+dg66wxzJE4lMYWy5kOqAGiLnhNTFRKtM5RPdyRcpZ+Ke57FLyCIXi6fKBw6q49iSaW2e7eVick9zL8J3h85qwiQuAHxWrhGtvfBKLnvsSuY5l6Czmsd/Qycjm6Y5yD9hS3qP4sVfvNFZ//xIcihy6Al9EkQg013+WVwr5WPGhUizL+4lrB7m2LGUh/5wx6AC50mQZm2x715GKcL3OQEcAk06Zjx9/2wpbqaN3zz4o5bfhx28XIephrNSPcJTXnOxLwKhoMHW+B0Ko6Nx3hdHZTrZ3Ut4XiShFbzIySzAd8g8TuO/vr2HhP17B4rfvxvB9e6BaDmLgAaeAq57H44qxHHzx2RPwJ4BRI4fgpefuhV7twJADpyFTckvcVI8HW/94B8mkDs0gdxfyHmUpHIV4fn41GhcWPUVuCht5OibjYcHFOLL/iSEUScFW/AioUfkzeO/5fUC5mJd/v1aqytrkpi/4PTOVEEJXpk2a7LkOkpVPhyZdlR3tWcSiaeTzjEJbCIQc2Y/6fGEpVe3WracgL6ieRsIRKd1kGznfR1wv+C4xNE2GlEyK0IUrXNFAUP6ZfG5KXXVyYcMBoFJyI/feIDxqGA5LjbjhFVWTrk2AlfA6wdN8YOvuvxuJqUBUBTQLNtMFFJ12YiPo5mSRaiyVhkHck6PDsXgdWRKVhA2WlCrwkJvAZZbCKUvld/693674GMMOOgwKr22NCQk+mzX4wzE4NVPEfzoibAqxRGv43ZI+8l2DqSSjWm4lOznrfH8EfBJntskkZxlnsYQAfaackXDYo3hgVhhPp/Dlk8FnkMxeRrIp9nm4ngXgmH55LyhaBbYnAI2lPpzA+z0oV2uChyCSwTYqsGtFKKFmDB99PjqyOtq2fgTFzEOv+nD2BXPx849b8e2Kx6EXuhCKN8NSwrj/vvtx9VVMCgQwdsKFsl4uffNuBLgnDsQQTfEzBKCX2RdBbnxCDCHxVFoGvzW6lK0gOisd6D/gdHy54p/os5sXtqHIesthTiLeKjF/f8jeKegzXeCF6kuIWBhOxdGz94kYP34Ebrt9FvJ5C6NGz8Svv74Nq1pESyqFrkInQqkeaGkZixcW34PRhwwAqa902peMEiKBhFyvql4W9yYNEiw847Wue/hO3gO6XkCp2CVOUfJEw8kWQcnYSg113QtfsBFOfYsr4Cl+VApeRIk3UirQahkR0R9a+BRmz7wA6zeulTLK6dOvwZo1H8Ik9iUdxc/fr0Kf3r0RCDKlYMg+yHZCuOXmR/DF5z/jrTcfQDLhE967Xt2BcKLV3QN2kmEewsZNK9HY0IpU476oG0VU9Syi4RZ4An7olS3yPgj4e6JibUWtVkfIE4EaZAlwFFXdQTzkgRJSkScf167CKUcQj/lgedsR9CWkRHPAoDOhWSbWbXgDfm8C1e1bEAh6ULcNQSG1bd8hDlTuuXr26i77c9mXsoiNnF2mHOARlBlZ32o8Jvs53v8GS/oCKor5vCTTuKelg5iD66wknfj+CUEjokZznb7EohFjQqMI30vEHeRz5PFGBHvGwk5iJFKpiCABIn3O2qUz7ZJe/lJXYNcN/5f6und92P9dgf88McoJxndD9z2GSjFA99Y0DMtGuqlVXsqOyWZaMvoC0HUeCFmgFJbNb7lcdQ/InF7TNRRSYTrk6sj+SSaF5YqOaJzigw8lgfRTYDHdZnCbgkBEXAuEi3PTkCnlYHoiGHbQuRKr3vbHK+w6lbZcOs7YXk6hzFO3UMh1SrTSE+uJK2+4H2+/8zkOGrYHfvxuA7Zlynj+yVuw6c81uPmel3HY4Qfgycfn4+NPf8TFF92IGbPGYMl7XyKTK+OZp/+Os06fhzNnHI9lS/+L9m3t+OHHV3DbnY/hpReXY+zoA7BXvxgumXsh5t/xGFb/9CeOnzARd97xGBY+PhdjjxmJ00+6Gnvs1YIZs8fiHw+/jTff/BoXzz4OV809A40JtnGTW0VGVVi4P525Go4cdQ5M28Zb796Pb/67Ei++/D5OPnEsZk2/BAcMPhonnXwIzr/4DEyZfCEc04dPP3kCsMi85CFLRVsHWZ1VfL7iT8y5/Dmcde4EfPjhV+jYmsVtd0/C6EOPRJRN0l7yYlmCZIn48eXK7Tj7/PmYd/VkvP/u59h79x7Yd/Bg3HbvU1j29l0Yul8fjD/pMnz9XRt++3ERvvjqG8y88GEsevZW1L01nH3G7fIdT582CtddeT4G7T0Fhx11EC6cMwunTZyJd165HX337Y79hs2UmOkLr96CB+57Gkvf+x5333sxxh51IE6Zci3+3LAVnyy9Hy88uwzPL/4P7r7/Dlx4/pWwvcCw/XfHs49dj3QEMqk361U5PNMNSteOHYhj+kU34N23fsQZp4/FgrvOF3h995ZmwQCokbCwbHmo4iGGrhiysXyqCr1muC2mdEupYZS68ghHVeEP0l0UCSfgsRVpBSXblg6umu5eO7p4C9mt/x+/oj2Ljm1GotQI3Y5uA61EZhlZpTNNp8BZQYgFCnX38E7RRasUXY4X439BipY+OORx1disbCMQYrkBTZHkfbKwghYHj+BGa7USImzLlZi/y3bSq3XodbaQ1xGiWEM23M74KdEBLF/h/2ZcjxxDs8LW3gCK+YzEpVg0F1VjIkBKqRk30VoNAWkTNoQVS2ejFOp42fhOR7APoTgddnTKkK7I30pHKcVFRvMd2ZyyGVly1azH4uGWbnMeMMhV9JG3VhEnJdcRFhFIs7IaRzGTYSZLBFq6B1gEQRcMEQtcfyg0NzY1iaOAG18ezPkdZtrWo1ffvVGpMj5no5zLINnULG49yyBHlJwvun0st7mV7mZ/0OVxyXfkcsyIaqC71RdgYzrLoWriYKhqdYmRkoeby25HMMSCKrrPXMdfR4e7yWcMLpGMCDaCrmQK3BxCsSGXoq/h0zBu/K0oVSpY+uHduO/+N/HkM+8DvMcpunl5LvYImuLRh6/CKRP6IxlqRKHQiRjFVTrF6ywYoxjDSK2BcrHoll/BbeT28rDGmLdpIkDhQPGinM/Co7Ahmi4tt4GakVYWW9DZadRcJ6NWt7Fucx6Hjz4PlhOW2HI6VsfKb59Hj4YW2PWKCAmWSR4yHXlkF7vlOtKOa9el9ZmxYApdHLLZforuNXGImzVT3FDEP1DQTiYbUJWocw2xaLM4m08+7Vp8/Plv/y+s/vOxKzFh7F5ojDVh/eY/4A8l0JBOIsBDv0n3mCkxQrqu+fn4c/DP9jgGFPAAFITi9yFXpiPcxoGHzMaE40bjrnsvlQboYUPORmfejUnLAuJaR4UbScGf762FC67CsWOGwHJq6D/oHJqG5PdPmTgEjy68AeEwBzYBaCUNIZUCXF5+Hn+Azm23rIqID8bcybUtFLpkwCPiDJ8Zlk+lE8iRL0hHEJnRITrB6xJnJVemxx7jcdLJB+P2a+Zg+uw7sOy7X4RrrDBOTwQxsRe2hRVLH8CAPWPw0ulEBq8nDH8kDq2UQaGQQcCvyn2psjBP8DJkCJvi7CMWhe45/p0UK+m2JjIl4HMETfDd2nacfPqtWP7BP9F9Nz/6DjxH4uNSkiNtHm4BmE+x8coLN2P0Efu4bjxdl9Izcta51gi3tUqnEJ27OdmeyDrjKDLwoXucopBtOtBNU1x7vLcojLEchazkCouivAEZnNHKzH2J49TE5cULYngdnHLGVfjy88345edn0Z6t4sijLoBpETNUl+dNqoVsG+eefRyuueJ4RIMK4pFGaXsvVmrSUk2Fi0kbxtwZ4+WwORRyGcYenwI1EUV261YpC/IFY6h7yP3moM1GtdqJkunB2TPvxBffbhShVgFZ3yZ+/O4ptET9iEVTMnzKde1A3SgjkWhAIJqARwmgnMtKqzcd57yHMpmsiAKJWBOSqUYYRpesjxSXFjz4IhY88Co+WvYC9u6fRlemgkH9J0upE5kaHPCI23CnAM7Xy5GH74/HHr4Lww88QVIiIqx6PWjb+D56GMaaAAAgAElEQVR83gy0mkdK6Yi3cZ3vXE984gRkRF+Nh+FQyGCpYDGPIIuK6ID3B2HWHYSijKdzyMcbvS54Jb+HpT9csXzyDuWazPuvohE15P75fG9xAGHSwUpcjzcgxad8l3EAJUM7Ik403S05k4IlrnmWOPI51OTAjwIJhxls6mYah/tRKZtxDNnLshmcMWQKq7FkStjedNEJyoRsdfKhLQXRVFrYwdIcTrGTjy2dwzZTRmURZxxGiTnQVXR533kUcplZcOlG6OtcA0I7naB899FJq9E56oGiurx3/l7+vBURfJKolMrynuKQU3ABZZoS3L+Lz638O2RE0u1K5A83C3Tge+i8dP9efh5GxCmE8/dwYEEMjxAIWMBJqyBZ2Nw3iWBMXrgmZWwOk09eCsaG21ZP1JLD74D7Ej88xEcZdXjskKx3vJ7ZXBeiyTCUUg7+BPEcPli1kuy/QkS+FDLwBJtw6oyb8d2q9Vi/5j146nnUNB9mzbsG1WIdjyy4BC0RFcFYgzjHs5k2NDYlUNa8OGrcZWhsUfD24nsQVILQ6zF0ZQuYMG4adEXBiZNPgu348M0332HQ/gfIoJzryUH79sbwg/bD3nuNxx9rliCV1LBm7TZ8+Mn3GDHiEOxoozifxp57dUc86sP27V3Y79BpeO2lB9GrxYO+e7Tgxuvvxc3X/Q2qquGtpStx3nn3Yv2Gd+GtawjQiQsDdX8affqOxxNP3oixo/dD0IJgmhiHZ8ItV9CxcdtKlEoODj5oBKLREK69fAEyhSyuvf5apOIBfPTh53j1tXdxw02Xot+evCfS0Op1rFtbxOD99kQ4oaOQ2Ygff9yMbo17oVo2MPCA3rDrW1AqbYUabkamw0K+lIFuxzBy1Nn4z9JnsFefbijoGxGLtGLzxnaUqwVJCLU09UbdDuClxe/gjdc+xJL3H5KhZLkckpRKMOxBQ7cISvmipKDKtXb07bMv/libk/K/hpYQ1vy0HbFwK/z+IvbdtzvCgRb8ue0HJJOtUD0hhEJ0kvoF56XYWRTNOpLpVnhRgVFQZJBi1zvEuGPaHoybeA26ShrW/PwkfDUFkVAQgTDXASJBMrInZ39GhMM1cucD3I+YkoDhQFPSWeGIiyrxQNz27DQgpoLPBt8TwURCnkGaVbjnJqYu6POL+YHsWhpKpGOiUpZ0mTfIAZiD9vYOGRbQJBBW4+Lg94P7TK5NdHmbSO5z4S6daZf08pe6Artu+L/U173rw/6/Y/W5Yx1DSWHoYRNFvODLk2VQFDDtehGGxqk+RR3ybMhQDUq0mS8tbkjdIipVnCWMFvpCfuhaVQ5IWqWKcJTiAg84jmxAeSiThmxO0BWPHHrpumBJVN1SUGMZki+GvQaeLMDx7b+9Cq/HQjRMbhkRBXSjWDJ9pBhgIIo7H3ged/39Rfzng2ewT98U2trLGHHEVLz83C048tD9MHnGLfj119X46rPXMe7o2Th+/BG44sqTUC3X0daeR0u3Hrh7weuYOWcKFtz/JF585m10dH6CDZu34eBhZ+HFJ/+Go48dgrq3FT12OwS77R5DgxqXsoRjjj0M/XbfG9dd/SBWfP4U+vVLYvvmGgYMn4pnn74VY0YNgGKRH+ZFNlcQMaZmZNHeVcOwIefiyKNG4JlFN8DnhPDqOx/h8rn3YfOmLzBz2lxhMd634G+YNOECPPvE9RgxYi/Ewh7oZJ/BLxtWNqVW9QjOnnkTTj37FNx660Jk2vKYd/mJOHvKkbIpp+BF0Ue+X38QK3/ahOkz70RLYxJD99sNjyy8Ges2dWD0+PPxn7cW4pDhPXDZVU/g6UUforD9I9R9QGPz0bj+2qmYe/V0tDaOwehRB+JfT12PeFzFU89+iEhzCx5e+AxWffUTnnnyJhw0sh8GDjwbjz1yAw45ck+YhoOpk6/B5o15fPTR0zj9zEvRmcnijVfuwgnHXYVUcwLTZk7ED9/8LIUvhxy8D44dOwTRcADxdANKWkVi1SDXNRgF1BROPP0S/PfLbZh43EG4+5bZ2K1Xq7idKC5xos9CFjqgqmUe1F1Rjgd9ui79oYjE+8o5NpLTaWdDVb0Sh9M1C+Uif92PEmPkjU0wNV0iborPg4bGGDav3yD8LAoSjCSybKmSL7pCpzhsg8L1kpgSD5DFDvZbyKGFwgBFR0Zt6chhnJybLxEqGTUKB9Heth09+gyEQdepY0mEz+0T5gCD9z5LMZi4ojXGljh+wBeWMg7yP8ncDat0M7rlQHRBsXSEUWtuLHk4bm9rQ/feu0mUqVoqyb1B8w0j9ixPIAMuLrxYSXYJ65MOJbobORihdMKDMO8xus6T6Sb5Z4poPIjxYCsbVj73FbpfKV67DjbiMCjS0E3IdUSVSKFbBMHmWrZIU4ygKywUTYuDhCIEBWc1EpQmeR4ueUWkYI+FSxJJcz+vUe5ENNkMJRCGUS6jRI5oNAHLyxgXXTtuA69EwYSpyWIPFmKwbVoXBzF/NgrudCzoJounGBF3y1l03RLRjo2zQTp6obmRZZZWKxSPK1ICYegUry1xPieiCaiRpCsI1KqCwmjs1YjDR18prpq33/oblny4HvOufBCWJbk0KF5buGq8hjf/bToumHEEUOX9BXHKs5zFtlnCQXeuLqJxItUgggjZu4x5soSEh243xmnJ9eFv4HfM74Qx81RDemfxCqN6HJy53GzTDuCrb9dj4kmXwnTYIm9g7z2a8N1//yVIDjbfh8JBYf4BbmuxGomLsKJXK9AYNQ0FxA3La8M/u72jHYlkQA7VvPS8Xm4JYlAi03QO2p46Aooq8f/Dj5qFVWvaxVXFeP5ZUw/C3bfOhN8KIJIMor2ziHgsInw3lrOR86t4yUlkLDwozjw+eyR0s7yCuoZIaH6fiDnrN5Qx+IgzcNa0Sbjj+vOxdtU6TDx1Dsr8OBJndwtd3MPZzq2iYuGB+y/HUWNHYNDgKTjw4IPw3y+/wXnTxuKuOy6FaZShBskLJsM0Lu48uuxczAEThIwUR4QzaouQw4iuCo9lIZvpkvucgqpheRGOqIJzIYOSZSQSUUQQzb2PxfEnD8E/7pmPqdOvx79X/CiuNp/lBTvQiWUIKsBP3zyNeKiAUDAuwxOyu4koUKN8jnKINHQT7muZ7vxYQlir4qC3XdapYToiTlEcs/nO57CJsV+9ggoC2H/ILMy5eBbOu/gITD7tUixf0eE+U7xUDoUjVuhoGLRvE5a88yBigbo870wJSGmXh0MUOk3pLnJLXCh4kSutBsMSseT6LC7XRIOIOnzm2TrNoROZl3JdRXyOyHNINAvFfQp4XPfzhRJ0x4eJJ16ASi2Ijz96AJ8s/wnnzLhDhj7EB0j5Dx1Nio1vv34evbuRKWzCp6hyb7KNnMJUPsOf20WI8GdhgQ/XzFKlLL/Gz840hGVq4tKsmlVEGQvPlABvDUXNixGHnIvOAoto3Ni0FwY2/PYqUiEOU1QZ4NGlSZc3fyYLLKerwlOvyHUNULSvs409Lg5ArsPFbB7RUASOt4pSNYNy2YMH/v4WFr38Md5871707Al8/98unHXObex2g+1leRLvbldc5fyAT8b+g/vjl1/+lCQA/66gomDNykVIJ9n0nYRCh3yUXMeaDAvpqOX6S9Y4OaeuzMgYMjEfHKIwSs4kON1hdBazgIzxeLLTFUFqGDoQT6Rc51eETGOmNPgeqAsSRFH8wvQmIoHN6oqHjfBu+RPfXxpdcCzOYdFjXZc1gGumi7Cg2FlDJB4TIZ7LH91ofE8GWPyZTEArdEn6weJgglJ3PI5apgtl3URjt2aUOrpE0PV6Q/AGQjIUKRQ7EI26XQNcs4hvofjNQRETLJZRR6WSRUP3NCzDQLnMokk6hV3kQayxGQ6LpvjeZdLEKMOocgjBuL8fFb2IaIJcSg88jutAp5uW35cbCffCquRE8NHq7M8ifoJcdZYuBkQQtXV+N8I8EiFdCkEjMegUcC0XDyNlcKWCy3Vn+antyGeRZnq62Tkcc8vu5bmjZZxt8cFQUJABpk7usSp7nrpOPEUATo3vFxYZhlExi6jk2xEh7ssfQYBOUKsq+4hYggOHGuBrwNCDz8GOrjxWf/0Qil3boEb64tCxs7B7z9545bnb4NS2Q2WhF1E7np0lkkocU6bNQ7arjvfeuB0xJut8AZS1Aj5b8V8YFQPNDQ1INTajsyOHfKGMFZ9/hxHDB+PQkYdDjYZw+Iip+OLTp+ENFLD8i/WYctYduOq689CQDuHG6x7Eww9eh7Fjh+PJx/+Fm+59F6MOH4iTjzsAxx93MGoVC42JNAy9jJW/Z3DK5GuRyXyKctcOeKw6anReK1Hs038yHntyHiYcMwxWWYPfF4cdCKCzWMO8S+/B6WeNw+OPvIsJE4/AjFmjMHy/s8G806SJh2M6ewquXIDVq9eh//498clHr+Hm6x/Ayu/WyB6CX++bb96Ba669G2+9/Q2OO/YIfP7ZCny/+gPYRif8YSYT6NJuknf1uq0V7H/ASVi16hX4TA0WHbO1Mu659xnMPGcWZs6Yi569mvH0s3di7Zr1eGDBU3jv/X/ih1U/YtmHn+PIIw/HpXNuwQcfvQTT1HDEEcfjvvtvwKWX3oFCtoaffl6CkaMmI58pyyxdVf345OMncdKJ89DcM4yff96Kfz2+AOPHDcfAfcehPVPE9LOPx/OvvY3W1t2xe68INq7rQKmo4fPlz8LRt6Ope08cefQlcn/8/tszKG/Py+CaSxeHlRwak0lPOhPXIpbSloplRBMs6JTdHsqFjGB3iJ6gMYFYDTLm/Sws5nNoWbI+GBY7JkLuUFtVBdeRy+aR6NYdHr0ObecaZVTLsKyaIMro9t45p5eOhTpTX6iLmSgSY2kloPY9Y5fOtEt6+UtdgV03/F/q6971Yf93Bb5dPMEp6AEMO3wisuQKeUyJQNkIIJUiFJ8lFwGJopB1xUMSN6wUVvkC46GIztRIQwP0YlFaLsnV8lNA0moIqhEUyyVxqEQZYebhlq4dxmvrLJ1h5FFHQ7qHtH9yar/mj2045rh5Egv9deUitDSlYFs7W9iJEKcbLxgSt6fjRHDkmNOxfnMWX376Jno1e5GtKeizz0Qse28hBg7ohiGHTRV3y5efvY7BA0/A2VPH4+abpyHV0humMNIUnHzKFfh81Q+IxAIod5Wx7s+l+HH1ahw3fi6ef/ImHDn6IKxcuQVXXHcbnn7uLsRCGppbktjRkcXMs+7B5nWbsWTpAuyz727o3BTCPoPH4umn5+OY0fuhUuyQo0tL793Qua0dil9BuvseGLH/mTjosP1w+10z4LUCeOW1L3DJxTejPbMUXZ0FDNjrVEw+bQxeWfwRdmx+F2qAk1VHoigSW3QcbG7bgs3bbJw4+ToRQPcf0h9rVm7E5NOG4eLZExFmfKWqC+8rnkwgVyjiky9/QjTVG9ddfTMq+RIeuu9qNHfvh+Mnn4dPPnoCrQ0mvl2dwxlnkFn1vnDh9hw4FfNvuhgTJh2I/fY9HZdcdC4uv3wyguEgDjr8NGRKdcy/6SrMmnYV1vzyH0STZfTrPQlzLpiKuVedJuVDC+5dLOL4tdecheNPvAQ72jNY+sGjGHPUPDR2b8Crb9yCgMN2WbIiawj5NMToNgOj2HW33KLYCb83JI7Vp178AHfe/iLGHTsc/3z4apRLWXHoUmRhEyx5Uzwc0F3FAxtFR4rMNUZdhbcElPNFJJu6oV4rQWMci+22JhBQvQLSp9O3q7NdHLA8+AWTCTjVmkRiayzZESaZgY6ODuzeq6c8CxxK8LAt8XS9JjB//lkilPkCKOXzLn/PZPM1o39ku5ZBpqgSZHt3RoSxUKxZDkQ6o+9Eb1A01eviUBW3EBltiiOincR54XPdLDxUeTxycKRQwecwHqEAz5ipRw5e3GwyEk+3TyBMDAH3jzzo8tds5HJZcRsHvWFh+jHKxHIZbmDFicVSAhpX6XwxTCmpYHSc16KYz6JHv76w6IhVVYn8SZFBOOK6Vj0+EcC5ESZzljzNgM9151YKHTy+wTQYxzMlHqfGu8v3yIEMhzoUYoPxOEpddCmwldsVDGsVt+yFB/5aYRuau+8O3fLIdaXb1B9nWz1biusifJDHSHGRfDspWXA8cujkICmQSKLS1YVQwItiqYhsvozm5rQ03tLJSvGpubUnNM0SAbKtbSNaWlrQ2ZkXdAoP79VSFZlsuzgWWQzGg2Qq3ijxTArcmza1I94YxUlT5ot4/dKLV2P+nc/jpZdXwKwTV0DXqaiRcqidOmU0Hv77eTBy3PxXkGhIwTJ9yOfa0JBOiHhUyBelIJDOUboxtFoZ6XQDMpmM61gPqTLMEueyuL92tukCKBaLiCdT8HmjUtDBUplCBZh8xuX49odtqLCAHXWMPKQ/nnpiHpJqHD4vhW63HViEIA9du657k8OAVGsrivlOEb4iFLs0iNhS1TKIpxOodGQQjcXlGae7ijgD3pwsDqsUTInR7jf8VKzbrMFR6nKIvOTCcfjblaeiXq0jEiPPVZU4bchPJ50F02AclfxfL+LxlDhSeI/xew5Ig3xMRB7e53RaV20DG3IaDjzwbPz7ledw4LCe+G3Tbxg38RJUahz4kZFMF15dIo0KxRPqG3UdDz5wFS6dew8cxm11B3NmH4cr5k5FIu6WckVCEcEcBAIOauWMuKW8LEkqa9ANxrrj7s+q8H4piGjBb51CXSKVQk235TpGVXIqDREzyuQbRxvQZ8B4nHHmMZh77lQ88s9XcPfDr2PYiOFY8+1P0LiuEJpiW1iz8ln07UXOGwUJL9raOHSJIMbCQR/TwLbwK9l8T+chC1WkmJBO/UpJSs7IMKbwW9cMhKIRGQJVaxWoyRQuuvA+fPzFH1j26UI5YA4dPguGIEy45FHgoaufLFULa39+C6lAUViSFFW4lnDQxbWHA1jeg+RzJhNxlw/Mn6WqiauOdx85iUStcA8SoBBk67Ck7M4LT8CLUq4IzTSRTjZBCfuhZRjf5oCgjqqhYp9Bk7D7Hj2w5J37cc89L+Phx990cbD8Avj8e2wcMKgF7779MLwO3elBGJYl9y5FBJPrbiSOWpnCeVDENpYbcXjDJI03FkO5owNatYh0A99BNgKxALzhKMw8hwwW2nN1jDj0HGxpY3Sb7/EgQj4dm/54A1puC9INPWSSRQGbgzY+s2ylJufb55RlneXeKRpPiTAg0qvHdX8q9RgyXZ0Ihev8OAiGWnDMpDn47ZfN2NSxHF1ta5DLxDDq6Bkoy9rlcoSJp3GnDRKREDGXzleK8ySRfv3pP9Czm4MIC50YodcNt8inXEZjQzO2t21FIp4WkY/fTWjn4J0CJx3s4TDj7CHU8mTlq8KeJHc7lkrIwIHvLqk2qhMZomDdn3+gb7/dZR0h39hDhjk5pPWqrGmhCEsYGfv2opjNIp5qFCd8tbNTWLd89ug6bWzpJkNGFjlxIME1jekGNaLKR+V7jc6zcIx4Cht+NSbrBBMkRqYTvnSjWyaluQIWBRKyTEV18ZFra8j7m/cuuZ0KhW3e+ExYFIsuBoFGdH53sUbUC9tdTJDthaVZ8CYaAVNBXSvDF6HZlGK+D5VSAeE073MNVkWTQbBDl2qdDmfuJuWmhV4jMzkmoirjyxSR+f1wACI8d+7Z/R5xiXtZFMsGdRnm0iVMZ3MQVqkCL7m9RFcQ/BlUUS9xKEZHNh2snC/53c9Zp9vVB4fDTL9XMBueiCqYCrNak/4ETmdZiMlrwMff8dlQ/BbKWzcjHEmhq2iiuXsz7Jo7EKUL2VJiGDHyfGQLOfzx01OoFToRju2BYSOnYO89B+DVF+4EzCx0s45azUSyKQ2jUIEn0IohB02B4rPx388ehceqSWmjJ+TBrz//iWS6m4hqDekmmJYHb7zxJg477HCJivv8NSnanHnmLVj4wGVo7kZI127o0XskNm1fAQUaJk+6DO3b/sBXX72Ltm1ZHDnmXKz/YxmKXT8K9iLV2CpuXZZdrdtWwrjxs7F5y4codu5AKhJBlYg0bwRDh07Bg49ejgmTRsJTNVGu2CjUNIybOBulgoMjx/TD999sRCLhwXtLnsDJx/8NN91yPQ47glirOtKRg/HcCwsx8ZTRKOVtDBk0Cv33ZbFoCb+uzuP7H/+BYjaGA0achB9XvQHF6oQXpgw74rEGGYQXcga6ilks/exHXH3dI/js00fQFA8h3dAPP/y0FlPOuADduvdAscDklobPP38Gq77/Dffe9Qyeee4hjBk7HgMG9EP3Xj78vrqCY44Zjl//WI/GdB8sfORujDl6MlLJIJ544gqEY33Rr/dIrN/8CSxrCz7/+Hs8v/gr3PPQfIwaORlHHHwArr16Gv7zyQ+4656n8ekHj6JcBw4cfhI2rf9UjDwtrUfh1ZfvxMHDeqNmWBg19koUKyV8v/IRNPoT8JF1zXvQIDu4hlhzI+pM6/i9KHXskLQODRYskWVHiCYojwiSKe4DLcEAMNlSKpGvzXNSGZF4FLUqE2N0urOwmcNtv5R/mWSQU9Tn80NDUJGYmLy8r5kwoamAbF6aE4SxHWcJWh6VSkEG7X0OvGWXzrRLevlLXYFdN/xf6uve9WH/dwXWvHuysyPvoGe/oYgnG2BqJXnZpBu7u03SwbiwVMvlrIDCE7E0fGoIhVxODu4yHWQ0iDxJTu7JomNRiByI6GhgS7tHcALxWFQcT4zVlUtFOchwg1mrl5HPVdG7994wbAeZso0B+02WKf32dW9LCQg3qDSk8aBR1SowHb8IXeViFQ89thh33v86Hn74Zow8dH9s2NyOcZMuwN23XopTTzwC4066UIS9z5a9gpkXzMPWrdvx/OKn0NTQjB9WfQytbODmax/H3GsulkjnDVfNx+9rPsUPP67E8adeimdevQdD9x2ITHsJh4+agv777oH58+fI5rdfv25Y+d3vmHvJvThsdB/ccvvFqBYSmDF1Li6//DScO+NkRFS/xNDb27aiubm7bPDzRRv7Dj6J6UAs+/hZ9N2tD4YMPArnnDMGl18zVcSHRxd+iJtvfRxXXHkaLr/oVHEGSzkNIfa2ibZtbVACDr79Jodzz1+AXns2Y//9+2PJWx/jtlvPxFGjBsMDrxx8GBnkJoPcvhtvexpffPcnnlz0AGZNmwurXJV/b9ln36PPHj1xx/zLcPG8O9Denscv3y+WqOOBR8zAcccOwwuLH0Lf3ccgFg9j/vzLcOCB+2Hg4ONw2cWz8e1/v8HKb37AyNHD8Og/bkP/PcYhHorjnaUPYu2ajbj91ofw+pt3wNQzOP74+cjkDHz1xdNYvmItLr/6PgwdNgBDBg7AM6+9J26fRU9eh8OG7gefZSIeDsB0TOjQRFi1/DHMuOgGvPPWaowZsx9e+tetwmsLxyKoVyqoappw23j4YPzVjVUzgkhTHaOLBNdXJZZLZ7Q3QI6igbptw+ens9KNq4ZF0Kgj39UpLiIe8lkgRadfKBzeGS/0wBeJoLB9owg1EcZDy1XE2LatUwRnFDoshx5uuCiKFnJdiEfDKBTzaGxpFqGLTcksgaJwRxcf3RVuTNt1uVDEFeepBwjQ+UPHatAPr+pFfscOhNSEPB+cqNMNzg0fHV3hgB9t27aI44wHYuGqBnzCt+Tfy4oJuvcY2eYpkgdLOtV8jF/SeUgMQcBtxGXBmrBbpUU7ILH7cCSGQrEkcV5GBw3LQScdt7v1FsctD9Z1fiYHwqNlxNyoUqBQdzp66RQwRYzm//nYbB5gkVJV8APpbr1FiKXTs1ojw4/X3RUD+PmloIFON0aFHTqd6tDyW+ELRlGs1dHa2CjuWoeuTfjEqcODfUtLozicGNFnxFq3gaA3KPFFirR0EUforGIU32L8jm2zthwupWRFM0WoiqViqGtFwRLUqvzulP93UbAhWaejTKU7kHF31z2ueMKIJdLY1vUnppx2K7Zs7sKK5Qux5MPv8cxz7+PXX7eLg5/fH8/QvHajjxyIRxecj5ZYGl6/LUV/oWASfsVGuoGFahkkUmkRnolJiMVjrrOZMU4fix7qbkKAbj+K73RuaBU5QJgG8SwUF7huG4hEKafUkSt4MGb8RVjzR7uICfz8F593Mq6cNxFRMidZwEQnp8P7iYUSISmGoZAgLnHiD6JJlMsZd3iQaoFtWuIWN/WyNIpT7DZNW64lC99KuSyCiSg8iMmhZMyEC7H6lwz7eOFxPBg8uAXvv3UHksEU8qV2xJNN0KtluW/oRGEsm2ss3eqFQknYZz4fCxPD8Pn4zwFxkvI/YTqm7CpMxY97738Nd975NBa/fCcGD9oNn366CudfeB/q8MIizzPKchYDFpu/vQ7ph+JWY5kUnwc63U4etz8e+PvVSAjX2g8/nbM+3pMlaIJXoPvLxTLw9zc2NAlXTrAUjCwqQLKxWTjHjOgXylWkUklxSQYD5DN6RVjt7CrhsDEX4Ogxg/DAbdfi5NPm4auft8h9ovBeJTVE8cJbN/Ht8ifQs5XRyaS8N7h+0dFm1asoV0riZA0nG6RYTRW3IEUaBdkdLO+DxCBZSqRRgKH4XXaZpsKXC0Sx5N9f4Izz7sPyFa+gKZrHwUdchEyJcX2/pEvo6i5kc3Iv3z5/DqZM2BeJmIpImOuP2wRPcTkSSboFP3pZEBx0YdMJzfWS6wYRD4ZuyTrOPUcgRPGcYpsuzyTZeoyDCq5ESo5qUJQg/CEfdMdEsRzBwP0mYcz4g3H/vZfikIOmY0eGbrmdZVsUVmHh30vuwaABDYBBt7cKx8PiMR8iIYpFjHwrCPi49tHxHRAWNScpXV05pNJNwshOJSg+sxwvBCXgcifrmoOaUQD8TRg59hL8/uc2l0nsBBHw6Phq+YNoitjCsuXzyfdPY3OztKnzmvPXyF0NxlIAB2yKX4on+dybVgUNqSjKBQfJlm7QixkZ4FIo7yxqGHnYhSIKf71qEfwhB3ff+gIef31xYxUAACAASURBVPxd1Ch+cf2j1Yt3JH8gcXdLHZa8D1j98+7rt2Fw/zgCnrCkkThsz2Y4RCLLUZHiRR+TAAIldlDK5cQdzcJKnzeEmlaQSC0TAg09e0IrFITxKfH3Shl1FsTR5UUesXBaGSsPC9uXv1jq7BSXNLn9dGXyOQpH44KG4BCJqSf+XP/H3nt4S1JW3cO7cnV17r5p7iTikMQh5yEJkjNIDoIEwYAS1NdAkJwERUWCCEMSFAHB1wRIzmEQGAnC5Jtvp+qu6kr9rX3q8nvX9zcwsxbL5TDc6a56wjn77EAw0S4W0Z6ui7VOttInfpp2LgcQ+BSUlACuLwCgSs8qgpAxgUemxdNmgD5WvrBhGb4o34v3h7A9OVzw5Uzn70soFhUdZJJqJgKGjRJYFJsBWngwXLUrXrtKz0aihmlAJaNCCxV4jZbsORlsUh5PtqxuoUPVV572Pq4EfnVdgkC6BPRwf9JWRR4Wk9R5f4ukhKBmqgwTCw7ahrh1YV1bTgrMGxnaFWkzHq9kaae2CyYBVGH50oaAQ4BaOgiNOKBJZBBlEkDlfpNNQLZwyl5V7DQ4Nn2untRuBJkJmEt4J60Yegm82rioZiz2ECRZ0DJA1dCjV2sjwVY7fVXOtk+WPozm1ErYxTk49NjT4Psmzvna7thl5z3h5Mq45647cdLxR4g1Q6Nt4rSzLsKq1eNY8uY9EsJWn3DR8T1cc/ntmKDFjEH5+AoZeP7345XYeOP1MDq2Bg89dD3+8/EKnHTsVXj/g8eRzdQwPmpg0W4n4cVXF8tw4rIfLcZfHvsr3l36Z7QaPnba9VS8/NJiGPEYspkStByZvbxrqnju+Xfwne9ehscevxFFS4fNWo2evKqFdebviyf+cSfWn18VQJ3r4YXXXsVlF9+CXXffHpdd9W1MjddQLuYRhwFOOO5CXPmzn2CjBbNhWwo2X7AbbvrVDdjlSwvxztsf46D9zsKqsWfRcTkgXAFb5TC3hOF19sbS9x5EPsOcixBeV4XfZt3Cu7sIq1DEf5Y3cMRXzsRLzy9Grz0NM2fh+Rc+wlHH/ADL17wCtzWS2qLEEVatmMa3zrkMz734ZwzP3hI33HQhDj9qL5TssgRLtZoB9trzNKy/YEOMja/CY488gP6qjkcfehoXfu9avLnkURRLXXRqDr55/uUoDgIP/P45HLj31rjkkq/h8T+/hMuvugvvvXEvPvjvGuy5+zl48827UenTsd12J+HUkw7HCcfthqHhedhiq1PhR128+dpvUEBOAoQZiMrcAAKfZJBy0MWgWoX2SKYt564EaXWZmcAz05RBW8zwMKlJafmUDmENM0HIvZPEctfKfmKwHG07SNmGKcx5CYXkUI3ZC3EgpAmeJ/SKLlboleylNVAvFnsbm3ctvbAXnLUWZ1oLvXyunsDaBf+5et1rv+xnT+DZO7/UUzKD2HqXAwXIKTA0QTPhB4DfbaNSGoJt2ZieHoVhqrDJyqCfmJma4pOpQSAjTRJOJavNWl0YTCyaRKZBYKzUj4TyVoWpu76EVikMIrAcCVwwzSJazVASnpuBhg03PUQaz6lVjwpwwIIt7FKe3EDGYThCiOGBQSncAqWKLXY9EePNjkyPWVjStJzJ7u++eQ823fo4sfT6ximLcOH3LsC+hxyHDz5yhaVywomb4RdX/wLz1tkDrRCo9Cto1XvYbYd5uO++u7DvgUdgydI68kqC9966Hx98vBz7H/x9bLv9JhhZthRP/vNeJGqAs795Ef7xjxVSaO+4ax9ef3UMx3xlEc4+4zgMVUuosIlggjUC8R7rRg422vwoLNxqHl58caXIUy/93hE45auHo1jIo9Xt4LVXpnD8yd/Gq0vuwVCe0kAjlVa1pzA9MYKBah80o4CJ+hS+dsZP8ORzn+LwI+cCXRvvv/0RLr7461iw4cZw7BxKlTImpifgei18+N6n+NGPfok1NXrmUR74kBT1//z7c/j6eXdinVnAEScdhwf/+Agu+vaR2G23PbHf4adh4cZzcd3PrsayZdM49Iivw9RtLP3oSXz46Yc4+uDTcNzR++D4E47Cr265A5de+gO8+uI7qHsN/PbOxRgfHcX99y6GrnYFkLj19kdwz32P4t4HLsPA7Nl4+rmluOG6X2J8TRvbbrEuDj54bxx66B5SpKeBLy76+ysCeJGpuWbaw9Gn/BjvvrMGW289D8/947dQDQVTI6tRzBdg2JZ4ZZKJRVZdq9mS5yA+Y3GSTqerfeILR/me57eQzVFKTlkyJY2ONLZ+24NjWRgbG8Wc9ebDpySfjDVVxcTEuNhRcMDAZjo3E1hD9lWj2ZYgDE7YCWRSZqjmi3BHR4XtRRuAajkPtVTG5LKV0vgQACLjL4x7mJ6uYbCvIg1MFHfFGzPyGSDFCXtL5OrVyoCwKe0MkTcWlGmYC0FEsnIJjhZyGdQmRtE3UE2TZAOmtPqoN1vyHegbS/YuqSVMO6bHIlm6xUpJnr0Kph8n0HIFBG5H/j2LdKbH0xpEpJaUfcY9AVEIompk0JARWigIi53g8NKlS7FgwQJ4nSj1zVM11GqUq7aQccgI8IVhVMrNgqlnhSWXBB10Og203QkBUWifQNlWu87AKwbnZeC6KcuPrFGGfcl7rVQRtVZKE5n0DLGGsCqV1FuXgRwdV/5eeomxqWQBTfkx2R1EWZjALMm1qoJsxkIQhuj4lCa3YRkMQslI6BYZY13fxeTEShSLWXl3CujvSEg7Fr9pjaE5bXos2igVs6g3JuX9ZPNVjI+PITRaOPGEK9CodfHSC4vx8fIa9tv/dHR8go+px+dnxYljq/jw3TsQNXwJriDokiQWDIVWfBoarabYU3RDDq8iaYCL1Qpqo2sEyCuXqhLc4TOlXFEEgC2VCwJI0QKB+4D2BWTRtdwJGLaKZsvCEcddgJffXI6Y6yAGbrjuWzjhmO0QuREyNm0PfJHmFot5jI9PiPcj2bvEMFpuE5Y9C7oRQzPoY6kg3z8bHy5ZIgxvPg+yNhleyL3aYvOdhHD6+lGf7KJvVj/WXX8vrBglCELGqY2FW1Txu998HwU9D7GuDGiQEQtwQ4Cc69r1OujvGxTGHe0IKHVlajlZyR/+9xOst948OFkTmXwWgafCG29BLWZw2rcvxKOPfoh/PvoLbLP1Orjj7r/hvAtvRqyp2HrHTbHDNtvj17++XSxBzJh+uT56ahaxwkTvCEfutzluv+Vy5KoFjC1biWwmJxJfy2FSfVW8GhkOQvYpQ624F4mJ2JkZOwB6PrsdCV7p8R/ad2TMFDASb8BY/JSnJl3MWf8QnPPNA3D+mSfj5DMuwz/f+Dd6QQ9aTxUgmINLBk397ZFrsNlGJWTtMrIZhtKlbF1Np7VGTwKAvFCB6aRMZpXsppGVoLUyvYkjJRbbDu4jsfaJe2jTx9Z04Bh5tDsd9G18MAarVbz0jxtw1Y2LcfOt/5ThSKmSR6tBsIVLuSdWDO+/eidmzaoK267dbspgxsxkU3UMPS6LWXTGV6VhLfSg5FdhEyvkbVXC4TjYEguRTEYGI2STcoiTJZNdwoxM+F4DplGCbBCrhwsv/AV+e9ez+P2frsdAxcAeu50Luu6SeSjTqh6w6boVPPPULxAnkzCjAZQH5sL3RlO7ALIPNSbD5+DzHSUhGjUyrwuiBJmz3saigJDBipYIu902Mpioj8CwHOSdMhQrgRfmMHv+fmi6HIClwKqldfHOG7fD6k2jWh6WIUgumxEgkWAxbWWEJWmTORWg0/KRo/cs9yTn00mYnn0O77I2oii15Gh3GazXBIwsDj74HGScITz4h2uRMX1ceO6luO3+t1AdqGByYlr8wLscFnH22EvtJGRA10vwy2tPxcnH7w4nX5VwHd6bBLk5vOAZxbuGQUaOY4saSSTnBOZ0C7WxmtjbEGCg+kGGm2DiN5n3CUyN9h8c1NFvnCCthqDTguFUBXikj7FhJHBbLsqlPnp4SNiPk61A03JoN1xk8474I9Or2TEdGE4OfseXM4t3Y472VgQ3dUMCpcSaSuHQNYFqW0jcFlQnL8+dMmIlCqCErFOZsg65Hxiy1ut2ZDBHtjavjuJAv/hV0+eWQE6+UEYYdWVgIJY0nRai2INm5mFZFQS0lCGYqzMsqi57kEFwnKtks30SThB5lFAn6Hpd1Gt1zF1/QepfTisAGVJSKZIqxhTDEiYpDxP6uRIA5TCPfq/8fSoMGGjFLxEFMfRCWc4pwUYZwsbDh+xVJYFCb3MyYglyh0lqDUEGqq7Ap2US7SnEHqQrgFMag5XAFwVLLmXs6kxS91PAijYNWSpzCI6bSFp1edY88PzWmIBeBKcJRDVdBRtsdoTYQHz64R/gmD2sWhNjwZaHwjZtXPrDU/HwY//Aa69/gGJBlZq1UrRkULJ6LEYQ9XD8ERvipusvgVPIo+tNoTkxjSKZ67qKTKFKGRJ6HG55nrBxP/j4v5i92c6YPbwHTjttH/z8xu/gqb+8g6OPPR8/v+UiHHn0nth/r7PxxuvvYsWax1GbcrHRlsfgd3dein4nxKLt94BmhVDNHhDaePHl93HQIWfjn0/ehM0XrCvHCokijUjHOusdgMOP2QvXXXUJnnnqOZzzrZ/g6+cejQ3nzsO3vnE5vvvdk3DYYQfh/O+ch6ef+RN+9D+XY72NFuCgvfdBdbCMRTvsifO/fz6+uO2mGOyfhXmzdsBOO22B8y44A2ee9i3cfusPMLJSxYlfvxhvvvIQNtt4GI2JcfGCLg9kMbb6AziZIdjFfvzoijtww40PYnLNi8jpIXmtaLRjHPGV0/GfDxu48/af45vfPAu3/vpKNGsBvnPeZXjuhftxzfU34c7fPon77/8Nmo0R/PGRu/Djn1yBow47F7vsuhPWWzALc2bPwpd33xLPP/8cvv3Nq/DSy4+ifyCD6668Bbfc+jCWj/wbG2+0B/bbaydceeUZ+Nvf3sQ3z70MT/39JlGHfHnvM/HRh39FhDHsvNOpOOtrx+PrZ+6JQrEPW2x1MianO3j/vTvRZ/eh023ByWURBjHGRsdkAClqyKxFHyIZxKm6IYQC2iI5DGuj1VxEwL8pZxYzG3j+su5bveq/yGZsKL1I6vyIdaOhI1ISDM2ei17PgNfuwqkOyAADhQISP5Y9oRk81wJhX6eWBAp0u8JpiQy5piZGMXvLb67FmdZCL5+rJ7B2wX+uXvfaL/vZE3h+8X49N8pgy50OQJwkKBQzUEJKJzXESSBSYRZeDj3Q6CVGlgR9qkwdFlkAUCWNlwwGJpUnXXqyBeKy1Wx1UKn0iz9Zoz4FpdcRYGK6NiIXYLU6D1ArVBlJoBOBj06Y4JkX3sXJX7tCpLCrP7hHwpdIHOPP53Sf8rKoZwjbgVNHAiGuH+Djj5djfGoSu+6+I1avWgVHgGAFiWKhWBoQoOyTjz/FwOAQPlm2AgP9AzDMHhzLweBAPzqehyYBuIyDZqsmU8ZyqSRSkWq1KPIUP6BvVGlGfsxglIKwkTqdEB3XwMpVS9HfX0a2WEKl2A9Dgk8ITvkIY19kd/Rbq081Ucil6ZMNtynFQM+NkCubGGFBFJew4/ZHSVLyBx/+FW5nFFm7AN8L0wkoGZUxm/IsgigUzzDT0LFq9XKUSoPIOAWMT67EQHUIXtOTZqvemsbgnKqEJUWBKiEPlBtSJkNgImM76LieyE0j8bLMwDFt8WHjxFbPMpxBTNmgkdXQiQWoYAI2pXwE2yg1J5Mh7LYFFAzIYgjZwDCgzEM2n0Wb8niT7AayFCGAHD3/eonGyCL4ZMEpoRTo+Tyley1hctbq05I6b5sFtMIObvrVE7j+ugex3fb9+PPvb0DeycDvdAQcIMBnkFFKz1BnllhJkJlGcJvsYfqf8e9iUUY5dBC0xTOQTJlUSpj60VKiHHVj8Q3rtppwWEzFobBkMvzMTLVWVWnS2OhMT9XQN3uOsGY93xOWp1wulB0mNM83RD4XUy5pGIjprucFcArF1I+UrE1h1fTQC9000Ir+dZ2OgL2TY6PIF6oIuyryOaaYEpiy0aXHIHsg0PNPRRLTm5RSKFLXKBNtQKM/KxlpDB4R/0sGbGnyGXWLfo8ZkTrRo06JfWEEcPLPEC0myzIYyCxk0ZqsiZyTXqocYpBdS4YTV0Gj0ZR/J82pSt85PhvxGUBtuoFiqSDNFBteyfvpJQJO8ZzJFkqIAqEUw6AXFpvBkI2tL3LvetOXoKT+vop8Vu5n/iwCPXzPZLbx7+TnZ9ownyeZf8Vyn/gS03eT0tmuX4NlkaXalZABgkVkGylgsr0jwRZMQeaeaE5PiXuBrpeliewGrjB4bIsp6vToU9BojqGvUpXQtA5D+Jy8gNQqAYYIMMh6i2KEkQtdizE2xWCrKkxFh5HL4Kqb/ogbb/w9nnjkCkzV2jjxhCsZ10d0QwAfAhtkDlumgpeeuwOzB0yRxTIIj00wjxiC4cLWDrupbyFl/mTahiFKs2YBHoFrT4Ca/v4BdLtcm0zKTcO0xNeUbG2VKd/0Ifag6AX86+UxHHH8d8XnUus5KOZivPHGHchqIcBEYiOR8DIaChAo8zpdFPJkiqvyc3OFPKYbDagzDC4CUwR9CYQRXyDpSmegFePPJeiIQCnfa4Kol4GX+Fiw6VFouQ6AlGV6/TXfxJGHbI6iWYWRUdFoN5A1CWwnEiZD1me9Pi1gDb0nydpjILXXqUNV6B9Kf0cyhofRancEgM47OXSTGHqujL33PRUrVzbw5NO3wIiauOrie3DrfU8isGhkCOiRg0jtCPA+MNCP6em63HmU6B647yb49c9+jJxFu4ueBDORQcMBhZljuBAZ9zwtGcbGUBsyd2NoJpnzPgrVivi9kQHndQPE3VjAYoaKBUEITaP83ETbAzbZ8jAceeguuOCCU3DiKZfj+deWCigmyeEzFzzddF9+7k5sul4OppZBfWolcvmcnGtGxhHvuL6BIbRbHZEGZxxbhpUWB6eCvpCASEA6QLMxngay9QjKk7HHMK6S+Ahe+/OHcfXVv8VH/3kYbrOGLbb9GiIuWsFeyAjqymfjP1dedg5OOmFnGJGHjO6g7dcQ9RTEEu6Y2hVEgSeMVj4vi76MWUd8WD0ZCmjCWqXlEO0s2p2G7HsO3BTYchdZGQJQ9K2kXNtEYCvYcodjxXPxxWduxVHHfBvvvNtAxHOb4FGiwVQiLL7jAuyxy6ZyrhkqJc49mDkTWsJzPiv+8QTOCF5J4B9DpQgSUtouPuacN/M8TQE8Mqok3C1uQA1LYmE01pzAxl84BX6X5zzXfSAg1avP/wrrz2boEs9MDfVGQ5jonFgTtKvVaM+RDqWYbE/1QUaATY5x6EXKE1jD1BT9p/kcTPFWLjrDqEefYLTp4eCDf4hioYTHH/25fKdTT/kenn7xY5SG+zBRmwAJ8lrEwRBPu/T9cw0tffchzOmnlQg/DyXnElGPLlPhbf5d6cAgZqJ6zNAWMrbSAELNzMJv1sXPlHe6riswbAP1sXGp5UqVAcQaw5GySELelwTTPQnTo+KGgXeUqPPzMASOoW4qKdl0tqb9i2OlXsBBBxZBdoaj+QGy5b40MCtfEIuC8RVvYmDeF4DYhudNI1MwpbZhjoDt0As8EWZbFKQMaKogHLsi3tsEU7typqZgI9mjUB25Z8iqNrOpt6zvN2HYDG6yRQ3RC7oz1h8ubCfHa3AmEy8CRDWiQdF7cq4oWm4mUIqhYaH4oBM1J6tUAqWSGDFtthj+J6oA3kv0z079bFUCqGTOU17P81WnjU8Oih4g6Y5JnWUYBKbp3cv1yUEX65w0GIz1rvicS7gVzy8O52gdYKG2+kMU+oaBTJ9YMvXIhGWopATJBrKOWb/1aJPAoQ0VMAltgxIBMXUJIKOigcqYrtQMtPSitVPWNuAFNjZZeDwyhQxefu4WjK8eEUY0z1buEiarv/zym+JhvO++e8owSgZOCc+i1G81CT3EPEOLOWhKgkaDvu8D0B0CrawdIqgxg99yMgwiG/+l199GEGgYqFYwNNgnf9/b7yyB123i8MOPwMcfrcHg4ADGxpZj3flz8PDjz+CTj1fi5FMOx4brbiD2N7SIieIYK1evwfhkHV/84qZiScV+hvY2N998K/r7q2i5U6iU+/Hxh6OYM68PR59wiIQovfrKa3jptbcwNhXj2uuvkPOj1Wzgif99HAs3XoBNv7gp3HoD//jrX4VcsPPuXxLP1N/d+TvJONh9192Rzzl45533xR/0vX+/gyMOO1TuESoh8iX6jMYy3Plk2Ur8/cnn8YWF2+KZJ/+Kn/z4R0I8YG1Xr7fxi5tuR32qhi22WoADD9wbTz/9FJYtWy4e2/vtfyD++fcX8NqrH2Lh1hvjjLPOwrPPvY4ffO9q7LxoGwkzW3z3Y3jsD9fh9dffwJtvfIpu6OPhP/0c773/Dk47/Qqp8w89dBEeuPcJ/PSSM/GfpUuxZs04Fm2/HXLFPH53959FYbDvl7fBM8+8g14U4oc/PBWRZmDnXb+FVtvHJx89iGwSSh1r5rJwa3W5WXKlqtRLVC0xNIoKJ5WByp4Lw8kg8jigyQqpx9QSGeDUR1Yjz4FKQlWBLVZrvNvo8c16hGcRxTcc9Ou2iYRsc523N1VXbShOVf4s1TcqAxbJoJWg1RDdxqSsXdpk0VjamHvSWpxpLfTyuXoCaxf85+p1r/2ynz2Bt/54pACrm26zl0zaup26NCOZXEmYeCy2KPmdmpyU5OdCvihFPf0JWaiQXceQA6YyNxo1VIpFLF/+CarVshTlhUofmg3KNMmm01GfrgtDrenWUSwOwckNpeFVSQSv7SLRDLz+9nIcdPiF0qiu/uje1CPTd4UNEUSRSAbJ9igUS2g265KQy0KOxSYNy8vVPvGG07U0sChmYqnOYJ5Y/HPIJEhBL4b5pFLvVmMK+VwemWxRwgf4w8heYJPP4CKynrpRF8ViEblCUQpSTujr0wGyecqJdbTbCaJ4Ukz7LUdHzi5KSMfk2AgK5VLaEHJCz5RIBgywyKRsjHKhHpsnB43WGhRLLMoMbLrxYbjlN/+DbbfbHP0Ds9BpNmGTVUhppKnLJH5ichqFQhGmpmLl8uUCBrpeF3Pnr4t2i16dPSz/ZBkGBwaEtTg6OYZVq0eQyxYxa9YQHE5oGSnDpGq/LUnQHpN2FVXCV/gr7vJZE0AOpSghA4LFcqVvAAyoJuuLRbpmZdPkXMqydfqwtZEoviSH2kzUFEm5JentPUIxMb3EPEQsknqBeEHS0Y3SKk3vCRuIxTklvgSq6JPHsBdKMY2ChtPOvB6PPfYmTj9tL1zz07MoyBWAjo0USyKmoxNEcTshStWiTJQJ9lBiS5k4mxV3elrAXsKCZPIxRJeF7fjoGlT7+uVzUqZOb8/G1KTIq9k8Z6RY78IpFsXjicnH7Jj4fttkadq2ND2UXVMSSDYPQS/d5M/rCAOM+6wX9URaJL50uZyAkwQEKd/WKJ/rBtKoiQWghHIEEpZl58pwa5MwtDT4iom98n1qIyLnJBDeqLsi8x8cGpS93Wm2xTeVIHGzVUchX0pZiAS4CGMqlkjIC2wwVv6XMV4olRgcpUDlQCXsIFPIQdX4/ujlRrkYAUBVWEwpkMngJ9p/aAj9dHpPKWauVEa3TXmWIYAH14/4puo6CqWUBafaNjp1yuVVOLYpvqj0W6TPJpmnPSMjg4BCPiP+pWSB0sOWSFqjUYfv+RgiiMiyN6DfpyrDEu79TCaP6Zor7HsnpwrT1NRpY8LvbYi3XsejZE5Hq1UXli2l7SY9vMi0swvCtkq6bYRRIPudzD9aHGRzGWl0uIcItkaJIh6s3NscOJHpZ1tsAsmOJguMwR4+CvzzvRjLx1XstPMJePLvv4ZmxNhv3/PScBk1hO8SaAgEWCXZ+qIfHY+zzzgEWhIi41Tk9wmYCnONTTjDdhgw5nXScJ0wSj1pxVKC7Nn/Y/uJZ62uClglyfO9RIAsJDxnW+hENg4+6odY8uFqOcvV2MBQn4O3374NcaeBanGWhHaQTU3poN9piPQ9w/ORdhQC8jFN3hNQ0CGwEMZw201U+koSQEYQpNI/C343SSV3IoE35Lt4gQY38rHBRkejG/As8uQ8OnDfhbjvrosRtnoIYk+sGIjzENAjGM+wLrLCyCAmQEkmr01LAg5VEgYx0t+bkvpEvI458IgjVc4Nrv8QGRxz3FlYM9LEq2TzRzWcc85l+PMTS+BL2BblgSR+sYGjv6WC+evMx4oVK7HbTvNx568vRc7kuuFwij6iIZB0Ydg5eB6BQQJxTRg6wxtTj0z6BrJB8wLuuXIKbPFCI+BnMvAuEK/NRouhLz7yxVkYmLcXvrTrAtx6x+U45thL8NLr7wqjk2vhs1+En95d8hD6820UbX5X+ivrwuZxymU0puoS6iPib1pw2Dra9SmRK2cyWWEfV0qzxLOw25oURYjvkZGnyJrqKVm43QainoU99zgTfX1F3PfQDTjupLPx6isjwiSTL0zvxxn2NZm6Hy59GHmjDT2OkK+WMTk+KfdPIVeU/W9Z9OplIBwT2R1h4PJ8yeY55InFpoifefY664jkmPtZrFZiQ1iUHJIx6JJMJXocP//mShx1/A9w6ME74Ifnn4ZttjsVJISLrajiwFJ6GBow8dZrdyLLdcK8HyeL2HUFvM2Vcuh2ImHUMXiOLHaqB0hc4t3Hs4Sfj/cNzzQZdFqmAMYEsZJeG90G7w0b/1m1BtvseAaCIJWXgiqOHvDOa3ehkqeSh16yBNFVqTcIiIh3sbBqaSGR+tiLJ3XblfVMtQOH1zJMyGTkfC33V8RLmt6rtN0ZXGcelq+exI7bnY6ddtgCd951kbBBjzzmf/D6G//FOhusj2XLPoGS0J+b743+rymw+ocHL8aOW89FMcMAnGzKgKRPtm3AnWIyPQdSvAoYdtqCXSik6hAtI56wdjaHpEP2aQDfa8FQq/AkXQAAIABJREFUe2IZlWUNQZm7paDptpGxyKgkE5bha3w+GuJuKEN94os+/W7zWTlf+BzoLUo1COsemRTJUM1Fs9FCfnAIClUrHCCMT6IXjMHJzIJpV+EnLgwjknM9CViXEdlUBHwhqE6ygKWraHMgx7dEsJysUIL1cQA9l4XSVdBsTghT3soVUyDNTKBbHHzxqfG8SRUHwgx1MuiMjknoKYNeOTDmXdg30Ic4ZC2gijIDHPzM+LSmQ0kyZ10ZCvK+oa0WB+f0L2dtKix21pC0M+DZ0iHYbHOMCiQZeCHrIFfeqaoQ6E7vWnRZx3WRyeUkMFQcvQMCcKqcPZGEH1IBQ0uRKcDKI9FzEsylRV1oWQaYBaIoI9ikWPTG16Um4FogUUNCRGlPYFkIXVdAYg6b0A3g8m5WQ9Cgx/UNbLH9yWKNteT1O2VI3m7WRJLN2pusbX5+AoU8D2kvRk9L3s3TU9Nit0AFT65chTs5ISA+6yInX5TgMr4HJ5uVE6jjummdyzuSthJCJOERpcIiEYNM47aLWq2NXL4o3p2Tyz8VD296JYtnd8C6SZWAUP4cUTiFYRqUKAo+Ws4YclbaBr8D7V4CYVtzgJvNcujRhedzqD4EqDkolF/Qx5uXOj29ifqHAWLfTQE6w5B7vV5nUBL95w25P8SaKSarmpYMCtxGU+5+qmpIRGGfQH9+zcjIXUMLF0W3ENI/O2NL7a3Qmodepc1Azg5Vi2RoLMSGdltS7+uNNqqVIfT3DSOIu6g1W3j5pTdx22334557bscjjz6Kt978N2677XrZCxy6sL/ohi2oGhncjjCwHdpXEWTXe+j6bRnCq7GOIKFSLIPx8VEUc3l0Wq7Uzew5G36MPfY9H267i1de+BWqZP77Pty2i0pfP3I5Duw50DDTuoN+6wyy5XArk4E7PSH94zT9mHPFNCw5JLkiRhS3ZBBnZCpytkswoOfJe8yVi3LfcCjP44w9hZwDDKtjD2aUZB2oCf2CqTSbkgGgZWjQEqoaUnY5swec+aeuxZnWQi+fqyewdsF/rl732i/72RN44e4v9wKtgp32+oowJAo5S1gCEgirGQIucPpNVhmLS3ocUnLLYolNBgshArDsbJk6TZCMgAuZZhKOQmCFQRiU7Bk24q4mPjRshDpkFVBaljBVfAJDw8Oo1RtotDVssvBIaW7W/Pf3qHDiihDNRl2AVTZ3nFSL56SmiB8ci0Oyw8QnLJ5h3UljEIvkrJCviGejbaty+REIIOBVb9QxPDwsfnAsLNuuL80zU5fffud9bLHFQvTlVJG0Um5HwGhifArFUlnYmtnMEBSNjRaZDgpefOXvmDW4ARZusakwSIJ2Q/6ufHkQI8vGUKhUYGaM9Ps0awK+8ee0vQj/+NcHGB7OY+uF86FFDAjLwcxnUatNwjEZ7kNQjSwoE912ZyY9O/XtlGCWmVR3Jqm3Ox4a06PSeG2w7jwB+CiNJ9tEo2RWmGG+THeHBujBOoWBgQHU3QkBmBVKtwjseS5Mg3LREsJ22thR9iLeYhKckQJPYkFEiTz/fxRAI4AUMZyDNkQdkd/4lM0KQ4d+nWTaUPppodacgKIRENKFTaCE9Bedhs0CWlNmfDoN2FkHbTcS0KTmj+MnP70HDz34Fk48fg9cdcnp8nf0VftkjbBwE2CCjEqVzAECKyxmOVGm9xktKqIZL88QFgGwkCEabJ4oO2aDyLQeVQJn6JXKolc8SQm4s9hSLfH1ZNPEybrKtHgGVnBiTuau+GnyO+rCXqQfE8EkFsQsXhl+olhZaTYkWZqebUI7pRcdmcP0W+U+1GTtE2wkMEnGlPhVSogLWSqQd0uZt05vUrcu9gH8fiKpD8kUMRGyaSRTZKYR53fjQEPhc0pLd5EWdt06GtMMRMqj3qS3Xw6FUoUQ+wwzz06TzfVECkxKUMkYqgxURXpG5Jmy7nanhWyxKMAmGUQEfllEL/v0UwzPHpb9TSAg6vUkoZVAFZtHNrhJ1BVGI382m+pmM8TgrGE03WlhFAz0DQrbl9KubtCE76dS77DLtVoWZjnPKQ5Q6LdJ1mgQJmJd4HamoCuJsMFNm4MEgoA6MgwUi6lyDNPnzMAt+kQSBA4CYXvyvKGFgPiVUnLJUYDNJpAFN5lkkVgEsPnlIyUbXEGEbtBB/8CQ2J/w37FpmiIzncV6lMeWW5+Ea689HwcetDM23uQwUQQQeOmROkuPPtktCk7/2gG46vIz4TZGuZOh9Jhsa8IyNbQ7rgBe/IdramJyHHPmrSdAI+0jaCPCnyOyW2nCyFoKBOxjg9gQlmeIjMV3pqITZrHVzidhZLohoAaljd84cz+cc87BqBZsmGT0kaXVDYRNxmEBm9QeASaNDCZeIjE0jcxBBrT54hXJc6bTaQpDkgxW+gZSut12qWgwZABBGTMl9r6io29gT4QMdSGtC8DB+2+Dm649G4lHia8pARY6A+MI9ChU09Jn2BMQlxR1DrU4MORgi4Mp7t0w5vBGh2nTM413QRntVhuRBLroMuRasNEB4r/51r/p813HXtt/C+992oSvdVBwChK0ROBDPISjSPDDk49fhOuvOA86k+FpyZBA/EQDr4mW66FaqQqzjYOXSQIA3PMGPUMNYfXSDoNAAllk+VxOGKpca/VmTZp1+qBTVdHpqlh/k8Nx6AFbCbC630Hn4eVXl84E53A7p+AqVfBL3rwfc/oDqCGBG4ZqRbLG+XPZgPM7eH5X9ikHS2TOMk25QYZkpR9Rpy0gJ1nenh+LHQe8DrzAR9slIJwOwt5/38feB56DO+6/AjvssA422/AEdCMVPY2hNzNGwfSwVBKc/+0T8YPzDkPQXg01yaRMWNVHu+khn6/Ie4kiDl960Jg4bjGYLLUcoXc7B1rteh0W/XT9ALlqDjGDdBQGbbbg+U3ksmTXBvBjH0ce/VO88voneOpft+Ke3z2IW377NDSLz4GPKgtLaePVl25DuQAUsllRRnCfcKjIz0JwkvWGTWmzosjdq+kZsYqhb3HoddAjWEC5u7B0E1Eb8BxXdSpTFGm+G24dTzz5Nk4+7Xr5bAKsKl2xhfjLn67FFzbMzvhnh3CylNXTV9UQX1xaO4QECqnIoEqCbEKCLW5rBsTPyh62bVPOfzL6SHScml6OnD0fcaKj1prEG2+N44RTLsJXjtsbF1/+Vfk5h+z7LfheHh+t+FSAl7SWSvcbIcIlb92L+bM0wGP4Gy0jUvuBsbEx2c+UwgurS6OiqUWdigBO/AD8fT9IUCAYqSXodFoimeXQKVuuCuuU563KRDje10aCbnMVVMUS72fqXnin6lYeUczJpwU16QqjzOYdyWEC2c70d6YHaMKgO7LW66j29QmQxqESmXmICRTagEmveg52IvQUE12vKeB1ub8PvtsWRjKVWUY+A6XrS7AcPU8JQLqdlJVbKvZJzSGKAi0jg2UC+mQrUxHDc5eDIiaLM3C0G4bI8d0wSIrBjUpPgEsqaKhA4DCQz6vTjZDJl9Bqcyhoo1jNo0ffyDgUX1+C6qqwtllX0PeRgaZ8TrEAray1E5VrVIdF71OzB78zLvcjYgvtDtnDJpReCvjwz/N9siYhkSCfzcuwkh6dDLfi0BdxQwByzSwIO5dhXqR8KlQ/+VQYcS1TLaAKO9Ry6L1L1n1XrAcyxTJ8et3mOYiOxJub65he9pqpoetpWLD5V6BbOl7+163wvWnQ0pWKiv9+vAzZbEXw5oHBfukXePZykMLhT6ZQQC+si3+rplhI6BOfpENusgpZNzbqNRlU8GxlrcHnLzGBHJqaNjIVep968NrNNEAxVpHNUa3mIpeluiGHdm1KajOdQ3MBSBX5eQLihmmNKc8KEGWQ12rJGUI7Bs1UxFZCMTISYMl3xbulZ84Rdr6e4bvguyvJwIjKCyVuIey04Deb4uNMaymSWZgtwVq2Vp+U9Z61M1I7US2UKD2xwmI/kNpr0GPalj1Dr3MBkGndwHOKvRo9euntS0CXsaEeySce3HYdtqXK+cJ7h5ZTLbG3KqBWr2P23GGp+xmCSMnMxPgEqv194iVPL3v63n9WE5EFapi6AOKe24JTLiJqNYQkQAIBa7AoSq0tXNo0NerIOSkhZcONNsby5aOozpqL7RadjfGJOpa+uxhlIxY/ZHqks7dhTe77HMrSl1mDorEfYpirKsA02eYOh6ge7yHujY70qvRBVzNFaHGMVodEBRudFi1fWG1RBUR7oR5MsloZ2tdoIpvPi4JLY99LrJwKQtp3xBH0XE7+DIP5ZMbgMXjRhsJ/CoesxZnWQi+fqyewdsF/rl732i/72RN4+rY9ekp2Fjback9JMWw3J1EsVhBEuqTvMs2bMnIWysJeTCIY9Pqij6Cqo+m6IpVpNeoCZlEa57pMs02EqdNqMuCAPmxtmJkcbCP1OuzQv7WvjKZLD0tbGn1OODtMWdVLmLv+AcJC+mTpAygXsqDjFz3AOLXm30vQr9lgIEYkcjk2yeNjU9IQdNs+Zg0PodaYRp7Sc5k+xhKU0mmRMcvwBRbamhRlTFANODf36ZdHFlcW//7PCiza/VQcd+zuuOriM4UJyaaF4NucOfPEA9PO25LoOW/+kDAKKCl6/C+P4Dvn3o2TTliEyy87F4rSQH1iEpXyoFzQZMQGIcE+sg4oe9TRbLQRhT0Mb3SMyArHlz0tfp0EpiBAU0+8Dc2yg3Z9RIoXBg0wAChSyQBwkESMmlFhaQzu6EmR5TYmoTPAwqA/HPEuFmxpMdoTqVRN3o1IL2MIg5HyLxZL/BkEGDPlHFq1UUmHjRUyE7tSRDJZm4UkGUmmTbkasUoLGtO9yU5oTIgcS7U4He6iQ+mYQrCR1SQBKFdYrcJEVFgkdaWgZLoq1xHlqmQrsmmgdx4BQLIPbKuMbteFrzZxwQ9uw333voZDDtoa111xtsihCBqQ5UNQkwEXLCyVOBCjecrlOKmnNxyBDAYyCcvDINOCSbqp/yiLbl1hoEfKkJA0bpMepp5MuAna0ReQsiMylNpsxGxOudOUW/73BFZFTpckaXEtDKNIGKtimRFRWprKFvlnyDIhA1hYjqYt0jJNtVLQliA4v4upi6yJimmCZ/SbpdTMNMnYtqSYZYdUmxpDqZKD7xNos5Bxquk+bo2LnyX3DxsKMjo0opcEwxn2MuOLTIl8ruCgOTkqbNZsuV+YPz0OWSg51BkslCaw88WTgev5lITSm9lDIZOdYWIrXKZoNl1Uq/S71OGTvcRUemF4d4QxQ0uKwGfIiSbN1qrVqzE0WBWZHdcOmzQCjPyzZBZwD9IyQFNsSS5X9QCKHmF6fBymkRXmAYFTNooM58k4WTjFPgFB2KjbWSa4MggpTWAn+4xslVqrgWKxJIzAarUPzTpZ9XyOHizNgOu2USjkhTHOn80za7LWxJz586VJIGjVpec0Zc3cDyFBFw3dgCxvslTJOsxJ4ARtBkZG12DdBRtAtyqYNfdAaQDf/vdjOODAk/Hee6vFP1U8VlV64gmEi0rJwDtL/oSM3qKSFGovZUhTnkl/XTJ52EDWajV5ngH3O1PFyRSOQ5HhE3Ql64zvnP6UYgtAeTrRHQCN1hQMo4zLrrodN/z67+ipljT/ttLD+0sWw9B9ZGwFBtkhiSrenwww4f5RDRtdn8xyngn0tOVXJ4BF4MVBx+tK0JPD4EMO47g3eP4wnI3SO01H4HXlfOKZrOeGUenbTmxheH4R+T50/y3x8+vPFgIr5byKqSH2ErkfyA7WVQbHMLHck71KsIIMOYeek/IOHFmrtFqgEoKJ77peSsnXeogopEdlgOlWjM23ORHrbbgunvzz9UDHxxY7n4RlUx2opK3zVuTgg428SHCBbbccwotP/x69wJV3J7OsOEQckJ1FH1VPWLIEfQqlstxDBFq5/2UolTBwmEAPGWpMNOY67sLJkQGV+i8ThK67Edbd6BB8eY9N8ctbLsUBB30X/166Qppgrs3PZPwExf72l+ux1WYFRB6ZN7bsv3T4kbJiyd6SYKg4EYUAvYzJAGSgFJtnMo4NNVVvMKE9kynIwI3sKDLo6GfHM92wB3DMqefjqZc/wDtv/QE/uPAqPPSHl1LPYjVl7knCuwmUMgZeef5WzBkE2rUAxQIb5CaiQJP7sVQqih84fRjzhX65P1Jri0gABjKPypUSJsanUcj3we+2ZG0w4FHYzn5D7D/snIVX3xrBYUd8HzvstCnO+cbJOOnE78OHCUOUMBTMR7jm6hNxzGF7pcGbIjO2ZSBGQI/ns9jvIEotWZw8koT7hj+/AN91RdFA5hL3F89uvisy9hi6GUYWnGwRUF3U6jWc//078MAfX5iR2qdWACSpPfLg1Vi03RyRo3OgzTKr2UrD2HI5enfOeFgLOzGCodFexxVQkkB9a8bPmmuKoUsEang/tToN9PeV4DcVWE4ZLW8Uty7+X1x0yQN4+M83Y5vNNxKgc+EXD0WzS3iMd/T/H1h9+cU7sHCTKsJmAiNnQglpY0GGHn13OfSln6SWMkgtDUmYJs0HZEbnabXiwKeaoRfKWUk7Fd5rBH2a7TYMxULGdGgoAkP1UGusQiE7PAMmt4RJbzr0qS/DNAuI47RW0+gzSk23YcIdH4GTo6WOjunJCUn/Jkuaz4oTSgZsBX4PnaYHJ6Oj1Z6Wc56hgwRiaeXCoTPBbNaTNgfMvRhuoyZgMgiAcb/KIDOtIcjEY53Eobph5wW06QaeDJfJ4qUcmcNEBtlwQEpGHWsD8fZWeuJPzXqUG5/1EW0/COkQ8BVAhuOkXvqcSQwQdQkZtUGUqioyDHij+TA9WQNRvegSMMnnlZd9KSoXW0FvhpRA2yO+L9Mi81gT+TKBX4L/mhqjMzOEk6EnmXmsZ3gVdTxodg5xlwxVKyVilMsSXEjGqKGHEvgl94Bqi8WJTV9LFvJKerapvMvDGEmnLvcp649e0EajrWKzrY8XO5t3Xl2MXIED4nGpATkIz2b7oWo+RtasQrXa///OXoLzvL/sDI80DXaGypI0+Kzbbs8AuFSDWWi6TGyPJFiOg3JRqnAAqFDZ0pH3QRKJbWdhaDm5l1hHihVDnKq1qDbhOZmxsxKiyfqU4CNtP+gp3JyelgHrqlUrUCqWUCoXUa9TDVeAU+TgkXdCD4ZFtnsCs1AVuxeuCzmQlQS1qVGxKWDNUZ+eEpsdAqldWk4wYFLkDLQW6sr+H+ofkHq/MjiARr0p4DpZsuJC1otR6qsgUbPQs2UZnDKcjUpE2nrxDCfxI2rXpMbWkNazPYTI5TlAjmVQlcsXZKjDwR9VDLxn2NNxeF0o5lGqVrHy00+lhiwVyjKYIkDNe53nRH9fHxB3YGUdAe07tUkZypN9Lh79MFP/fkNHbXJcrMT0Hm17LKhWHnXXx+77nA+308brr/wWfVYPujx/MkL5hLjEGBLVk73rddvIl0uI3brs32zBQWN8FNXBYbhtH9lcBUgUKKUC3JFVQhbpBPw7LQlzNFmv6yGmxz6FncnDsIszdkm0CohQKpYFZGeQMM98jrk0qYG4D1K2OutK1u1CFiHI23f4WpxpLfTyuXoCaxf85+p1r/2ynz2Bp36zW680awH65m6BHGXC4otow8pXEXpsdOgKCmlm2q2GXNRS0FEK6xNMsEQqQmZMytRLw09oQTU5MS7SYzZvZE7YGRudJuWx9PAky4mtJ9NLEwH4yHANe8DYdITNtz5aGrGVHz4mn4kybhYshRKlgloqZa4UMTFCoJEyaFW8Q92WB79dk+JBt5mu2hV/ToMm5AGnwIn8+bHxcZH0rr8+fZJY7HCya6UJj4oBr6thcM4OuO2OG3DIXpsJoByGHXQJsliUFjuotycQeKbIsYvFAhRKXZod7L33adhkwTzceusl0LUGOo36jLyT3lIWEuSE7cspdC7LcBP6pfk4/5LFuPO3D6PTegtKdxL1+ogU46VyBa1aG9lCDg23IVNYtuOUF5PhS8Azly+L9DHqRiJXITjptRvwRBJN2Tbl9ClbgsAqGRds3DXKWnoqCvkqfD+G35pEP/1kGZLRbkiCtTBi6UNK70VybFRdpFl8r4R76FtI6wAjW5EpMiXs7do4LK6B+jTKff1SWBNUoHSJ64WSXQZkBF3AELk1mR+U71pw/br8nfR7ZHNJ5kSJASF1rj8GMyQYqS/Hzbf8E/ff9yrOOH0/XHDuoei2W2Jgz+/JojjHop+ynslGyo5gWIWmwCLzJI6EARV1KTdlYZRKYQk4EFQm6ERGn9f1haHYrNeQIWuKgE/gi7Q5ny8JK4d7gmBFp83ClwEchgCykkZuWQJ8sfkkE0/N2QgbdQE2YzbKLKCzNMxX8OknyyQlnF9aPIujCN0oELaoyyaBDARTEfYnm2d6tjH5mw2+RRAgDEUq7BAET9I/Q4mhqnByTxe/JgIyzthQiZ9ljEShNJtsF10AMoK0BMXoZUcpPsONmHRs5XMYW/UpSv1VBB1Ion2PstQZ+SWfZ9vrINdXRdhoCltENTUBHSwC9kEsTDv61/FZUZrGzyWmdZqGiMzUmAngAfLFogRndZp8b0DIxtRPUBVbgpZ4ykkSrFYQRhjZzlyDbBxZ9OqqBTtLWX5HmEdcb5aVlcaHww3KUSnvooUdzwVpvAkqEugO2UhaaDYbyDpkN4dpINKMRYXDBsMjW4osDLKcKSe1U08+v4NMOQ35oZ+tCk/CVDiAabuuePoSvBOrFYYsFHJ4d8n76K+UsWJ0Crvt8z289Nqj+P1D9+K6qx9Er0cLCB+5PH3BKOEmE8rH1045AJf85Cx0vTFUCgVJjM/YppxrlEjzfKLsLV8qoe2SzdeHxG8L24lnNP+97C9KA3sMIwlTZhWbLAJtTBev65i//gHQsyZaLRW2EuCgfRbi8ktOEP/eYsFEoZBD11OFXcuGnAzrRtsXAJOtEllg7UZN9l6pVE2Zd2TVRxHqLZ5RPWGQOtmcAAtcB/VJsvhNZAsZTLcaGJnUsdX2h6fBLUpGPBoP3m8hLr/oWBiJDrugotJfRXPak/tBGKni2ZugXO4T1QV9dumKRrm9sJwBURyMj41icN15MjTwXNoBUGZMe5Jp+VMEEaY7GjbdbF/sufPOuP7qb0uQxVY7HgvXS2XSPGe4ptJfCQ47aGvcdM0FqBTISqcfm5kCIR5ZcFlhWnHwQ/sUgvqN6ZowtoT1GBCUyspghj7BBDR9L0FOmH4M8Gsjk8uLtY6ZraI8tDd+ds13sc/+W2Gb7U6E22aDSc9jhlKl2CqX9d/+8nN8cYEDR7ckTZyNMcEeMjBTtq4p68GkbYFKoEgRyx6GZLVdD7mMKjYgIv1PCEjy52jo0DaI1gpUr+hltEMXeimPbXf8Gny3hr/847fYY4/TMTWZIFa7yGYofyabMJTne84ZB+DUE/fEJgs3Q1SbgJnPwJ1wsWrlKNZbbx3x2qOPaBxpArikNgqKPCsCwFy3nhehrzKIemNcPjvDMMcnRiSI0DHzGHc9bLP96SB5+Znnfoc9dzsBrY4COfEUDiFD7LFoQ9x953mAp0hYZ5B0ZMggTDSuHT1lU6lqCI9hhtmSDCL5kHk/MHCLEmqy7Qlw8tAiCO3TA1rxRaJuZSvwPA6f89hhl1Pg9RJ8+OGIsF7p/63GKh770w1YuHEWjsGzjfdykvpQuryjGCBGtl5Xho4892rTkwLscKDw2X3MwSkBP5u2PPIZFRk88A5Kw7PoJz4BLzLxi18+ikuuWIy7fnM99tt3Izz3wt9w8mk3oyF5TXxD/8dY/d/Hr8Mu268LI7IxOrYCs4YHZcBF8Hj1yjVYsOVWCFu+sK+nJlZLIBbrBw7Q+Dl6Wl72vZqEMjhgfcb9zlkJ2WY6LHSaLZHnK/RbtU30opykcEPvotOowbJz0OjxmvAuU2T40qxNCJO92ZrG7HXnAIkp/vGqoWJsZI0MhAuVErqtBtp+V/bfQKWKjz/6EHPnzUWG99rImrTWUFVUKhUZTPB9EzBhLVzoq8KvT6XgahynAGG2gNDlkLkp9yi9G5utQNQX5cGq3C2cqnQYPkaGW6+HlkcblpLUCKRfNiYnxDuZSh6Cq/SiTXhmKAqak2MCTNOPNNbTeotAGoGosMOwq1TGzzOP5wUfJO9O13UlwJDWUlRx8ReHunz2BHS5nmJaNAVR6mlLIkIQwSkXMEWAieMsyxQwieco1xb/rB+FyBgq2o0G8v1z4Ae0QWigmM8iTsjeZG2iCrOXFgdk5pNlTfCbhAnKpkmsoLUJDBtK0BZmI72J/XYdmdwsbLPLSTAyOv72yE2wLYaaUdlB0DEFxFvuOPr6+uG26LWtSG/B+4vfmRkFVKWwFiJzmc9CmKOaIqq0TDYPO5+XPd0LfNTGR2TAJX7UtNggeKwApmOhVWtB4V1DKxfHkvVAK6yk6wMc3nU8BN0IpkmLIgLUVHdR5pba/5D8wc80ODwsNRtZzG23i+qs9dDteLBKfC8aet0Eiu3QtBtJa0zWMfevnq3IOutS7RZxuByLrJ/e9TwDqEQimM6/U2omz4fjMITUFg9SBjBpYilA9Q2zACyATNieJuxKArgBWe6ScRCla4FOGkoiQ1EO7qamRmEaqtiW8flTOUAwmVY1/DUyOimMbNaHDAJlkC7rD9Za9Ginx3tfXzkNzRwaSmu9sC2gqtyUDEZVVQkuI3jaqLVEfTA1XUMh54jijd7kFtV5AdCOgEV7nYup6SZef+VW5Htkglqyrwjsst7mHhB/2jatEZjREKF/oAKF98jUlNgSGbkBqL1YzmISCAwyXHtcLzFyFapemKmQCFEmlyMJoyV1Uiy+8/QPBsbGJ8Vei37gUdSUe4fMbb4HAt6sNQi2azbtKyIZLhE8zs49ei3OtBZ6+Vw9gbUL/nP1utd+2f8HrN6yqJeprIuFOx4Ao1AUyREvYMrhnZyGqE0jfV3YGyL3j0NM1abg5HPCBBOmH4vNuAuFLDhpX12BAAAgAElEQVRJB2eBkPooMo2VzDsCq5SIOU4xTVZXEzF6r1SHkWVDRyupIIBPJoA1iL7hXaR4qq15XC5Yx6akzJRGi4EELJ54iefoIxgEGB1jQrsjUjS110GbXpoZR4oNFgVkcBBgpOcpQWICTSxo2Uw3G030D80RRkB1sB/dVguqVUa+vBUWL74Ju2yzAUqFLMbGRxCFvrBZLDMDL3BRys+HYFZJE7GiwfUjLFp0CqpVC79/4CZoShN5k4FHDCVqod6ooX9wQ/hdFaXqsDAZtLiDTmsM1/zyz7jx54vx34+ehaF1kLF4SbNPUxEmBEq70IXx5sKxFIReHYqWlYLVC+m9xQJfx/jIGvRVysJ0q9U9TE43Rd6v6zHy2dT/jWCAsC2QSJCOky1D6VEOvAa16dVYb4NheO40mi0PheIwPl0+jg022RpvvPwidt1pOwljUShh1GnVZQJ2GStWjGHW3HUxPjKCOYNkv3pQFQ/NVoxlKyZQKlaEWTR3bkUKyIkpH4VsHuUSWW7TIm+cHJtClLRRqZRFesZCNZ+10fFaItMtl4bhd2IYRQNbbnMaVq/p4NxvHYRvnLEPMkTzZ37xmfE909tNYYhDwuIn9ZEk5sCUZ5XgqrA4KGcnS43ySweGWCVoSBRd5IBZJo92yULpikcv2QPiFSsJ6/RTNUTeSB9SslZZYPLJStAaGXk6i9mMSMLoI0xGD/3JmLSrIhCfqRwn4OoMW4+8AfqUZkxE7Y405pT5C1jl8r9JJYQEFzmYENkXWU7EhamOJ5E0YOBNUVgIZH42ahPIZNjk9JCvDAk4KKy+TksAE5H3KRradQJeqiSiMhiFfye/K1l8sdFDwvAdvSDPh5YURBgo8SOjmwCjJGLbZET3EFC2yA8l6Hh6xVIyHDAUI0yEvUjGtjTJvQj5MiWzhrCv08/A9OYIEcFweusGXfENZhgD8zLCngYnx8/dmwkd8eU95nIZhBElbCYiDnXIkOXTD9KwtYAgfshGMPX6YlNIWRjhN9qV8LzjoIO/r5IqzsGBdCkEKjSRvlHWx/AuNkhkYhKITkHaWALq2JwgrqXrjWxbJjIzJMzUpfEh6NbwuijnZsFvjaDWnsQ559+GJe8vxxN//R123Oa4VPaqM4wsHX5QVk+Al+DEs0/fjQXr5eAYQMdtSJPDXylIlgjrhCz9Sv+QnMdkPNHfUUKHyGol4KdyPMNeIBaGFNcB38WU18ORR56HJe+ugEvPVSgYLpv466MXY/ZgHo49G4rJ870JQyPQEcFtTaDAhF0t9fplOGHiNxF0GgKmEjDkeiVIzkEJQf/R0dUY6ivDI0OGd0fSQ648KJ7dDFDSbQ0/ufQu/OGxZxDEPUyNU+od4Asbzsbfn7gU6CZwivTHZbhQ6rNNT00GhfEzE/ROaPHA4VWnJmzehGcpQXWdHoQECflOTLhkN1LiTLPLIIShmIg1FdP1Uaxa3cL2i87A4Ufujhuv/o5IQvc64n9E/ph1ipiYYHgGf/VQzvew5NUHUM5zWBTCDyjT9VChDFFNz17b0tGo1USKWa5W5O7kf+vk0uEW9wClovzvDT5P+X8ciDDMKbVMqTVjzF7/MNxw1bex55e3wK67nwbTHsLE5Fg6KJCPQw4scN9dl+DwAzZHwoGMST/ilrD6yIYnEEmQp0dfbUHiyAIuCHhBOxhaImgKffeasqbp9MGhSqsxjlyOLKMQnXZH7FdMx4Ru5/HUv5bguON+hBNP3R+HHbUf9tv/mxKqJIcTIU3+Dz3Ke8Ddd1yM3XbfAKYKGVRFDAdRU/UKG1vuM+4fDiJZJBBIESsDBiWJhQqBRAJBaUheGFMqr6DtTsNrJXjm1RU47VuX49rrv4/a2BpcdtlixGS0qel/O9hv4Nl/3YLBah56QH9aLlNFWKvco5Q2c8hFUKPjTssQNgg4QNbFLoEWAQQEODRJzzc9rYlmOgqe74lCWxZbAKyx1Qq22O5gPPrkLdh/7zOF7UcwKWqHuOaKM3HycYvEDkMGj2SZy2CU7DP+YwjgQIaWx+GVCrGE4aAvSwZ6QrUN76IUBBe5N89jiwMg+gpzXfBco2KBV5KNE069CP/6+1v42bXnY68DF+K9/3yCAw/4EcKE8MD/AauPP3YN9tp145SxmqG1jCZ3oTwv3oe6hV6QiJSXdlKErgluMEBSEeA5tbogWNianpTBl06wkH7xFuXwKqJOA1NTyzE4dxjQinTOSZPtGcqk9OA1XfGJzBQrqE1OoVhmjUE2eFon0DOfdw8HtH4YoF4je1BFNuuI5yjvc+656ZE1KBYq8AKCuAomxkdg0L83mxWrHvrB82zn2WA5lGb3UJ8eh65S5UG7mizy5aqAUGHUlNAk0y6KrZUwVkNPkqVYR3A9iOqol8h9xnuLDFCeu3w2PoN06HPPYS73B1mtfPIzA3F6iEtgFkfYvAJmwiDJ+qQUnhZEtOkShjQtRhxHFD7pOcH/kD+XGQAM0yLI15G6jjYZ4ofKQSoDBakYoHSZypNMFlP1dBht0wrHayNbrWB82UfoK2YB1rNWKbU4UsjkpE8mawHAKeTQaU1JUFOxPEusQ5ysNUPKUFAs9omvvs5aAqooFwgiu10dW+/8VRSrRfz79XulTmIugy1sRKqrGiiXCnK+k5UurGyG5CaBsMDzpX5RTQnLVEK6+LASYWayBwl6aSAp+weGZdGLtzY9Akf8eW1kS2STEphuyb1okSU5E7jG05d2v8wOEE961oeximKpImA1mZs8lzQGjtG/noMvsWjg81dETk4yiGZyfbCg574yoJh59JS2kD14l0kP1OV+po9qTfoiDqL5blnjc3jD4FJ6i7IuYz3AYalJ9ZVYG+hIqPpIEkyOrpK6dHioH0qGrFxDzg8qdlhfyVA9DFJ/XfF0pkWVKpYSk5PTKBZYu3YxXaM3aRmqSqumVKHQcl2ss94GGB8fkWGi22wIISHr5JGX4EoxHBKlYwqupuxuPltmFMi6YX6D9I0znrT04oWKjtsRIJLnh8aQOCpqKLe3HHxx25PRaHbw0rO/QkmnP38KhpOYoWiq3B/s53j+kdxA+yuytTn45d5pkU1sk2TCmplnrI7pqXFUyg6mG5Mo980XCyvmcrCe5fek33m75cpwQt4DbSQs5lyEAm7resSjCQrDVEPW2pH4q1IhRmkGAyJp80GPHb3vwLU401ro5XP1BNYu+M/V6177ZT97As/e+qWekhvCul9YBLKxyBx0MnnxdvLbE8J8YOomL00m4vIfslTdbirppWchQxMYKMOCjs0If5+SEUo1yLYYHJ4rhRXlmGvWjKBSKYhXo0X/x54lBcTo2EjqKWdmMFHvYePND5FG4f03b0a1nBNpCIEgFlUMQQqYPEFvrCDAwNAwrrr653jlpXdwzTWXo1xSJXH3+VfewDbbb4Hnnn0ZbiPA3nvvilWr1uCa627EMV85FH965BFcevk1sA0Fp33tDCzcfAGuueoyBN06gkTHIYd/R6SEjbFxtJoxnn76Xsxfd0BkH/9e8hHOPOtcjKwMse8+W+EXt1wuJu1k3O6086lAXMezzzwAjcbwXU0m+JoZyCT41Tc+xte/cT2a7QT77rM1brr+x+gfdPCr25/Aed+9Dpt/cT4+/GAElbKFe+68Dn19phQoZ5/zPfzzqU9FDnb2Gfvh3HNPx8rRUXzpS+dQCYeHHv41fvzjm7D03Xdw+umH4OSvnoKbb74Lt932iExyN9igivvuuQFx5JIGKAn1xXIRbTdBu63ggIOORX2SRY2C7Xach7vvvgVjYw3svMsxAgxZtgbm2J99+v746RXfR31iGfIFDZE6hIXbHoKPlqWyRBYXpqrhnruvxF67bou5c78EXzxJxcEUH3/0Nzzz0ts4+dQfSIO9wzbr4ZZf/RRDgw4ytp2mPPcUkV+KT1svwvj4apQrRZFoaaqD2FSw/0Hn4o23RrDPlxfgzpsvgG1qArqRFcCgGAL4TAxW2aAy/TciCykjTSCZMGRkUg5lMEyBwT3ujGcipV0MHWGRKsxRMvro/0ffKTuVdHXaaLRcYZxoJptvLZVMFcrCeiYzRC4VFoYdH1CywnimREuGENLwOgh9V8IiPvMMKxbLwobSOe2mLQGbMvqjtl2RJdKDjCwGMpAI6lnZnIDk/D3pLExaDyRQE12kxY0mJ/UxshlTAooYNlEu96POkCgh1UTI2ToyeQe1qYaAOvlCGWoYY/WKlSgPDEqBmMnoCCKGYKgIvR7MYlVk70wTrw4Moj4+KoUsgU569In3ZseVgB42BwLYOI4wUemBxc+hGQQ+U3/Zdrs+471JlgyB7AjdTgfFYh6MziWw2PM6iGLK/mwJeiBbiu+WDBPKxyvlvDAa251pGHpZmg1+HzaNlA4TAGFQjwROOTlpaAigspGhjDZToMyUUumsgBq9gMFYTJf10elSdtdGsdAnVgFsWuljSFAnmynCbdalwaRPNEMgPvr4Y1RKZMBV0ekQ5K6IB6ow/douBufNRW2qCSWyUHJihGjg7aV17Lznt/GdC07Aiy8uwUsvLJVQFa5dolGqEaMXmgJODFRtvP7y/SgVgR7lkiJBDoVZQxaODHJoXNHrCXuHzBE7Ywr4K7J1BjsxhCYMpeHhoMhtMTCngBtvexiXXX6r+CEnaleYj4/+/lJst4UNU+H+6xPAOWLSvVaCk6XHmyvsp3aQwJK7og2LzXPYFpY/WZoSWKdYaHZ8sSfJZgy069PQFFOGFZTOqWRzqTYMoyfs1/U3PAqHH3MwnnrmGaxa7klDOdyXwSvP/xIFy0QQteGHEfI5ApQSrS3nBs+hdsOV90oZIwGuIPLFj5WKCZ3+sIkmwz8yWvuHZmGyNiHnoYTKhSrsnCY+1Ymawa/uegyXXnkPbr/xOzhgz50xGRnYaqtDYJoOWi7BZ+ovVPQXe3j+6VsxVM6g026jb2gYOi0QpicESIqpmqBFQJdnANlSCbKVAjr1SXidtHEm65+NIlOPidLzrGBQj0iFZWST4M//+zROOPVGPHD/ZXIGH3DgD8RDk6AgwabPgFXeVRd9/wScdepe6IUdCdHK2HkJYOwStGLDx+9QmxZPYx5ammHDKlRk+KFmc2iPrxKPcd5h9FsmY94PWgIQt2odAUo1k4EnDmxzAKoe4a//fBtHH3sB7vnjlfjZTbfjxX+tFNse+quSNcyhhaNngaSDt966D1Njn2K9+fNgKD0Z9NH/e3JiDeasuy6mRybYPaefTSc4U8CaNWuQz2bkTOt6iXjqkUHZYZiOZaLRnEYYlLH1zqdjnS8M4Ym/PIDN1ttNwhYJPvCsJHnqzTd/h4LjY7hvffHSjJVIPJ05AHJdgg2WBLL59HF1ONxiwFfqrUqrnurgQGoxEibCVGPtI4EwqiphiLRTchur4ZQGMTbWxoEHnINVYy387bnbsNuiY7HtNrviyaf+BUPR8aVFG+K3v/k+Aq+NarUqoAHHgAxZsSyGBhpQkkgGwX3DszG1apXc+1HswzZpFZGHlTHQbEwjVy5gbPXy/4+983C3o6y3/5rZs2d276clOekk9A6hKtKRovQiglL1AiKigIAC0lSwK02iICC9SReQXgNEWiAkIfXktN33nj117/k96zvh/p77NxCe5z5chJyzy8w777u+a30W+gdK6Aa87yksUiz24Fk+simmayrwDQNf3e0MrF3XxCOP/R5b7VjE7371L1z/2/sELSSPMKWHJR/ej1LagtYjxzsi95eIhpEIRlavkTJMOjM18siJbYhx2MFW8l7YlC1ZcgUrP/4YQ9OHw5K5dDYUZsocqlLkV9D26sI7V40BcexyuKB0fYyNjAqOamBgAF26Lrl2WzbSGTaes22MImNXBDjeOyzBMeTnh4mXkbUrkcv3yz3ZP3UK4CsYH51ArpiDkYkDdksGPBx48PeQ68/ESMcLkKUzUqL4oROeLO5el88kDR2TIiU5uRSiNTTNDnK5jJSTSgEUSwg41pPBVyAiDBENmf4SOtWqiH+J/n44lbqsnxRwOGBK5gsy6NWIWeg66LXqUClmb2D9EnOSzuZh1SvyZ2h06KoqWpWK4Gs4zOLzk9F2KaXjoI+yum0iqtKRxxg4zQoJNJpklBPvYnBsh2JfH1rETHEozLg6xd6Ehihc2I0qOp4Cs8syLw0pg0k0Dox6EqFm6ZfrtmHZVdTrHaTSfUhyMM4BSRAgGUuIW55u47ZF16chg3Onm8D2u38XRtLA6y/dikyMhYhMclkSdy/2cZjTFKQMhwd0E0sCy7dkoBaLZTCybgR9fX0yvOI5pn+oD41aWUrfKJBbjof+/iLKo2Nw6P6PETmVkeFSvdYUJzFxG3SeEyvAlEC5PCHrLa+hgb5+GYw2mhxG05xhoFytysCSYrmukeXOBBtj/iHXvsUStWKCgTsoSkyuTcb7xPEaJ2/bFQMCHf7EDehGGmajg3qjAqtTleey7FWUKBJpJu/It2eqRtnAynZFGK/VKhgYmiqIJOITYroqg8tCPiulgDKsUyMo9U+R98PfxT0vB+l6kuextsT/yTnnHpf7XZZM8p52LF8QZtUKC09ZgNgVhiwHxLwm+bOIE5BKg16Y6MoP9cFrN8UAQLY/z4JM77CsrjE6jkQijahgAYjxacNrVGVtIpaBfQGpDIctHKSSD+/hk88/xznn3YLlK0aw/NMHEHVaiMeI3CLnlkWdKfk8QlGXWCNDrjnBI9EZ63LPFhW2uq5zOO7JQNWsNZCMJYFonJtuEZyb9UpYDkjgeC8iCC5VJV6tjjRTOkRHBUQCeII3UCPcu3CAkBZTRXVsvaQKVC08B+f6SmJU0AcO36gzbZRevlSfwMYL/kv1dW98s198Aovu+WagZ6dh6z0OkZhbRHVhdVgWwCgrxQ86Pnvyd2504hR5grBBma7UibExFAs8NIc8VV0JHVOMynPzm8xkhCPJ/43TXRaY8KBIN2FYsEGHjg6XT2XfRZtxrY6GzbY5Tl7i6iV3Q9c8JGJRYfqJeycIOZ+eVGFmpdX23ffW4vIrfooLL7gM775zBw7Y//uYKLdxx31X4o7bnsCzT7yJu+78Ba74xU34ZPkEvnHAdtCTMdz/6FsYLCbwg++dgHffew/LPx/F3fdeJuLgDtudiSmzp+JnF52C22+7Gx+8vxoL77wUQ4Nz8LU9v4WFC69GIRHDxVfcgA+WrcLiN/+BrKFj32/8CNttORe33nwpdCk80lAdXy4bGq8XxU67/g8GZgzjnkf+gJ23ORLf/PouuO7Kc/Dqp5/h+CMvwQP3/wGBpePsH/0IlWoH9z7yS/z0J7+B1VLw0QdPYcnHS7DPvifhoIN3x+W/PAtf2/1kuJaCt999GN847LtYumwSDz3+ezz++HO49eYnpQGTZVmMpO6112zcdPPPEXhhAcd4eQy9oIj99z8DU2fmcN/tV0KNTsfhx5yJufOK2OurO+Hxx9/Gonc/wY7bb4JTjjkQB399dxSzCXE/dVplBKl+vPvhchx0wA/wzqJHMDx1GLt99VAsXbYe61c8hhdfWYKTT7oQ99z9W0S1FViwx8GYMePrOOHbx+LZJ5/FxEgVF/z4u/jOqQej3mzhvgefxXvvvINvHXcg4loPe+6+QAS9dpOlF67wPxu+gnMvuBkvPLcYJx6/H37242OQTjNCSTezIdExHkwTKbpFKeaRMVWAbbZgRGPSdN+oN9A3UIDvWLDIAmZzCQ8ntTpisbwcPFoUZxmJMpuyAW41Gyj2DaDdroYtpFpanMq5vhw8lxtWRrjYBuohnqSLx5UNmq+koSejUC2ybysyTCAvkbF1HkZZuMFIsPCuHB7s6agLJKr/BWuWsTi2ZYsiQPcWHSc9sicj4swWV6OmwGlUxN3NwwAjjjwsMPbnUhBkI7Diyf3Yalhy4Oj6dRE86WSV5mm6xul0pYDrAkYsdNNG4z48pwanyWhfUjbkFBPMdhOZXEKYr5piwO26yBTzIfetY8JIZ2A3GxL5IqdM3IJaQjAJPPgYMfKNOyJgh43ttACQ3ZlGtVKWKDzFQLKY6XCIGHQHhE3EPCzEEsSNiN0DHbMi7e/RREpcucS70WEijiEe1Ohu8lmEEkOSfETXxTtvvIEdd9oujEYrjMrrsNuMgNHpwbIpOmjJ0+uK4yWqJjaUVjA+CujRuLhD5b/nwYKuIJvO5PBwFTpOw6ZxHqgoKFPgoWOch1aWQug6I87Av55bilPOuBJTZ0zDiuUjYUxxA4WMHEDJzpJkrHUxZSCJfz/zd+QSAVLRAPXKCAytJ5zreHYIHTnsRmQYxkZkNt5G1LAQTti/dB/rMVhdE7YfYO16H3vteSqabsh3pFuYUfJ99twCN/7pQkwdIHoESCQpTDGVwKIoOvR4mGLhVBpKLBmWMVEIi6joVMbRtSuoT4zLEC41bS7YacUIfDzGtdxHQp+KSNBFvb5K7oF4vB+tbgW1cgpbb3sEHvrXLTj+xPPQaIS8vWjExjtv/x3ZWBP92X44dBpG2A5uwKbzlAzpng+VUb/AxbKln2DKjM2RSMdlwMeBHQ9fFKFcj470bMgwNtLwbMiBMpeLY5RMtv4SdAVotV3c8veHcMU19+H+B27G9pvH8OvfPoI/3/wousTgkCHaiyCpAWtX3gu/vR6RIIVMiQJ/Co36GMp0vUU0ZDJ5GRDykUcsizgj6RYjQoIH7yB0XhrJLPyejVg8K8zCVq0tQpvldfCTCy7Hq6+twD2PXIW/LXwKt97yvJSx0F0d8jHDAyZF3JlTsvho8b3oemsR6RmwO0Aml4MfWNBpeVbYeG8DPovW6OBNCNqFB2gKoD3flBIXOYBSwAoUpJgoYMu3sJpdYXlzvRWONh3Tbgy//t0/cMPND+PSy3+EV157F88+8xKifNa7IhfK6+PwKhnv4o47L8M+e26NKLcEXijussyHBWBMySQTOZhWDU7PQkRJwNDoRqrBtupIpvrk3uYbT+X7sHaUzcxZbLn9sbBcDb/9/dU45+yLoAShU5BOKIraSxY/hlLagaHaaNZa6J86V+LVLIvjfobfiZRLdhnt55DAloGwRIiJjWFw2gldvlanKdcR3xP5g4IhSSbgNEwouoJap4OX31iC665fiHlz5+DHPz4XO+9+lMR1WezF0h2tZ2Ppx/dBVRvynCuVilL8qOsqdCMl6zW77Og4S+oZGCIGeDCtdcJKVINQDBSchxGX9YjiAbmOdG+yhFG4r7xSRGyLQIsEGK042GzLk5BMG3jt9b9isJjBSSddgSef/28oSkV7WLvsUcTUqgjbisKhFmQw2CEzuJiH32qKaMnhvLTP00Hp2XJPEh3JdZ6CDR1hjM1SIPIZfu76iDGHrDLeTBa+C9/pClebYgQvYw7UbctGjSIWy3ICIJnpE5a/47QwNDwVnUZDhkcp8vhpf1aJuWD0PYbxNauRS8ZFEMwPDYu42bY6IpoNlQpQyGv1G3A4UFGII1LRqLAwVIPfU6VVnAKXlP4oTITQQNBGsX+6XMVmrSqiDv8cX5wu8fzQker3dPS6uhT06RTrGw1xxJFPTnGa1zjNAUbUkN9Nlyt/D6PIFMeI9OlpLBPUYDUq4l3nMz3GYjbPhx+wNEcR5A/LS7mWyPPLdiQmzlZ7xpB5fxB9RSeu0ovJNRJLxQXB0zYbYVonHpPSJLI86f4jRoVOc8bdKbI2GlXksmloTKpw0NghEzMKg2IwZ0BBRK47DokFjdMeEef49NlbCRNa2PfdjvQ4cB1MpPvk+zFNC9UGxLHq9QJsNreIbbbeMsQLGOQH6/jwo6VyLqGAOG14GmJGXByRlUpNuKLD06cKrmn27Dky9Cz202UZiBA4snYUW229Dd5+513ssP2m+Gzp5zIM5fdFk0g6HUex0IePPvlUhPuxsQlk0mlkszF8+slS7P3V3bBq1TpMnz4sQ12657mOEE3CkljXc0RMp9Nyu622wjtvvIdCsYSR0VFJ5yzYdQ84Zhv15iT6BotY/tlKFPNFjIyMopjP4Y03X8fOC7bBhx9+LinAUl8O8ZiGz5evkaKqvr4pmDptmoi6//3vItkLFwp9eP3Vd7DPPntvKNXke2WBn4VZs2cIu/bjTz5Bu+VixswZKFfKaLVsbDpvHiJRPq9bIqrXJyvodCxMmTYNn332GVasWIFCPoN8PostNttShqQffvCRYK3GRtdjYLAk0fulS1fJa5o+PIyln32KWbNmSAkwHdHsw+C1GEvmBc80NlYWcViPO2i1mhieMgdj1TaiEeLJVGQLGeR4zTotLF78LhLxLAaHhoSDTNwBDTcjY6PY50DuAWy8+uKNmFnMw7QnZW3gtU8mt9OpYWRkJbKZLKLxkria+R3zfiJGh98J9+hEM2SySdg+UREGAu7v2V3A8jwOYoIAhhaV16rxoQZF1jk+m0P+eOjepTvatVn4GTr7OUTh7+OzlXzZL/Br8jw0TfRtdtpGnWmj9PKl+gQ2XvBfqq9745v94hN4/R8HBXpmGjbdfp+wPbJrodvjRowb6EDcPYxhsoAmGQvLYlptMpGS0LXwQdQxw3IBuvZS8bSwNFOFIswaWZk92XRK9MkIW9856WPUl8IqN9LcvDOuQ44WY4mVOrDFdkfIZPuT9+5CLkOXHksNwvKPjtNCNsm4doCOl8HczU8Qh+Cd9/5G2EybzZmBat3HPvudjA8+egE3/eV2PP3kE7j/3itxzbV/xT33vYnPlz6EdeMV7LbXafjhWd/EKSedgKeffQkXX/InvPvuPzB1cADF0gH41W8vwCH7b4e4kcGJJ1woh4m58+bi+RefxeJ374I5uR4vvLoGJ3z359h1hyn410O3YOq8Q7DT9vPw4IPXIRrY8NsmNM0Rl2BxcCae/s9yDE7fBC+9+Tx+ftHNOO3kA/CrK8/BwjufwlVX3ILVa55Cu9ES0WHT+Ufj3B8fh9/9/l6ccfoRuOKq0+WB/+Sji/HrX161c0QAACAASURBVP8Vz76wELWKja985VhMHe7H1lvOwlabz8PZZ5+Czbf4Ovr7M5g1px+77rIN3nnzvzj9lBMwY2YO2Qw5XAE+/PQ9LFtRw48vWIhX37oPU9MWQ3w4++y/4IVn38OSZU9g9Zr1OPSws3DHXddirwWbwbPo7GKUjCUobCr28P6Sddjna6fho0/vx7QpOUxMuJg791BMTv4Hd9//BL5/1nVY9fnTKGa6uP76e3HtNXfg6msvRCrdRTadwtCMfvz88j/hlVeWIMpIF4D3Ft2DQpbROF/a3ck6pUuKvNt2oOInlyzE3Xc9hzNOOxg/v+BkJGMUJNk67Mj7Y7M5K3CIgYjGCO6n5SlkTPIcrsbY8ksuUli6oKWTBI5JqRKj52yX5VSdPCq2GdfH10txAl0pWkSsT1KWQNaw7Vkw9CRc2xXHCN1zLHgJW2JVZIvDUq+s+OSjUUCkg4Dwe0t+P5165KJRuKDLjKcZigrxZHgIolDEe4WHYm5I6UrTGN/fEKlnizBFP2Hua6oIxWxFlfIVuhM1Mk912PX6/5Z6cZpOF0RXyoYYh+7IoTSi+KiV14oDmM3shdI0ES2txrgcZtLZPtTbDuLCSQ1FSx4UeSiAys/WDV1KvifYChZgZPr7xNngtWtSUKbrSXGWUZ9otWriimL8ihFVIxaXQyYbi5MspkNPCjXonhFXoxpFulCU61dO3r0IquWKKJfZLA/7TRH98oWSiB/c4NYqZVlvuBEXQcQPubjkyFEkNLQIPB6c42z4JlYhbA3mAZ0DCH4XQUB3iIpspk+YpxRoWFRClyR5W/yuWVxAEZgHYnEfsVgE5E1XhH1Hhw5ftrj5TWIlGKck/5eROBvlZgW3/PUp3HDDk7A91upQXKAq+3+fWRRHGR/ld/SH356Fk751AOrja8QBXcqXCAGUMr1kngMuX+4JIkx4UKaDlY5DtpF7bhaKlsfPfnEt7r7/BREXxGTVU8QVs/mmQ/j7LT/F/JmDiEprGtl6E4LoZVs7i3WIUyCLksJ+hIzhREoO13zRmQJFl3F4Vgu1Sh2FoRkSgeRsgIMKiq9ui/ckhdgOVq8ZgWH0IVUcwL57n47ln6/B64sexHY7HAnf53fiymHng/ful5byCLESXQWNTl1Y2hxU0ElOpzCFIzYMJ2MGRtevQioXDx1uiSxa5Zqsr2SdmvU20umUMFiJqmE8uWPVkM2H7mPer8lcHxw7gqOPPxfPv7gIb73+CDKFriQE7v7ny6FMqDEQ3sOzT16N+cNp6BREokRF5IAe3yvxAF2JEEthjbiJvf9lLDJqTMdcsb9fnnMcOGp6BpZZQ0TjIJHXbxGmk8Dcufvg9O8djh0WzMcZp12NjkUPYOiOC//a8P8rPRGDWvW3EXRHRbxTgriUJTJKymshFssJy1GLkJmsy/CTjitdXrsBLWmgPTmJZDqDyXUj0rQ+OjmBlDh0Qp4zD5104vGeYhQ208c29giO//b5eOm1T3Da/5yCG29cKEMGuqlFAxYnblRY3OQLPnTfrzF7uIC+UhaJeETa1inuaooKu0P3eQ9ul0NVSPzVdcncNtFVAxmSWHYA2zPgeDH87PLr8PATb0p5GIWhUrGIymQdmtJFNqPh4Yf/jC3nDkNTTHTJ0Yuo4kIj7ZPPM4o6FBHp9KOwSlsueX9WqxE62ijAyYJOxrWLZrOOwcEhES75vEnmc/BtG2paQ33SxFvvrMIRR/9ABjFLlz6PG/5yI6799QPSDM6/+LOIdPn+mfvjsovORD6dlPK8dCELszqBsfExFLJ5aPF0WPLXAxJkwqs+zPakFB11PV1EXe7FeMDn88J2rJDNyhE2Gd3kq7suTMtGik67GFvco3jhzTfx/f+5FuPrHSxf9ih0o4k/3ng/fn3tvxDpqVjxyT1Ip1iINwTeqh3HQ7xYRI9FaV0K8IGsAxxwKYkEGmNj0qTOz5FrvN22xckr7ESu84hCMzLCnk4S+cBnLtMZ/G9NFqNpiGlEHbAsLCkOe0Zz+SxZvXodCvkpyOcz8lzksJEs7RDTwMIcD6nirLCMyK0KwzUW7xcn8vj4KAaHZ4noxutfUh6uJe64oBugZYalXExfkWEP1RW3NtvC+0pT0DHDZwOHSQ2zIp/p1KnTZMDAa5qFTcJWJr4mbkBRY+JENxIUZ4FOgy31SXhkXreaKJYGJLHB5IQWj4gIHpbhBYjSlUhnIRMeDt36ZGqSuRkglWTkmj0H5Enyn9Oo1yqyjjEensyRBU68ByTuzecVRXYRojho5xzSY9EO8RFMX4Q/V3qaeoxTcz8Tlz0BTRBcLgSt45jCB+e9zns5LLxS0LYoorPUjSEID5lUEvGkisbkGKpNE32DU2DohjBaGalnAoa4MaKt6EKdrHWxy1dPRbG/iFdfuAuuRaG+IXuZiTKdmwm0Gg1MmTqEN15/W55lFLC4xlP0W79uAkODg/jk408RIxtd7WLOnBmCFDCbFvLFQbnOuE+hC3LdmnEpdJw+Yxo+/XSpJGPqLVOGrkw1CcZBIYuTAjf5th5KpRLGRsexbv0IZs6eJWKrsDbpDnYcDA2mYTY7WLFsNebMmYO2ze/UgK5owqJdO7JOyjdH1qyXdBAZ4Hvuta8MRPmdkeOZy5WEVU+MF/e9RG7w5uX7XLV6DUZHxzFn7uZ47j/P4ZBDD8Ca1Wvlc2XMvzzJ2H5cBPuBgT68t/gD7L77Llj83scYnj6ERqWBpZ8tw+zZ06CqPrbYdB4qlSYefOABTJs2DTsv2AnLlq8QtIFlc2/QxeDgMCYny+Kgf+fdd7HH7ruJAGs5XZRK/cIq/qJ8kgI+54KVyfXy57mX3X33XfHcc68Ldskins3QMD7qYcaMGGynh2qN+42uPKOjmivc9VaDg7Uo8llPymf7+6OYPns6HvjXEvg9BR8uvg3JHpFb5LPHBW/AXomowTNrD8kkC0YjggPguVA6NGT/xiG4gY7VFoZ2PFWE79KAoXCbF+5DWRDpODKA5n1BfAmH5syJ8L7gfZPIZNGs1gW9RiQbzxm85nldhS7ZhOzZOUCX4Qqf5aqK+PBxG3WmjdLLl+oT2HjBf6m+7o1v9otP4LkbvxokijOw4GtHotnpQPHZnN2V9nQBvicIBqdYZaHJKEQiAZ1g+XgUk6OTKJb6pKyFbaRsjJfWKjq/WPDCSZ80SFI0Cg/PUvIQT0oUkocMHgYptBiMgAY+LM9Ho6Njky0OlQfe8g/vgaa6yKUSwp1s1CrQDFU23a5roBNEMdFs4apf3oannnwDjmvi5X/fhGkzpuHIo3+AJR+tw/y5s/HzK07DNlun8fgTS3DhRTdi8Vu3QNGT2GGXk3DKSXvjRz86Hbff8RiuvXohnnziTxL7PuqYn+OeB/+A3Xeeiq6fwPfP/CWWrVgDxyNPMsBjD/8eOcNCVxnC0Ix9cPjBO+OGv1yGrXc7GfPmDOGuO36BlO4gxSZ6lxwiHbWOj4suW4h/PfkWps+dgg/e/RxHHLo7brrhEvz00j/i7ruexsjos7LxWfbpSpx7zh9x94O34tTTLoSi2Ljjn1fL5npsnYJdFxyKdWtelATLrLn7Ybfdd8TK5Stw922XYdO5W2ObHY5EMmPgvoevkgOG0s2hPzeEemMdatUaypUKioN5PPLY63jm2Q9w+HEH4ivbzENhUMfTT32Oiy/4LZYuewTlRh27LfgO/nHnNdhrl3mI6w58RUEmNxVqEINvN7Hk8wksWHACnnr6z9hj9y1AvXB46r4oV1/BK298jAMOOAOrVz6F6sQarF5j4Ygjz8W5PzoEJ578DZSKg9IEf/LJF+O4Y47HcF8G++2zI5r11SgUorJBajY6KOQHRLBhHF5LZrDLV85FebKNfffZDLf+6efoeW10e5aIV4xussAnmU2i06LgmpCDHSNihIFFDLogVZmoU9xkGyl5fpoelUm+sqENlvEfCisE1FN8pRsulshgcnwN0skE1ICHHheZbEqGEVGJiZriFBO+EtlldPF06ARnARmLw4hViMvhnE6dwDYRoSu0R1GOFiZX3D4cSLAgIl8oiBucU3m6TsjGohirqeRLsg2a7spY6MKjEOs6EqGj6EYbZNd2ZWPJmJ3SpcMwPM0zlKvAhVl3hOXIeB6dZ/wMu05TouNj5RaMiAqzPC6RvfzUGTCtLnoqXTlkTiVD97hjSoFCELBtPSKbU4q1ZHnSqU4h2PUsYX8NTp0hggr5tdxoswCHTE2y4sia5WaWvCoRgyMRjFcqSCcZQQ95zhR4KP7RXdNhJDKRltciIvaGZl9xZ/k9cShQVIilGacjo7YpnzEPmrIBDnxxp9KVTKE9Ql4iOY6MbtGlpOnyO+issEy6lBkN42thoQ3LtpywPb3LpY+fLSSKy3gg43vCfCPLNxoVBzG/Pzr9KURmCwPilGS0n8Iq3bMJnVE44P6HX8IPzvsT2o4q30soAvyvEVE26uQmcwDDP59JBvj+qUfisEN2xczhkrg9eBhPF8ntdETAo2RP4YOiPstx1o9V8fgT7+OyX9wAr0dxVxHBlOIfdYct5g3huWduBboTUsiga0k5FFNsyLBp2GNc0pCIH4skGB1vtk1hC3MgF7aGs6iILDfyjRU4dgCXr4HOS7MuAuLUqXMkoup06aiiGJPFq29+hqOOPgPfPf1AbLvjdrL2+l0NUOm8V3DpRSfjlG/vj3yKQnUXiVRUmrD5O3ioE8eewVbuAIl4ArXxFej2HIm9DgzMlH9XbVZQoHPT8QQ/QhdQ0KNDy5OIteuFpXKJYh5u28TIyAQ6bgRHHXMuRsYqeP2126GqJi796Q144ukPZU3kKOfDd2/FlFwPUSWJjktHk4a4oYTO6iAQ19PoyDpx/tA5LE3PXYorJhJxDisDdJywkAQB25fp1GSZRg5tO4aLL/kz7r3/3/hwyTO49uo/4fa/Py5c3//vaN4grFK8FMpqDzNnJPHaaw8hFeXaoYVuRwo1roNGtYKBaYPijhQhiyUlliMiNA+I1UoFpVIBY+vXIZ1KinuN1xWj2BQjVZUDD1c8su12B9lMDp12DYESg+kYuOLaP+Mf//y3iDOeJw/9cFggre4UekJEAK+xH/7geJxzzreQTLC8pC2ICKrWHKhxnSAzmow8OjPJAFQZCw/oXuvB6xr47R9vx18XPiaud66vdG5x70GFlffJ/NlDeOyxvyAd85FhFJXOa6JbKPh1XeFhE1NCgUqESOJaXDLaGdPl/c026nB4JJgRl855OvbCyDTLJkPgTVQYku9/9hGuu/4OPPTwG1IO+NZbD8OzOvjaV49FtUXuN9vhw4EaRQRibHbdcRZ+eNbJwvObPjxdMEszpw+gXmNbONEyHRRzCXTMmrDHGeueMWczuB0OBYkfCEvpKKxSeGiSW+i6woSk8KWTgc1ZDYtKQWHfgK+bePPNT3Ho1y/GdtsN49lnb5R91pFHXIBXnvsILzz3W8ydrcHu9CFm+GKcZzkRo69S5uhYiEYYkw7Lk/ja6V4LncldxI08OM1ke3x5chwDM+dDVVNSXOp3m+LYpTuf+qRlVpDKJqT8SsR3dYPDP0puLKPQAcyWKxgeYnfopGSpkc2BAJ20miIsRQ48U/khYf9DI1OSz4yQ/8/0Bx375FMz+i4fDDnc7AjocoARw7p169BXSmJyclxc2nE9gWQyg1Quj06tBmKjaTjgH6WgTWGFAj8TIhz+drsUPYFUtg+NahnxRAQaaw3lOlEl9RDTY7KG8zmnxlQY8RTsFjnDTOg0UWVBmaYKooTlUHRJ0oVJXAnd0tyLkGFJgZmDMD4nPM/C+pERTBueIdcuGdP8rjgcpMNUmunJRBZObkuGInyO0Sgh6y/56HxWlyel3Z0CMbRUyI3sOcjEwwJSik9SvBWPIqLH4PocBnfF1ReWOYZuTimh8y25V+gQ5OPMiAfynGPqhoVhzU4Uc7Y8EulcCu+9fitq1QlkUuwy0OVZy1RO4LbRIFKMTfEKsWAxxOLhEK/jWFJey30DOZ7pdEKGwBRWi/1DcJt8hisbBqFqiC4gGoclvFYb2anDcOt1RNMF1MfWwWeKw7FRzGdDhnGcazWduyoypT5MEE0hCApVIuCxFNEFRD5pITOVZyAKo/G4/LOI57Yp+0oOrrL902DVG5gYX4P+gZwkJ2hU8IlZsNoYKA0IT5hYI3JXmQoMi6VicPwuHN9EVA/t/Rw0MdUQI+OXoig7GCQp6IkzWImyjHMSmVI/zAaHBLxeOGDjXi8iaSKu+1y37Q2lZkzqcHrD85Y8FwMF6XQWlfKk7EcnyqNSULV61Rok4knMmDFLREmmg8JCNU3Sig2yYlNEvjBplIXVrMl90e3awiSOxuj+Z/kn1wkX9eqkCM6BT7SKCduioYZFllWcfPrPsGjRSixevBCFSDj4o8mE9xJLA7nX4LOVe0+y6HmfieCphv+ee0cZVmWIa+EwpyeFmFyrWM6YSBlYs2oNhmbNEkxH+GeJHWERLX+eKkNqYjNy2ZKsqUwxUIjmGZeDBl77vB65r+FQkjxzitbEVkSHjtqoM22UXr5Un8DGC/5L9XVvfLNffAIv/nXfoDC0KbbaZX8m8NCulzc4wQzZJPAQxeIGgsI5sSYsH7AkJkesIw+EbNt222z1piDLh11LHrac9Ensn2w535PoqxRj2Z40VjdrVWRyWWldtDvchPqom218sGQE3zz6InHwrfjwbvT3ZdBuVmB3QkcMk72MJjKSt75sY9sFp+Ds876LuJHGr675C556+CrMmD2I+x98EVdecTumDObw0qu3Ihq1cNW1D+LWhY/hjZf+humz52LmJvvhsAO2wU8vOQPXXHMT/vXwItx660+x47bbYqddjsfRJ+6Fyy75IaJaATNn7oZrrjsTXlfBTy+8Cd879ShccO7xWDcxhv0OOw8fvn2H8P1mbXU0khEV7713J6JdC3m2XsOBnPsjCcze7AgMzxzArLnT8Z9n38PwUBpvvn43bvzbHbji8jtx800XYY89dsFPfnIxlnw0itPOPASvvvwRnn9uMb5xxL7Yf78F+OHZ12C//XfAvffdCtcp46NP12O3XU/COWcdhEt/8i1o3Sz+884nOO7YC7DnnjvgK19ZgDtvuw/HHLM7vn3S/gL4J6fLckzUmwbO/J/rMFGr44yTvwEt4eAfdzyPo7+xNy677AwsvP1e/PKX9yETT+G5x3+PTeb1w6bDA7o4NHjYfuO9T3DQIedj1uypOOu0o/Hgw3fg+OOOximnHIkjjjgfzz67GLvtvAkW3no5eoqPM8++Hi+99CEOPGBXvPbyIuy/z/b48w2XolmmU7eNBDtwFFs2Lq2Wg0JxqsQHuclltBlGCsd++zK88+5a7LTzDDxy5+9gmYyVh4ccHpLI3KPApesFaPEsPNuG7TSg66Q9avA8tjo7SGZywmMj75HFLWS1cTJN5wzFUApyLEPgoZ7ClCAAGBcl19LhNU5Rig5VigsRibyJ2ZGu1IClEwTiE85Pvx11RxVqhMVYnNDTJUadgQcTxuPS4g6l6NmqVmRzmCoUvrA1weKBLp1Cj26OXBE9ts0bMdjNJnQWB5Bja1tSqkKzA/fHpm3JAZifR4Tty62OxKRYPtWi0y+elvi43WYkndwyDzYLK5JJaa/2O3VoPTeMQ/KABYp2JrIpCooRcR+yDIZOKA4PyJWlsyiZCvEI/Fl0ylDM8x3yyVLCbaWoRMenZrB0REejUpH3ycOplDEwrs72+kQBgRR00OUuTQHiBOVnKOFLCjZ0+nrEioSFBjwYKXSd0HHm+cL51GNRKSdhJJ3FaNGYEb52crW4FpX60YvF0Z4YhyuRYBV6gi3tOtKZJKw2ebUU/yjYke3VlvWN7FbGGfndhy28FBV4kMvK58kyHb4okziJIAg/W7K/lDBSOFFeiz4yycgA7jKKXkW11cSHn07g9DOvgy2lEbykKDQriETJ92KzC93J3PjT8kfPm4Oh/jSG+vL41on7IZtLIZ9JYuedF4gYRTbsXf+8G++/vwxrVlfw6bJ1chh2KEbodA4FCAIKly4O2GcL/P4356OYNWBENNQaFNdy0JBAu1OT5miWWlA85n2h6hrMRh0x3RBXcSLLqCo5DBSWPai9sPiNQgCFVd5rZFsT/ZJMFDA6WUfb7iKXH8SVV16HRx59DQvvuBrb7bQpTjz2Yrzx5scYHBxApdIWoUaPOPjuiQfgqisvFvSD47RFyOHwY/3oOuRyaQxJNNFHPJZCNOii0aoiHiN7sSi4DXFakqyhEk0wLnFbivGMG2sahT8elumkZuIi2PAcNNAyXWy1w+EI3Ag++vherF8/gl12PR2Wr8q6+sC9l2KXraeglJ8CNR6Bb/FAxqFNFpMT41Kmkyrl0bUswWgkUmRHk+fmyWviYZGFSevGRjFt2lzEU3kRzyYm23jm+ddw3gW/xI03XQfTnMRPzrserke3apgK+T+O1Q3oCGkNVz1steUs7LXb9pIsYdQ2m45hv712QdALMSc8SEr7OMvFKF5QOHQcQQHRBeZbplzX8XRGDuIs6qNLmIIk3V/iWKXr0ycCpIFULicN1vTZL3r3M5x62tUYn7DhcYBE+VGlAEnWX/jKedDnv8nm4vj97y7AdttuCtvsYMbUGQgUIlkoEDTQbNUxbcawlIc988yreO21T4VL+dIr76NcC4tGeC+pKksE6aS2hR/7s4tPxffPOAyJuAOvxaGSAqUnNUvimo0logi0KOx2W/YwuVxBBstiKxVHIsURlqqFTelcfyrlqvB5gwjLEMkr5gG9AC+I41e//iOuuu4ucRzyOnrhpUfx6svP4FdX3wLHisAhvkQhjzuENhjJDDrNljh1ZYrCxY2iXVTBPl/bDffd+2uofhMq0wx2E91uXQqJXEeHoWcRz2UQYRQjGhE+N3Ek/AERxnJlP8YhU/gsqtWbSCQMeRbZHQ6VImhYJu6++ylcfsXfsP0Wm+GhR3+DpauW4sC9zsPLz16PuXPosu4DdTYO21sdS8pd+BykkMbrhu7ISrkmg0heE8ThUDQ3W75wQH2LrrCIPI9VjQ33LvQ0B5ycd/I6ZjqqjCBwkEmS9RigJ+WnsQ0omY4McTjM530blviw5MYQUTceiWGC7t6BpAjgjhdBrlCSgTub7omm4esixzZK96brIuAazRfQZelfR1zYFFc5XKhUyhhioalDB3kgKCCKJ9wLu84XyCtycBkDZvmhIQkHugZ9suwFE0FRPhpigoMuRkfXIy3idyDlaJlMTortmJBwrLCskM8NpilCxEpKRBo+NyS+TjGQhXGuL0VyYVlPiHwhCsk0OYzNQmOhDh15miEpNA6YKIiy04rcUhF7IqoMlblfYWEWhU7XpiBOcZn3aMiBtrpxEVI5hI7x+5NGLQ79+N5NiYwT3/FFKR6Z8JKISRpotsIBQF9pALbpikAd1X1U6y0RyilsrR5pYfs9v4ehKYP476t/g64pMJsVuS+4hrN8K5OiI9BEOpdHu8GSJyZ/dKRyKShRG41aUz5L23EFh0Ahmc/jDLFAjgcjHYfTqbNXDB73WjENdfKIU9yPqKjVOFwrSREXC6AkjRJhER6viaTwWG27JutzWKBlwNiAYFKJOWqZ4maXhFBUk6GO8FkJoXZ9cRdzKNI/PBO10TFxqTdbFcQS0k6GdLYoqJuQLRyyZCuT6zAwrQ/tWgVKT0U8loGWLMlA3PXIRzWEzdvjHiASR8QI0U/cJvE65Eqiayq6nRa6RFX1VOGpEgFChzgNBtWJZTLs4YSASSA6MfmM5j6s3TSRZaeA392wJuZk/dXjGmq1muzTKBTTQc1/prA+dcowbMfBtKlT4Poh87rTbglei+tNr9fGxOgaDE4ZRq1moX9oBqR5NRoIEkoKTJ1w3WZEn2+iZds4/6I/4pFH38EH//0n4mTsRhy5PumA5+vg85vuYS6b3Ie02205L7LAlG5npkSIROv26OiHpEE0hZxYTVzmFOF5f3GY0G5xvSCflWaHsBCxVq+EiK84h4nk+sbl/UyOjclzM7ohwclzMP8KpFOClxZ/vo3i/FM26kwbpZcv1Sew8YL/Un3dG9/sF5/Am3d9M/C1IjbfcV8paMllyAv0iVCSzRo3Dyy5kAbGno9EXIdpmSHHS48jwSZGm6B7NkM3xV0VkxbUkE0jXCqNG066GWoSmUrKlN2XhxFFHEL/48mECFl0wr342oc47KifSkxp6Uf3IKb5yKUTmBgrY2hoAJbbBtQ6qmUHmj4f2+1yGOpNXyJnX9ljS9x+8xXoKRbcnoHN5x+Fs885Ej86/wjYZhcHH34hRsbq2GpOEfc88HdstdOhSKjAE0/8Acs+r+CaX/wR3zp+d5x//k9w0YXX4q77XpC4G50oN9/yK3ztgFnodFx8tHgcxx53Pnq2j1mbGHjwqdsRtFoway5OOf8XyMeT2HbrPlx19TWIMBUTCyReFtEzePmlRbj08l9h081nYtutdsbiRW/jvPOOxfT5m2D50ipuuukWKUQYGJiGH/7wLNTqy9DXPwcXn/9LmJ0mli1biuOPOx7HHbc3dDbGGyxniuD++57AQQcvQC4XBdQiavU6lnw0jh/9+DxMTLr42U/PwqEH7wG3O4GeE5ZieIGNyfEuCqX5+M7pJ2L9iIPtdpqNc887Ewu23xROp43V68poW1H866HHsMOWwzj6iAPFheD4HgxNETHqlZffw9cOOB/z583CNZf9ENOn+9h809lyGFCU2Uj1DWDVR2+hlEsiXVCxYqSM3/zuJqxdM4pvHvQtnHzykbBbn0sykj+XxSFSdKCwKIMt81FxLE1OrMYgy5I6Dk489Wq8/tYK7L//tlj4h0sQN3jI8sI21kBDijHKegXxBDd0cfhyCG0imWSxTQsJAvmrTRRnz0OX5Qp0nEVUWO0OkoV+wQS0q+Pi/Gw1KiJIsJed8Xffbcohi8iAWCIl7gjG/vmm3wAAIABJREFUsOgOpMCQTuXEWUmhJmR58TBkSsSd5QOpBIcNvsSOedyNy8Ekinq9hTQZXr0AXa8TCnfJpIiOvJdyhQJMDi6yebgmCyF82UAWBwbEFemZdIZQ3IvCp0NCCRBhoUiHnGOy/AQiJVN1DjximTTVORF5+DspbXAzyfbdBOOGOmOcZbkX0dUxUWlLQZgWJYc1LOegk4uCdYqitBKWDlCMoFBnW2EUlCUa3Z4nrlcxJwTkl9LNk5bP1nEdEaQFw0CXSoRRVsY8GRlTxZGTpLhD7qvZgU2HTdSQA6qezcn7Jq9RWNACMGVRkY6eQ+dQTzb3FDa5prF5NpnNbXBV0nVqSxyf7lF+dywGKxZy6DAGyUIWuvcpGPXaaNbHke8bgtU0pTCKwiG/OzqXeEAjvoQHW54GOIARllwiLYUaoXDHgqWexJpjyaniElQNB5+v+ATF3FS0a2VpKs72ldDruVg1MoGLLv4znn9uqRxSqFUWB0qYLFfCSLUoUmzmjohjlAcJCvY8DPNYR0GJjioeJOTvG2KmvIb5xz0BWirIpHMwWcoR7WGn7Wbg/nv+AK+zFskYuaQeehEVhYEcYkoG7XZZ3CwUrjQ6kJQe6q0m+qcPozNZDp3QZHQzym4YUFjY5rA0BbBcDupi4irr1MoYnZjEtJlbYY+9TsLKNaNodShoAoccdCC+94NDce211+Gl59cI+1YM3mCCgi5dRcoQGa/dbfetMVkuY3x9FQftvwC//M0VyMUCBKorB/0e0xZNS1i+FCjUgC5qxo67sNtkrlJg5XdCUaGLRCIlgpxluzKA4OCEzymyPul8ET5jTcF22xyPvv4c3v/kIZimhvnz9pVBwuWXHYXTv70/ktEk/ICjlCTiMVUQBHazJT+THFdGCMPYYCCiEU/IFALodqHTO1Ai+PNfH8DVV9+JDf1vIHnj9LNOxcuv/gcfL16JIIhKfJLXLp+j0nb1BTdChNVQkCd7lYVgLFEhG5sswygblRVg8dt3or+faB86ucwQHUFHmsJrN4kYC+kCT9yBdP1wkNBs28gXiuJIsh22YgcyvKGIzeuMIyQKGyL4+B0pDoxE+nHV1TdISSP/GzqpvK4TXr8irJJRzOKRsC1akJVdSEFbhwmIKf2yHmy62Ww89cyLkFAMhwvEAviURynUbpCX2fxMoVbloRv4zfXn4rCD9oQRaSGm9xBV+UzQ0Gy1ENM0JFlaZpnCMSRXm6VTFJpYakNhTicHm65clu5w/aUjfkPbNdd3r8vGdwcWHfJKFrvudRzWjXXQ7aXgcT1kWUo0fL0qmcs9HX7AZxWHGeE1n8lk0Gzws9zwPbI9vEfOJVmAPv74hzNw7OF7Q+myxIou6/XI5hLQIwVAz2Fi5HMMDAyK+EzxnskODrTFR82likPvDSVCdJ/RnUnetZKIQ4kkpEjHtds49JAf4NWXlmLnXefiz3+9EnsuOAb/XHgxDthne+Fu9si+5Z/Vdfm0OVCrlieRjHMAT1xTiCLomzotHIT1PAS8vtnK6LhQ4nHU1o+JQMaECEUV1zRlWEaBhNdfIpWAYzZEUONaxTkSf58a57PKlJJTJgD4fVCgp5uPrjdV4/1KZy1Z1i6i8S40okeQF+EmcDtQ4gYclrVxeEB3dS0UeyvlcRT4HYjLLi3GgHKV92sE7VYN+XxK4sd8PpXLZeEeU6ykSaDn8r4jJqUlax4RL+XJEeGtxo2UOOWjsahEwnkRWFZTEDp5losxMk7nv8v/NgGT31GvJ1oTX1eNjlZNR0ZekydYGz4rKYzRjcx9NB2B/CxGx0YwZUqfCPnkf4ZN7oo4bfkc5HOWQyg6ssmurFerIuLxvfLnkScrRVZ6FLbTxtj4CGZOnwG7y3IxCrVkjNMJ2JWkBvcRhWxUcGFt0xGmK8XbONvTBW1SkVJK+e6IzOHw13Zg262wBJLPhp6Pdz5YhUOO/QUKpRxe//f1mDLUh7GRlSJ+1qpNGeB4TkcciRRAuW72DwxJWRkd2CwQLBWZaOqgb2hQnJl0FLKoiMVoHK72/A6a7QZ0FidFM2g1yjLYYiGRphuCnGgRY5JOY2xsDUoDpVCY81imRNQSxT46rD35vakEURQBsum0rGUuPSeqAiND9IuPRnlMMEbV+gjWrF0u/FbiBIgKqVQryGYKyKZKMnyga9Zs87pnGyXZ29xLsCyPR6muiLSOaUrSJhYlY9eQdZcpEzpmXZeDDLrHWTmnyJ6Pe0c+EpzKmOx/kMxDaXUksRX2BbDAi+xTsuoBu1qW9berqEjl++W+5PrEIUq9XJFBDNnrdIhn0sQskT/vyv3OswRTC5OTExiaOkUc29OnT0e93pBCTRaMQU1L54DvcB+mwHOJOiByKyq/g0kpDiS0WDo8Pyo+fKsh99OaFStxy+3P4frfPICPP7obU9IZWFZZ7kcWn3JgKu52coqjZAxb8ncp0+3RRNLG+PgEBvqLsHjtdUz09Q1BNzKSuAqNQiwA5X1E8w9TaFnEMlm0KlVZT1UmwHqeOLd5LwnSSWFyMtwnjI1OhGYEcqfTLEn1RKiX8jpVhdq/sbxqo/Ly5foENgqrX67ve+O73fAJvHbn4UE0O4xZW+yOTDYn8TsiAMyWhYShCtuScTg+KBnXZJN6ujQo5TqMa4i5ghPWgC4/FllQwAk3mcK0YRTZ46GULZ6qFBvIZI+bLMa6HBYLaeJ2ZZyMY/3RSQebb3uMuAbXLH8YWsQVZiQP/3QbmFYTTnsdckVGioso1+vw4SOdzAlXSlxIMR3LVq7Dfnufg8Xv34ds3oPu55EqZhGQA1lvSuN2LwFY5TaS+Qx6yEojeddbia5DxlqfRIUVHo57Hbg2S29s9Fzy2OjmIzMyLqKZlrTQWd9E14kiOSsDxU0gCCqAF4EaJNCLsnG4h57PzXMSis7D9bgcHDUk0euNIqJl5cDHf9esr4OhFdALyPjja9VhREtweh1hb0UCOoTGYDk9FEpDbA4Q943tMSrFn+2jVlmLRKIPmTzFKcaQ2DjKAogIGnWWGZDl1EY8VkCjSedaFb2AggPZjSlMzQ9Bj/JQpAAGNwpAWgtg1WuIxRNMrsPr1EQs+vCzKvY95EL89e9X4tD9t0KMn5OpIxLn4WYGHKeKythaFJPT5GBju00YSbbckjnKDSo5fTay2SloVtbLoZWfDQ8HKjlgsQgKxRzcjg2r3UKgJbHnvudi7Ugd+x20LW770yWI6zw4tGUjzJZwuh3pBqKozxgx3QSez8m9SU0F0Vga9UYbheGZ4uZhwUR4EOWOKS0uFrdVgUPnhOIJa40RQW68KNDGDQNmm85HskV7sOnIi+qwXDq5slIAl8pmJDLLZt9ENiOxUUZTGQmjWwZdLSzMiNE5EjqbKITYpoPAZyRQQZTuFbqeyG9KpgU9oBE5YFlSOBExWFDCSJgnm0n+bLLQyDQOeKgl1kCKYFXhUJGjzMGI042E0T+WwhE/ywk7u6scS/a1FB4UaQCvS2GUoqagKjwgWRJBUzY4lukAsO1q+Dn7AZJpigl0pzN+GCCVywpDkU2zVscSHliMLdd0dzAaT3ap8J0pgmjCOOXiIbMZtvTyM+TQRhzDXRippGygyanjG6OoxDg1D9tqhOsNDyIKPLJ1E2kEHocuinCaKUB2eRDoEduQFFFZnEMbfi/XHPo8IgHbjW3EM2kRuHomHUwVaDqdbuR2qSKwZPvI6QrLYOig4fchQl2EQi2dJ4z7RqEIp5ECJx0eLURiCgIvhU67jmTGQ70+gXyWB5JAcBEsQDNbHcRTOUBLwA80HHjw6Vjx+SgaJl0XFGfCshQWTnOjLyKaSlGGhWZhQQ8jk6F9IoxfM4rOj1Wamem4ltp5xmcjSOkR/Ob67+HAfXdCMqqjMjKCQoHiILPYWWT6huE2K+j6beHBZnMUBfhcaAsrj4VijB5L9JZcYMWQdcv26QikqGcLs9bn59t1ROikuPPSq0tx6BEXwQsS0qZOpwrZjPxeiPVg0RwLC/n6ef3xWuJ7F/KD2g3fEx27LBgLXAwP5rBsydPoNFn+xZi3Cj1TwPgYo71EGChQAlUEcBZ+0FUZiYQlg56rSLSSUWqVeAgOdujsiWho1Vm4xdfsoday8f4HYzjyuIswdUYBz790C955cxmOP+4SXHDBwTjvzG8gl8gLA7PZ7MJz2uKgTqbIGA+TF1ynxdFCTEQQSGFOPseCF/5vBlZ8vgpbLfh+WF3WDWTow+vY533AJQrkTdNyzXuc33ESUHhw5r3Hg6n4QqEpuvDhIpGeJEwUjRFQeheNsGgEXaxe8S/EdCIUNBkYxWIGXBaBGQnoKYqIFFVd2KYl8Vuw4Zrrlsaf6YoYk+kbRKfZlrizq5gSW1W9uETEe70WuooDy3Nx76Ov4tFH3sV/XloEh3wAuT7pMKWrn5VGoVudax8HR/J38t5VXe41Hrh5WXOYqBBh0iWTMywpEWHOI5+QDFIF3/3u4fjBD09AqZBEp96AQr4173AlimQ6gagRkYQAv+cOXUoJlom5oXOJjlvHloM57yc6Yel852Ge4kKW96aqoVGdRBBYiLPJXEnADXKYPu/rsHjPs21qAyeZGiP5znQVco0hbkPWhA28WYrdgp4PqMD2ZBCoBJoMw/bdcyvcdtsFUBQT8BLIZunaW4UIB1yRrOwrOlYdxWJJDvYUuXmd8XlAXrLUmFF8Y6GcaaJjd5AtDUKLZOF4Y7JWBoEh7vWInsbOC07ERJXpkRADu+jlv2GLTQfhOQ0ZFvLKIjKHbklxObssdyEGIRAmLQVYukrj+QI8slFVJ8RyGFl4ji8DeD2molorI5sqymCjRSccy+s4eLe7cL2WJB18X5WYN9crVQvk/vN88kLpUgsZ2nzGktVppAriEObgz6yOIdk3ALflwO9p8F0LmXwGvs3nm4IoRSwiZORqicjwp+cwzaGhWSnL+s31yHI44Axk4EmBmi59fp623US+WBSnGz/zTCYtrl06FuVe7Vky5Gu3bPT190vBHl3wauBJ4bhrtUJHscZIvgM9XkCzTjckcSA9Ka/ivi0aZ3N9DLUqxS2mJYjOUAQr4/kQJx7RMkQf8fr0fPJRme4hQ9lHy7QxZcpUEb6YLAi8sIjHIguV97nLNZJFchxQqEimkyLAatL8qMjnxbQH15hoIonGZA2pTB62S1erDrXbkIEzh99fuPM4ZGCCQiGuIxIX12arzfeio1Aqyn6Va5AgA5g00PsxZ+vD0TZdjK38N7TAQSzak+9MmLPcr3BPLsifnrgUhWHO0q1kHJrO4W1PBGoOt4QRy1RFhiWBAZrlijwbGPe2PAU9JSYYDA5qOeCSEq4YeeR8pvA6pouapg95WMpzh25IXudcq0Vg1sKEkUcXsGHAj0TDngo6iisT0FUFXacDg3gIMsh7gZhPpFQsFbLPyeUXVz1LMmlm0cnn70pUnrx713JhxFIh7zkWkQg/XBu+7UEzkojE03KWCoFHgNO0pViYz4mu1YTdqSGRjEo6LZUp0YeMrt2C67QFnaERkZWOga2NKjErdLoiglg6D9vmdRbiHvhc4LrVMusyqJIywXbIM+YArVavCcqJA2oaZ/h3lrL19w2ERoNMRoq8Uhzyu5Yw7fm5y7OD2CUtDWOwgBbd3IUBNnLIPoppF7duwg5cPPz4OzjnR9fjlZf+gJl9BUQj3L+qYv5oNaqCjSEei9+PLzx9lh2TiZqB0iU3uIN2tYNMLg1N5zXF+5QCdUcSKlEuvtx/MM/GdZPFo6634VoiZsJGq91AX19JDBQ8+3q2JeWqvO+Ji6Gg6nJ4HvRgsTSUQ1rykqMGEtOP36gzbVRevlSfwMYL/kv1dW98s198Aq/edmiQGZiHzXfcG13yZJymHNpaLRdRpSvAdz44uaFkwVREj6JVm5DprmU6sMl7VKPIpHJotJvIZSh6EOitS5Mip3WM1WU4VQ9cxNMpcW7y4MRWdml07CcAno2iOsrVNl596zOceOolcJwAlTXPwmxNIqp84VgjzF9Bz/UkjuVQ7RPLCw/dqrRGdnsd5ArTcMwJF+KtRSuwds1TiGk9mA0KLTRNWDSQiNuwarcxZdZctMY+kxIP3SjCcsvwvAoy2WEofo69rxINpmuvu+Hg2vM0VJtVFIv9GB9dLy2TMSUOl4e0RBfw2fjKoo1uuFHv0M2ri+AWURPQCe33y2w7QCyageXW0Gy5iMfSwgEaHOyH1aFgRI4ZM90UrCNw3I5Ew8wmHZKGTE9V1RJnHHqcnPfgR9iwrQgbqd6gCy0CDltrk2OIp6JYu3a1OGCF/+c3RfSzWhaymaIIjdl8GrVaXSJnbF3eZJNZCHg4JreoF5UDRK0yJs47tmdScHvz7SV47c0lePud/+C+h29HwFbkaBpqxBYulUYGlePDNVnY4oBFLYzGsT2Z0RsK8jwE0k3IQ62UoDSbAvWnk4cCPze/dAYVc3mYjoJtdz0R69a2sOtuc/DPW69BLk2WL0XwrriXKApwkkzHECfxsUwGHZaP8HBBISqiI5JIoGvSIRYNGZc8PMlnGUjEPszIeejZTVRG14pjoqtGYbbrUEHBhBB9uq1t5HI5dGwbpYFB2UCrvKYFjWGikC0JG47MLU7T6UJ1KdRqceG8UWSm0JNKZqEm03CqVcA3ZYMXoQBIdhcPS21LgPgsmbHaZNPxQMR2AzFPojw6IYdr/kVxRmwvwm+kKEnBgQKcL/c0y67S6TwicTZOs+RHheORD6silswK34puLh5kyUWjy5QHRt8N8QgUe3SyzFo1QQPQwU7hmQdoCnx0wYjgGWeBRxiT47a107bFlVmv1xFLMBbIkoAAAV0VtgONnKqJMtJZFgnRUcqysIh8fz3LCvl0VgeqwoZk/i62P0dlPYpnCsJTpJODIhIFNSkCa1TlvifSAUFXriWyveiE4vCHXzkFJx4iGRflghczWLAS8hQZJU1kOJhoyHUlLgQesDW6mSg2OPIZMtpYGpghgylF7YmYHri2OJyK/YOol2tI0X0/PoI+ClEdfscKMn198NseoozYTY7BiEVRKTdQLA0hls7Kd00XYKPeweL/LsPZ51yNyWroQqVBe5c9tsHLr7wv1zsPoBTIeQClFYX3Ew+XRDHwcCzRfTm6hPrb9jv04YRjD8UxRx6AXC6GntWT9ACHB3Qj5wpF2G6AdoelDhSdWOjgSRt1LpsN43jdCIxYBo4dMlYr42MitOSKJREqI0QFUJiMJ9E2O9DF2WZBS2axcmUVu+5xAvxAlfIg/nyFgihfY1SVQUksAcyfP4RqlSVmqqQGymVy6SCN1GLEpldHCbDbgnm44+/Xoi8fFfc0xe6GGTqTODhh0RiFaDKVJyYmUaub2HT+fDm0x1n81fWxbuUKFLIcjjjwWC6nxNFudzEwVES9Po5uV0Xf8Hy89srn2PvAozFlOI8LL7oYP/j+hfjKbvNx520XQvXD65wu6kQ+Cc8kLoQH8xCvQ8yEtLgLG84QwYr3XCKVEtGexUXbbn8UPltaFVIlHZgipEdDs/TcmQkRThYs2A5rVq1GqTSAbbbZAjvsvDOWLVuOp596BovfW4VSPiax5skKGZeis8l9zIM+/+/4Y/fALy79HvpzdA51kcylYTXaEnfl4Mj26E5lWSHFIHIEI0jkCoBjwzSrUkCULfSh0yZKICWiYaB4UpSkRpJwOAyzWkjEVEkd2HLNpjE2amGnBUeKC/t/8cEcSBCgzHWNmAuxt3Nti8pQli4uOt/5+qXsj/9d4IVrGx1+LNnRVdx77/XYa4+dpHyG/FQKtBwe8PvnvcqBEyO+oeOeDnkduRKffxTPdUSNKCyWoJWKmByfRN/AgLTM87phiR6jwhzU0MVcqdYkMUAxit8vRYe33/0Yv/vdDXjh5VFZl/feZxOcf+4P0W638NnyT7DDjlvJ973NNtuGjtIgdMvTeU2n7OrVK4UBWa3W0F8oYt7sARgRB27gyTMimS3JAIyFZvWGiVQqHzqGWebCoYzFgWlMDvQRsq9tO7z32fBOLmmzJizioaGZ4mBjMVer3hHXfb1dhaYnsOMOh2H9KN1zOha9dStK+YisQ7FYUgbQRMwwncToOPm1TCExds4oL5/ALMdCV0Uknke7vl6erRHGoskDp1DWaUg8OpXY8PzXI2g2aiLCCB/bCwViuglt09/Ahu1BjfFCpHbRlRQCBR2KGrxeuyAHl/zSForFHBpNC1Omz+abgMfkRSIDs0y3Kp9PxDlwFTQQy6bhWC0oFOyIn4knEbQ6sH1L3PIc/HOgTeGQjkA6Nnsa+c4BRtauFqYno8G8XkwzdPClkjFhLn8h+Pe6DtqdlvA6ufdNkNuokrGrQoun4NtdTExUMDA0FRNj6xFL6tCj3NPWkUlRLKMbl2JR6OplSoaCKyPLHEaIu7VeRr7I4jSyc4lZScp9RNcrRR4+B3hdTY6th0Y3ou8LzoHrOwuw6DbltSNrsArk8iV5r123Kc9o7iM47CLyga+Bz/CSuPIoeHJdNoVRnYir6JHZzHuMIpmqiwCvBo445jkICCJJ1Bvj4UAr0DFz8+MwPKOIfz96PWbPno7mqjEkcxFUO5NIxqbLOhrYPmIxH+PlNYglh4U1W8gCtcYkvF4UucIgPl+xBnPmki/LMiobDp20iayIaWFihFNjDuM4kYxA1eIho57PR7UHy2zRho1atY0pg0NQMwl0qhXUam30DxWh8/XSIc3JCAsL6dKn29GvC0+byASAQqWL6mQDRjSLmjOJTCGBeLeIRD4FNdVBbX0T6cQ0OF4dQdBBqm8QbpspDLLTx0EMttvVxETBO8pyKojEPCQTA4Ie6THRJAMo7os544lD1RNQNB+dRhUJ9gj4jMoT3kQ2tQqn5UCnC3NiVEwI5BR3o3EZxgcuB8rh3ldc+YWMlIf6lifXFgfCYd+BCQM6lLgnCAh+l+32OqxZvRzxRB+CblS2nRzgsFNj5tzZiBg9MUfwXubZTZ5x5aoYdHpKEu9/MII//umP+OrXdsIp3/m2mDuMhAbH7oKjWBpAzjzzWtz+z7fw7PN/xvbz+xGL0FlqyYBMplMUT/k7PQ89zUciymFEA1UWhRVL6Buchqa401VkihnpBCG2qOcFMDssRCbLma8tjTZZ1cmsDFFsr4s4Hf4cHimBJJmkbI74ARkEc98hO24ZnNMJ32o2NzhoWeCZwwfvLsK2+/5io860UXr5Un0CGy/4L9XXvfHNfvEJvP6PQ4NoZjq23uUAuHSMKeHGqdNhs2oWZmUU7UYD2SyjqREYSR218jrkc2mYndBtStcGN6h8cCeSKbSaPMyEkQxNj0nEsuu5sNoNaNGwhZQCBA8uUtpBhwudId0uekocNyx8CL/63b3STDy56klERCwjnD5sHKUIxv0RD8LEDPBYxkNDGMmg4OHBsiJYupKCZ05eayZBd1wgERqC3yNKFIaRx/JVY3jx7bex82ZTsOkW8+A7mhw+vN4YUqkiYtoAoLUQUCNmDM2pSRQ5nRqS4ha6/1zhcLKIQ4dttaDH6AhSxJnLqToPTRSZFZXgUBV/u+1xPPjwQ7julz/BVvNmIsLCH6OHyUoN/YPToPboaKQbiJvVrkDvNc0R5YxNw1KuEGUEl5tXBXqyC8/yoKeG0fNN+CodxDk89MiD+M3v7sQJ39ofJxx1APLJvJSg2E4Td935HH79+7ultOeJh1lQU5eYZb1RFwdXqa+EiYkx5DM5OTwlkgkkMjqhDRIr81x+98RDMDrEWBjLxzRxlLBx3OChQ6JMvkydGemDnha2plUbg8FDl/A7TRHuKFpTVKAox+uF0SgK59ywUDyiqOB6LM1wpFjIRwzf+f6VWPT2Khx3/H645uenI6bziBrGAymc8brkxohGEW68eHDlRogOAv7Q0fXrMWV4WARPKRlim/2GKKPGwgU3gJGkuBLAM5tIGF+4q6Iol8fDTVanI6U55KtyeED2JAXhwaGhDbG8QTlwxqIJEX4YKaUQSLcpXQtsYVIiLEepiwAfiVC0477ehMpoJifmFDgTGXGq8nBBtzBdLRxYUPwWgZvOEzpmiRFQ1DCByTisNNozUk+XuAePXFcaZ+iS43WGADadIMKD4maRMUUHHoWyOJvSTSmOUulbohjDIYtH9htj1tyDk6vH1mZVOHf8/uQGCkLcAB1gjFdxcMIDIAVyFnbQ6cj/vdFqojDQLwdaCu4ihHtk0rG53BPRkwcdRgnJSeO/p1AoLhaJtDkiujACLP+9EZf3xhh+lEI0yw/0uAwwuFmneEqHq91qiKMOSkLuM16zqWQYx5aIK2Omwp5T0KMTg44YZo8Diit0UpKFxqIpohhqyKRjMFs1caBEjAyiUQ5IqqGoSYcSWXaaLtgAEVHaPEx1xYEvzeVdCrwpBF5HBPlarSIDB16/wqPlReE3hY2YTBcQJa+zbOLjj1fhg0+W4PGnX8Xyz1bCNB0Rt+lSCl2N4f3DyyRcMxWUShmUigWc+p3DsNdeCzDQn0A2Y0jBGAcFxDQm0zosO3Rot5odeZ0SB9/gCuRn/sVfvL4yOfLhGL/25fPvNGthmQSZwXQSUdSiY47xQccVbh4FLR5mKW6/+PIbePm1RehYHjbbfEvsuN1mqFbKcrAdmtKPZcs/xZabbyJDEjY8M1orjO+An1Udjz32JJotHzNnzRT22vx507Dz9lsL85oRSiOfgVmtok5GccwQ0YkCJxt+Ka7RaU0mLNvdi6WC3NtW28LExFoMDPVBN/LwfR0dFkylNCnQ4pr3/9h7D69JynJ7e3d1V+f45slkCZIlqSCCSBIFEVAUBBFQARUUED2AiQwiBpLkoIDoIR2VoCJJkooBScPAxDd37uru6vRb113Dt77/gZm1XMeDwxuqq556nn3vfe3Zoq+PH3qqlr+91g5gPFs/v+p0ffaovdXzcZSP2rPS6lTlDCj2wH3Leom4G6w7CENhazNeMvBbAAAgAElEQVTO2f2EI9T4vY5ULtY0PVtRsdRUtdHWk08+rrPP/KrCEWK2laDULeLYwKc8X1SxVFRhGJdM34afxGYpquJdRBwyEXNVqiAWxfTC889rjz22VyqJW4exWVC+YaUd8OrCRINTGvR8dXABUTa3vgQEhAnFeZ1ayUS6fH5U/X5QLuTEMYHSEp6ytQuHf8DF5HowFArbgbvTpvgpodn5qqam5/SrX/1G//z3SnO/rlk3Y2JQu9U3oYIV3+5n0pg9aWJiWJNTMBjtFjJRdZedt9aZp5+kj+y7u5wIyQSKeVx7NzaJN8fBHFGAhbuIUpielZAkM1z3nqrN4O+wZsHu9L2aTR6YT/DsksNhkGUudEMiBAkDJxYUXsHz5rPtt3153vpBIcsOxUQ4bu12DwVN4wwOwa3gNgTjwDum07HhXLU8F8TERwomgpaLJSsk5JkFJ4KT0u/0lUhlzXXPmo6z1EVgo/0al2CMBveWfc1kBhYyv0eAZiLOaxeuh2AotZotc1IjkDPkYY2gJKjjR/Tqq2u19Xu3kOt66rQqSsYSNmBj4AQWg3uXvZ0NzeMJex4RV2uNivE1wR702466g6ZF3Bk0INQVxsfXDwZxqsLdjirG0JFBEyU4DM8aTRse4xaGIdn2A0c8Qy6H0ZDFsn1jOw4PjZroncoN2XrAdc4VCtbmTls9Rudwv2zrN2x4uIo429xYBsKu/f84lxnw8g4szcyokCf+HSBceM+Xi3MmDvJOzReyxrumIK3LPtiNGtfXsDo9igURh9sm1sJvTMaiwRqM6zbE3g23Je9CR8Vi0T4Hnq1cYVjV9YWE6RzvzrYJRoY3wo3Xj8iFI1ou2X3fxU1ra0lf6UJezVqZaIoN9IO9TFO5oZwNDvhc1q1Za0JtKhHVyFBOlVJJmUzehHSGmHPzc1q6bLHFmBk84EpGtA6raftzri0YCYRX7hPuYyv96uM0RrjFadxQrTqvfCZl3ORoftTeY41qSS5t9yS9eo4arbCJhxQ2eX5XW257tJK5jFb8506V1r2lbHqByrWSsqMxOb0UcBa1y56iaqkZaikUW6jh/Ji6rdVynJSmpudtXYUnzLPSV0detaIkTnIFDkpD5FBA5zr2Popn8urU2BeGVWvWlMimzC1qRPx+2FAo5XJRmfyQObrxmoO56fF+hcuc4bOMW0rDYY/uFjSzcpWiUUope/JqbRVSOSk3ULtTl1NJqgteLeIphrPbIRnTDEqAO6RceN3D217vaGfvwj8bIEY3NHBaijhZ9c1d2ZHr9BRqd4zRG+b7dB21OSuFB4YmYwipDElEz1AupAxJDdFP0fLgUQfObQoci/NlG0KWS3O2F8gWMqrUmxodXmjPIyVlMHh7XUYLLVUa6yQ3p4gzpOr0chMs46lRzZTftvdgMp6W1/CVLeTV6jWVXs8mZd9AUACXfLXZ10cP+bJqXku77LyjTjrpeC1/42UdftTHNT4xZPtIXM+t6ir98IK7dMVP/6B/vPQbbbEkYUgQBqnsMxmsgdhiX8YzyrudYlrWZ9ZA1pZ5DCujE8FQlaFuNGIuVd43prUzzI3C1+0ZuiTUCwXlhXiv221DGpC6oqvBhgdpfr+AyczZBcQD+0+eY5IOvGtwkDNwA+OR2/S4DTrTBunlXXUFNtzw76qPe8Mv+84VePaOTwzihY2MsUrsaWbdSqWzOYUB33eaCg3a1nKeyQ4HMPy+r65fMZcdmyoOSbl8Tg1A9cmkwtGk+jhOEEv9oDiE4zQWm06LaBfsJs8m47QcI3TB92KTxp9K1dddv31cXzvrShNW59f+wSbfUTdwiBh7kQNpCHh8AHrnMByjKMGccTVroe7aBj+pVIbij4ZtNAKxD6fpnPKFIYWjee2+28H62ytz+sgeRO3OVbHc0MO/e0Jf+crnFMVwEY5p4JXWi0a4tYiIRuV7/UAAFVGWqsX3okR2aTOnTKVHuVMAUy+WaoqtZ+lF4wmd9e0f6847/6gffO9Eff6o/RQLx+UPWibKwdiiEApXnZW8hjj0t/FGSgPcDbJodQfnopswthg/ZygWU6vSU3y4YAeOnlK669f36fjjLtRBH9ta1/zkbGUjC9QZ1BVNt/Xon17TF794iWqVpl771wPq+quUyjqan6WdHVdP0IicTOQUdVNauHBcfeGuC6axOM44DBHBLFXW2ubcouEcHKK4zHwlhhZYlByH0YC23XbIMBOKooIjUoXUwh2BU6DbNYYVwH7uBQ54FCzweZtwZn/XV7tbN9dUdmihzrvo57r+use0626b6J7bLlbLq2hsNK9GrWzstt6ANtCk2nXPNjdsepLm6gnEPg6b7RYCQMJcQvEUjrbg5xhQ2kBVT3bYzqDw3sxFB7LCHxhjj3uYr4HDCqGAeBUHi9ExXCsNEzPbHV/ZoSG1a3WLlHMIgidsny/CuU8s0mhVqlcrygxPmCsT5y3XBdUNV1IQi6aMxcKWJoSa6MeG2iJLfJ2QHag5WLEhhSvG37HDBMpD37fWaQozOICYYzSVNgc0sTdi1bhwOZQ5MSJmEYNIYczAbWzx3BAaZUOxVFIDnL8eB7uwfA5fYdecPvDy2LQSV8T9Cesv1O2qQUQ1k5YDf5NJvxM8yyglq1au1JIlS+x3sFgdvEPXXe/Idoz9hq2UciBrEqeVm02wC6sTNEXUoqJEyBFiU8MLTORFvOLei9pgBVcJhyvEjoHCbtJcq2AUiDT7DTAZtLtabt7+3Yg5i+sWhaR4wvAIFFFRpLeeH1otzyuV5GfFIQNSIqlINKUQqIU4DruuinNzQWFYNK4k5WqIVR0EbDhwURNIGrX6/+ekCgQQWHZdpdI5O+QyMMoURlUr1RSOxYxlSusy9w+HYpyhISdu9woMt6mZdRodytrvMlwY0dT0lAkTCxeO2d9BJI+6NNIHRRmI6DEEAmMdcgsReRxYIUg8FVG9Ni+f9SYaNScZgkCOSKgJbinFcKOoZ+IlbE0KW3ieeCb4vK28DJeYw8CIMpU0DAJ51TkrUTPtGHGCtVs9jb7T9N3l8FSza5PNJtUc1NdjD4jos+6nbMiHUMIg4uX//Ee77LSrMR95BhCw6/XACWq4jnjUBkW4nqMJoptELttWjoQIws/JoC8Z5doE5XL1BoxMeKjwesNW6hSOMUxAgI7o+ef/o2eee0k777yldtgWcberiYllCvXiNtTphX2FiXgaJ7ejWDan+nzZnF+4VnFQcg0ZliGs0BLNdY6IdRJneNpih+A9KOKIW+ycorme3IirahWBJG3JChibOAZh+q1ZvUajo4hOAxOT68XZYN0IhZXL5lQqzSmfSyvmxk0M5DPHica9ipjI/YFj1RiqyaS5fPljLdK5nIkUoSgDtoEJx6z7ng/jM2vxX4vBdnpqVmtKZlPqtxH+s1Yy5nB/dJoWAaeVGSYjJ3IraHERl6W//e0/9rW6KKqhsP70x2e0fPkbGioMaW5+Vpttspk+uMcO2nyLJcplEJAZ8PZVKlMOQ4FcLCh9412Ag5+3WKOGb95SHrw/KWlhrXeicYWduFavWmslOiYod3omYC9YsNDSIukMKAfKvRDKnIDJXK/b9QpckMSHaW/vmrjGe4R7imHs2MSoiRusxQEaCacVQ7BgKMSfwBkZlN7AeuUPAzc+H95hFIXSGs99wnPN78eaQiycQRMlNHDwuW9xpPKZeeg9CKKUuiTA3ZACgP1L0If4NPdPLWjzBhqI1AjCqe9obh4XPmu5r0I2Z+xSEzCTaUsO8Id7F2cmhYlwN5OjC9Vv1FWuzJjwmo6nbK1GdKcUhvWEoUkyzXC1F7TO89HbkIF7ENEONxrOT+LK4cD5HUmq7ZGootDSCxy5OOHrTXNKsxY0mpTluCZ+cs+mshmF4LSy76iv1aAXUshNWfkpmJ5QDAwRTe5B6oM0RjgeDOv7pIwUUnFm1u730eEhFYvzlgipluY0v/rfqteaGl2wRAuWbqqek1A8N2wDrMDB2FYijiuV9DbDKeL3faWGF5nNvteo2O/Cesh7w++xB0kpQpHSzLQyGdA2kpNKq1OtB/xhQ9sERZE00cv3gl41kCtewz6LuekZjYyM2sBgZmbSnlNYl5lcwfaWDBqr1aJhv7LsRSz6HlalhmEgr8wIDuOiueMRqmG6gzUgnWQMzxCdCLSsB0iHCOW1HkikIMZOOqFdK6ndrCuVzFjCB8wSz3y/25K6LbmFgtoVOFjsmwbyeyFtue2nNTIxokd+e4HefOMlLVy0lcYXbs6dpTQuV9VUma+pMLJQHsOAkY20+q03NDGa0NwM7yApFgsplUupPFc1Vz/PTt/x5bU9jQxPrC97bCsMpmZAIRfDeBAnDIFjqpSrtnfpDtrGVjdUA5FyJ62IO2Lu326tZH0T5oDFVKCw3nz1VaVylNTy/sS53VEunZDruIaSihdyarZ6Gs4h+GY0W27L7c4qlqqoWe8pGR9VJFqw93q15VnSCa0frizvmDaXrecYDgssGmsMgnYMoTq9Ht4ciajfaGrgpNTzQbJUjQva7yRsMMZglD2HDXSt5Cli9wODUN4xmB1gzlLix16GMrRQP6JkIm971b669tzAVyUW3w515bUxdwyUT/RUKs6qCes13VeoyxoHSo51LqFoIqYQ5XYJBko1ZdNxGyr+7Prbtfn2u2r1yinDLTz68BMqFBK67PLvqlx6W9vtsKNd63rxbV18ya91yVUP6sW/3aklQ6QrccxTDsreImDy8xmG4RTbcIVjRsvWRXOkksQr4hTPKZsZVpu0gsugqqU47vFISOW5GdvXYRLo9jEHxW0dYg3ivAPWiYEp72wQHm344gqZMxtTEdxgDCrsIWbmJzU+Nh6UpbW7G8qrNsgu77orsEFYfdd95Bt+Ya7AEzcfOBhftr2WbbWHBkQb+m0TSWHvxBNwqTyLDuMYaLaJ4UTN1VqrBm2aHMJNfKFFvdVSJltQpVqzyDsbEzhP5lbkqNDx7IWMA4FYMJNwJuJE/NhwcRiAJfivV+b1sSPOsHjL1NsPKjLoquUxTeXQFLLJOAd+RA6iIDCAeClGQjRZptSozKlUnVdhZNxaNoMDIrwjHFeuYhzOcc4l8qo301r6ng/qE/vtposv+5ruuONuXXbRr/XSP34rx6nIoTCoMKJatWYOhrbfUgSnqPHQ2KjUlMjEtWbNtOJu2sqkjBca6SuWTMvzQ1q1pqiNlm1i163eqmnNupA+9OFjdeut39P+e2+vMGzUbstErVgqI5eIOjy3Joe/gSIcxIy35hvb0A2F5URTatV9hWIyQRHxojAyClBIvc5AvUFEvUFOCyZ2VT7vaPnLv9eAhl1ayQcNdUMxnXLKj/TEY3/RS3+/XU6opYqxRAOnCxw7NvsI5Uzk+92Ili3ZzMQ3BCo2z512TSHHX78RkyKJYfleXfE08cCmoqls4Ort+xZ35IetzhWVSRNrdzXweybKteoc6iK2IbWoXYhDGu27RF0pDMFpg2MV5yMGzYFWrStq5UxLH/vY6drvI9vr1uu/L69WVL/XsvjcxIKFgcODEpRQ4AhiI8rB1TiDTuCc5rpxSHayGXXLNUXiiEOOmhQwIHREcHrQUho0jtfKc3agq8L8HODYSKlNMUJvoEI2oXqjrHol4GgVRoL4P89Twk2YkxRxF+fE8PCQRfEQdBXqGU8qlqG4IGJlaYMIcVOiRfAJ4bd6dti1ohTYog5szZi1w7MJjKZz6rU61kKOSMrvyYGOe4h7KZKIK8QhDB6oi5OzZY3saQD9CRixmMJrJh5ynbOUF+ByZXjgOOq1u/JwOAxgmsLHxI1MNBLRM3C78LMiALY7baXTKSWSCcMdcDiOxyLGeOuHIsYmQ/DCGUrpU4qIP64MGH3shgccijnABQ51NqoISIHADqeZw3jCPifiaYlY3A5xiQT3ZEONekn5RZuaYMFp2atUNTlJw/piRRCEPfhlfC+YaRy+cI021SxOmjCE0OKuj00iFMBcjKxnfrLG8fcRzc3xC6LBCdvviLsIFybDHhyZTc+3sgq/0zSnsk/BVjRuLgkEEA7BFmCPcChY//sFmbLgZ+LejbCRx/kAvwzBI6deP2JxPvU5NPjBUMLj8NA0VzfPDeUvrUbNRBAcfxzKieLWqgglMJbnDTHiwkYxVidxflzIfSVwuA0ol4CXGLHrjwbUahblDmJWssb9ZW3RRNcTKUMvcL3ni7PK5vPmhOfQSslHLJ5QjKFXnZ+np3Vrp7R06cZqEfNDUG7MqDAE27qjdoMI8ZBq9Rm5bkg+wuZgoL///e/abrttTXBKpWkuBgWTtHuV+4e4ud+t2XORBf+AG9n3NTc7aQJYJJKy5z2FgxZXIaU3XH0a7BGeODD3Opqdmdbw0JDdd7jJEPeJY4NxQPQJEXll0NGXytVJKw+ikb1YIo7sa3RiWIk0a2hXg3bIosfV6qxiCcfEG8Yi09NTdv8MgewYUAZSMUcn15F3J997ZGzcuMbNUsUOhhRu4Kim5AMh2bMDNMJHXo0Skcqgqds4iPGCGuW6OVm5jxCQce7xO6byQ+rWa+aSsrU2TFoERX5gJSbRFIOoqqFCen7PYuegEGhWxrGGizpgAIL5iGtmcsoYgflc3tbDWMxVtTZjTtTs0Khq5YqtTzhq56am7DCdSFBAhrhHDDxm7xSGLx2vpTffXKFlG21qxXcMxeBUc2B208EagLvYeIXGkcVV1lMySpkLon3LnHmImnxAONMpX+PnwmXEPgYnMM+cibzdHreCpUvgGNa8tgmpQ4WCHcQRq4dyQ/YzRyO0S+PU79g1cHFfhcLqMKBjAGEu1FjwHBAVprjOhBnc2bzbA5c9nz/rGsNgrj1MPj5vfseAVcrgJwCv4sTidxgaGrYDPuIezyfD6TJu5XQmGAwiMPJidAaKGiYFzjhrdCBe1NuOckPDQcIAREozSEJwDzZqRRuK8v6yoUGUmDn7Gtz/YGhca/R2cf5yCQc81z1zzYJx4WfBAYxYxs/OehtJ5E2wVaRr6zlrCZ9n4NIkfh+UapFK4Rnn3gTjxOdEdB2HPeI1bjREYhy+rhOzgRoD/VC4o1R2SOUyLeS+7e9yhVGV50sWd2/BxmZ/CdtxeFgRhusMZpyWGjWcZwVVShTfuGq1OnJjKSWI2ltpDRbjkOIkarjLBn015mbMockAMDEyoubMtOFfCvmwwvGkylMzWvH2Wm26xVbWzJ7ODhkmhqQO/HFcbvy7yUJWvueZW7xZD977xOLtNaWwcrBHUWHgBSMItZsmymNMwBXHULtarlh8OV8IBujsbbjfcOBxf/GueGvFcm3xnm1McMVUkEolNF8sWtkTMe5sfkRhWONtGJw4ahnkwgeJqjA0Ya33PFcIsrjcEZTgoL6z9w6eu74qlZI5P8FP8LOBJ7IiPtahHsNKxwY9fQoxGdi1GraGzU2ttjXMieRUrs8rnRrWmsk57bDLCVqybKEeuf8Chd22Lv/Rbbrj7me02cab6LHfXaVIiJI0hMYRbb3tgeqFpLPOOlo33PiQbVVY555+8heGaRoeXqJ7731EZ519ve0Zs8NhTc/2tPNOm2nFG8vVroV0/g9O0bFHHyY30pHvVeyaUg7FPjSdg1vrW3FULxTWa2/M6LBPflljCws65IAP6OwzT7G9XrXR1PjIiFL5rPr1iuo1LyjqsiFiy4a8uDefeWm5fnTFbbrr5h/o5rvu13k/uE+/+eWZOnDf3VUpN5VirxmO64Mf/rSmyw0TVf/+/IOKRTxDQb2+fE6HHXacGrWu3vjv79QFDxBJqW9Jp5bcHAiWsDGk1U8bY9/3JxWitNApGCLAb9bNGIMo7jfYJzOs6yqRdYOIfBTObMLWevZ8pNIwevR87g34umF7xgqFCX3r2xfrl/c+bsOR8dGo/veeK42p6zVx9CYUcVL23uyHAoZtOBxTcWa1hsaGDZfBAMpxYrrg8uu12ba76uqf3aJMOq4Xn39LXzn50/rBRd9S1ClbuRn714Ff0Rln/Eg/u+FRPfvcLdppx02lej0YSg4YpmPCYB8WmE9winN2GBtfaPtUBpq8322AGeW9AlIjqg4vABOMi8pFo4olY5qZm1UuP2wFYngTbDDSwZHaCkoBIwy84Yo35fsNDQ2RLOB907MhVZRhVs1TKp+3oT4Fjwwlkss2MFY3qC7vriuwQVh9d33eG37b9Vfgdz/Zc7Bgk520+fZ7mVOM2D0T6FbDN/h2mDZbh0NCQm4srVJlXimLbSUtNgsPlA0UTsA+xRFwaIj94WBzo3agsH3jgLhzwM/kpc2BD5HFmqoHHc1MrVYqFVU8VdCKNW3t9P5jrUS2tO4Ri9vDAUUw4+XJJpBJNCJHw6K+cYPnIwBwKGkyYY+0LXJbrXS1aNFGJpzwfXoc5tN525Tx4u32Ctp8m49qtx0W6Z57fqx2x9E//75C799jazlhojREkznUVEzAwVHQ8erWYJnM5QOAfl8CPffmf5dr1duv66AD9jLAfGvQU63tasutD9MXjz9cl1x0tmr1t1Vvutpq68N08WVn6JRTPqnqNM31SYUdhJGBOlZM1bdD/tjIkMXp3TAxSAqAAvaPmx7RmlUBjw0hdng0LyfKJhuxgSIB6aln/qlzz79Sxdl5/e3ZXyvUryuXX6B//HO5Xvjn33TJJXdreu2k/vrs5coll2j12rreenOF0mlXG280Yc3lcEjfXj2jcqWqD39oOytAiblpzU219OKL/9Cee75PCxYXbHP4x0ee1PY7bKtFi4aUHi2o28Kdg/ujo55P9DelHkIgxT0UJhAd7ncxqNnGhOga+xy+b7VSVAamZb0WFMjwGXdpui3bJqVU6+qq63+la699RLu8b2Pddt1FKuSSBuqHowrnqMFGCHdgnwZuonrEJ9NqN9nsBe4iDhABXB7Flu/D4QCROG7RYMSHUDyhvle3yD0bVWsSR+hts7lqq1av2QHYxCScfp22bfJhNeWGx+X3+oqFYlbWxiGI+67dbJgAms4kFIog1HSUzo+rj1sZtIVDzD1qB3iaVHGZEcXlnm8D2w8HAgtRRD5sRFk2cSS/EH44FNJmbKd4pI+mF0TjPdxntLl2lRkdVbsBszVm9yubU5hd8WTaGm6jhhVAeCGOSGwUvl8yKFQzVmrTxC0OIjiYrSAHJ2rENfGj5zO9R+htB5iPPp4HBWiRbAD8516myYOmXtqROchy0OZQzdcK+Mm4cl1zdOL8jiBkdoPoV7/PUIeYnK9YlANmSamUa9Fp1hrEhUQ2a6IN34PDH1aG2sw6Ewkyw+PGuGzW5xUL0SQdM3dPYWzCmHageFEkWtXZ9fF/Pgq+J+6uiLkr3zlM4TiCz0jkGbGFIYnFZIWLGycxYh73/MBKu/joGNTU6nXjCnJ/kNL9/5fPIE7yH3P1+V0N48QduKpVmyZgOhGEnL7hGRAncK7ZtXMd1dczTXEYDZywOewRJmmkT2fTatbrNvhCJDNO6oDIHIJu3D5XmIFdn+FB2lz5YogSTlnigHvL3LvG/W3Z5wKXle/LdW9UyxaNJqaLA9GQB1Y0QllaULAFb9LnMObBrcU1JrlOSoNOWAMHN25TnR5RXNySUVvz7YTnI3YjZMOdaxsjkOcXUY1r3oRvjEDN80rzukN0umduaONGt5p2jRH/w+GEYrEhheBnt8EwBLw0kg1dv2r4h2gS4bZm15V4/IoVq63cEJekk3DVrresdGV88SITSRjC0RI+OblOy5YtVB/EhtvXoAs3uqRUMqn0cEFeMcDKwGRGNON+JxJPkzBObh5j3jfJTErV4pSJTPwdO/iGwBEEh057vv2gNJLnjsRJu8khNyi/w81DugQXPYVxONYtPg9XkKglA4t+1xyZURP5eZaitmbD0cWxau9rhDcE/27XBmHmPA5FFHF6xsp2wzETyhrevP1vYRAEbtQGIDyzoShDo6acXNawK0xOWRtJAeAuTzAMqFNERVqBYhTf2LPhmKtQN2xfH2cygzFQKvl8Nmgwj4WtlJD7IRHPBS5eN6xOa/3njvt7/dodoRke1nUsZ0IzDlxzkifSxvPje3u8Y3D+G6k7pF4HUZn3UkjpkRFjBHLfI1zxXkFE8r1qkK7gGQTVA6O65tlgmmcJ0Y71C1duLOZYWoDPiZ8FFym/j2FDcKwSJWX/4MErjlspi9dCfB0ongR/FDaXLBuroPkcZA5r4kAFXMtWxhIIvE6cMspgqMHghO+HkGqigg9vGIGb1EvSBKR+q2E/B89IPE5cvm3OvxilUx0KBYO1huI19nkUKjmWrqGU1FEkllHIcD6s9az2uLpTto4axmC9UxbOOeU8liCAQ8/9Rmt9y1dyeFTtcllNRNgebrKY2p4PSMeGQvArB0aI7tvnb+gKB95h1H6XwnDBrjXXhWJHhsM8zyE+UzYbiCL1WUs2Odwr0Zh89rj87FGYkQM5OEr7OPlJfQzsvmS9xCHLvY/rt85aO+gpx9pXr69HGuDOo+iTZy663oBA0SsFeSGLeVerLRWG4WQGSRVwWSEGXNxQJLuIOIPm4dlkf8xn2OtZooXkhouzt9m0927bK9r72nAWfaqJZA7TwP3u2uCRm9fi0SQw2AdRejjwrTxrZmatoU9wQKcKo+q0KMrr2n7GPk/KwazsjbWUtQQxGjGboVxEc/MzxsDn2WOtsv0GpV+8UxCgeOdTBhcOm3t3bjr4fpwvFE4rkYurUW3rv6+9pb0/+g0tXjaqF/9yrbLZtF59821dduVdeuiBJ/Wffz+kTvVtvbVmrbbZfl9tutGHdPLJH9M3zzxZV197uy6+9Nf608O3aPH4wM4s6cyYLrjoRpUqnr76jaP12/sf1kUX3a3rrrtA22+3SHfc9FutnVypq392gdwI+0JQKgyBSI/E1Pdq8uoNZXIZwzu48VH94vp7dNEVN+mVlx9Vu7ZOLtiQ7JgV+029/ZpF09NZcFAJOy/hwCbqDxLDO/sAACAASURBVGf4D0+9pGM/d55e/setSgzltf1On9UDv/6+Nl88rqjDs9FS3auo3HB1zHEXK5rI68H7r1bKbVgPxWw9ou13OESPPHSrtttxXJ87+mS9/Zanx/90s8KhukLxpOpeX9FIR26YvRQ8Zk8pegeaiK3wTaPy+5TaklLIKUIxVa2uVqcWONn7oGAKVgA6IE3S4/loa9XKNUql4kqkAhd5JByXm85ov/1P0lurSnrhuV/K7VbtM2N9mVqzzgpxUZS99ozqvA8oUOyGlCkMyTeGT19DuXE99sTLmq31NDwU04MPPqWjjvqsjjn6RH3s4O10550/t/ey42akXl0f2uMYPfv3N/SfV/9XS8ZyirsW9bJhgm8mFArj+ioWp610N5XOq9HAkY/QG4ihnW7dnpuRkQk7c7CHrNbKStngu2prPM+Y4WusDDWmWqVkzlhMKVwn9qc4XW0/2/cMr/DOuYFnjP0417JSadpakSukVJ6f0/h7T9qgM21QXt5VV2DDDf+u+rg3/LLvXIEHfrTHID26mfY64NMK5wsaVGYtVtT1BxYnNM5jk5IH9shE6Qc26WcKxxTdDnrro2Uc8go5Yl7FIMbaI9od8KnGxiZMJLJCJzhM1izrKInY0Yeb2ld1bp1WrptVw89rz32/ZFGbN1++V9kk3BsOe7gpepqeKSljTaDuekZbXWum53TKad+ywism3DfccJm99Hbc4XBFwiHt+L5N9f3zvqZcOql4ZrEOOPAovbWybNyrelv67rcO1Sc+fpBOPPFc/evf03ruxZuVTET0uc+cpn/9p6x4nBbYgd6zaUHPPP0H1b11Wr16nQ4++BTjbX14n/117z0P6pQvHaL/+c6pUqOpst/U9rsfrUojpMVjo1q3arW+/71DtOOO79dHDz7bAIj8bNHQQGefc4JOPelQO6i+/vacPrj3MUqlYqqU2vrjIzdrm82HVcjHzbkUi6W1bqaurbY53DarzXpHD//hFu262+YqFVv60slnavmKFVozWTPu39hIXE8/dY9ibkhLNzpEQ0NxeS3KMogDD7T8rTt14H5f1atvzlorMeD5JYsm9OCDt2vPvQ9WsdY1ptvokPTYH2/VC8/9S6d9+QotWzasTC6kx/78kD5z5Bc0tW5GK94o6qQTPqrzzz/FDjUKxxRLIEBhjEtogCjdq9tklw04bhiigHbIJ64IqmHtGmu4NRcyB3rICIOQpqemFI0OlCDeGc3qvAt/pmuu+YO23npCjz54g/G7cPjiMkDoa/ldYyCl47AsKRYDG1HX+NKN1fdacpIJlK3AzYXlAU2TQwzFJJwmObr1BuYcY4jg41YkkkYZQCRmB+g6fLQuDqDA6UJMt1aeVT6TNZdGYXShNV87AxyaAW8YRwfsx7mZKRtKUGaUKOQ1aML+w81N5A43TxD1xd2NIGeKD+5diisaJb3+6qvaeJONlB0qqDQ7q6HRMYs8p9LEHyNCjae0pA3rMpkEwifhpOsiZPQDVzTuVoYO1Mf08TxQb+WoUiUqmVeSIUS3a4fwKC6MTtueVVya/G1KHxByiaxxyHTTRP4ooOlazJpDYh/un3pK5PMqTk1aCQixZqb/MUq9WkGZFgd6cxnlKAoIrj+HAT5/uw7plLEG+aAcNrg13H19Y1KufOtta65dsGjMxG+cGOaCCtHOCjuPiDGDIcrcHOULGXMd0jK+dt0abbTxhIliU+smNTo2oU5voFRhyDbN5VJRMRf2HjG/nnHXiIR1mzjIu3agLM4VlcwQu6cUL9D/1qxcq7GxUc3OT5tLFwEw4ByGTOQIeNNEiHmuEWBxNYIW8QwtMTo2aodi7iccetEo4oZvLta2T/wWYS2qOCKpV1MmHbRzIwAG9y+uUwQX2TXFEUpigLhcvVpWr99WvV5RLoM4jiCL6BtWbnhCpRKujYzm58oq5EdtDU/gLrT7o2MCMrfj7GzZCvdwaBPzA/thwnCMojMGchFzVyL44pAzUSsMw5tCpJwq3pzdX4zfIgo4yBxiBv2cMkOj8ls1G5AFhxqidjg3GYIg4NXs7/MeQLBtNtAYeU58O+wiDFivG8OMXsti3KViOXAkgQVotZVK5Q15Ar6kXp411yHliggQThRHWFJ+m2EDgmxFkXBSoQGR0Xn1QxScJeU4iGwDdXoN5XFpVrwA3WHLXstipjGi9fG0PSOGFwCa0OsplclbCzHDRt6plUpV4xMLDKvC5xbPx+XVq6qVq5oYGba0B4SONgxFwaQMnGq4IkeGh6mVVmVuHcuouf74ffjDs4VLsdb0NDG6wA7VfC6kLXBa8yzHIgmFQGo0PRuKcA3gWVO4x+EVAQse5sgoPNW+DSFwuXXbdWOCE/NmHXEiHSsU4RmO4PwmqsxgBnyCG1HN43DbseJHUQTHvQ9iZg4XZ8QO8UyoeNa5r7iK3I+Iw7VaSxMTC0zI5f7DRd8btJW1iD78xohhQfxOVVNrV2vp0o3MLUmRH+JRLJshU6t2J6KoO1C1QlElhTAZxUFuNGhyDhzwDD74nvVK3VyItpY0ggQAQiTXgv/Oz8jPzDPFv5NOplWt4IxlgBwMIFhbwGxQ4uV5Jfvn6ezCQOyA2denyTwQeVs+pUOw7KeMtQ1iA9EQoXpAm3sTDFBU2QLpoIpSmbTSSXigHbmUABrCAGeWa7gVvi7/fb44bXiIaqUpN5K0wVzNm7PnkeInnm3euRQQpQp5lafXKp/P2LC214mqQUQ5iTmVlEra3NO4pNVnQOlbIsi+Zw/mKDiGOSWSY4rnlqlZmVUyETMxg3eBi2CFy7/VVJhmdIZ3DKn9pubn5xWPJUxQDZjbIEuSkqEvGPhX5LoIhwMrHYzSYl+tmijLwAGB1uU9C54hEVfDIzaftWJA3+uYo0wO0/CS+u2OtciHE8SfB8Zjhb9vm4EQTriGEkMFe4bqU9OG2chlM5a+KDeCyDb7V55vEioDSltrcOP7ikcjFv/HuToztVbDw8Oq1OoaHVuK/U+NSknJNOtMUIbY41ow4LGyvIhCqSwPuv09ris0DBAhNvRoweakfMdTbnTUUgekUFgHMELAjkUU6nSCz541lkEo617wuQ1ULs6Y4xXuK2IZBC9wASSNytPT5vRPxhGU2oYOwc3INcadyrC13W7aACKiiNxkQk2vbu5V/jRrDSvyxPWKi5ARKagI4uggZ0aGl8jNjqtSnjIO55NPv6ATT/m5Fm86qid+92MlQ1l5flVri5522e14ff8Hp+mIg9+rzEhGz770pj77qXP1179cpdHRlB5/+nV97vhL9ZdHbtSyMUfddtkwYLnhZTb8jqVbWjvra5cdP6frf3GhDjrovQq1IsqN8WxTkAofOWOMUhy+yWRUa956SyOjC5TBGdxtq+n3dNll1+r22x7W8reeVGRQVo8Crgju56Km175pCaRMIWHYtLfentM1V9+gSy/5rqozK1Vq13X4oafroXt/rEghou22O0FP/vEabbvTxuqXq1q96lVNLEyp3gopM7SjciN7aXL6BWUH8/b+emu2rS+edLZ+c+flUqihsDtkgmFoUDLjQHeQkdwRRfo1xWMhlUuefnLd7Tr1tFPUb0wrTRlfp6dGs2sGGtzDoK2cfkeR1ITtQW1g41EYl7Z37eTkGg0PZTU3A1uYctBZpUFgUWg4qOnc796uN1Z4euIv16lVLcnpUX7qaeCE9Mp/1+q/r/1XW++wxJJ99RJi9wLDYM2XprRsQUEp8Ca9hLbd5Vh9/rj9ddsdv9dxxx2hX93xax184Pt1662X2fu8XCbxJe2865FavnZeTzx9o3bbaXs15tYEySnOFtGI5lattpJBylT7fd6LUcPM4UoPCnxDCoUjNtxstuoq5LOGg4lYPwRlYHV1jX/O4IQdFz0DDCSCdE5gSPCVpgTX82yNVKehro+blYEmGLK6IfEwXvD+Y91n+ADWKL748A060wbp5V11BTbc8O+qj3vDL/vOFXjy5oMGiaGN9Z4d91aTl0YiYjyugRO3CBNFTNVi0YSkfi+sVDatSnVWQyMFm+gSRSTW26x7690dcK2AobeMCZbkkIS7zaLMKePRMBFkg5kfHTfnDxtzv1ExhqDfdbSuGNZ7dzzMGKuTb/7G3KrEsJvNqrLpnB1qELra3Z4a3kBz5Y4+vN/x+vwXjjAB4cpLbtAfHrlFp37125pcM6+zv3WOzv/+d7XlZsN66P7btOmWB+u73z1Dh33iw1r+5ioddsSp+soXP6ALf3iR9t33JP3zX6/opf/eaweBffc61hxLt9xylXo9X/vsfaS++Y3j9ZVTjtAxnz1S4wu21TXXXqctt/igSkU2SI/I0YzC3bDWlYo69cyfas26qj6w6wd0yYVfUzS0TvVyVBtveaj22mdX/eK6C/TYo4/ry6dcoNf/+WuL7O2w28dVrrW1cPHGWrH8TXN0/O6BC/XhvfaweNEgFNO5P7hK19zwO/3n5Sf0oT0OVDza1ZNP3aUTjztbE2PjuuTyc1SuVrXVlp/SgiUpPf/8XTrrjEvlRJK6+JIzNDnzqs484049+fjzevZvV2vFG20dduTXtfEmY/rZT75n0+qrr75D//fwC4aIgNRPHHrHnZapXve1ZvWUrvjR96TwrD6y7wHaftv99aUTj9Whh3xEixe4WrQwZxv5xNCECV3odo4TVb04r3gCwSWsbrNtjqp2t6tauWwYCfUdxWgaR6zzAcDjqAni4FaMQMlQIqG5clsvvTapQw89Q3vuuZXuveNi9dnkdJt2AAEXgavaq+PC7FrrNCwsnBwInGx6cLUZP8vclGi6RKJxi8IlJZrt2N9D1CP6PzI6pgiHduJt/HOfA3lSleKsFVVwMOkh2sQ5yPgqw61L5AK+bpeIfccQGbi7EUf5D24ZilUQPpLJnDlxKCuLxojB80zhlIrYc4OLzTimRDrVtan55Jq3NT46bA4jDuscVgYUVXTgDMNLDHiAYAj8Tthc1ygdgfDG/+2p2/Os8AS2m5tIm+BIDFiRqARnstFULJlQq1Y1txVDjhoiQIySF64phSaIRV1VitNyopRhRE1AhleGI5QSAcQDDpkchsMO4mzIhgJEg7k2uB3hvfkeIiOuNc+uOXHgVofSrZ48U88oLaE8IGmfadiJqYkojZgWxTU8UJrSnW5HHQ7fFIwQLU5m1er2zIURtoZgxC9cTERbKU2JWmP15KpVWrR0aXAdegHjOJHoqOUhSmaNPcjvQ/wchzRlF7hI3WQmKLJjcw66I5xaX6iAw6xmQlSc69npKRSz+pUAfQCXuon4TNswvGgUObhdDXPaEWXEHeb0UxIujV7QStv2e4rHcC3jDsQRze/SV7tRt2gwCQE3HsS94RAiQnKAajUbJr5T8AK2xAf30nNUr1Je5Wj52yu0zfZbyIkwzOLwRulWTh34hwTT+XfawQECEYIDDDE44nKIq0HkmYZ7HHrwdIMoHfYr3L08m5lM1lINcKJxhDfnGer01GpX5LdrSqSDiDRDDwZ4FHvhsvPbuGsD5jIX8B2uGuIWojDXkyEYwrUoR+qDrHDlDwIMAUgSBEs4j4jk3J+4tyjqikTgQLN+wJttm3MpESsYW7VcnlQsHlIknDK+d6/fsJKKRh0BN6VwIqamN2urDAUz/N7gZ4TI1JPaXluJQlJTk2uUMrGzb43e8FS554fGJvCFaX52VslkVslUQW40aXHpMO4ZN6keHEO4pBYvbyrGZ2ixWwrwQIQ0TQBl6AHqJvhdEbxhxYJQSNvBEYdtKpaxtQ32K2WOHBYZPuB8xX1obrmBDF2CWEgkGNcbzjTWjFg6Zexqhq0MxhDlzelnTPCGmqBcslkbGAQR/o4K2Yy1TSMUxBB4SIx0g2QL9zOuaYYjrMW1CtH6pNrGGyc4QSKFcqyU/dyIiwygotGwml2ek4iVR/L+oGm91ytrfuYtW3OyuTElUyNq+yHjdLq8S3CH4qQftIzny7PP4A22K8xSEgVE3KlpYRgST3G9WpqdnTWnMzgS7n9cwKx1CGIR8CKwTY3JHLfoeiiyfo0dOOo0cIh7yuVjJmYpNGb3JD8jAwgYwCRQ1qxdbczmZr2ooULWylRI74Cdob09aUzYsOFFmgywolG1EITBNDSbhiWxtmy+HuUt7YbSFAnFUeZ8+R5JDLiRLMRE84NiQBuaDAJsDu8vx8F5iFidUtjNKJoIqxfjuYrY+ocLHuExk07YM24OteKMvEZR2ULMignzQ5sqFJlQzy+bK5rkAesy93+727T3bFQBK5WhAegcEAQ4/bkvOs2mBrzwDOkErxgnaVudZjCAxMkfCvWUzeXM9YuIwr6Sgak9Gy7vdMsMKNKtBHiqZk9t0hd5RH+c7vQCtAJWuZVR1aycp9shTh22kjCeN5jNFRJaDDLgoPsNe48WhoYF7Mg48F2KkSJKIc77lAjhXCsqnYjZc9juhzXoBL8Pa8bs1DpjtkbAXnSalnhpd32FHZiPuPyYPcTUgs3baZp7ls8kwmdHwRyLC+90nNM4wHE+s/oOwlZkyACRJAqDZowNHa+paoWElGvFYJRzIf6Y05r/YsM1KUnagndJraxGo2ScWu4v/jcrlqS8LhYx1jQc6TrFTzYgtyfGhrSkBHCtgsdynIFq5aJFx1kLYvFReS2pwfuO9vZ6S+/d6RilCkk9/ruLNZpYpBdeeEwjyxbrqmt+r4d+/4xW/PMPaqmu+x9+Qo3Zlr5w9N5Kpl2tmx5o292P0CP3/0SFGM5FX0nOCemCOSMVruq1FTUdfMB39L/3Xatdds0p5cI6Del/zv6u/vaPSUsNPPHci+ohjmaTGh0a0uzUnKKRhPJDeR33hU/poQcf1qqV8/rrk7cpGu/ollvu1VfPuFZ77L6RVixfoyOPOkLnf/90Tc3OabttD7ah7BbvWar/u+tCE3ejoaVyYEkXpAULjtCjD/1UO+6yTGGl1S6VFR9yDevV7Ge0577HaO+999SV3z/N1oevnXOJPv/5o7XtFkPy+2F9/rhzFI87uvmmS1Sen9Epp16s5198Q1tuuUh33nKxLrjoat1055PaZdcddfpJB+iDe+6uM866UK+8vsrwNcuWLtGVV3xbM1OrdMKXfmxFtalMQkuWTOjUUz+nW297QEd8aj8tf+1lPfv0q/rG6Z/Wru/b0gTZjtdRNxzS6d+4XivXzuv+By9X3GEIFuzp/vVKWfsfcLIKw1nttfdO+tJJn9UJnz9TLb+ntZOz+vyx++rbZxyv8uwajY4v1RPP/lO/uOE+/fM/K7TZFhvrI/vupHPOPFVxt68Q5V1uSq1KVYuX7KV+NKqpmacVDfc18Bs2RAr6O1pmJogy6GKfYnBi1zpAep2WyvPTNpANxYbNzIIDttf11KzjCHbkYvoI8T7oWydCo9aQ6wYJCcw/pM+CJJjMzW1JEUxFFOlR1AyuioY84C+sPQ7GBQazbrD2hGMKDx+wQWfaIL28q67Ahhv+XfVxb/hl37kCz/7y0EFyeKmWbPE+e6FUSvPWOB1PjqjbKBlzi5ZPJnWpZM4m27XKNMYY4/y1q/AeEW182zj2B45mZua0aPEy40K6CVf9Loc8nF+0Z48o4qYUyY2oA4Q91Fe7OWt8UpodI7mMKvNpjS3Zwzbr/3jmWg2NpJWK5VSqrFYmSUlSRNGYYxiAfjitIz99ul58foXeePVRxdPz6nTCentVSXt9+CT1eiFlUq6GChxAHf3oqh/qU589XX955CbttvUCTc83tdEOn9RnDnmfbrntSv3u9//Q4Z/6qtZMPmQTzF12OFHxbE8P3X2ZNtnqPfrSaT/SL+9+WMXJR7TpZp/QrnvurOuuu0yHHPxxZaMp3XnblcoVYLy5iqUmdN53f6orLr9NZ555jM44/UhFBlXV6zEt2+JTuvOOi3XAPlvq+ht/rW+cd6euu+Srimei+uKXLtcpJ39Wx3xuN0UTPbXqrjLpsDbfagsrKao3errnvsf0zW//SOOL8ppd2zQ36qqVz2l8eHtd9sPzdOhRW6nW8nTk4Zdq25231LfPO0EH7H2szjjlBH3qyN0t3nnCSRfpqb/8V2+suF+Nlq+ddzhaB31sR1167lcUU1If2P9Lmq41dMsN/6NcvKUnn31Nh3x8f91082918y2/NyfhxpuN6rE/3KaLL7xcN974RxM2brrpNB3+8f3ldIbUjVZNaDHebLmierWukbExOYmIGvNzFrfhIG+OkXLF3I4cUrKZrB1ecCZ1B13F4q61CnfaFbkRGIk5fft71+uOO5/Wbrst0s8u+bqGC0zaHbtPmx7OzYS8Vp0KhoB/1+0Zl84isVJQIoW7ApefEzIOZLB3whnKASksr4wzAYwBxVG44YD1g4HIqV0LHHPEEC0C3MR51DUwf7VE+QOuLtynRCWTweGx3zWHUa3WsEIUirYQcDvdgVIcZvoDtYx/SPw54DsmY0lNT09rwYLFAfc2gnuauHlIqQQx+ohqVQ7Po4YVoKAqlsyYA9iitwiWHHZC/L6WczbnOEIG4htimImmmbQd2kyxMrYrsW7EYkSyhlJxV06c/Hrd4lzm5LXSl4TFP7lmfVpTQQWw6YVL1fCUHxlTKIzbihhhQ3H0P78exKJpJE5l1KhySJUy2VG1Gh2L9sfjYSthyuRHzPVKOcLY6KjmiyWNL1ikcg2+GHFeNr9pazYmboZoaI4FDu8U18VBefiKZuA+I77gPkCgcyw2zoHRmpdN2HVUmpy0eCNxZCL6CPrhaF9+u2tN8OAXELMQZGlTR0gNRVPq1BEcOyZYxlNJFcuUYVEW0zORqF5vmIvbBgiUxPhNdZuIpNxPwxZ3JarMNcIBCQ8UwZKyG7AFqCuI5B5ijhNE7sFn9HsU6NCg7mtkfJHq3LP9jjnviOJn80PycJNRNmhx26Dh2dprjQ3rq5AftmuEkPro089ZIeH2222l4uyMlixeGDikOj1lCmPmSPMaZXU7niIcIIitMjSjDh6XXiSmHkJZv2spg2p5yri1khuwJ4ne0tZNI3qzbUM4zkH8LJmxEXlzszYAIXZIGUm5hNiYVLMJq5cypUAYKgxPqN5omSjXatZMrE2nYajiLOlYJJaSHYsg83v6iKZhYxw3uR7JlAr5MUtmuBGeXV8RB+EF8SCmOk6xGIMD17jCHYpxIgi85Oi75mpOJLPr3ZUdeTXEWVeJkXHVy1UlswVD4zCQgv3c6tfV73QU6oC5gIGNsyweOFjhMSKtu1EbWFBUgquQd1Cnh3iLjhKxNAj3MC7bXihiJXp9BGTQPAyw/JraXdrOExp0OlbwgYsNxcYERR9GMc9+KCi0i+D4pt29KaePsJm0dyZrmuBnwm6kyA9HbhvcAEWEXSWzaRPx+zRbh3EnR630LmKpFF/hVNwOuy7FOxVY5XCiedZwnQcOZKLRxv302/asBc8tz6ZjB1vWQ5jBOIyTGT5/hCfXMAOsu7lcwYQ2BPu3li/XGO8VJ2ycdZxnDBhY23A1wY3kOUOEzNIYPohrEIurU55Tt+uZKJBMj9jzRmkn7xsO2Qz0Wt56tzoYIYZXKZAujpogMIhcM+jF1dRtqjK/VmGeXXiZfl99h58fFzbOKV+eB1cWFyhCHI5zyg9JFBDhJ9bPMzst1w34sYhQuLFj0aRmZ+eViDvGvZ2fK5ljtd6oBw5KHPbprLotz+4DXKfJJHiglDTwbC9mbvts1tALNogYMJhJ2zsWh9o7vNagOK+nyuyM4UZACjBQsbI9fp50Kkh1sObHk1a0xOcCq3J+ZoWGKGDsE4EdN5cp3PBeLKJBw7OSOIToNu7GbExOLGKxfxyzPA/EqEH14I6s1kpKp1LmvETkN4ROG1xSSzna3CkKg3uaScuzZnDWIseKjfh6uFtTacT4vjqNssKU85SqAb4Cx25uWF6F0pmMYUw8v2W8Zt73AUO6p1y+YO541rNSsWic/WqpbOtqAU56JGKYpGwubxgCXLLxOK3urLcRE2cp2jIteeCqVF2pbCavaCwrZk2pbJAIAVkzCPHvwgQmy9VVKB7TgOEq146yxmTKjLTgFKyAEnd5uymvQiFPUKwH6qNdp+iKYWLX1k0EJ4wPCMSYILrtouIjQ6pMTgeldAjuJNN8Ejl5RV1c7JLX4n5EWIafiiO2YwVV4L9yI3lVplZZUVxmbBMbJiTg47ZJh/iKpXAR83P0FIuDV+kFBaK4cPlaLUel0ozC4Y6cXl9PPvW6PvPFS5UbyeqlF25TY7qoXmdGtVZJfmhc++x/hu68+wrt/YFdtPGiD+lvz9+iWIRiz56a3YiO+sK3dN43T9COW22uxYs30sAl4dG2GHzTL+vNdZ722vPLeuCBG7TRkqZiXdY5zjcJ5YYXGmqjYcWGMSs5ajaIxeeMyZwe3UgzK1/V3/72is4476e64eovW/Lq9bc6OueCK/R/v7leo+mM3rPrZ/TTS/9Hhx+5i0447gq1vZLOP+9T2mjxuHKpIXU7TTmxIVW6XW295ZF68P+u0O5bbWR8z1iK+Dk8/6ghJJ568r867rgz9dqaF1UqrtUB+35KL/71YQ3ac2oqoSt+cq0eefjfuu93P9WWGx2qdSDT+il984wv64KLv6UffO9u/f7Rp/TAH36iRbmCvnr6BRqbSOmc876uVqmn3ff8nA795D4661sn63PHnKkXn3tdt99xmXrtGW262WLtvMfx+ulVP1DK7ek73/mZnnvhdnVbazScnVB5clLpRYv18cNOt7Xg9pvPVwIEVi+pcCKjl1/+l/bc72t6/we21l67jeuow4/RPoecpDXTde2565baeauNdfzxB6ndhY+fVtQhvfW6xsY3UX50kYnx7HOq5YaxxtWvqO2Htc32n1ax4Wlq8kklw3PyG64Ns9p+TfFsQqFOX+WpeXV7IY0smrBBFudX9uGzk5O2/i3YeEtzlXr1su3bCrmspZjY77EH93tdQxo0wG5QYtn0DIeG23ds8SK1WVNvywAAIABJREFUSmBuArmIr+yAts7CLW/JTWTUrlXlhvuqUUSbztjAj8E5KBBnZP8NOtMG6eVddQU23PDvqo97wy/7zhV4+Jq9B2NLt9F7d9vXBIuxRQs06NJM7CtKUZHlozkcdJTNDVmLPJt+2hBxHrkcGBoA9nt2iGHizbSdyXaYZtm2Zy5Lg5QNOBwShyZS1JLjwptsKpkMq1GliTqkaCqux/74hg751FdN1Fnzyr0W/YrH2Yy2lc6OqtdGHIDFFtGamXntvOsXzOH32uuPyY0V5dW6+uc/ajrs8C/p0qu+rEMO20WRfkxOO6YX/v5fHXX8ubrj1kv0sX3ep1WrZ7Tznsdo1+3fo3vu/ZHuvPtPOuubl+nVN+9TOiZ98pCva9VUUS898yu5iZgO/uQ39fRfX1J55gmddOI3dN8DL2jbbTfS2EhKl196rpaOZ801Nxi05bUc/fvVKe33kRN00YVn66QTP6PZmdelcEYbb3mgfnTZ2Try47vqmuvv1AVXPKCbrv6Stt5uO+2190kaHcnoj49er1wur0suuEHnnnOMIg5NpdDUczrr2z/XDTf+QS+9+oTO+87F+vOffq/Xlj+pTZbso2w6omde+KUVTxy079dVrq7WU8/cp223PNCms889f4+Gh8e13/5H6/XXVurv/7jH4l7b7XCM3rfLe3T7tecbj3bfj31d5ZavG6/9vrbZfESnnP5tnXzCWTrnO9/X1ddfqOeef0EXXXCLLvzBl/Xs80/q4st+rM995msWUf/1nVfp9FPP0e/+dLvGR4blxBw7eLLBNteJtWpnguIcr2Zt4oA9uTecKK3vtHCvb3rnYNAImuib1Tl1/Kr8QUxXXXOfLrv8Pu2+x8Z64FeXqt+laCFoI0UgwlmHKOIghkTCtoFvVgPxA1cJ39sEKw4xpP8or2jCnYvKTRFpZ/IcUsfzLA5rtFIm1b6vWrUaxPNcDk++HWrwwyFw4f5EGDT2p0JBY7HDxpnDqS+/y+eIQNbWyPCQPYqU1owuWmzs2R7YAL5uq6cYcc/JSSuFyOay9n1xR8GfLGSH7P9SalYnWj262FqTE0TSB0HBmjWQ0x5MjL8JbxJHZ9AczwYWIZSDbCKeMJEX7iDNt3bId3HTNpXm6/VxYIatqIaoVcL4q5RQ4UQdGAfQook+Ls6M2s2qCTKN+ZIcK7xzlRpCNPUU6ratGAiGcyyRVp8yLXO0R40jhxgZT+GuGwQHSkrIrKQkZE4EBBsHhxknUwWlT/zHCu1oR8YJGQ2ZsMjPjUsuFIkZegSjI0ISB8xoPBAA0ZFxl1iJR79vh1GLcseJePfs7+JAHdAU26P1FlGJSCzfv2OYBxyxxuSyojVEWAr1Ah4fTiwOw4EA31fdI1qcNlcWEXiiwp31ayOlIs3ivA0ocGqCZbEIv9828QXuorV3I9gjmlMs1u3asCA3PKLKfMmEdxOtQn05Az5P1z4rRMi4NWb3VKmU7fceHR3RzOyMlcZwVMABu3LtrObn57TllpvbZ2LOt3ZLsWw+4ADiAO94JmbWKmV7DnLJuJXK9cMJhZOF4DPCVTXoKtSvmGOWuCVxeArScMQh3sczQ3b4Jk7LGaQyP2fxUQRyPn+csQhdsFGNTUuxGc9hKBrAAyjZ6DSVScUtHswz3fE9heLBuoIbkWFGNJYL4ragBnCM42bhvhL4iabccNfuPQaHCFnBe69vhzBYgoiHuGFwpeFqRwyl2KzTxxWOtZkwPc8USQrcdnGL1ZZLc3avw1DudMNKgzOo4iiOBaU0yUQQdeYw1qjbMIcvl8kPGVu4Xq4olY7bAAREQsueS4S9qHoDRy5R3gGsUow7XcXUVSw/aq9bHPWwfHlPzs3OGK+u3arZ/Z3O5M0BSXyY5wvMAbFi1k0Pdy1iIdp/r2MsO9yUDDCsZbvHtQka7PnZA7Y573bXhNAYzMh4WA5Ih1bHuMZdrxn8DknaxEFQEFmNWQkQMX7KnNKprBLZghqVirltS+WS8WZZK4m0WzlmLq/SfNGeGUSshle3Ah5i1vw87/xhmBdnOOeRYqB0k0h4w9igYDnM0U0EOJ+SOp4qpbISqSFDmzBo4PPl3vfXi3wMffia9h6JOLYecU9n8sM2OGl6VUv79OGY9mG385roKZ3F+Tew5xbRlt+VAQHCajya0vz8rN3DiKLsm+p1z3jplEq9g9dAjMWVz8B6ZKxgay0RWdYoE8PcoL2alutEgqEZ6x9DjIHc7LAcc3bBzYT/F0TnWfcRWxHDWbO4F2wdBNVBYV8jcJji1Oq0eVYDsZ09G+8Nv9EImsLhSJrzO6puvy2/Nqdmq2NlUojtsOL52ToMzXl1wuKluRukBesDL1XQNDzTtN5HKQCD64nrMnCicV34+jixubZ8DA3KqECL4Jxl5YKxGmbASDlf8A4YGhux3yOWDKvfxkXNkCBsbsaQm5BXQ0APBG3QCrz32HvgwowgdPKF/ZZK5aIKhYK9/3zeXwwpQF35LYVMJPZs/eUPaxc/BzH61SuXK5NJBYVnqbySOF9xEFsKpm9C48jYqGr1knIM8BhScOe7MXs3GDcSYcjeJ11j+vMOs/WGgq8Ww4eYYWkQNFkbHbjqOAdZ81u4CAOWN0MJWNm1KtiOVsB7H4TsWsGhpvCRddyNpi0JYSVzuLQZ+jCLxZFuRaC4viO2TrMWdAYMehlcw8D3LYHDcwIPnj0+rlje0bio2c+Fk4iWwf+WLeAErpoQ9ubyst6/78lasGREf/79JUo5SYVg0GezKnkDHXToVzRdbOvTh++vVLSvL5/0aSVTATP2jl8+pDPP/IVuv+ls7fPhTYyl3+2BmgAtxV6uofsfeVwnnfhz3Xzz+frQBzdWoj9s5oLrbrhbb7650q4rz/vk2tWWhGEQzPCuLwbnSX3ltE/r8st+oRf+vkJ333GeNlowqgd+/6J+fsuNeuDe67VkdEzDS/bXlRd/TR8/fHt94dgf68CDPqzPH/sBpa04lIF8S048r3o/rGVL99Ntd3xXh+y1k4rlWXPujy3c2CLlRBwibkI77PhJ5YZGtMf7t9EnD99DWyxbpEx0VKFUSzfdfq9+cd0T+vn15+rA/b6ilW/fK2fgBA7kEPH8Nbr0yht1170XaiyT0ZJlh+kXN/xQu71vof1et9zxe11wwa1649VHdN8jv9FNNz6qB++/Sgmna/fVBZfdrM023V3r1rytA/fbV9tsnVc6wRQsKjfaV6PtGCd29w9urSuv+KoSYe6ZlJqUroW62u59X9SVPzlLO22dVTxS0Ilfu1RPP/+K/vr4dYr1yyrNz2oQSmhibEL1StHWoiVL36N4Mq9Gi6FQQklKDjtSPEeCpKkPfOhYvfpmUbPTLykdZ7jp2/7ChmsUU4Gc6rTl1epq+L6GcqRyBjbos8FgtycPnnQkao5y1rdSpWL7c4TcaCarbhPOP4gRih/49/oqzxdVGJ+wNAEoG0pIWbMZ0vntRsBjTaTkg/QhDRXqWbqBZBKuV0wePOvj25ywQWfaIL28q67Ahhv+XfVxb/hl37kCT9120CAztqm23nkfc4Y0vYo1rjrhpBo4hdIJuXGmhzSd962IBD4Vmy0A3VZSEYtZ+6XxlmAu0kgOI402c7hRYTZjIXPQwLvif8MJAGScduDC2Jg6VVwSA9VbTT3/9xkdduRpJkhMv3pXIFQqZu7Nrh8IQ8S+2zRARpM689tX6vbb/6zNtlimn/zkAt137+3a58OH6pjPn6JwdKDTTvu0ZiaLev3fr+nXv71BO37wUIva33D1D3XdNbfqmede1Ugupkf/fJcOPOhoTU16+uLJH9N3zz1be+7xCWug//lV5+jIIz6hJZt/QJVaV089fotuv+MuVSo9HXXkZ1UurdOmGw9rx203N2dPqN+0jWnFG2jpso8qm8mokM9pr702sZf73fc+o3w2o788eq0O+cSX9fbaqpZNpHTPfVfrljvu03U//V/FXUfZdErpXF+P/t/1yufCShVwwEV1/nnX6ic/vV+5QsG4X3wml17xdT35+Mv6zW8f0+KlY+aOm1wxp0GvqUsv+apee62oq2+4Q8lESPFYRmViqAPpV3dcpCee+rOuv/5hIKP60Ac20nnnf8Hcqocf8T1FcBLGwmr1+9p5l4X678tMf+PGmqw1ZvXoI7/UvvscrW3eu4leeWW1rrzqdNXL0/rhebfq+M/vrYsvuUDhFIfBlqS2uq2aiTgIMO2Sp1g6bgcf4ogu8S2L18gcYvUaEdSMxWXbMFObJQ0PJVRt+Lr4qtt11Y8f04f2eq/uufX7ise6mpkhWjdmEV1KlmDf8e8h/nHfWQy/PzCHdX5o3DZFKPg4ySirwEmF20LhpLxqKWi3tYhiz4qvuPEB8SPWGEGx2Vjv/qFwq6aFE2Mm0LDhQ7DC8YN4C3ePWC//TiAuDNRs+ibiwnnCIWeN8zFi3Y5SmawGbYRYorJuICZ1u8bfw74DP5KDoTnW+mymiUYnAqbiesQBB36LCFNEEUNEGpiIwqHc2uzXN9DX5hFUwRdQFBJE91FmwrG4CdEMUBAkcQMhhparNAwvUjhCKUfP2IVsxlteXbkhRLEg5u5V5pTKpAJHYjRqsapoPKMYm9q2b9xIK/rAYdhsqlCgGKmqGE3Q9bpxRjOZnDxcjd22uQpwFuFUxyGE+AVzMz82brFkDtMczkGN4JpJWCt2IIiAUuD34RoiRFsLtpXacJgPG0sSzRCxD7EhmcsGLlZ4ZLgQIhQ3BEUjOHXZWAfcYLKbNLRTykfME9cqZU6sUTh9m+YQBKHCoZciL/5FxLlwKm1lbhRhcYE5vPY6RSthQCTutUNKIAjGA5eZ4KmBheh07fOgpA1OLU5gxON3hCaEd1wvMO+SOGxNUA4cizhdcaFyQHCsEK5nrhPYkRyKcUR32hwIXPvs+JlpdsfNbYeT3sC4e/BhiTOHwGRUa4qpbZG7ZHZUg/SQvGJF6UJB3SaOcc+EN35oxHruc5xQYdyRXZiRnjHQ3FxWfnHWntNWq28unmajavfjYLA+0k5hCzxfnhu4nDhDKIATbkrcaTiMERngPuKsrSqTSSvsZq3Awlx5UQ7OlHThmCTGF5aHOxWhsdFGBlCpOmnRcwQteKe4jLmeYBn4/EIDBjauWgiJ/D2AAxFHs7PTyuYLCkdimpme1tjCCXW9ugbhgarFikXp3UhcYxMTxubDcQiXnAEAQ0UnGjZOqTWtg8VoBs8Xv2d+COHPtdhvx2vbz+Y35gxr0WcNAasApgRsTyhsSAMKJatzs0qmEorGEShx1jbk1VsqZAu2LraavlJZ2NI4EonFw2ZEjKY1vmrvWtYVhho49yMmwrmqzBfNnRNNxORwf9JbQ7ETZYCJsLkzE2nWv7A9CwxDiE47HDy7Xc3OTQduS99XNptRtRYUMpm8hEsQ5ACO3k7XXO2IQTy/1lzd4+tx+O0aizSdwe3P/oR7OuAz8wOFo64VTfF8IzAj1qOYNUv87K6SuNPgtyZSClHQhBjVZb3pGlPYMCzry7XqzaY9E+aMNMwJrEKGaCA0atZ0j8OZf27FUWGKFIM2dUQbcxpGcFO37ZDf9Jr2fUALMLABT2GFKuAv1gtSpBlgASMuInhHkiSAKAl0bRiGgIcr2eL7fB+KnuoMD8OMnIzfjADIOodoy/vGvma7Edy3FJm5OIApe2EwQRoiQC/h7u70eHcGxZJJMDHviJvs79jP4Z7HwT8YqFqtamJizO4dSzjBDybaxJobS6k+N2nuvHw+rag5o3lqIra/4w/ICO5HKzhlKIkrlnspmVS9WLK/g/jHfhKEB0MHBErEC5y+9pkkEyrPTJoTlHW4VqsoHg3ZOmDvrHhifXs9jn/4uBQJwv9lbY+aqA5uJoVJoNdXuVZSjncB2g1YGByflLeFw6p5NcPxcN0YDnG/89m6RPj5PHOwq/8fe+fhbUlZZu9dVSfndO/t3GQQMSCgowKCMuqoCCJmR/2JYkIRM8MowSyio6CgomBABDMoGMAAg2IiSxRomu6b78mpzjlV57eet5r5J2jXmjUi0PfcOlVffd9+9362b9gEtNByqWYld7yfGW60u51dHNzA1uV2k7WsZIJnplS2dcOEHJpRcajGUya6cj/yWZsrSyrPzWrY6SjFPgO3MgU+pEwoEkzENeri9hsYdgRRvLlGrwAlYGnjztvegiKrPvxT3isJpYslSxfxqGStvMljlmzv9GFr1QaW8IWL6zZE+A9QOtSnswoP2eMxiMnafyd9UchntLK4oEKxbK5cijFzWRzKEzM0xzJ53fWPbTrkiLdow6aK7rv1EnUbq4bTmoxjWmt3FcanOuzZ71Q4nuqh+3+nmNfQhMI6TCC9pJ78jFfpxz/4vA47dA97/t76ttOVSRT09fNPlxMb6LY7F/XCF7xHv73uMh2wX1wpzi2JgnYsLKvTGShbLBsPfjzoanbzJtVXo7LLaYiLeU6VSl7nn/9NXXD+N7Xt4RsUDDo68+zz9b0rrtTNf/qp0m5Ce+73Yn3za5/R4UfvoVe+6mPasnmTvnDe6SrlQvUaqyqVZtRFVHdS2nPrMbrqF1/WM5+8Ratri8rn88rmaoaCgmE+v7RN/7xnUa858aN66tP206+u/5LG/abSyX3V7+3Qpz57ob73vT/pT3/9hQ7Y7yj99voLdcC+e6rLnjXs6isX/EK/vO4m/eo335I7GuqwZ75J//GiZ+pLX3ifYVVe/or369FtD+qmP16jk99zum695VHdftfV8iYttes7lcrNaHbji2x788A9P9e4u6hN+x+sUaOjeFkaNIc65gVvteHFpd/+uNxgrFJlnU477VR96pxP64CDTtDHP3mqjnvRYWqsdvW6N5+uW+54RHfd9gON+w+rsTrQWWddoved9haVS6HWz1S1Vm9r6I81M1NVpVqS6ybtfp+EbS0srunFx31Qq+1ADz/0O5WzSfs9+PswuHhGmDc54VBjBmjFioJu04oPu6urtj4xHCTNxXuZfoODDzvMiibh6MLhB+PEvhvnPGe3xuqyiuWClSHX66vGUGX95D2WKVfVrTMM5B3EUBTXP8+Tow7DVIr/KMCbkA4IrSyyuN9bdutMu6WXx9UV2H3DP66+7t2/7GNX4C+XHzedxCva+6BnmwBTLqbVaHaVyZXNDcNUDscFG28O3mzuEXuK5YodRqIG3rhN+hEixj4vOFpsh+ohyqSZ/MbkOlOD7nOoxrk3HPatEbs2W9Pi4qrWz+wtL+Wp3ljRvx4KdPhzX2Uvw/v//lXNzJSUzVY1DBrG1mJDHosFyheK6vuBpl5Jx770Hbr9tnssvjw7U9Z3LzvdYl3Hv+RD8nuB4QA++5l36YjDn6m/3vmI3viWDyqTjmvTunXavm1RGzakdNHXTtdZZ52rcJLQ/k/YrFNPfZve9pYPqVSelau+PvXps/TdH/xC++63r9bP5vSWt39GD25ftUbR0WBi7rdPnnOa3nLSCco4Q0004p0r9sUf+chZ5n77wuc/rcXFRT3wwA6tNZd19OEHKxlPa3GBwpSJ5rbkFc8k1Fqe6hvnf0+1DQm96eSXqZipWjENm3oO5vBl7/rnA7r04sv05S9foL/d+kftf+BWFQpbdP31f9V1v/+lytWsZgpz6tQf1Zve+Eo5bkHzax29971n6PnHPE3Vmc26/677dPJbXib6HBYWHN11/9/1rGccolqFeBQxt46u/uVlSibGOuZ5L1KlutFcKH+66Qbdceddeu5zn6+tm/dUpVrT1y66TM9+1rP1xKeU5TgDPXx/Q/sfsMUOJrSREz2l0AZWkZOMG+8rlshZZJsyJhxGwSBQi+KcfM4OrByqaVge9RCrsvJDilV6Gk8dXXfjbXrdaz+jrZsyuvzSszVbJfYrYyJRVNTptszJjOOQmFqr3bb4qAmY5vqJKVskkteyuC0lIW66qMkgUDxfNKcIBRuUkiDsURLhd0dKGo4iNNFi3OuYo8Wm1wiHMddaVxGfcPa0Oz2Lk8NuRJzg+0MQIApMy3K5UrPNHlFX3LEAVCNYPpMLuHeOTbs5vCEKUCJlgpYDi3SidDKpZC5m7dYJYlWIwlMOgGO56VTECLQoJ2JqIIdYJmD+wLFDG4cnBIdRq25iVJeDZAHWn284AZqUcY1SVoHabY2pcswVgNuUP9/ca2PfnmkYiTh0cEil4LESk3dCY8QhTJZqGyyqiLCeLlU0HQaaxtNWfEJhjtxBJK7iBBpG93o6X9Ta8qLK5SiWjyDNs48ujGMABxgRZqLwCCGFcsXWMj6ZuUXHUdmSsV6noYl6sGPBanCtup22sUfhq/bblNdkTADjWtt9gn4aG6nf7VuUdjKBEYwwx4ESl1jOhPdOox61AiPCUmySZO1zjPO3iHsJ57DxYSfK5SuK5eBTR/RfXL3T0UBhkJaXyqhXXzLmmd9ryOMQMRnLSZU1WFk18SGTx/E6lONNNfERwbPmVsF9aW3U3ZaSiOk4chGppq4dLIa45WAdekkV1m+1z8mhngO2tdwiDODOhYkBKxVBlWuJm8ueGZx+bVvLcP5xH9mzMsG17VO4bY4u3JvEfVNJTw7iP3bUgOEZBTU4dUEpIOpNlK2WNeniUgyNJ4kM3un7JpYk81kTCfjfKE5DvEfkJeqOM4mBgRv01agvqVSaVafnm2AE9yxq7971LCS5a6cmAo2GkRueYj0cf+0Wg4I5aeKYk63VXFahBubCkRPgUKWgCQEnwuIgZmGWNj6yD/85qS6NwmFokV4iwb7dk1FZVzqH2EcxXVPFTVvkDMdanF+0xulUpSyHAUu6oHGPZnlExYmhHBDRFCQV+pEjOWWDLBi1GSUo66q3NB40lC9m5E+lDENPfyAnnbQosN1ZXKd+T/W15ag12UnaIZ77Hu45axLMOQYjfEYGGSGlaIiGva7dE/EYZXldK8ADhYFIxlCnC+Yjl1SjsapatSzc1jh8gv5Y9eZOlas1TQMc255SubI9Twhuxny2QVfEgOU5Zh/RbK0pA7KFdnPWEdxDYaBSqaRAXGME3pTtKbiu5ixC8PX7hgbg2jPISIPQGAxMZChVq1pZXlYqk1e+Wou48LBI/T5BBXXbbRXKGU25N5NFhQ7c57qtHaBinHhM/QbN60StzZOsZqulMu8qHHyubJDKWoeAxYDLH4+UyxX06I4Fbdqwh92LIS40V/8naLY7LZXyJfszECQRytLgNHaV2/FnIa6bQIqQFotHBVyUMyLy+YG5NimJQ6Rara/Z52Wdw7VpImQqY4Joq9lSbW7OBj84CRHneZ5xnlPAhyCdohV7xHARvANljzitQB3EojXf89RaiQpLg+nY3i88X4gJ0Z4ERzkuShjarglv3GegnhBJ++2xMmlUNARxd1cyJKNkrmD8ccTiGGvgeGzv5zSRfJji3Bvmfp/aEIQ1gO/dyiYRY2Glsy9otGzNz2QzVmZHioS9F8NAhHIcppR/dXsDpUCRBDDKk3ZdjUPiJWy4QpoEtj6Md96/xmC2dztM36SJLiQVeI/0Bj1VqmVDgJBmQtDm3qUUrN8jHcI9Hg32QPpwPcYkrTzHxOB8oaKVlbpmauu0c+cO5YoMq3EIRwxH3nW5YkHdxpoVvq3bvNXe3QjC7Bn4zsIAAT/img6GuLPHKszOKmQ9moy0sPCoZudqdi8xjOA7chxEaAS8qFg2lwE/YlluG5jw/YNh4jkyhiou2kwhikBPR5r0WpqMKJMsajSZ2hpv+A/Kj6z8jYEZg8vQhK3m6pJy8Lg9ShcJJoX2/h7ibgR5lCvonrse1aGHv0F77bNJf/vT5XLDFXnTibotwFBJK8V61jGv0XHHnaj3nfIatZvbbZA1v9TVy058v5YGY2VxtfdC6y8MHOkr55+qFz/vEHvXvPS4D+vuu5e0bn1Wt995heLi/BExvkFNMKSDC92urxqvfBJEjv7iXEmNla5anSX9+zEn21pWLvf0m1/9RG943Xt1653z2ro5qx/94BIdfMjLlI5NddvdP9Ef//cuvenNH7X3za9+ea6e9IQt8jshNBx994e/0Cc/+WPtv19Z1//661pdmTeTQjY/a5xOF36oO1G3H2ifPY7VXXf9Xl58TZVaXuOuax0Hz372iRqMXP3451/U/fcs6pR3f0yFwlRbN5V19c+/raUlX886+tVKZgJdcuEn9NSnP0fPfvaLlHR9HXDgfnr4kVX9+lcXa9Be0TMPf7eanZ5e+cp/0xc/e6b1NWzbsUPv/8g3bf/+8bPeKMaLzeWxEvmc4oVAOx7o6PCj3qQ+pYk1BuVTrTSGtv+58fqL9YpXv9+GKOvn0vrpT6/U4UedqIcfberoo5+g8z57qq699iadefZ3VShkdP1vP6ugu2Ic0lKlLJ8BLZiuaVqhi7AKviKppzztFYbFuPv+KzSTdeUlq9b7QfKNPSycfw2akgNKypHLvzceKMZgPRaL0HTxuLbdd6/tcYslUClJG6h3ej1lkhS1ufaOw8GcLuJmjxIr7EFIqNgekwTFFIczJYuBBk0wM/4u9FJd5UrB3oOsQaw7xiUf+yrs+/bdOtNu6eVxdQV23/CPq6979y/72BW4+Yrjp05yRk865HkmjnYaS+aM6eMYMv4X0cbQAP0IIxxmE7Sd2iafxlbav9NRBAXGEyhAf2ARQQ6mbMStnTiZsU0UBys2OplSQfPbHrKNb3XDJmkM562nwXioe+7v6pj/eLM2bZ3VNVeepVqN9saMvDjgdPh0CU2E06NgrEc2oL3B0DZuTBWT8ZzcmK9mfVX5TE2DHu6Y7crkHGNk4WzihcquHfZU3KEVkt8NBwJuwqRt6sHWDSkDGReMsYjLLZkqaGV5p8q1Ge11wAv1ztNO0kknv0r33f2IXnTM6/Wed52oMz56sgpWsDWwxmXEA8Rl2uqNvYVTYgJLc2iTzU6rozylOPIVz2yMIo1h3aLruNEGk75cJ6V8rmTOBdwO12XUAAAgAElEQVR4jjdGjtR0mFMqX1IYtCw27Hh5yeFgPdKwPbDDXMxlgwETM2uu0GmI27ehUeAql6rIC4ht4wal2GkqH8co/L0gpqE/UbfbsEks7hCaSDncRuUoUYw5mcwqk0eETyvubTIXo4f5BUefOlHRRYAjDwEncg/FEo65AWVl6ETFBlFkmcNrCEMMdiUno5jGFKN5KWuOpgncCVz1RoHe88EzdO0v7jZI/L23/EBxjzIUnI0luQ4uFkf9Qcf+LIupUjaFkNmlHIrCo7axFwulGfuzOeCHw65Fi9zcXNRYbK1bjrmwIvEShiDnDw5krmECONTjTEXA6Hc7JrxwAKQZlM9P5Hwy7NoBi0MjbiVcI8SBiSHmEfU4oNPkDLfU8ZSmkb63Ejll5FhhFv8ftACunVypKo0947ziOOkPe+ZoIVKIa4bDLWBGIrVOPHJeRVlPfhBOSl9J4oe0wQdRsRC8u/bKsh08rUWcA54xHxP297iH3Kmj8XCkZCGn9tqqXWtcnt1mQx6HX4uVmnXAymEQEnGVmrg66CudzMonzpzERZhQqjKrkbHYcE0N7LtKF1LWIj9st028oiBnNKTIKxrO4LwFN4DgnU4QTY2Z6y5yJcAvjGtireWUQUSOschRS+P6nPEmKblRLK1eo2HfN+5mNvY4zVKI04gh/sRimxyuA56R6dScoaARaHLmebOz6DT6vg31wHo0CZWtVo0fiuCcpJU5GKvXxnGKm4ciHCmVr9n3QEQ7xj03HZl4yvfPISEY9tTtt+3PSGdScscMlIiJBur2Ohr7XesX43l3pp7ypYLa7bp9xlKxbE6JadBV2dqoe+bC6MLjy8J7pDitqHShGEV8ERCsZAyhZahBs6EkB+ehr1y5ausWnL1xb6x4NmucQ2Jzo+FI+XJVXjpjhxHWSJxSzaUdKpUoOGpZ83sSJ/oufvFjfFuKJ7jeIUxZ4vOIaoOexVidRFwiuvwYgmKI65U1b6KRcTARWjwTdCZ+R3FvqkQ6IzdJaRlOY9iePcULFYXDoTrdeWWS8ajcxXHtn+W9hPgEtsJa4BVXsTijwcjXwCdmmzFHHdxchCYcX4jz/R4u+pyVHUV4DASeoX1WLx6q020rRfHOaKSd8zu0eY9NxnXNZTN65OEdSmaK1hzNczwClTOeqlSomZiSJ9LOMGLMO3QYuUabkaiKU7qLOzidNFEixTXyXAWDnuK5gpYXdqqYiimViQSgqUcLexSPp1gOkW7co9gr4mTyOXFg4mpHVHBDhqQ4+qO1mai+8RuzuNyDqAyN4ajPcJPnPGNiezAZqN1YViGXMw4vmAE5g2iI4PPcT+zz8Dzivs0WZ2zdtORAsMsBiNAHszWkpHKgfC4rkMcU/8CPRJjFXQSWgkWRa9vtMrjdhe1IJKL1E3wH5SKxmJxgaPsQiqdwrQ7aFMglFE9RNMIgE+c5Mf2WNZsHYeSCYj2NU6jW7VoZl10/j3QO8gIC6q6fA0IijcsxUGwqrSwtKlPIm8sWEdCQCdOEXNrUO7jzI7clwwv4oMbJBDWzy5lrBWAB852MCcNE4Vk3+N4eK/NL55PqUPxZqJoDm8GjMVwzYCnGihkk3DHWJof75aVF5TOUC/J9gSEY2HW2eHulZEV8qXjcngdzjnNtnJimE8feWyA/BvYOlQ2v7F0OZ5c0uoO4kLS11647YjnrJoMbnksb/ETphZDU7jQ05i7rBOsqoi97gUQm+u4Q2rnPuHbsI/3+2MRfEDBuDNcphTIwdnEystd0bT/JUJNhlUXTJ2Nz5xLN7XX7NsRM8m4HtUIRzmNYFu4P7iPivhRmpouaWqoqKlGDyQpGAvMA9wLCv7Ghbb2O2XWMBgQ4sEGWwCrHeEDCo0y1mO3T2OPZUAJXt+vIm3bVbNZtIJfNFlSa2azF7YvGnZ84I8MugMTg+TasTjJh+5ghg00Pd6lr4jfPmrm23aR9PgaZlr5B4CbJ5QbqruHEjiuMueYot8QFSJN4yoqxwKHwjmC/MmzXjaMLMoc9ViGbNaGW/QJoj6mlahCeqOKJCA78PNAo4E/Am/B9MPDCFQxyBZHW2tMzDA1924Mg5g6HgRLw1uG5uxHG4SsXXKGzPv0du7afPOdUveIV/65+d16bN4APwkHtqhv6KpUKCgd9ZdOeDQjarUD1FgOBvjRqWjkmOBrWoc2bykol8uaYbw/6VipVLGRUzmdUyBbUbbH+lTQaR0gB8DigC6bqqD/2VZ3dqLXlJRP1GGikE7OaTH2l8r5G/lSxacUKCrs9XMAppUsZDept+eNlGxbH41UN+3Vl4HQnJuqvTpQpOYpnZ7W6NFIqA39+RgvbH9T6jRvV7wytJLLTWbM9XKFQVX2tqwK9AP2WCqWsMeEpB/ZHcU0mXWUKvnodBuUZra0tq1RyVcymtbbWVb66Tu1eW+U8vOKB0om8Om1fmfKc4jHQNQzmVvTQoyBXNmk0aWimtMEGhF6xrD3WHanb77xarrskL0gpnaopw94s9DW/817V2zHFUnk11hbk+An5oaODD96bb1j11a7uvfde7b3fXpqZW6fV5YYaw6TqSw/p0IP3Uas/0lcvukLPOfJJeuIBM/JGIJv6NqyoztasaDV08+oPUzrzrM9p+wPL2rmzpRcd/xxdeOFpKuXTts+KCvh4j/rR+ZMRHPxvUkHdjjmQDeUDngI+C2V8vIcmYzsrsE7S+8Bwhfs7lc6bWMs+nXOIGT6SkfDOvw/XmhW238YtHd2/oEBIwlnyolg0+CpnUtJuFLaxtpWLRWX23O1Y3a28PL6uwG5h9fH1fe/+bXddgb/+8IRpIrdB+x10uAkojfq8xfUo3ohRIkEJUDavNEURTPdjCQ3quF88E9qM9xbzzKFgLaPEl4iiZtOqr6yZ4ysMiMJlrZyDzSeH6NVV/oxYVC6RhYWTVbtb1/zSvLbtmOqEV75HoRvqhl9dpHI5rdnyOmWyY3UbFA/FFMvFlcoW2T9aicrEbytTLajfgLEV8dacqRsVvbAp76+pUClqda2hWq6gFEU98LriGQ06fY2IpA77mqvNyB+ESpU3aNhetuIqclD9EZHeuE3e260VxVM1ffAj5+iKK2+2pt49tiR10v97o0479R1S0JE/alkEn1N3qlDVYLUuNwYiYWolCDjkmIzSO+xiQeGgOGwqFt/XXuKet6AUB41E1V7k8Ks4SBaKNFKP7SA4HiFQb7brOQ6GSmRLFuUidpSvlC2CF4zbcrCjjimo7lvxRvvRRaVysLngN8aVilMsUFenm1A2GVe9C6AdgqGnlcUVE2TWb9mo+fkFExr6vYExIonGIj4gqifTPdtYJ70NxsVbbWxXu9vX+tk5EwdglLIJx9GMgEAMjNgpSALahxWfWkQPFyliQWdlPmr+pOwF5pob13gaV28UV2d1pMWVls7+7Gf0+z/cpXVzMd33j6vU6yyZY5KyiEy6EOlnU1prdzkPcc05lK3APESgREAL1OkuW+GHMTHdvIKJp3HCVTrJZjKhQadnIg4ORBw4HP4QBWgO54CJwI8qOxn01Kiv2mGQ6C2iKsMHc3BOBlZ4UavVzD3r+xNzKC0vzSuZ8oyvuGWPPTTs4wzPaG2loZhLgzZOmxS91VZCxCGWw5I5d0aRCNjr4FYi8u0p5tJ2D7+WSXloMbt+s22lGNxDHKgomxq2W3ZYNRfOqC8vl9G4g7hEqQ2CDOUPuGQd41TBNEYctQMVEdNSQRr3TJAG8NjjYOVMlS6X7F6m4AshiusC90pxT36jblFZ2HutVs9EDmK9RGZdoniNplaW10zY5WdlcwmLL8M7g1GYKuY1bjYt0h4pila3boU+ODhTuaKJajjAGEJQBIHjzIQ8xOOEq97qsl3f8QRRIG8OSkRj7GvETREWuOZRUUqg4voNGrGmpKVOs2mxsRAH74TDe1Tgw/VB5IWJmMvlTLhDcG3DBU7Fba2kuGxEPNOhLG2kerur2XWbTcyFp9trLavfXVV1Nq+lpRXNzKw3Z9GU1mrYobiju4tqNoj5JlVeP6e1nQ8Do1A2W9L8jmVbf9udtpX4IBZYYVa7bkOAYrlq3Ee+Iw7GuEEn4vecKFObk9+qa37HI6rWyhoOWnYdy+UZi2426k27psVS3g4TIBlWVpc1M1tTrli2QzUiBvdWNlfSEOEpHtff/3azITE4DCNCHnDgk+ygPhyFFrFDKOy066ovLZnL7qAD9zcupzW90Ay+i6+IWDBp1iOeGQfc2fXGUu2tNU1Ey+UopVlTbv16BThKrPEdN6FrwxBjc+ZzxnJ03FDX/Pznml03a86yffc/QOlyQf3mkg121la6KhTXGU/cRE+EFxMlXbXbXZWKMzYYyGS4tz0Tcrgm/3X6h3TmR8/QaqtuDn1/0Fc4Duz35P1IwU19CRfnegVOSqtrHW3duodFiVMJnPMUMSXMQeghBOLC7LU0GraMdzrwQyV4huEnxh3D7uBsAuNBgqO0bqOaa/NKiPdw3lASsQxM5p5yPJPjofx+R56JhnAfsa4hruBu5oCfUzw+Mrfp6sqqLvnWt/X7P9yuX/7y21FxECKLA3s0Yh5zfyHyXHvNddp7ny3atu1BHf3c55qoypoz6ddtvUmks1Z+x7PBug9TlEGcsYxzYADGtu9gOMUB1tapEaIS3FtHvXYzKnEKcIpV1AergGPRnmvWqIStj60WMeq8/QyeadademPVnkcEToaP4EdYvdjfTKYDJWMZG9jAls1mCnLSDBBg8tEQHzfREhcujsrBoGd/9sLCoqqVWV3/29/q+c9/ng0EGegi0qZyWbsf6i1KGEfKpdPqDSiui2LqoGBgbiIO8tdgE3Cm4mxmrYbBSXw0KlDk/4NjAKnQV5MytExG2XwU78c5rmxeU8pDp1OFsdDEeN7XM7VaxNVdWzGGJ85xyiMZIhMJZ2+EaIYj0QtAcSASxq1Qsd3tatOmTXK9vHwGOlnex2wexlY6JvBPuaTCVtcQI5PQNXczImt9bU3JmKNiMcI72G+BwMD35I6lWEpgqcHBgD8Jwmjo5FPsJDjdnjnhGcwbMidfUX1hQZks+IJoKM8zG4keCI4ULHJvkIZgEDFWNhulqGB/lipV+1l8ZtzyDJW4pubqLIJmiWt5/lHbm7puQT6s5kLaBrUUzoGdofAJQZK0DG5oSr7YiywvL2t2/Totzs9bQV+v09DmrZu04+EHVamt03gcoSwQvUmbMCRhz7e0c7sq5ZLWGitqNlvauHmLctmyDWHX1taUTecihjb4LJfnxhRpe/a9BA7VqbZte0Tr16837vTQx4WXtH22lSuCsmEAziwEVrutW5TzFE3gn/rsCQfyMUQkcraepLIJQ2MgLDF8Nyu369henigzgnq7sWZDg4kXYQRgG0xYTxjGZCO3MvtJ0Bg4Pg2hQc6fHYUX7ZkQtdhVUqqp4cD2R+y5KQka+57O+Nh5uvCS31syBzn+9luv00xtrGJ2Ig83+ahne3q2i4h79UXW0zlNJgnbqwVqa21+u0qzm7W83FElm7aBZM/3lc4nFHiRcB34UxMr+/2GDaPTtfWa9IY2jIVBbvum7JYI69NbYEas4XBRMZd7o6T2YEkzG7co7MU0GTXkwOfuB0plk0onZzTu1uXLl8K0Yk5fY7i6fkOTbkoTb0nl2p7yfU/xeFeJxKxx60FWVOc2aDIcqdlcUaVSNhwb9xD7uUSMlB8piJycbKhJJyEvNpUT72vcxdGdUru3pLibsgF/ngKmESiUtO09c+UZ9esYCSZKl4vG5Z7Qk8FgZ9jT2MtqOG5q1PG0YdMWffmCL+vuO5b0+c+/R6EzUCK+Ti4M9mygbmOkierqDGLKlYrKp1xNeq4WlnYokRtrrrJe4WRoOK5MsazuoK+ErRWcdhy7nqOptNxoaNPG9bYv2rl9m/HNuc9J443ClL54wWX6wY//bPuVLRuK+skVl2rz3iUV0hP1lkiwge1KKsCYwdkjyZAwa+/56bincDy0dcsr5DRc4/5O2SDUmcCR7duejbUKDEuf+xFjRxA3JjRDoGzK1cLOh6009pHtS5qp8Z0gmoKS4lziKHA8lYolTfzIxZ9Mk3YK7X2RyaX0r3v/afuwmZk5FfZ+826dabfy8ri6Artv+MfV1737l33sCtzwnRdMJ15Fhx15nDEk/X7dxMDuYKRqqaBBn4NUzJhxTAY5bLQ7vJCKShH1gsk3GmjEgQtHmQvXUVpaWLRigEymItelSCjUaILzgWKV6FBkcbJkQgMOUkMOqlNliyl95/u/1Ac+dLG5KXJpR0ccdahecuy/6yUvPFyzxZwSGimk+XZEa29aMVqU2x0Nek3FUxT7IAIpKgvo9JUtldTpNKxxttvuq1YuqFdftc/sJbLKF2vm9uDQzb8IbBynCZ+lsfKoKqU5dREluQbISrGpYsmqMUM5PGOvYPo59vvKZ3M2YU9m+B1xXBLrb1jhBA4t+H1E9uDDxpKZSJz2XPmdhpTwlMzUTCiNx3x1WwD+5+SP+8pYNJ2INW6EuIZdxMKCYgUaJ3uRq1IJCWYWXDTcpETppzjBMiY4jCmOwJ1HnMzzTOAhqhmP48qbqtkeKIFrxtQzWqAnSsdTxtjdMT9vm2VaNnEsspE3Dtp0onCEwB63a4fokyvg0kT49ZRExOSfw52Au4uCBIvh4sJJSGO4pmxUBha/gzEVo2DHx8ow1urSgyqW18uN53XR1y/XWedcKp8m8KgLzRzPhz19L/3ih19UOh6oR2wYV++YwwVMxYGqpYr8Ud+cLiYs4moLcY3iHhpavJNSHQd3pAmnHCyyGg86iiVcK5FAIHA8uAL8VL6HyMFsfhxSgzhLw5HGQ1zCiJvw52CgIrRh+OvLJzKJy8XxjL9KwzlRXMcNrJClVqlGkU9cJXZv9M1JgcMjkyuYoGn3Ke5ShwbklAIuhEfcEp4xhXBxa6VGfIT5RinWhk1bzWLSrS8qV6QQYBw53RhReAlDJVg0NBipvrpiEbhcacaEY2s9n47s7/EdUiaCGAIrMG5FYUSlHeP9IVjX11atoAfBAHYp7q3xrvj5NPQ1GXWUgeEczxpDFSECF+rIXDbgE5LycLLZ4RrmHi5FqVietfbpPIOFYCJ/7CgRo0U5cv1GZWSKiohicXV6uP0yds+mC3l11hbtehIfTKSL5l4izmwHVszZsHTjbMjHJlTB28QRYfFHKytisMJzn5bf9831RjmfueNoTWctcThAgULJWDM7n5PvOxiBJQiVyKbVWNhhUXaYe7612xPJDJRNJ4zX60zh9OG6SpgzzkqwvLi5hlq9lm3yV5bWVCzmImdRMWmDq2y6YJH2bIbiL1zLDEsCE+5wh+GEXNixU7VKJRIezMkXCXV8D0RVt2zZZE6ZZrtp3wk/0yLzVgAGLiGnVjdyqpfKuBNhPzJ8GyipmBYXdiiTn1UsnrGI4E0336NRONVhT92s/fbZqof+taw/3HiXahtLev7znmE/41vf+am+8IVv6L8+8ja9+XUvULsxVL6GKzIw5AYiNyiC8aBtmAue6wceWVSr4evBhx9UrVRUMZNXt9/SkUc+03h6hhuB3+gQmV2ztRc2N27XmJPU7f+8XevXb9Wfb75HP/zJVTrt3a/XMw7ex8T6Znes//7YxapVynr2Mzfr4Cfvz7KsWDqpHUttXfKtX5pouc9eFR177JHK8vzK1c7FJf3wZ7/T7Lo95YagMvravuNhPfEp++rII58hf9BQueQodEr6xS//oj/+/hbdeMPNeupTn6Q3vOHlesbTn6yZclFrzY7e+rYPaGF+RT++8jztv896Sy385xs/rF//5u961uEH61vf+KSK5aKCwNd3vn21PnLGF1WZKev4lxypc899n4JuVKrz2te/Xzf+6Q412xP9/rqv6+mHPFGD9rLFJBlYBNO4Tv/vC3TRxVfpqOccqJ/+9Fz1Ow0VcuutkO388y/S2095lw2KKBviPh/6HUsrpBJpKxr51333aW7zrDnNuLYw1nEzO3RXW1EZ0X+4obyf4hprWYOOY4MvBjsTx7MyN0SiQn5O8/PLmikV1Ost2fONeyieZm8QM7GJ/YbnjE20YVDrxsdK4mCkkCde02gYiUldv0UdjfFh4WyTUgldV90ezE0GZK6cUShvOpSX4M/Oa/v2nfKHvrZu3cuixLA/XUX7gsDWpGgvhBGV9zxO6eFg2d4xoUrK41bl2cbJFAby/aEyDIPGiCOy+xChjHcD7xkYqIg32Rxu0aikiaQMQ01EfoaYsIyDSc9wHVPE8CQCI97CmK1hVvJkIhnvPAbEUdlePl+w9zi4F4aH9RUKcohtp5XPEuePOPjWIYdIzQvC2LExKxIDTUCygved8TBpes8k1Fxdtu/ESo9wYCJGwEtPppTIFTTtdYxfHiOxwLpJsWEqrVF/Td2er2xx1oTJWBIXoE2M5Xk4LkNzj/JeG/sw1l15OIptn0j5C2mRZOS0hFlIusA+N8PXqNiQyLDH/kUMblnPGf4j2GYNMcR7lnJJ0DxMuHBNJ/NpDRttpXI1KRXXsLVmrn2c6Qz+uTcQVBnWrtu02YbKDHVw5ScTOHvHarZWjSPaaTZs/U/nK7Z+W0Ijy6DOsd8NZAR70uEATjjYj4S9ByhTRJnkXc7AxJAj/sCGQghrJRIDLmmFuDEoi9U5c/kPB237ZxPpggk7iMwR/0ZWDgemAPCklQMSw+/2jR9Poaw5exmKTqVht2vuZy+TUczlnyd9EcpN4Ib37Z3Xq68ZfiRenVXgT2z4BVfTMS7r0IYBNgBmL+GCGECsz9r71x90bL3xEOVjaTVbCH9x+2zsyXiHMqhxnIwWlpd11dW/1plnf1PNzkSvfvUx+vpFZ6q1st3wUPEYAjf7VbabA9vP8uxA1EnEHKVs0Afn1TOn7HjY0ZTCXCQ9EjVxz8q6+r2GJSKmlBtNKR1br9CNeMDo/J3mRKvLS5qtcU0ol3M08gOFk5SC6cBEQgbj42HThqZeAv5wTKl4wcRoSkUTsZz6PVi1DEhCuSTh1LI9E+eqcjWteHaDlVpFxXGUn/Zs/aRfwfp+p57SGfbaE3kMVEbSxPXlTjGGcKbCiRqzFAIIpckY0wDPNgx0bhuwOKy/oaGuKEqb2zRnz0p9tak8WJeer1xl1kre6LLori1rPPUVd+NKJad2dnPiRSXMgYyrtypNunJSRUM/eGCBElnFUuyFO7sK6WAC8eyQhmJLzV9H2KVo30ahLPznaK1ki3nHPXcqWSrp/n8t64yPfk1Liy098Ukb9bEz365DD36i4SbKlYxF7h2Bc6nLww1NEauJ/eAAcGwHCl32Y1FqC+wLLnb6OHg4/MYaLBU7S/F8IXzyGQ0WhImDgel4bHz30mxF455v58TW6pI5h11nYmgvzBO58gZDreD6Z4jHeoe4itudAcna6qqxhRFb83u8ZrfOtFt6eVxdgd03/OPq6979yz52BW796fHT5jCtw458uXrDkdIkMGHChI5yGaK00aYJgYBN+fLSqkrVik2vAeGXZqsawXMyk8hU427b+Gjw0IjYlCrrAQJY0QyweRNlXNwREbifw3noOUomSgZ3HwVtczoedfRbtGN7W5PQQcayjua45+rQp2zVV7/0X9p3rz3s0JEoJuUMkV6SCoaw/3ixeyaaIPjCn0NkGoxdxZyYkqWsRquLVlLAZhL3Toj7g+4fSgfYlCTi2rHtEeWzUezdCh8oQerhnsFpU7BoO5tIdj9Mf4mfDJpdpSkQSWc0aq3ZFLRQqcnF0dhp2+aJQiQrFApccz+AUfDbdSULaU3Gnpprq5ELRpQflK1oKEmpS3vJeKfFYtXYlxy2LXNCODzJprljBz7KJbI5GHocSCIh28o/rNEaN04kZhNfwanBIYGCAdwjsIngRXZbROiS5pRi40GTNFE0nFm4Xzqttqq1SiS0B0QpYb0x5Q3M3YxbJpPOKlHIKxzU7WfaN4RriIm7McKGdgiyxmdnrEELoRGbBRxWds1A5NnE9NXp5PW6N56m635/m5nZ0mnp4os/aYy6gw7cR7HYUP3OiqoVInhR5NDYv8TX0tnoZ3lwC2HH5eywxdR+SlwNdwZN3Gaoydl/nw7b0rRsG/FJ0JVHqyuCauBKJhS2ozAcbg2cuFb2Ebk8EAv4Z4n/4XixUpu4p8bakkrVmgKavuGa5TMWZ8VplYh5Khp/jVKfhIZE7mGsTV2lU3krUaB4JJ2K2+EWhw6cSNij5hzxhybG8yxxQMNhDA8wTukU94QDPsPRoF23gpo0YiQumGTeRFswC0Tl6ys7NVMrKjMzq87Sqt0fOP8QN3FNcGgkAo3LlIMZh4ZUks0kZ3JYacTRVlQrzykQbiwi/lLGGpibyueI6NNkn9ZE0aGy1W1rbqYqJ5HRsDswliS8XqKEOLsQFkONIpEed20YOWfjsaKtL5iQwYwg6uMKQvzlGcV5SjlMtgjHkMM3B8S4fS8c/GDcsi7A+yRSiBe323jEnN6txkC5HP/e1Ji5wahrjxqYCpwhU3M+A6cNjReXKc9o0lhUY3kh4ugidrDWJJNaWV5RER7sdKpHHnlQlUrRvnOKYDjVUlSGAAJGg2c9W3A1GVJOE1N9bUX5DEJOJD5wECaWXqvN2dqSy2W0tDyvbCarUrGoQbdnh2sOmelsUZ0ehzuzbds14FlmIMZCRBnDZMqfy+eE7Rdx8VqtrtZv2mBt7Y79XMc+B7xXBm+4Z62Ea4zY0DRBjN+z1+wrnU9pMPKs/Kpeb+mph75JYcrRh9//Br3z5Jfovn82dcyL32pmuz9ce6H22DSjr37zJ/rsuZfr6Yds0Q2/uUDhuKyHd/5D1eo6OUqpPDNrnDNOlMQv55d6evJTXqUpgxkvUAon7zCw98O73v4Knfu5U+TF4GcS8R8q7vbt+2q3ebYofasqUc3p42dfqLM/fqld+3M//R6d8uYXWiP2+884V1/92jXm2PDfs74AACAASURBVL3t71/XHuuLSsVjGoxTOvm9H9eVP7rZRJMtGwv69W8+L2/cVyVX1EPzyzrkOaeZwBP6kSsYegluvNe/8rn62Bmvsmfvj3/aoXM++W211ihucrW0RDEemo6rhUdu1OLakvZ/8gnmOPvjdZ/R+lJFIyeh1/7nWbrl9u16+csP139/+I1aX6tpba2vo1/wVi1ZDFd62oF76IbfXWbxx8Gkree/8P26674Fez/dffuPtd+es+YS76601W7vsPvkyOe+XY8uD1TKJ3XHrZeqlPfkBUW53kiNtY6xn9OVisLeQEhoExjXHtiKuEadUJnies036/rGxd/R4c94ju66407td+DeOuKIA8zpmc9u1AP/uleNpq/m2lRj92E96Yl7KOXllC9l9Yvf3Gr31L133aUnHHCIrv3Vr5V0R7rgotO0vNDSwk5XH/qvj6nd9nX0MYfplLe9Sdn0ipqrrv7zpM/oKYfsr0/89+v0/Z9eoWuuvkvrZme1uDyvl73yeB334ucr6dWVK5V043X36p6Hdmrn/Lx2bF9SeaasxYd36EvnUYhS1xe+fKmOfem/6/lHH2rf73eu+Il27nhUbz/pzfr+ZT/S9b+/WZv33E/3P3CvDnnaIRaV/ug5pytsPax+F7byOntOcSgaOsCRMeRjaQRSV+ls1RyfrKG86xHG1uodK7R0KaoCrePFbA2chn2FiiuZrimeiinwV0zEmnQnUjZrDrhMacb2Zkl7/8CqRESJ3KEhgxlc3gyGELwTrg23YrbmoImAjTElR248HTm5QRSMo4Ehw5VQkaiXy1TluBFWwIVdKMoUq+YwK+YRbQgsBOZi5DODSUFEIVLPkBMxiOgye7EYa88gKkhDpKMYjfRGVFSJuMagjeHSxBj//EzERQTOWDqlXrMZFSqB6MB55oDIwcUXOcxwI8LI5bMMh11jG8PFjsfSaq01lcqllAexE07tfR2MfPWadROhKFHEUcyaSrpm0O7acK3TXrZyMSv2C6PBMaper9Uxpyr7L9Ync5gagiGljvFeGRjjIEUwNOuusYE9B7HcMewCg41u11fKcBIDEx4R/stlUjMMUF25TlyJbMHMB6y1lP3ls5Ss9ZTIeFbumcmA3ohpTDlo6JuzEBcrZTxeImHfe7fViIa4Aftw7hMwJmAtcN/DpmdAF73H49mk2qsLxu81rGrIYCmlaSKlEOQOwpPv2wAZTM54gsCbMNGZJATDBwYUuJhxocNZt2j2BCGepBbCftcYvrlCxbjvCLEMR1uNJeNGpEt76k0nf1g/u+omFfMZ3XnbNZqrcJODGAq1ZIiLuA1Z+t2WUuBVQDqBJ8C1rqmJwWmKxyylhDgJgmuicTgynMqkuaZYkv3NSArzCqe4uSeqt9YM1ZBwZCVKOOcbzYZS6YzSScRSUFKcHeK2F7bhH4VH+awWFhaUy5HCiqlQqVjRWGsNfrisoM8QXcTTYxHGggJH2zvl85awEftIYi2gV1p1xdiDT71oEAEDeQQSKhqKRKWcuCPBUKTN2Z7E1WzPqqtgivGEolXH0m388wxEVlYWNbeuZt9Js76mYmXWvnteoiA1QCMlSjm5JK2mjpZ2zKs6M2fPjePAbIaBzzrlKBbPK1VijaBEr2fD9OGgs2svy2CM/Vig5lpdG7bsp2kCzE1bzdW2Uomyev2expOBWqtdFeZmdfe2Fb30+A/YkOH/vf4Fev9pr1cw6aiQL6uQKyiTTmlhYbuqtbySOdAmI3OVm7CfSqm3tqbMDMIvKTFHbiql6ahjXOSRHxo+h0GZm00r7OBgZ0V07TmiU4T/WLFoPKFEOmVfRatJMTPiPIWaGfndpp0f07m8mo2exf9Ju/GsM6Tge+X7hpu7ML+gDVu2GMKnuNdrd+tMu6WXx9UV2H3DP66+7t2/7GNX4G9XHj9Vep2e/IwXR8JqkmlqX9lCRbEQxxRty9FLmRcGhQVMpgeUFHiebR44oDsT4ijEodlIBnLjoRYXd0SOUlwNxMDHxCVCO9wjKHZ2MY0mLlzFdRZXl+NrGAzVqY9UyG1Qv7usVtvXGR/7vH73x3u00uxodkNRv/jZpdqyLqdcKjBRMRlLyok58oOhMdlGRKZTUeNpyKQ6ltewN5Lf61iJQhgg3MQ0YSOZoHCEfz5tm1A2CX0KJZhiUj5jE0wEmCiCSUs2sRJibMThKMxig4RrJ6SExcCmbPDiCocjdYgm57M2+e61Vw1/YELSYBSVB7CZZyOICw+hBfebpuY2LJeqmuIM8djw0MTcUDKdNZcIQgdFEFxXRChYmrb5MYcWBS1MgyPmmt9h8x+5Hvh+cYu5lGVQlDTGjYgAQZkF5UrETBGFos9KmRSuFxqCq6WSOXEajaayuYJ6A9wdA83UqiaaEyvsdLuam1tv7rl8OhFtNHB/0EabL9s1x+FC7AkmFwdwR8NoB88hbkzxTUd+2FW/H9Pxx31Id969Q088aLO++j8f1pY9yup26qqUZyxKDZagH8ja29P5nPHsrGkZ3mWAo4HG44h5hguGeDWbq4SVOlEUEJh7eOxQVLImxx0pl4/ilGZnhFBoAh8u2JR9Rmu4hiPMjtSarHEKcDiMmGshjtBmVIZBWVA87trPWFhaiyL9QzamgR3OiEHDmqtVq3Ywh21n83M3FTFd5dpgg/iS58C8pUiGEiWE4ojbB07BzaTkN5t2IHQoYurxTOK+JFqPi29kBTkmVjJBL89YgQ+ORabswbinnY88ZCIdXOV8gYZiV2N+B4uQw0vENVC1z0JUmnMAYqsJzDiG0mkNWxR0TE2ox1nUb/UszunDMox5VkbGgZKWb9YXjgd8vgzcSgRVD66lb8gMylEqM9xbgQ0HggS5ZA6PSYuSw3GN2lenJvxnQWBMI4QE2IbRELdMyr4v7m2P5zvk/hqYe8ecx66jlZ3zWre5bBgNip6IZuLCtgNzjIM4ogLuG4pe8ibu4tzH+ZbN5E34QKyYdPsac/r3EsZAxSmC44n4PPFmRGqioSElYsRr2aBzaGUdwtEWwqQdqVgsqdtZUS7vmBOK0oxSbQ87hPF/VuoGXmA8NOHc3FUMT8YTY+dNpq4VfyG4wSEdwCCjOM2LSp2smArRlUMh6zJ/z5z3EytLi8dw/KSNScrBDXcYIjQu21IVFzNR2U6EAoFzCD8vBDNBRDehZmOin//yD3rHaefqxBNfqvd/4D/0h9/cqw+f8SUrF/npFV/T3Fygo5/3TgVjRzf/74Xaf/N6rS72VdtU1v0PPqCtW/c2dzWFUYk0IkZcsURNe+z9IrX6PV125ee0fi6nB+9r6KST/8uwMI8+fINq5ZFcGNYhTO5VxeK0+bry3InCIK9pLNR551+uM8/5ngIb6kkL236tdCKhpz7tNXpg24IJCjsfuk7lfCA35aqxFGrz3i+MCnYoTgoD3XPvVYqHDXmBr0Yn0JOecbJmN6V1+fcuVSIeqN6p6/gXn6bYeKy77/6yUrFN2ufAE8wpfMcd1ymR6qnTHummP9+mYtrVYQfvqWQ+p9nNx6qUn9Ed//iJMqm4ev5Q37jkZzrnnC/p1HedoHM/c5qtRw89+JCOOPIdclIZe5d16i396/4rlEkxOPD09Yuv1gfPuESBE6rf+aviatsQJfAdLe28T5lcUYc98816cL6jpzxhk2687gK5nq9giIs+SqFU129StzkQj13oBiZkcN8gEHXqHaWLG7Tn/i/WcqOlWoXIc0/9gaMnPWWTfvWbr+mKH/xKp777y9qwZUaek9Qjj+zQlo1Z/fH6H8pLjrRlz+M1hbNeyynmTK0U5+An7qNvfvOj+t+bbtM7TzlPe+232cob773vXqVTE13984/pvnsX9MpXf1HHnXiMvvI/H9RzX3Ci7vlnT0/Yb4s5tB7cttPErZv+9yLts8cmHXTQ8aq3J9p3vz2Vy2bV7TdUycT1wysv0pmfulAXX3KVJU+uvfpcPfWpT9DJ7zhTN934V11/zWU68WVvV3cg7VjtCl1ttlZSfbGhO/7+I22ay2sARzGHmDeMhpfh2AYVxivl/cogZiIbGg39gaqzJStkwpE96DRsIIaLFB4uz3Yqy3NLwVRG/X5H06AjZ+JbySX8Sj4ERU29LqICRYOwiqdKx0L1On2lKfvC6c67HlZrSAt91kRJeJxDK7aLmNasI7wjo/WX4kPSFryf0Xp79l5gEMqrmT0c7yVCOqNBT8USPGP4ubBKQ2MH+z2clhFTlLWbdZx1nqEr64St0QXEVyj56JJRUR5DK5iivN9Ab4Ci4RmEAYyjkc/H+oY7MVeAI+8ZfgZX/WgyiQQlitaI+7L3mkKJwek6UK6YU6e+pmw5wpZw7RCRsxShgWqJJQ3VQRqH/8C8ZV+UTGSUTMcsiTQYEuUv2p4ANEqJ4sUwwszg6OYdmUbEYW8Tj8Ql8BbRPRH+X+naqM97Y1WZXMZQBxQognEKp2PFEVETnhoNuIwjlYslu+bZYs1SDfwsIvGj9sDET4VDS0PEs+Wo7NIZqddtKFtErJSCfl8u72V6DeJR0eaA/W+RMtapnEzS9qfcs+wtY7mCJt2uHNjXMeghPROWDAVCGWY8KpajBIx3sYn34FICEAkZKxIDk5KuVBWSUgF7M+gac73fbpp4m4a/bO7UwParvAwoPLPOBsRXirjCQG4upfZaQ1/44sX63Od+ZvvWP994uTZvjMlVR9k0w8qM/F5XCZrZ4al3EPbAmzgag+4wrE/McCeYyJMJSvd6Wpin6LCkRDKQEw60Y/5RhRNPK2tdrVs3py17bLbngmEyRWY40tl/sctjj1solS3NA++ZUiI3DU7Jl+PlbKhFiScuUxAjfJ+ul1O3wWAZlA7OzUAu5YGDvuEQuK9NKGV/TPEvpYLsFxOcI5LqN7u7kCq4VikVrNtZgve1nakmpOCyJuYZMzeRMMGRpIs50V3X9jK9TsfEVJ4JECgM9zP5vF0TTA6WCjAHOi7zhA0tYKxHz50fpa1w95ar6neXzHBCkW1/EJ39KrPVCGEyitaTIJzY84+Tkz+T/cF41FHcRQwHI1axs9bS6rxC19NvrrtTH/zI+YZpOvus1+uoIw5UMZ+ydW9pcUWZFLgaT+vX1cxqk0hXzdkPR7nv9w1XAxaIQcnYJ5nnmgAu+Vag6U0iFzBCL3kt9n2cQaaI7iSnkiRNOtE+bOrsQv5gLpmYEN9pNKLfa4IBJWVrBYmeZhMXL3gpzmiuncUQlD03UCKTUWNlVaWZWcXKx+/WmXZLL4+rK7D7hn9cfd27f9nHrsDff3jCVKn1esq/vUQjBNQAVh5uLmL+Y4tOUVAQcUr7yhQLGnZop2cvQ5SHTRLOPlTRUJRQm6AVIsgyDU9bAygN6pO+b/y2MmUnxkGLmpa7A0Q/YjU0TRNjlvq81MeeKtUNajfm7YU9nCR18rs/pWuvu1XFYla/vurr2jqXVi4esUtjqaz6o7EVOcATw60Zj4dqwwLFeaE4exp5gNvhE3mOWs2mFfAMiQyFrrkDKHhiut+inKfGZ01YHI3ThRUaZFIadLrq9NqqzmyQ42asJTqTBXDekZdARA5NbAqduIIBDtC4Jh0m6wkNO00NjIdF7JuNn2vXFsGuWimqvrpgBy0ilwka0+0AghCc0HA0MUHTirQoNGFS3WpaUzQuORwKHH44GFAqQKsrcV1iLpHLkkNMJL6OOsTjpVgmpe7KvEWWQBsgnMdx0LmusQKJcuG+IP6NLRZBD3GvUKiYuxjnWrVaM0dzq8P/XtDAHxpLzDOxMSqaSFdr6jTa5oTELUGcullvqViGd0aMzTHGn7ku0q6G/VBHPOuduvfeeT3/Bc/UF7/4YdUyrobjtjFR+YwkxguldZoEREE9i0PD8aVgA84RYnm+NGsHfg5ucDVhOeFAdCjHYSLdXlO+CJQepwPuHWJ1GXlpHL24aLl0nCxHJogibHfaLdtYImgYU4w7FAHKkzqNNcVjjh1gER8RVXECwNTN5ssaGEohbgKf5wVRQcJkomqlYpu45eVFVSoVZQtz0UGRA2qXg9pAyXhUKGeOHn7mhN+zaxgCfibMWoob2m1KAOZsQ8xBj2cYZluv21WuXNbStm1R2VupHDl4ifI7U3MnEoNELMSx1BmMjCXXaqyqWq1GLkCitLvg/IiGuQKYCg5nuKPH1v5NdJOyukJ5Vh7lEfAfswklEHamXjQECELFKUiZjGyj/Rg3ESvrY0UAVhiGKCBH7VZDFYoNdsVm7ftN4naBQ+epMLPOHLaTfl+N5opmNtS0svSI8TXjMcrvihabp52d0hviWdyDuLlWV9c0C6O539Fw6Bv30YQFOH7WUIUA3jeOF88PhyKETQYvNNPnkjh2eorHKGKZmjt5NIicDhweGCRw2OO+xAlhrEHczU4QFR8FkQsFtzxidSxTVOh3tLgjcrkSf1QcMX1ih3QOxiaagK0wdjXfX8TT4zPigA2nUxXyRTs4E0WlRRrRA9HUiu5CR61GQ8VSMYovW1GPo3iB0qmOXOLPXItdhWGsLYPe0BxW9pxQ0maDNxzaDXlORf1JV8m4q0x8Tp3A15a9X6rx1NU9//qxTnjJKRaXvvnme3XoIU/S93/4aR20z7E68WWH65yzXq5qFm5gRr1BRw8+sl1b99hLc7Pr1GgsqtlZ1czsJjleQZXZowzF/JdbrtZem+cUU1VzGw+wA88d/7hGm+di8ih/CVpysR0FBTmOr253VXGvokQupp/98i9640mfU2WupOWlpt7w+mP0nne/Wccc9Tql8lktLXe18NBNyqbqiqcCNdtp7bnvC3T8y4/U0566rz7ykW/pG187W0c+a0/VCnAEy1q39cVK5FP6wAdOUqu5pEd31PXjK27UxlpCv772cypmNuu417xJt9xZVzGbUiGXseFFqZbUlz5/hvbaklY/GGnjXq/RdJJSISulE57645G6g7EhBr733U/o+UccqEQsqUsvv1Yf/MAF+sIFZ2p+cYc+9/GL9YX/eY9OPulYqtT1u+vv0rEnnq5Y0tHy0g1KqKV4umrle9PhmkUjj3nhu3XDzffoVS8/Ul/53FuVyyPqlRRMfYu8mjPcT2nSaygctxU4E1U3btKQQ/pkqHqvo+f9x0f06EpHt99+lTzP1+te8xHddcu9+sut39dZZ39Bv/3tP3XjX35gzvJzP32pLv3a9/WdSz+mQ5+xt551+Ds1HHu65rdf0yP/ukf95khHH3G4CoXQmq6vvuYWffSTH9JTD9pXtdm0qqWMQr+p73/7f/XJcy/Ryacep/e982V65WtP1z13rur++69VKjXRH/9wr17+6tN01FFP1JXf/5Je/crTdMPNt+u2O67R6tIOFXKuqrmisrm03nXa5/WDH/3JEC/FXFz/+Mcf9No3vk399qL+fMMPtTS/Tc32WIce/lY96/D99J1LP6f22iN6wj57adypR5zYRD5CkYwGNjhGGGONNzSCH4kddshwAvW7OC8ZBrmGKYAdzMCWoQqYHbjHBfZIvCNSSQWDtsIRJXxTG05aUgQsCUUrvMPMLebLGXfNgc3PZe1GbENARMAj4WCutzCwdY1CJDPes29zPA37CGxSplKzBMaYIV7CMXEdsQFWY7G8wfYz/WZdhVpRky6c7lgk7sDRh8XZaqtYKZtwar8uQ215lsKw39l453H5u5i1rGfwsSlNi+Kz4JgYVsJK79hAxBi09ueBSYjET4ScZK4gvzuw96/F6lk4bQA0lguvMZG1YjKGtuChGE4hjvH+hJWP8Gc7I0o0KaLb1bfJIJw1FlGUlnP2teyJEZoQceB9I1Q7Hm5DEDwD+24M14BjOBhbPLvd450GY923/Y9FlqdprdUXTfCZmVln0W8ce4Nh19If/DPgeGBs2gAnCO0dCtN646aN6rZHKhVrNjT0hyTF4opn4GL7yuQSUgy3Ykxhn4GbNB5FUexkKmHcc9vD+o4JcWP4k15MvUGEHOK6IeyRcpi6ETsc1yv7F5yN3V5fGzbvYUP93oCBZiQwwRE3dvEYfi2CF5zkse1FGRwiLMNK5nOQ4Jow/JMTMeeruOgxNoytvJB0Rb/bUxpno70fc7rmt3foxFedZgmzG/74DT3pCSVLFMTComErUpmooZ1hL4NDnJqkn3q9DuAtFSrr5KZyGrWbGmEawR0qaf6RbXZ/cl+tg8894doMNfRH1hKfSyO8J20AO+z11Rv6mltXtWeUe5ryQ4R/XM0Ml/0xJXBptVeXzUjBHtWG4KmsCcf8UO5jRMt2vW77HQbQDF/Y2+OK5nkfdQcKxwNNRn0rUyJh41uJZtrE+n57WXmY+KNoz2CIiOHQ7jUwVuw3BqPAitcyxYoNSyjMs3sQfACHtCkReITyQH6P6wbLHwTPRPkS69djZo24Hn3gfs3NwbKdyA8m9j0kk679biSjGALjxGcPjsA4oJwsmbTvpNdua9DvqbpunaUIGb6DF8CUQAorVyhrdbWpBxZaetlL32fr2pVXnqcD988rGaM8imQOgwPQ/ex9wBk07TuLJUrauO/+u9i9nHACw3bF7dmOSfGsldFS1ouQ7Hkp6+gwB3oyZuxt43GbjYWkGc8x5Y4MrsE5MFxJKJZNatiq2z6Hv+aOYZ/HXheDxsoyhc81+7mkzugMsU6B+rKtI6urq/Y+2HDQKbt1pt3Sy+PqCuy+4R9XX/fuX/axK3Dz94+bxvJbdPCzj7W4tt9v2KY8W6qZA4hGb5hlvHCIeXAAH40nGgwnFv+maIWXHYftJFFuNry7YrgZIrqxhOa379CGTesZzmpK2RU7eIsYwW6MyokUegqZgLLhSMVsmsh/VtsjFdJxxZ2RCUS9cVxf+splOucz39eWDet0x19+JvlLCsOOObVweQz8vmbnNhgXEocon3s08pROl0i5aMiGJYuot2afOQP4PiSiFipGtJloZjat9vK8OQvcVN4mzpw8UrAHKTTqRYJzH/5ltmyRetfYoDCVfBPDaOomjoeAxc6AGBYN391W3aL1iCHE+yl8gYeIQEVJUA5hmOISWo4TKSuewARrh5BiyTZCiCgmeGDyRDjFfQYfKEEDPc5MuHO+sYVwLw37cPEitimlMMORb82sOLCGnbbFumC7MeFfAvdQrsofwwWDGQr7NDRxEFHLuJchM2gcbzGLqK2s0Z6ZtYIRHCS5fNrclINu0wRuImEcfkAMwI70knElSmWLmBIZ7/eJR7NJx4XLYU/621936t+PepuOOvowff+Ks+VqTTEQAZRCwPTFoRfENR5T/jFWdbZqgt/o/6JWvoldrpM0fhQxdXATiJJDQxq0rH2a8iLi9rhkkrg4Rh0reJr4uE8itrBxV9m0JlIW8ecgwnW3g5qVonAAjNx/FD3giKYEJRabGn9pzJTci2sAp4u7BWRDKqWV1XnFcQqGU3MymvNvMrKDWiJVsM0dx5BCpSyH1mw/YnByzMxl4aUi0EsODt3WmrxU0cqk2ExTFWBsXydUs7mqcrWgxe2Pqja7QZ6VBOFohpEGK5VDMPwxblXiZWAkiKmDyeBAywSfw1tUPMIm3BqzEdrHOFqlNvHIZMoOCTh4EBBbzb4qtTkreJj6HSsX4Pc3t/agpzwt3yAainmLccFDDnoMGVzbpJoomSCmN9xV9JIxJ3W5XLb7FYc3Dhr0gcko4volicW3ltXrNVWu5uzw5blJZVIVc28N/aYV3XBwp3gMhxDlHhyY+PfH4765zihC4Xe2GCixWeM8xtS1g1/CHGipLGUXNHxPLU5G7B+XPn+vWK7ZnzkY+ioWSmq1GrYW8T3LTcuF/dip2/XDVcqhADGrUe8ol8WN4SlPC7K1uyQ15p6IgzPoGLOVcp6ZmVk7uGRoZIfl6sS0srxseAAOXckUhwzHIsMcrvj5iC3Rep4yJy5xzmaDqGgUhWTowTGFaKv9d77bXteGQ5kEQx3En4ENMOK4qhB3BnXJyWoI/iHw5YY5hQlXJ53ycf3gh3/V+z78Kn3pvMv1lCeXFIwKuvOeHTrpnSfokvN/pFtu/rZK5RUNuklrxM5kU0pncvKHgZIIwLix41Kz2VOzE+igp71aozHumolc9GAzXMW05z5Z/e0vP5cXjDTpwVTsK1MtajJkLe7LCTrqtAIlcp7+/Pdt+o9j36ezP/VBnXnWedZavn4uKt354v98WK/7z0/on7f9QOVChMJ581vP0+/+cJuuvurbWpi/X2952yeUSTt64O5rlc8OtLw40hMOfpXF69evK9uhftjzNLe+pN9f/y2lpr7yeVf1/lQXfutyPXDfv/Tow2taa7S0bVuTkZ8Wtl2n3nhV+x38Kg0Gji644DSlvKoJYJ///IX613079atrLtIBe5eVTOT0vJe+Xdsfauodp7zW3Gyf/9w3VKqm9M+/X65kzNfNf35Ax534UTlJV49su16UJXtORoPuSK3mdlVqNb3oJR/UTf+4S298/dH6xEf/n7nR+72YvcPl9XXfnQs6/fRzdd5nT9f+e1XlpijMGUdONcrEUjN63vM/oFvueVjvfe8r5E67uuy7v1JGrn7/52/pgq/+RF/8nx8rVw5MYBz3pc2bC7ruN19Wpzuv5z73v9TtpxXLEDmY6J0nn6DTTv1PJRJrmk7z+thZ39YfbrpFK8tNdXsDVcoZ3fGPK/W76+/QG0/6bz39iC36yfc+q4MPfYPWlofasfPXSucp00trZsMx+rd/21c/uuJ8nfCyU/XXW+5VvpAyLuM73vwCve2k18sft3TeBT/WNy6+RovLf9exLzlWt966or323lud9qP64/XfVDYTaOejTR12+Ck64vC9dNXPL1KvsV3T4cBc/OBp5jbvbUKRcUWDsYkNXEMT+5BsGfjy17i4KDQqldRr9GxYVqmVbK/CO5zWedYznIJwHBF5OMSbm3LKeyFh+BeuBdzkqFY9bu90R5EjHXAqzzPvfXvvZsr23u01mvaugGHKno4hLyxPBDzDg48hNwAAIABJREFUx+DyHuCwdMyN126u2gA6AR/KQRjKyoGjm3IUDtq2BvV7XWNGJtN5uy9guyLAFaplGxiD2yEpwfucf9bi6Lxv7B3nRsVypaJGhnMKrVAIDm0uW1IilTFXKv87QiB7GESkeBqBZEmFcsWY3LC5EVgtOk+Cg3vXDzXoUZ6T1aC1ou4AFmba4urZdFKJRFKpDMWP3Wgf1x3YnqxCGsOHBVvU0o5HtW7zRtWXl8x1h3MfwYl4OOIgfw2f0cXhZgzajFaXF5WGcz8JbFjOusTnIi7M7+pMk/YurtgQD0dk2vY/hSLMcdJPoebh2VtBW1z5Qtac5azXcFML+Rn1+5RjgiYYqlGn2b5qgrsVdSKIChd+Ur0B0fyEpUT4rhz2bZOx/IBSTc+GcAxLQSTxf7BeHTij1Cl1O2aMILZOgef/Z+89vG2763LvZ/Xe99p7n71PSSOFkJAIAkoUvSDSBKSICugVFFApChcRUUGuXl/0Ory8DjoW0KsoSDcKKEKkRkIoCaknOTltl7VX72uu8o7PM3d8/4icM0ZG2jlrrznnb/5+3+/zfUr7YN/1KR7bm9vHFUllNYKpZ0YzfvxMa0JWMQM9roN6BwZliiBPVCRmWfeVr9W8X3lw2+6qvFb3AC9KCNpyaTZsgM83QWXjiVLlmv7lX2/SC37qNzSbEN71GR05WvPnEdi2JDxqj2yIhRmmDDt5z3gvkninKqnGmZMOVErG8Rud2ns8la14yI738nwCUxGGY8p+yPjpD1CKLPHtH2ltfSNMn5/1TTaora27F+Ls5B4B0nHnsc+KsR5hetq7P2t25bgPCE4/MPe7bwAvmGkyaJthmS5Xw5YsmLu+A6yeT4ahNUcwV66+6bqO2iMVA+gPvceXMFFbLb9DEChmk47tiSBg8BfMS/Z0CBoMhLnn1C7sQVgScbixBvhuMIaVTHjYwHdgzcAIZi1BEoHxyh4GYP/ggIR9BbZun+BTWxrF/a5SW1OT9LpdldbX1d3HUoPA25E9m8+du1+lUlWLZUqt9lLXPu7FKmQi+vpXb1R0dU7p5EQJ5fzn50vO4KUqtTWDlPX6mvr9nkqVipVVa5vH1Nxv2S6A3I/BwYFimaQyebyJKWjDWjwWT/v6lr2uOgQbFvJWCRBWRXgfBAfsGgDM6c1YvzBuHSIXTPzuw2wHhA/XOr7WM9tiUTfQ91QYiHDnCEKrbGjVh7ATuI9KH3vBBZzpAvTykLoDFxb8Q+pxX7jYB+/ATX/1lFV+/XJd8/hn+DCcDFo25UYymIylfGBQEPogTSIfAxDkIILFit9O380+jKhQ9pM2A5Qpa7tNin1F6WyYng3rgol2xtIQAh0m9mkEwEkl4trb3VWpiHdn2t5c4ynJ4hFlExWDAbH4TFGsCoYTPeaGV+j+0y39wVtepZ9+3o+okAOkXahcXFNvOlWv01OliDxm6jAT6j58CvE1RdINYENTM51M3GDiARZdrBQs4xqN+e8kizOJJwwjZ7N15G7IipHHOpgKN6s46aeEExBEw6RzZl9GCrBssewwJlhygB4As/yxVC5tNiOgFkzTyQTD8zDNFrbDbNKzhLk/GJrdi4zZDEdAUuwGCMVJpXSwu+s/Z4k9gC8sCgBBLBtgugQ0fmDXgeLRMNyHYiwM1QJIjTgpFwkgTRDm8JEFHls5jd1okKYNG7dvhuYKgDIeOwzgIDE5YcCFme9kEqhaWbetAlYA6Sz3DgYAXrYwaFdeG/nqmqVgRu2N5uEBhsS67Wk/JvaAcotoRD/4Az+vu+5o6IH7Pqtc+rRZZ7NVSsl4ydLnOb6wKxrFmJsPnoOL99FI5UollFAHC0v0kBOzfgnMIicJBjZMGJi1MJAByIt4ZZIEjVcdgDVF5Hxq+SG+ovhLAXYtpgN/LhJHgjh8P6k26WkpxGIRF3IGI4cDZfM5MzbwvIQtQSM7gglO02XvYe4lnxU3eBohuTtGENNSmXzOHnY0q/FIVJVyVe02UsK0WSrV6polZLNR31PxOYwDSxaRxJEoPVA6j98kcnzWxsJ2F8GINOuVxr12GDDC+ltElatvaHJwoE7rQMU8tgcEroRJythfEETChcbxqsKGYgxwPbdPKQEamP3hZ8b7bfOAJSwO5JyDMNU3yqAibN4AoWF4JRgIYDGCtHCxMOjM+0lafLZY8nuLNJl10WmNVK6uK52MaBUDRJ+6qee6kYvx3B1Qkuc5T/1sGJ7g6weDC5k7jBF7yQE6r1aWxrNOCadD8jUbddx8sZYJfpuOwz3QDBP4Dfx9Fb4/NCgwyyvlsteG/X0P5XMNwiEKJYPQhDQU19e0mGC5EdFkjFw4rUV0qQggA5YSDihZmNmRShYtn8P/mBAgpH0wd/Gv7mFXQIJ1oWiZWZ5UWuS5DF4cQDhSKo41AmBNOgzwymbV7/bdDPC5fvf7ITOLv5y4zbqJhIwu7Bhg7zBgmgx6BtTsoxhEbb/AwI2BSsiWmdleZY7PYRA2t3wXQsBuvu0+Pekpr3GzTY7OvXd8RCfvaeiJT/tlbwMPv3RDH/u7t6iQXWm2KunGf/mKnvkTP658FsZfSplkxkxzLE9WSmswkrYu+W++3r/6y7dpOWlo7/SeCrWMnvrUG1QqA8KXdfNX79IPPu5yZbIzzUb4a9M0Bxr0kM5Kb3/3P+jNv/e3+uM/eb1+7L89Ro94xHOVTcV067f+Rl/60n/qpa94u3bPflos1UZjruu//zkajCKKL6a2iAlsrxjRu9/5Bj31x69XKr2t9aM36Jqrj+nvP/QW9QYt/fANr9eVV1+ij330zSokpdlwpk9/9i71JlH9zAufptWKQcSGNjYfQ4yfdk7+s1bxQA9/1M+o0Rhp99zXJWS2ubQ+/A+f1yte/ka9452/oyc98ZG6954z+oWX/4HBErxaeVaZ3Jpuv/OMbvrs+3Xl5WvqDZa67IrnKFNK6Ytf/Jjteu47s6NcMqdLL0KWOtEvvez/0Zf/87t68Yufohf99DNtbfOfX/+27r33Xv3+7/+KXvT8V+mr3zyrdFw6ffKf/AxhQ0dWU436e1pEyrr2sb+gveZIH//4O3TXbV/U9uYxXfeILa2SB/qjt31KH/34bfr0Z96lB+47q5f9wpv153/9Ll3/iJoSyZ6+/zEv1Tya1Sf/+f3KpRNq7va0nPR10YmC9vY6+tSNt+hXX/tyrTTSz734lbr5Syd1950f0d1336+nP/v1esObXqw3vuZFevqzXqGvffmsbrv9M5oGB/r8v9+q17/+T/RTP3WD3vKWl+hpT/kV3XV/T3fe+29KJSbqN4b64uc/rWc9+0l6z/tu1P/+4w/pru/dqO7gHr34516nVrugK6/c1vvf9VvKZRK64/bzeuIzXqPrrjuuT3zk3aqVCMYZGqiisWZfZI0zD2YAyV4B8537xlASL0uUApyvsDzDILzQrgbJKIM0hq4MmTnPZyP84nnnSXMv2yM6mHPWZhRLpTTrE4IzPwxVTDi0EAYpwAlse5h5/J3zhKArzjD+WltbCyXag55rNs4jmO8PhlFSR7A39nrh59vCiL0+lvS+RP00GvZCy6IglLrn8iWrEDjOASnnkbjrNc4M/FY5ezJp/Kmjrg0YCKMWQOVikHWB7BpG51LDYVO5PIOVopp7TW1sbWvQabnujMdgIQ79M2AXI0Hm/xtUhJ2Ll22xqOa5c+G+htIDyx08J22Jk1S72TCww8C52xuqWK372eC9iAoI1RKAKUA24B/3DAay93WYjP2+rXJ8nUHoIT6nViAoLxgrWy4ohu/5eOJzFbDcADLDUEKkFniSjkJDSyykHJYzt18nQ2WsHADlua+oXVBQYDsAeGnvR1LPlTDjbjodKu0QUYYgCa0iMCmxC8hoOWW4zjpb+EwFcMfrlOFaKldWhODF8dTrhlrUljEl5PUxrUbYR4QkAIKsIDoQ9BOMx7a8cs1WKGphCTi1bmgj8yAoiu1Tp9UywJbl3qFqgObHKJ7h/hJAMKaoA01h12I1k3RgHJyLOAuUm8q9cU3FQK2lb3yzqee/4NW2Nbj/1NeUSvWVWM4052yE1MH99eQg0GgyVaZc0T133qf62prDwga9Ax3ZBMQdq1Qu21YjGslpOiaEa6L+gKDDtJUv/eaB2ap8XiKGUmxhkJLBQCwVU7fbULFSsqoD3ww8QfmuMyyGeCYM42FzdzpWnHFJgNkM5JGOc22A2SjV+UxAO+q/B5nNMUgsq7nrbcgMKK94lnwHpox4pWIngv0QawMWNc/Mg+VE2p/X7fcPezHuY8LPAK99hrgojQj55Pp4N8YT1iSDkbzVePhCcz4QwBYG8gGUo96JePDisX2UnIic7+NyhrQ+qmSM79t1iB42JXioMnywH2pn33Ua6yOTy2gwnurgINCPPvEVand6euc73qSnPvl6LWdtJQhAG68coDwYtdTpdrS5eUTNVts300G6OHXFksrmSq6VyXWgTmfQzTBSy4RiGRRR1I5z22e5gJujEJrbOgB2KsPvNDZUE4IEc+7hnEtB+B3AqbMPsAyJu8bzvhaJqt8LB/MmGcQioXKQsDoCS7GnCvwlQquQ6Vj5iy+EV11AXh5ad+ACsPrQet4XrvbwDtz4jhtW9WPX6Ojlj3EBUCmmzLbJl9Y0HoSTwlqtHnorFYtaDodqN/fd4AMW0Ejzi6mnZSVjvGoyGk4mDnkKJeQUDNiOJjXukYYac+EawUNoMdN00DYQiYfpYk4qfUmF6lY43U4lnLAcTce0iIw9YZ4M0rrzvp6e8MTnqliI6667v6B0vKPVsKsFLMNCScl4UmM8EFcYu6c1X8IcoPiM+TqRsCONreSL6hw0QqaWC+CIMtmUJaLtvQeULyTU2O1ZkpNJk2RMmm3U96hSqtm/dQpgFAl9aJHDMXWeDveUKhQVLOKWucFoRboTR+7jafPIMisHfgVRA4OwPyfDrnbPn1KtXDDoBzDDd6bgtBcj4Kxj6BdKZDPqHHCYF3zozxZLZcpVLSdTp0LjT0AdtqSwXZBKng9ZitGlJj2kLUulD5lu6eqaBo2mgcThYKxKDZZhaEGwWuGNi8cXUmKkPT2z1TDRB/BDntnpdJXJVjQahXIgnAQAq9Jp2DjM8vHbokAkTCxjEL5ULtpbbSXk0TGvpwQBUqusTu+c0eUPe7Ze/KKn6+1/8gotB7uKLNNSJqZ0YsOgxioCaM5UPZDSMTe0BikB5lxByUXuYjI1ywYWA0EJyAwpWmFZIwBEsp4orGPFZIApqrlGs6mKFaR5YWIrsj/N476WYW/HzAQ7qyIJIvwDz8oU/q2k6Wal6VDddksTGkEKrWBiKSZrn4aWBohACZhDfA7XXVvfdHhZjPsRU2i9kc+7IB/0R6pubms+4HOIKZ8pGAcu+o3JwYYaDTQZhYnOFIwAmw+GI/FzYiRJY3UxWpjFspiNFM8lNWw0tBD2HyS9h/YCyfjKQWt47fI+9Pp91dfX1Wr33OgNRmOdOn1S29ubiuGXFpGyePZCeshVNBsN7FWaSBXNRiE4CDAmILA3HlEWqRwrCAkr/o3YA8RjlpclSPmezy2xpFiGLbW7d68q1ZIWQcLedqTD8vNp6kulit9dUnrDJGruC2D/RMNBKJEr1csaESg3GqtUXDcrgXcmja8gDN3hREnAwRk2J0PFtVR/PFG5sm4mCmwhe9yZvRsygTOVmua9kQtrxiyxfF6T5r6BN1jd8WzebEcsSuhqHJiXzZg1Di1+DmDJcrScdOL719xvmA0DGBIQYpcIDgdbUZXKWx66dDsHZoWmYG/FYdHQjSZsZ7F/sK9iLi0tJi7mY+mcGyffH1jZBMktsQaYKEPauveTiPfm5kHbjNFUtqi98+c8KMLfttdtKl3IWDGATJFnNyEAhzA+AkjYf6IpW3Sk01UFY9gwZ7SKrau4uaarr32+Tp0e6jGPOqpPffStSsQr2rz4qZouYnrNK5+mP3rzz2k1S+lzX75dz/up3/Sz2z33SdvCAOQCqtCMpQvr2t8Z6ZIrnqb5KtCdd3xMRzcWGreH9kXEMmE4jujYxT+p6Tyi33vry/TqVz5LqUhCsWVRkRistqTawz196KOf1ytf9Wf6zdf/d738JU/Ww6/9Wf3Yk56g97/7tXrzW96j9//fG/XlL75XFx29VL/12/9H7/3rT+lz//ZBVbIzVXIJ3XP/UM98xq+oXi/rlv/8gGaLok5c/qO66sSGbvrCezWa7Ol1/+PP9YlPflsvfcmP682//TxF5wm98BfeqJu+dr/f2Ty2MABPC+l/v+1Vet6PP0Z3n/yenvHcP3ST/uUvv1+blZTXwhve8A59+KNf0g8/4Sp96sYP6Mef/Ezd/LV9HXS+o5Pf+ZqufvjVGs4WWt+8QZWydM+9X9Hffugf9epf/1NNFlElk0tBpw0IMFFUT3/Ko/U/3/pGPfNZr9DO/lDjad/7IucyTTksnbe85Wd0/v6h3vuBzyq6nGjc/6q9r9lJgjHJyl0pVdNlj3iR2oORPnfje3XxdlKJGEoJaTyb6ilPf6v2Dvr69698UMVsVo99zDM1mK/0mU+8V0e38rrmkT+rieIhw8zqC2l7vaSvfOmD+vrXb9HP/MxbDbjEliFD+R3v+E398A2X6aZ/vVu/8mv/R5ddWdC/fvbP9LJffbNu/PRJs6zYg1J47QUrfePmd5lx+pPP/h19+7auljHAoHDAyc77vTs+qle/6vf0r5/5tv7mA6/RNddu6J67RnrBz/6+yiUYVH+hxWyo/jChJzztVX5Xv/WNj6peIcken2POr5UC2IcbG5oeHBhUNRDIsCgyVKu5Z8sHM8+q61pMZpoDqsUzDjtkkMegAnCcsxPwksOocfY+9YdzHb/oWgfvKQbzM6deo+F3HGUGZHGY57CrqAsA6ADVwtRC0rwT3osJ02EIZSCEISpDOLy/GXrBEiwWNWkd+HsD9MzmrIGow58Iy+P3w271ECpY2BeeQEYAF3zAUQTk1ja0QnoeT6o3GKjf76qUy1rhMerv+9oIt4zEEwqQBaF2sfQ84WRygKzpFGYfZ0U4QB4Mej5bYOixh5Vr9TCYE1CJsxTQMJ5Us9NWIV/y5+azOcVzMPu7GnR6qq9tOywnklwqTfDecq4enpeVqp8DwBEyf3A+/FY5g9Y3qv7ZhfV1jZotA7rxCAzgtNL5ombDvpZzwCxZ3dVttR1+hSdrNsUbtvQgnvMeFh0gMAAu4PT6Oh7rgLJRZZMwXqW93XP2AoXFh0fquNtWv9+yLB+/2vPnz9oyIZspK5ksqtlpGpDPJgBZi+FwPRsLw1GXAPz4Ys6Uyhfsubuchaxh1GLDXt92V7wBRZiOsC6nPbMBy+VN1zZuiFeBOu19FUtZRQIYxhGrypZRrBnwjc0YyOcCqPFtNkWyKC8WPy8ecaCR/Tt5ic10XCiGVHo2cNDtGBYkVg8oKNIMDbL2+cSWBr9S6sbzp87q6EWXatBu6g//+EP6k3d8TL/1e7+s177muVoQipksa5EIPb95J/lu2E3lSjAWFw6VpM5mgFBfW1dklVDjoKl5bKhUoqZcKq9sAXXVgTKlNd1/x90q17Kh9y/KoGzRPpzdwVDJSEGlclaR3Er9g3PKZoqKx4tSuqR+47ztmCIriijqyKXP6mr9qAJ8R2NR7e42tHlkW8lKRa2z5zXpEgZcc4gbICeAHc8oWM2VQGIQTDTY3/FgkCFmPJXRYpl23gEDt363rWwuoR6DlvlSiUgYisl7mmOYSr5DueKBBgN+INEoxSUMW4o9/JMj1LDjcMCzCmz9wWCktFZVBPJCHI9cQtIAMAGAYz6b+SxqCbI5Cuubmo/I5JgoFaEzAPxkmBJXFMsB+od5T1HqvGiKxFE1Dlp6xrNfpu98e1/veudv6xlPe7Sq5YjO3nNW+XwV/N7fx/sD9k49vKHTh3YoUS1G87Du8oA3rvpmTd3WgWr1im2Bhv3AwXnRyMLM1lg0q4Rxfd71MBKZexolX2E4VSILa39mz9zlsOegU/IS6Kk0HGswIrAuaSUBxBaGFajllsu5FXBnT5/SVVddrjlBrygQq0dsIcE1MCQpXfrfL+BMF5CXh9QduLDgH1KP+8LFPngHbnzP41bHLvkhPezaxyser2g6uN8gYCS+VDx/xImzpJcz/UdGRRGOVDMSQ1ZC8jwARTL0oTTgwMG/ciGKjJ1iAhCHwliphBkUVKMAKrBFkWSNxj37S9mHcNazXyTFyioA7ImG6eM5vOEGSudWau7hEZTWpZc9VdOV9M3bPqbt2gouh9MvO+OeKsiN5guzLh2wNZ5pMBwqV8ybYeagFzyvlFAynlY8MXMoVQbmYGShAwqitQ11OgPFI0s3JAzR+b6w6yjyYVB4sm/AznH0BpEy2bSGo5ZyTEjjaWOZBAi52ex2DPbhUbhy4jh+jlnLsgAZI/jSZkIPMryZglVM+42mtrbXPT0GNOSH4Z1F/ZpMFlxswYLBPzOTRyqvw2YBCTT+jpnQTwgfLfzAKCbsdE+oVCSUAy7l55FJIffDi7MfpsxbTs7Emkm1aQeHTFQM/ZF6zdXp7FjGTyrwcgmzLReCTQRWDHsOuMG4nyKL73L21CltHT3mxg4WCYUkQAIgXr87UCRX0Jve9Md693s+rq9/9e905eVlRZFvZcuePk97w5BhsloY4CuUqpoOGhpSHKWwEoCJCNBNOOhUB82etraPKVupma0w6xwoTgJodB4+yzTBZgvly3U3ZkjiSD/utRqhxCpJKjLeaSCATP0x9m9psZpYJhVNV7QYLxXDl3gxtWdmHEBwFdWo09Cgh9wbeSOAMjYO3EIKvbgbZsu05yslDuVY2EGEnsFF9XtDy+3MTkpgWcDaaCm2Gmm15DnmLYOPk66cTiigYYOnPZ6oUCobYHbwBD/L6zW8LwB/TO5twZAlDIT7T5gXAHRUUeiEwIvLnuVYsIzMaszlPDxAtrc6DGaC+QtQh2UEbN3JFEA3DPhiLwBMx0M1Wyo4YAwAgIaayb9BYKeoYjXBuxQxGxT/4t4hwyQexVNUloXCrII1jp3HQjEz4vvdJllxBhBHpEsj2cfLCxZQIa3W3o7vb5l1AtOYdxirhNnMrGV8TWEiIOWncGcvg31Ggcw+YcuCYlWddkPFAowdGhhkYHNFEzC6MpqM+qFvF6a/MJ1GfcXTeT/b8Wjqe8YQKlcoK0BC7CAgOoe5+p2zZq6lEmWHXs2ClfL5sgHcxYIAlqEHVMsVrOCxzp87rYuPH/WztLcyLKNoCP7CRGW/pdHgeQMKhYExZYeuAGzEEykDvItx/7+GAs12Rxvbx83aGA/6ymQzljMCssFaTSRJACb4DpsOgt8Aiufey7hfKBxYWJ1W2z6qg/HQID0N4+/+1tv12c/9u0qVjD784f9Xg36gn3zOr6vbHekP/tdr9MQnXa7YKqOvf/WMXvJLv6PKekZf+7e3W9rMgIf7iER1EUnq7LkDXXP1swyebW8n9B9f/LBKJfzmsG+YajRa6Eef8HLt7/f1tj96pZ7xEz+sRHypVBTm8MK2H+PhSO9814f1R2/7O63VC7r11o/q/gfu197OeT3y2qv18le8Ubd+5wG98KefqF979a/oSU/+ebV7Pb3jz35HNzz+Og8EHjjf13Of9cv24H3DG16oRz/6Ov36r/2Rmb5vf/sbDObfcccDet/7Pmzv6V/79RfomkdepVU8q7/963/Qv/zzzUolkWNn9ZKX/IQuf9gxA+Ewdb5w05f0Hzd9V7/40qerkHBknr568136wpfu1nOe84P60R/5Qf3m69+mRCaql73857W2vu7BHPvcz//8b+jaqy7S7/7u6/Shj3xCf/mBT5nlAxt3b6etSrWqfr+t173+F/XyV7xUL3vZ63Trt+5wgMzWkW3dd+p+J35zXX/x52/TR//xY/qbv/+SPvGJP9XjHnudkpGZfSthJRWLObU7U73pd/5UN3/zlN76+7+kR11/pQc42VxBnV5fH/3IP+kbtzygN7zxlwzGffvb39KH/+EmPePp36cf+ZEb9J73/Lm2tk+o2+uqVCg7KAbg65nPerJy2bw67YFu/satTqW++KIjyqSiysGaHK90y7e/q4ddeULrayU1Wz1951v3+Ey45hHXOBn7issu1WjUceP7uc9+UflC1XsZEtCLL71Ut9/2Df3Yj92g8XDm2iaTWqhYKipYRs322jyyZgUJAXzzeVT//tmvGZR9zGOvdQ3UaLRUq63bUif0KIaNhc0G0s+hoh7ERLRchXuph7KRhNK5ohldBLbANsMP0l6WSLEtyI2HMudYmNzeazbNQse+JF0oWhnA7xtz3meR6C88hKJGUyKvWCKr9sGBioWch4TIp+OJjFmBDlWB5Yb3peaaDDuKxlC8EDwmJfN5K1fwJGSwwz4CKMU+xn9Dilwu1dVqNbVWr4fMLOqsMezXvGKxpb0TOSdQtDgdHr93zayogClKjeJE9NVKB60D5fOoQQjcGYYhk8FUmWTeoCnMU4KjZlPsRwJlAZ2jKHpDGyC7SgHkxyJK5za0iiLlHnuIGYyw7IlYzdHBnieWV75QcK3yoH0Nah6A5GF/7GcKI5V9lR+Cj+qCAVUQhowmElnXuh7kAVgPmx4eYr+CimGBj2swthSdkM5xt2eVBAAMNjAMDZBDA1By4IbhYjMHRMIcXsyHtgeAFQgwU65WnQGQTgf2AOe+A2QB0Nc3j3kA2W2dUjJByFbJNlAUmzCasReAxZvKlA8Dp6jdllpNZ64V+RlMzrFOgnkchgERMAlgnfT3tr87yCaetwRfDvquobNZnjPBjti0xLRMZDVDMp7jLFo5OM2q9gA1CiqwlXLFCl5DAtlyGJnBcWpI2LCsRWpaaijY8BwxgSbBWAGDO5+ZM/s7K1rQ1tEna7yI6DP/9j5ddUla9VJNB/tt1TePeM2ksNQajQwcEohHbQADG5Y1dRTnoskeq5njr+zkAAAgAElEQVTnDwyhUw6thdkdKMPQd9rVZDQ1GxdZOJkPlsEn0gaAKbrYG8bUt37PyH5Ke/geITR30dN0hIy+rFGnqVQ6rgEhUcmkayN+JrWFRVQoX4aEzlUcVBrFfomwWiw0lpz5IyXISyAwsjdQJlf3GkPJwRk8Hk1CZWAm6+8JiI26BGD3/Nn7Va2Fwwx+Dud5NgdojB0TgyEk7xBawoA4fFIJ/GXdR5VQOllyICVgK++fg6jslUzgVlwJbNFGAw9kQvVf1V63BAQaUJ3hsct6plYKLUsSkbGDfd/3ga/qf7zpT/TYx1+lj/zl71kVmcsXlEDRM+opRqbBlGFFRoPBOGT5ew/FmzahASz8Kd6pUTNtGZpz1h7ZPqJuc0fVtdDXlRrdECwECkgJWCWMIDzA9I9qEU3ZiiSXTbv+xX5hzDovF2yrMh9jg0RYXtd1VK/TUXltzUMnMRyDLD1heJV0YChWEZlSxucovRBuMIQ9xmtPuoAzXYBeHlJ34MKCf0g97gsX++Ad+Jf3/ciqtvFIXfvoGxSJF9XYvV2V0hFL8DkxOGwBSR02pYiTUUnrphGq1+tmSTGFRmKMHw2HJ2nktXrdDEUKcxp7Qqo42ABU8Moy66uQV3dvT3nkHu1hmOQ66yqeXKlUqGu1pMAbGVQY95dmA+w37lEmVVMkUdLLX/k2ffKzN+td7/td/fAPXKVSumTgYznv+jBFcgOgR5MFcDTuD8NgiRny3WEom4sDmkU0HnfMHkA2/sDpk6rVq8pkS+p0x6rXkOWCG8TUarUMTJjtmc6ox0S4UFCuUnUhtRghAVuosrnlkC9AHkCdAt6R84mGk5GLARhq5XJFk+nCzJVuB9B3oURsYY9He6JmcyqWSETH+zZk3lHcdTphOiX3FfZDf9D1BBvQF+wPlitFYlwJg0fIkpwcmsmoPxypXKaIp4APi0NS6WliW622Nje3XFzByAV8tZx7QWMwkC1a4zCakE0n1GodHIYizc2QmAVhU7ixeVSdHqER0qgfgrv19U03VYB8FKukaeJnZa+kYkntTltbR44qHk9rEamomLvYQOaZM1/RWn2uab/p64GBF0kmtMLXajZ1c4K/0yqYhGEf0ZTTa51wHpBcj4frTLXahvb2W27u4wQGUQhRUCIfzBK2tVSpCpsBVG2pZQwgOqGAAAqHJ4WDA5wnKaZoNvDAghIMi3q+BNAKJYpQ7hbTueaY+OdSapy9VwFhZbagWKnTaSmTSvl5EpKQKxRdpJFUyyQdkAjZOxYVrLHhcGyfVjMeAeMXYzfisAxhTMDOWMVTBv7jDroaKJkvWKoH6D7q9QyKCb+8BEUk7MyURsOOw5+iq6StGvzdkzHtnDljoIZU5CWmiBBQgrkZPs2DhgFj3gHYO4CcbkRp0OZjg26DIQV4UV0nLSdVqdfVbXVUWluzhBWWNN6e+N+ynpvNpiJRQs4gUuDHm1Uc79T40r64+O2ViyUDmR18AmMRM22Go6klfe2DPfV6LW1sEGJGQ5izRUG+hAXB2GACcnW8EMsbW9o9d15l3hG/Q6FkDalYMsWaCUKQIIc1QhjIF44TwjTYXD5lAMCWC8WSBjDVsnjBDZXOJOyTOqUQj0TUHwc6sr1ttjHSV94Rrpe9FFlnOlux1Hs4aoQJw7OYJpOeWcr4xe7vNbW+Xtfd93xPxWJe5eoRSwMH3ab/3SoC5IYhOc2ACd8ZcI89mO+cTsUs/4MxhV8v1hFcEWCI/a2d7pywpzBgwRKfVn4HXrPTMMWboJVoFLCB0K6VCpWi5mOCZWL2TAM0xusQuTAspebOjoGC//UHf6zf+I3XadLHK3euVWypYqFooBBLB5rYaHKqXJZ066Vy6Q195nP/ocf/0KOkadv+g3gP815GDfzMDXqdvLfh9N86oV6Trn2Md3fPqr6OtDhuZsrO+QPLmPH1rhCOp5iarX2nofOZO+ea2t6+zEOLzmBP3c6+1mplP5vBIFA8kdPG0ZpGLdZwTv3hILTTyMYtGV3fOKHZBP9q6aB91u9mrbRh0A6LGfYupJcEFN533z266ppHGFiZ2VZioeFg5DVGuGOyiCfkwEMz/n8YqBYygrVEpho1eMFeDFi3e+5+ZdJx9caBto8etxoDsA4waEUKdtDxeoRJ5wR5AufwrCWAgwFOMmaPa9AAzhmYengn4xPZ7ba8Z/Y6LZVLYQrzfmOscqWqDGnno65ymbiSMexvppo5Ub5ohlJ/0LAXcj5T0my28DnkILh4WmfPnrPK4cjWhjKZvO1MAJssrYVtuVoZpGTowPAJkIvnff7cjtbXN5QlSX6JLHOs1QKf4pLGwUgBUuDZSuvrR9TYb/qdZvZo33HbrACMhkNU7jf1CHVBp93V+jrDC5QDI2WwCwHYGq80nsgBjPCuANFgA7ZbXa2Viw5tGY663oMcUBnP2CaHdcgwgrOd/fXIxobBoGKxosFoqNLGhjoHACw04jGlAIv6IyUySTNPqUVSBPodAl6csQQIAXjxgADgmVREowQFypL2ShVpa6DxoKnhaOAzTnEYqI6W07iHpyoBoaEdCMWB9/3R0MMBBqcMRjhHbA8znvp8xuOUgDvqOfZzhk/cV76TGV4w3BZzD5XxlQWcqVbWvD8MYXVlCBLCH54zicEa/o7sJaGlCmAe7zaBXVzf6dMPaK22oTnezD4HGNgUNBwDHC38OQzKFwEgWVyreNyAx2y6OEzl3jGAmkgUtYqkNY+slIP9mEkrOiVEEdBoqWW0oGg2h7Zcs25HSaxYxsOwhssVrUig1oVZy3vb7faVSAKAceYS6omfaMKDPwCtYNZVMp2zd6ttjDTTsHFec+TYafZn/B2pLwAc55oHE/V6A1u4UEfmC/xMWLKhXzeWNdQEhDcVS1h1hAA6Nu/TCQAaarCUB3itVs/A2EadGgo7hqrXqVnP+Yzmq7nypbqCMZmH+JefVyoRs33RsNc2OArIOaVWSAJUkf+40hLSQa6g+ZAAsERo/ZXLKBh1FWfgDFM4ldZqOg/ZzQyQ2agAWGE1zwg3ZJAf2JMcsBeP8CjrF8ckgCvsZiaAjlg4BIrmsgo6XSUYfLbbHirACmQfKldrajcaPmPy5dDKaO9goauufbbPq2bza5o071UqUVRvOFTtxEXq7+2F4VX4xAZzD4lgQffspV50zUm9EytEVALM5J9hWfeGyvPeB/iwMliF+RtRMpvRfmNfa2sVJR1iiR1E1WsAyX7vYM9D7yhrIcVzX2g2B5jtKxHJ+b4vgpGzEgBHW62uCoVyCFASzsmfjWD7Q72W1hjlVjyqHANgxQ1YzucDZagv8Nx3jRt3Pc/PorbEiow9YBL0lUuXzNoNg9+wZporF69p1CdoksArrIFyiiwJxQoYaatYZqg1VbpU1Bx7thQMcbxFsRcIa2FIMQwYqGFOn75f+Rzqs5AZy76A9RIBn+xDDLg8VFmt/K5zrbFSQYvhWLFloDtPntcP3vAqDyZuv+OT2q6n1G61bXtEP1IuZjwwRzXGGbVzfke5XNFgPmfn0aNHrSjiLMNDn7WIkoo9mX4jnYspHceyDqKIzMaurJNTEFE0gXVGlIbQdivRTEGr8cI9Ie8rw3VOD/ayKaA2dg0JNEwRpbBO6fU18VCe8DqWPkO1hbLpggc73Kc5wx1q4xkKipji+YIimRsu4EwXoJeH1B24sOAfUo/7wsU+eAe+8MFnrjaPXa+Lrr5KyzlsOGTOWwaHep29sACjZSMBPY63UFgUeFKPGfsMqTgpiQl7ABpMg32RTCmZyWK6ZdYrnX9w2HQAevILVh3FAdJdCkfM//GfQqw/m3E4rVRZy6vX3NN8mlC5VtR0uqfZJKZIpqx3/9Xn9aa3vMfs2te+5kU6emRb+43zTqa94Ycer6999esGco+f2Fa5XHKx3WsB4B3R7t551TfWlMeTcDLT2saGGYTnzpzXxmZFvT7G9TEzGS6+5HjIBotEXWBRKN9/331KJrP2Cfvnf/6sLr3suEqFom6//Q4d3VrX2uYRbW5t6eyZ8wajNzc39c1bv+kAhxMXHddBq6X9/Za2to/qw//wSbWaAJAJPe6x32/Z16Mfdb12dho6ef8D/tkbG3U3iA6tabYMEAMCXXvt1frubXe4OZoEU9XX6jq/s2Mvtcb+jq67/tHa2Kjpox/7pO644y4HH/z0Tz1XN33xywaIjh3f0rkzZ/SEJzzBRcU//dONeuYzf0J33vU9fetbdymXi1oiSjruVVdfoW9842aviSuvulLfve27uv6663TX7bfpYZc9zJPZg2ZLZ8+fdbhQOp/T7rk9F40HBxOdOF7XQaupeRBRNp1UtzvV5mZZk+nYzMp2GzYnAD5esytVilndc/dNSme6SkRpqhearWA8zNx4kFxMo7x/0NQqmFlCbSaQvR5nZg3OZ0PVa2W12wNtAHYHsAAAiRb20GwetMzILRVpZOZm13Q7bTNiAe0Iq6IptXIxkVLE/nV830RoW4CWG8mYmdghCwh2ajJTlCJprWZ9M6ABlyi0SasHuCawCmYhfz4MkagbDCCxFC80GEHkSwGEuhmR7JEK+8Ug6DKiWDqu9t45P4/pMmb2chgcNzIjiEAm+3sy8OAxRgIzZArlqoEzfNamw7ZSBJOQNjvpW1K2fuKYpl0m8An7nSKhI7wJxgKBAQRSAIbw3tDowfIh+AG5U47vaL817i8Ad0z7yNtra2aKw5YI/bso2PHdTGlB4MWsZ3uITLpgcCxkR9PwYPGwNJs8lyEQLWnmBQU7Sbk06RmAdoVWHgyD2Ku4Y/iQtlq8r2mDtewn9klDKortRh9pOP0l8kVgb9gaDIFC/1rY7U59xicMNv08OLR0gBEdsa8i35Pmi++EnyDehTTmfHcaoCHhdLncfw1gzAIneC6VC9lMBDOloorC1p1HNR7sKp2GHUx6LwEfK2UyoYcyPsBc6wJfWoL8xmM/bwBbmChBMDHgvGLQZdx0adCHvQIAfDgcaDAcqL65YVYQPmL4YK9vbmmK1yPNk+SmP2yWsHCJqNU4p1Ix60ZhMgnXbTIR8T6PbDSaTJttbzuDYt4M/kmPcJuogYJoJqLO7q6Tk2n4Vjy/OcoHwDyYwn0z9aOaqlCrqtcYqNvbNZONZzUaYyWRUh5J6zKqQID6NJ2kqI/tg82waRpMzMhlPVrmWigb1GP9EoBBeAdAHucYTD8GYQ+CEplURO3WvoGkYmnNLODFYuS9D389wrQYRpHUDJvHrKtIwvcVOz2HMSoMKcQCBXZypVr3s0DKS9MJqIkHLo0hew7fMwweDD2f2X/ThM4Mua/4+wJiYQ+D13jaMttZp6FcOa3O/o6/E4w0bEoMZGE6Zzsd/PAA7MbhEGMehCw1AIvZwFYdizEeyOH3Dv2nV3rg9D06ur2l/d0d5QAJR2OzeBKZNQ16DMAKWgYTNfZ3DfifP3fOw1WC2GCas7+wD8D8zucLDrPjnWRP5x1gDe/v76qythky2YKJRuORPRD7g1EI+mLPAXNoGSaMMzSC9c4/w+Jn6JSIZUJ7jhFMerw+kWTy/iBRzylXyKrV3A9D40ols+IBe/ATh3HFPt/vMGwK/ZeH3RDUGo1aoeTeUmcpGc8qVy5aEt1uM9hLajDoOOAEMI6BSiyaViy60mhCeFvMzNAE9inJrFKEw9lzNQjZVDDFIrC4s/YjjM6XYVp3POaBtIEn+x5EFIHJZ8uYpWsxTcbqHTRVrF7i58lziCYJCeIsmvr55DLYDeD9jUQ7DIsqFXNamIGGXQv0uHCow/7htcf5slh62ASTM5sF7MST1OawPm963RC4gO180GioUKgaOGFwkSyVNGy0PBDLFXMGlVGB4I/MYCb0nsebOgwWtD/hir8e9KEl+ZwgRQDrns88MzpXBOYg3QXEXRqUajUOfJ4ActfWqrYg8UaWiqjf3NfuTkOxRF4bWOYEcyt8OGILhYzPpniqYMui+kbdf2xCijzncBTf/pF9FKkbeK4uEUh+n/V17txZrW9seDgzngRaW99U66Dhd4Zhx3QKCzKqcjlvpjJnAusWYgHfFTCvUOK97xocZY+yt3cChUg4tqOuZoCNVzVgD76ivAPUIoSyrm8e9VoDSBpNCEui5gbonVkZFY8BpvLcWBMQByZKp8pKpsJAPr4rAVTFXFHJLOubgT5rgZ+P/zhRlwzcID2EnrrMFRlWc07H0wlFsOvgbGbvO0yYB8jFb5Zny143Cyb207Qaqz/x4AGbIoabXvyMbyE04CHq3IbQi3RxyNyFxR03qDpyMFSv3VaGPoLnNTzwsHc0l970P/9C7//Lf9WvvfrFetNv/qwHpihfmju7ofoDS5MJA82F6zjAY9jJDHthDzLMTyToO2BUshexJlFOMUCIqFI/6n1rznNKJjXtdxQspkpkYvbKnU0C5UsVWx70+hATcsrG0oow4JpNtFqMvK+3zu6pVClpNOj5/cc6h0BJ6ier+XJ5jfpdW3DRHxHKCuiJBRKECliQgNXd3oGHENVK3VYhDM+5ToZwWFQwGO23Gra7uefuU2aI8uvKKy73oA82LfcWOzHOw1QyEzKPGX7YyzcMReV9yxcJRZ0qDfgL0WE8NqDK8BdmK3sBNjbjwdD3DXuA+vqGFpGIA81Y09SFfD8PY2DIR1baax3o4ouv0J13nNSNn71Fb3nLu/VDP3CFfvsNP6trH/lwn8WVtfXQOqODCin0mM/7jE04A4T9m/2ANc27yIAZAJSaq3XAoI4BpNRs7xnUPLJ11D3eilA71v1opslwZiVBKpdQMGqbbcx5TzHIQJrnzn7FGqVuhgDSbDS8jrrs+4WifYABt+m7hv2mg96WC+5v0WuIPzdkYMMaoS5lgF15ygWc6QL08pC6AxcW/EPqcV+42AfvwJf++rmrte1rdcWjrnGCdzYz13xa0jISVSw2c3O0trZpk3k8jCh2XKAnU+o2W5Z5Wy6K8T3sSIcbLZSiiWYCi3wmrFLt+QnIQ9GNZD5Vrmjm6TFerYBSoUzZqdsEZCVgF+HRSu+cckJtb3BWa2sXabnI6+u37OuJT3kxvBTFDqX4qO7mCsEoz8cBPCj6AJKiodDOcRL+TqtwUm8bg9DNACkzv0K2QVi3P9iBVqsVszoNpgDEWOIXeiRSOLhY9vkcMVOD/2um66GCnp/j8JvDhtY/F0zGKaZgM3wG8n7btLq4J6fBxJEQu/F/Y9hqa6uoVCon1e5QXANoh7e5vp7V1tamvvXN+3ym+xI8WX0waCH8s4dEXhGiC97I94TxB6vywUfmxHm8sWxmFP5cW0SSO3W4axK8yW3jlvn3moURmvPzM/m99PxYv9nEHz/OFEBM6M8b3vfw+wA2nbi0oPtP9iyTuv/kv6lWRh6I0XxEsSyp9PiAThVZLtXpd7V25Kh6e/tm+gEe0ajROAJ29lr7KhUK6rSRsU1CjzYPCkIWCgANjKBRr2u2M4FpNApmp+DHS0G/WIbJvDBlhOdlR8kkoGXRzTBgDL61UwKpMrA/CQhLajld6N57vquHPfxyRQNk9YGT6mkg8Vy1n2gipUIREBbGFyyOtJtHmHSrIAxXA7yhKIc1DDAD2MrkPRZBothSJp/FC0Dnzx6YxQQgBhuUUDKALRhgsBSiy5i9oeK5kh+WmdwUgUFfs2FHwXLuwDXk6MvRyl6xyB2RkZnZtlhoRFGdz/t7dDs9gyM0nTSADp0gWiMZcZMK44kmHnmXGeMGiEgpTth/lEYM8A1AZDxsGZQxW7RU1aDTPWRnh2nOZhoS0JPB65Pum4Y2MBsF6SpNIoEMDHdguvUAptNJAyZmdnL9MGhgVLabKtC8mHFAijeMDDyKQ0YHvw97BACY2WxqsHjYbimLXBNQmfAHZKnFgsaERtiPMBYGj4GL0GgSYgZbQliZjLz3GDyzbHeiFJYVmZTmw74bHRi+gIap1MpFfDZT0HBAmA37cMQgOXvrsNtRLpNUq9MOJakEYqQz9quj8aLpYW/iPsKIokk2sybO9xh4rSIvBfhCLhhLYqDCOgc4n2hKgI6Q1gHSp7SaTTRiyMQwIJ1Wfxx1M8N7TfPkJHH79eEMvFIqFnUQBv6vrBmHQSwBXkiOXlkaZ2bYCGALtndGqQRs/7bG03P2/U0na14DsGwtvzzcX3kv2FfjmbJZ6NMx7Mah1zisXBgyNHNrdZgrsO5gOAEX4N+L5BoWDKGGBQ1GTS0XBHMUpQXPiTAxGO+w6hchmJrC1xOpdUz9QZgAj3w/lYiEXtP2eUzYWgLwH9YzYCcMPhY8YEmxWrE/JQAZjanPpfnCknRAaTep1Yr2d88dgv9LA9C2xiCMzCAW/s1pBf2uYlGS3+dmrPN+ElzjQLdyTZE0w4KWckXk4iHbkLA2Dx9yIYssmc9qMeFsy9rKI54nZb5vkJ3U5FU8oeV46MEN/nAAnf1xS6PJ0MNBrCK4z7CQYBqWSzXvV7ByWEO2p8ilLbuFmU/DCwPI6pFC3mtzikoDD8UAllFRw9HYzS+sZ4Ja2CdpZvncCUBEKm9lwWjcMWtrHmCBkbfFSiaHJDmlXqcbvv/JuGbB2OyySKJgC4nooVeiwRODe3MrQJCZsjpgK6IJTiQD9foDTWZRra8dVTDnvMmouXdWlVrRTD8ARVAtwuoAkAF0GRQTnnPvyVM6ftGlBkUAjTj4GBRncllFM1lF5wCZGYcgzWdze/0BQrGvpTgDqA5i+KjDGme4CEeK2mVuufRiygEfhs2EgYKwRsPBDoPtyWjkwBVk+ABGiXTGw6xBr+k9N5XMG9RhoGjVh/e3iQa9rgq5nLqdpta26mqeP61oNAwqBEA2UMi5wfmHlD+N7HZowKTR2Pdnr9XWzF5sHhz4sM+kAJiTGhGAl8ZnlQHI0qxl3v9GY0ebR9Y9BHTRs1gpW8pq78y9/px8vi6omgyTm822r7VaW+fqDZbhnYjMGHZtp9tWLkdYFWxc3uPK4aAJP8iVooRFjtn7ZFUIABKSdlQcDgsiwf4w0BPWJfey3+fM5KyS2Z+8B5UaSfDUNDDuO6psrdmWCDAKoJGQP+qYWCqpSX+gTAElVs8DhXiSgUNXuULFPpMAWZz31VpFw2HX+/xqEdeMYMw5yqosAeY6c/q0ciWsPqrh4G0y1DQAdI0qkymYnYo10WQ0s2e9fV6TYRBYslhVZBbRCmBrxvVHbPHjACTerwXqDIK6eKfwUIWBHTEjFR9g21egZGA1coY4MAkrgZS9LAlfTBXwxOcRrmxrxe8JAVZCJbOKMIzk/iaTWgVzs1pdJ+eL4TXP8Z2FNcuAgjM6akuUeCpusDcM5cs7myGY91WsXUbIuz5/89f1E8/9DWmZ1Aue/2QNxn0PpNh/Thw/aoA7k4zrlm9+VxdddpHX2PHjx3Xs6DHdc899OnXylK64+nKrLvDCbTT2fB6VKwVdfunlarX6qpQrVgHhTVoq5fXxT35Ul118TI98xCN1663f9R7PgGzzyIYtpshE2Nratu0X6+D40SP6zq236MTFl/rek0Oxv7+vnd09XXPNNbr55m/q8quu1X333KmLjm4YTIfwceWVDzPTcjRe6t57HwgzEYKB6ut1lYrYQTD8D+2lzp47p+c//wUOET516j6Nx11973t36Otf/Yae+rSnexh866136IUvfLouf9il/vf77rtP5VJFRzaPaBbMtLe/6zAslFEnTpxQqVjxu059Sp3caDRcs5RKRZWKZdXW1nTfyZNWnhGua5Z3BqXGzMO37mDX7xmEAQZSX/nqTQZOg1FGteqWjp64XNsnHun38Y5b/lH5WFOl8po+9Pcf0c+99BVeQ+x72JQgnKRXpJ/A7gT2OD2NLQ2yRSuEwhqP2oeE4oT7q/6w77OeoREsffILqH2D+Uq5wprm1GSxQNNBM6zxsgXvifjhz/CPj1BSZzRo7nswlMJiLcCOLKvVbGYloIf7E5jzhDTnNehjDZa3lRj7P2uZpoqagq09sf68CzjTBejlIXUHLiz4h9TjvnCxD96BL//f56yqG1fr0kderX4PfzBChS51kxSPEFqEbRNeqhxcSHOKZvE53dFgUNeHqI3tV6HHIqjdoNtTtlS2Xx/eQrl81iyYnTPnzQ6locRvEEZVMZ/TzvnT2txcV7c7VD5bULAYqz/qKZsrKl9Ii14vTJrvmrG6mo3U7Usf/NCnder03fq+q6/XYDjT0Ytq2qxt6TP/8hkf7AChNLzXX3+9bvve7VrbWLe88PjxE7r5G9/Rej2rI5sb+uJ/3O8ivtNB7rvSoDvXDz3+YrOAyHwaT2fa22uoUqvqO9/Z10t+8Vn65i3fckMPA/YRj3i4PR2vuPxhSsSiuu3b91jGTGHyvJ98jsN/YIyeuOhiewZ997ZbVSikdf2jr/cBfdedd2o8mOryyy9XAo/VAA/VleLRqE6fOa/6+jFLL+v1NQfQICGFWZZMRQwo0sTQnyDxhMUIM0uRrItSgDFq6X6zo3ytau+mk3d/T1vbGwZzuUaSPSfdnu6957wletUKhvewk0PWHgxUvKG4p0yLKaZgXnDPmKYDeMEGcfhTJKrBkICrtAO/nBycy2lzc8NeVy40lnPV61UDI3wGklFYgMX17TAlmKTOfE5zihwEUbAWYsDiBIPBcklrOZ3YExXQ1xFYwcyebTTrgAi9TlsZzO7tLxpXySEchHBhfZvWKoKhfmBQeDUZhSb0+CKl04okspb+YKmQ4B4wNHC4AF5RRAEjZ8OvM2O5EM8eFomDQEDGI0mNHF7VsMfVYgEIGyiWBpAP1N7ddVPHfcSegOKVcApkllrFzNRb+DmnQ/AZPGY+d4rx3vkdFbIZpQtJhwtwVx44fcYN6QbMAZqkOF6SBA5kFM1ktHPqlDbqR7VYcA2Ex6W1jEftldrbvUeD7r7Wt7ccQoRNaDpb8xR/OQNYRfJNg95XnOZqHsozuY+hfBKG4Eqb9Q2/b+UagQFSYwmByrEAACAASURBVL9hoJHwgXwhaxAZMJ17BFsPFtn+3p6uuPJKTWZDJ8iGUqyUpeSAKlwz7Mtuu6mtzbrZUwkAqVkoxefak4CmNLYw4yMRZUtFTQGe7FGKXPQQ5F0slK2UFFlOnM7d3N/zn3X6daVoaTosRPYl2C2kYc8m4XpHWoidAJYZAWxcZHizsYIZktewsWb90jTideyUbVJ0cSGJwCaGeYW8Ek87GGdYYgzsUYe/IaBqjKbWYWThYMPAGiqAWOowjAbfxajOnLrP71O5VtUE2eAhk93Mo0O5HlLpYLowOwjQGdAbZjhACsxfmILl2oaBIbOK4lGzAdnji6WSB2mracg+o7s5eOBey9xTmXWDbA6vA9wv5BXhvtl6I7BdQrJcEnpqQKSFPYV7ZmnamzcSN4uPRql1sGO2LT7BsHLjmYm6++elZUrD8VIbW0f+a0jAewLTlnMlUyh4T6BoA9Tl59r6w0ATwGMYqsF64J0EeDCwRPBMOqNmY9/PAQY43wmvRkLJeD40mAyIAHATpEIDCM+XChYh4Nkj4GeGD+jEzZ8D6SIZgxy9ftP3jX+23y8+f0sAobJW2axGjQO/L/+VoA1LkVDCXEa7588pny95gAPgiQwd2aE7e96bdlupYl4rgJUZTKGZ8tmqz0s2B1hOWNwA0sLMHI/7yhOEVMxpggcxslvW5nCsYqGqBWFQAjBuqbqW57UL16+9n6Pa392zL3K5VDbDnkEJQBBgvIGyycTg/GgAM453CMgYS5SlJfpr1dCrEzYX94D6AIYU7yP+kU45X8zcKFtunMFOI1ClSlMfhtcxDEnir4t3t+XXI9tSsBclzNIeajBoHYYghgM67guDNcKg4qlqaNPiz4oZgOcXHpQ8p0GzoW67rWp13UFHy0XfljqZTEnj0cKgCYxL+mP2OOwsOMMANBKxiA729/y5NN5ce7ZIWnzGA6pgOtA8GKvb2fMgCjZioVBTOlUM7WRiob8fcudkEQZauPcxhARIYY2QbG7lAUnTkbni0ZX6Q2wwCmZJTmcMC/JmLrKPdxo7DhoCJISPDIiQzpdtwcQ5yr1gGMz+DTiZTuN5TjnAWdlRuVQwyAewPQ1QC6S9Fxj8VMTrn+dHCGavsednEQLpOQ9RzFBPJtVstcxMR/KeKZbV73SUReKMxUOWYQBnQKDhaKRW80AnLrtUk3ZXmUxUneauqltH1W2N7RvNeYM3+nKMD+4oZBzG4mbu4akc2hSwd5EEjy0I1ickqGM7ldbBwb7KlaIJAEvN1NjZ8blVKpWVzua1u7sbPsPlwjUqbDtA1L29A9XXNnT27APa2t70Nfr5LGF3MvieaxQEKmTziiwAJOOWefP+4JFOXcN+U6pvmtnW398x6I/vKUoEzngzIacTDUd4X2P/stBo0FG5ktbUoD8DyqR29loqVzedX5DKJDSZjrRcAHCXNJoNzMrn2WJjxD0hlLDPkDeZ8fPvtg8c/EZdHUOFNQFQn6m8UdN8PNRkzPuN7RYJ6aEPKP/OABElQiyNlQEBi2OzsanV2K+xN8AjPwhiZhQyEAhtN0IFD4xRMw5zWQPu1K7UA/h1Lla8l4GBYbP/QCITSTXO7Gh984hZzZ02DFWIHBGzGKl/R52IEtGi2uOWXvvbf6gb/+kWewgvCb8yqyFMck86GBeqxso1IvsM+zjEhkQ8aYCRHYvzx4qgJUFGNne172o6RT2BfU9IklhbKxmMX0wXBuoZuIdDzzB4j59Evci7dii2CckMoZ1uSEI4JCgw9OfchVBBaFdIADFt0uQG9jGICORGMVBm/8SmaDSE9c0lQsRgfbPfHRJDQqvW/58EEXpX/dcXiHhgHA5hbDkzx74rJIGEfrsPcqfDYD8Hn/IuUMOswpotCXv58J5yPh1yWcL69JA8cng5hz7CIdOCT+bdng7DwXPIkZae/4In6bW/+kxdsoklRky1jW0Pevn/w1bDVk6cIRA3+G/s6axLvgv1MrZlvGeFEkGosg8zaiNYtf7vlbLO3Huvwezrvv8xiuRLmnogULA9UzaXMiiaisWdZTBZhGolBmOoxhgEheQD9peF7dxYu3x76rJOi8EhwXQdA+nYckUYAmI1N0DFlfCAMZiP/R5ULnvFBZzpAvTykLoDFxb8Q+pxX7jYB+/ATR98+mr96PfpsmuvU7M5VblCOuemxqOuUvGV2k2K1WwovbRD+1xxPOf6pKaXFCD9ioYplEwRIytkUTGn0lPYw+KiCDW3MwLTZ+yDHJACc35CIzj0k6mVWYb43jOJXKzwO2urkC1qPp8oGcM3aKz+8JzWqid8EEdiOXV6hPX0VcrV1G2PNV/1lUmGbA/Yj6RcUyTQ2NPsmqe6lCVFAH9cU7/fCYG7SNIHbrAYKkITFyMECIkHpvkEcGXMDouT+n5I2+Tgp/DhMwDI8pm0QYtMvq7RqG9pIlN5PrdYrtnYPJVLmtXl0CAf3zGHRlHgUhwSsDKd4R+UcMou0lVAsJCNBiYJI/JQKp3MhOFFBGzMSLpPKVhOzeiEpQbrJBIP5fNI2Zm0xuy5ltCw01KaMB5A3GjM0j2e7bANIzOUqSVyyGeQCg1daFNc0TQhcwu9cxNqNBsuapheW0LIFcXwrR1rPMKXLQzToSmFyQAQQoEFOERzDaOBYg/ZkwEJZEyrmUFdgD58i2BRRhOrUGKF9pbE9/HYnlaElMHi5X6bqQZrJ5XW/NDj6ezurvKZrEGZY8eOhzI1PCTxuUQqD7i7ooiSE3TDACfkkgnfa74/CcFhOEdYXAJEE9JA0+HPgl1XKhuohUU47PSUBeAd7ykyHyiYV8xYCZfNXFlk1eOJmwW/V1ra0qBQqDjlvZCvOmgDX0hkrfX1msFMJIsbW9tmxWIMASMJ38UVrFl7QYUyQxonQDSAVbOzYXLTxBO+kCQQZGrQrbJWDT3F8OhNxcwwytJIOawsptmko147DHyBwUCTAnPt3Llzlvdj44H88OzZszp+7IQbLwIUaLBhkFUqZcv5XF6bEb1S9cgRg3Yrs4kWBqAIIDNQG42oj6x7BgBU9kACD9xUlGuiWU3q4KCtWn1L3V7fQUmAZtNDv1Z6BBs9EIwFs9Rhcg8m/C7VbndUrdUc8oE00wG5+FjGCKirW1Ltp7EEUIGdyvemyI6ZTcy6Z5gCy2GxHDsR2yEhSZphJOshW9GeYkkaL8KwYOUuPTAZ9VsG8gGbJ5OWEqmM4jHYqPgSdr03zQya4FW25nfsQeY0EwSAv2g66X3BlgmEaxEMhqUKQBVJzAvWctTsQloS7ALOnXnAgBmN1JEjW27yoGNNRoGb8riHFoHZfoNOy9I+qwpyWc0mQ4MhgEyxaF6J1KHfL4DfjHUD5R1vRtjcSOn4rJhy2ZIBt3h87iaShpChkMO+xlMDAQyOJtOVP4cnl07SfQa+fu6xQ7iwP1iyG9GgZfxOsqYZLB3Z2nIjFaZSLy0HZN9Bfst7ha3C7t6OG0QUBwD6xVLZwAZgtu0L8lmnGRMGVK1WHazBuZTLptyww1oF0CbZmPXXPmhaxhtPLCw5TsQAUgH/RmYedjgzY6EfNiAveyfAXDpdtkyd78n+Z6A+V3DYRzw613gagnl4EAKC8qwZJA0PwSSAItYVzGTYiNFlxExc7AlYJ7023r5J1daPemCjxdSp4vF0UoNu3/6rMFzZG5zQXsACI6LFuKdoJq4I544bQphjEQ26gKJLRRdcA77Pc3se4tPN97D/84AE6YFS8ZTWasc0DpZq9/btYcwelS1k1e+2Qm9I5KjYB2EhAVsbaS3XuFzZt71UrXsoB8jigjyedngNfsNxMy2RfUft74i/9mTQpp1WGsY+AW6Ar/O5PT6x78gWN/wuwvo3oHrotYq/NwMzv4iwbWcrjftYr8w1ncMY5HxdKlMqazLknGNN8ucBlcaW1zf3d1UspjXEGqBQVjyZ1zIGyMdaCb138S6EMQWQS1APg0cS6wHBGdTGEwWrcRZIh5HPrziKGVJE1O52VN/cNngDixvf5jFs5EJBK8DoESz4mLK5ii2DALszWc55wvPmHhoEKBSSWQ06DQ8XqYe4R/i1st4zrIvengEYQH370yZgRY49zEplCiG7PgnzHxuamMPpqHk4VwC/UjBQJY0HMDD73isJ0mFtA8JmcgUPmVb4OcM+IwAxk1YSRhxrFHoZbH/2a2FV0zE7eb7MqL65aQ9XPqdcWbN9CGxR7gms53Q2qm6rrVL5iM+wdA4Z91CzIQGGgLIZv9PUQYB+y6AXglmHLHtgNo5G1iLnEHsFtkusGZ4p++sSn8n51O8DrMBpMDPzcYmn5GzpsDkGdJUKKeaEknL28LxCG4xCbV2Ns2c1ngx05PhRdQ+avtezqWxxwp409vBuYv/OZCFpQgOycJi66VTO7E3Wt5S0+gA7HUpSAtXiGermjGKrMFNgOcd3vOA9J5svW3peqhTV7zZc66Ti+HzCtBs6UIk6jb0TUJd9LprOqr17Tvli1qQAzjbePTybSUdfjGb2TcXFF1DK2QlzhvqrULmRjLu+I/gxzZoS9jZ9n5lYZiDXxzYh9AIOvF5RGXA2wbjOVdY8qOKeE2LLn+H5cV6k8jVnLgQM6dI1LRNx3XnnPWrstxWPT1RfP6LBaKRTD5zSZZddolP3n9Qll1ylZrvnd6NSKfq+MNzjzGCIHpnOtX3kmM7u7OiSYzA4h5pOCXxcqIEXamVd0fnKhAyY+j2z5rH0CG0UGNrC9AW0XA66OnnqXmmV1CUXX60H7j+l6aShYBXVlVde658JQ3RzY1P7jQO1W4SfxcOAu9lEs/HQ9c/akW37kUdQ/mTyPHWdO39Ke+cbKhc3tLV11H+WxVutVbXX6thKgbPkgTOnVcjnderMni66eEsPnDmnYqGgzc01fec796paLejfv/Cfesz3X6NaNaez53akSEqnTzd0xZXbqtcrDp/b3e1r0OOe1nTuXDggZ39YWyvr+PGjZuzWaqFdUGO/p2uuvVi33HJHyJhPJ3TuLJZrm/Y3P3V6V5deuqZOf6WPfOQT+tEbHqluV3r7O39Xq+BA9Xxds+VM3f5ARRjdiZgSsaXPpQQ9Ar6y7OtYqNjzFZB/4v0cNQD9l3s0AYDyd0vaNMcKwr7heCWnbTMwn3VURA0zWihdCi0H+HxqzOF4oGK54jOIZxXMJn6u+JMDwDOM4nxk/xoNQoY0gz8EVAw8Bl0YtYQfMzScWzEVg7yxnGjY76h25Wsu4EwXoJeH1B24sOAfUo/7wsU+eAc+/vbHrR728Cfo8usep3gGwKGr8Qy50EzZJGyglc6f21elUvdUs9trq1zZVCyRUSZPKAgG56E/ESwLMw6OHNGw2VGuXNVkgLQOiS2HDQBqCPTYy6dQMuBAUYW/4WjQ0nyBr2NG2VJCnfY5rUZzy3BmY2RkMbU7Z5VOV3RwMFVt4zjKOSUSUydsTymo43OtooE6nZ4bW1gwMGVoWEMZYqBdZOPZggskhxLQyEXDiTOMk/7gQDHN1GrsKJfKKZ+r2jOrN5oqmSs4sGB3f1+t/T0d3d5wY4hB/ekzD7hIp3DqTMaqlHNOnyWRdnv7uAvAfDqlySD0LCOsAw+/+Yxpe8bFbJOJaj6UcAfIpAZ9Mz8iSSS0K+2cPWf2KPewkMtrGQHYgomDqX7PIRzpdEwrj75Jvw2UKpcVjEdOJy+ub4XjZSbUS1iYC3ssgejQNEbmy8OE2qWN/6OxpfoDkmmT/v9IhJESA3AQaESBAxNxNKZg3NJyHkpyYGIwXYbtgjyfAgzJDr8f/1cAKjdcDhXJuIkolauKxTKWAiF5XcGIPmhrEqxUXqvZFiKbjRlEi0Wi9krKV2uaEewVg+0xMDuEgCOYSPhEMhBYJeNhcFkBIBevuZBVncrkDBgkYxjdwxJe6Fu33a6rHnGNhoPQZ5JmBMljGnkfTL1SzTJa7h/ATzIHkEZNF3rzwaQOvUKzbrA1b+rkXd/WRZc8NvTixBeS5gLGVjSm0yfvUrVeC8HFQkn7jY72dg9ULFaVqxTd/I6GPdXKoVfasD9QuYJvYFyd5kDHto+bnTvBmzhOE1JRj6CoUkmxVFwBbFK8GjHMGHdcINLwxQsl23DwTkQTNUVTWc0GB0qm4wY84gm8WieKEv5Qreh73/im13WpyrsHK7iiXq/toQpsIMDNxs6BWUKV9Q1LGNfXQ6lnpVIKJb5m1NBQDuzNaObyAv/Cht/H2TyUEpcqZQMjALmw4bVE/hr6wFFgI0XsdQY6ffqUC//d83sGDLa2t+29R6POkId3yIxVJ1vDPsYfFPbqwmAGgNrEXsqBAcnlKmG7iHwhp3SWgUUYxmWvMECJ5cqAeL/bVjJOaA9yXNZS1mAh4CqgKGucBn42J+ApbUZZYX1L835XCxxC8VprdzR1o89AI+oAqmw+4UFVycElAPqElBC4Fsrs+Bzeu+GgZyaXrUgi2EakLTsGjOZdsy1BNGFm237zvNmGw17fTJyLL7nEwzIYO6wvBjLj8dT3qduBXV1Raa2se7/73TCBOyL7GZN8zMAomJEGHPH3wI6gvrFpSwjafhhIDJIIY2E9aU4aMCzWmdKFVCj7HCKxTXi/azb3FYmEoXPl8oaGyLOHyA8J5EEeXrBFA7YTiXxe/daB9yaY4MjdI4W8gnbTvsE0VTwX9vxCrmSwgPeGpoc9jKEKTEa++2gyV2XrYh2c3gvXS3JhNj++puyRg9FYxXJVywU+w3h5TkO/TEm5DNd3aC+ROAzomMUNiEW5Flix2UMPxVRK7eae94PtYyc0D1JmuK4WUweoYA0QWcVtK5Aj8GdK0FI4uMJSxL525ZxGzZYBJVja7JHIHFEZIAdVZGbVAszr5SJuT8XhbGS7A1iYIeNL6nT7BpTqRy/RqNPSeIj3b8ga81oo1jUJog7VY49KFHKatdve83lpbVlQIjyEkEJAsoi9QbGXADiHZRuLkASfVrqc1gN33a+LL77YABHvO+8jfnS28gBX4edAKmPgp5WHMJlSXeL9xNOT0KtEUmmsSWZ44jDIwrdw6UBIRqSz3oF9V2El2zZgPFeuXPH7P+l3bRcC6M8a8kQSwB+mIcyzaNSMfsLc8FzEIy+ejWk+Htv7dIiPpZm2DAgq9srkPmayCV8TwDTnwmTc0f7BjhUl53dbOnHRFfYbZTCJHUOyXHMKNQO0RArYba4FYNFK6h7MlMklncqO9QHMR8CxRIK9iJkIwNbKzxAAKpnE7zrmIRdnMmy88XTu4XFxDeCn72DGxXLiAYLZVJO5+q0dpaG32fM4PHP5BSgWZyAnQOa4GY47e7veW/C+NsmOwD2eWSQWDnYjEeXrNfX3dtRqH1gezJ7N/eBzsegA5E3nC2FoGuoCrEGSoT0NQx/UT9R8gA+jyUjFak1z+/nG1Dw4Zzua0ubFBrwj6ZQCakgGNrYYSpiNCoO02znw+55JV8woSxAs19m3TzGsYAZ8fCfOAc6sYk5mXVeqNU0Cwn0I0MRyKuG9hfMVYBjgnfMNgGkyxgqLegXbkdCzN1Uu6v9j771/LEvPO7/vzefmXDl1zt3DieRwmMUgaXdJmdaSkrWysYYECV4BhuGfLMNeaCH4h4W8htdLrCQQ2lXwBlGiLIukJOYsTp7pno7V3dWV7q2bcw7G5znV8h8xXcSgOT1Vde895z3v+zzf5xuqBwdK55fli8Wk3sACmrgfDFUHw7YNFFpV1wKFocKYhPvJSOEQ7PmQQiGS2h2TxqPiwQs84J8bsFU82rf9y3zhF1bUbBfV7w60sXHOmJc29J4j3/drOGu6nqhYAzDkNTA7rGGf0Km4xgTC9rFBalktG0/mpFlfQnHQR3ExkBNzQ7RmgKuwtLFpIfSI5QogP2U4gWVA2PWfZCDHHhTCNsCneRuQPyAhl261bG/hzGQYnlpademG7DPIzmD34kEOY7xeNftgQGfOPM78QDStdhPGKa8zU6fOUIawOlLWHY1H+wp6uEdrllMQCI8UNnsNj923bn8sX8BvQ2lq3+GQYWTIho7tdlPJfMZk4ASGTrxjG5x4PQGrdRmw4suPHy4mRX5/VE44YWuai8FwIuibWYgX+x21bq3RsGcbRmnIwxqg/p0qGV8yokKnU5bfiSsSTRpBgovBAIIBI4BxIBI3z+byUVG5dEZlC8cNq9uqaSkHII5XuZtPwdD6cLek7OaqDaWxT6H2QoIOcNjqENQ6sTUAmxgvYc4ZbIY85g8+MNUd5w42Tclk1Agc0XDafk+lfGTPQq1et8Eq9Ucb5if9B8PgYMiYojxTyUjKao1Br2OsXRtihkK2P3a7BHCmjWHNMIlQT679aOYovxBTPIJ9DVZJY0UzKU1qU82Drq8zg3B8miMhv+2N1DpkGQzHYzs7LM8Dr2p8/yEX+NzhKD3I3t6e/bm2uaVxpy4/7Pj5VAc7OxZ0mltYVr9dsP4pEsuqP+Icbmsht2hEAi9scFPKxTWlhptPzSeXYFn2iXoVqy2GaAH1sOXC17XRUWY5o26d2iQtzXyqlYumOGFARU7E/e3bZpFw8vnffIIzPYFe3lVX4MmCf1fd7icf9vEV+OYffHqeWT2tp977UzZFN4YezStynd6RpR3HEln5Qwl5gxTLSNyG5ptogKrHo2GvrzByaUzpwz41ygAsUfOoYsoIx8ZwPphU05EF85g8bkZAy0REz/T6TQUcpsBeBRzYE14LI/HThMmnWNinfreqCQ2Qk9R8DtML2fRUnU79OGnb9UqMhVPGKGLqDdPIgDTaRYiQ+BO1m5YIG/Ij1yU0ArApZAAVxRVsSa+H8IO2gZBBJHSCHQZLyWWk0s3N5xTiSJUp0t2iAKYSzI786qaqpQNjgcF4BBRB4koKZ9CB8UYgjtfYNAGfIyeID1vQGkqKEXw0KTRggcKIhLVgk38f8vGeQkhW4kn1Wm2TH/mh3nlpsF0GG55vSLhN2mmJljB8Ya/imeU2226DBSgxsoAOGE5QVUjohrnaQZ4HC2YKe2BsHqcEPZCAWzs6smYVdme3P7QGBxakpawTDuT3ucFns7HKlZLGw4ExBUlKRsTrDQBiB8xjERkdBSm+ptNZUEEhoYUtC+uMJNTx8dpyrKD08R4nFMFdBULIWduaDLqKOEich4rFUwbs4pdKUc39BTwDaOHvYewxpaboTKQSFnZG4YTRPHJF7mEQdtQcIC5yzLrl/fqMhQUY4k2kXa9h89wb2bXzCK9GmkGXEWUyzwDBVRV5LbE4oMlwLAcfwH5d7WbF0lhbbdJUmXbDePKpjT9bNKxOr2MyOorDRDR6nBA91XDSEw/GbBpQOJQwMBN/MPz8CLIAZIARDTt6PoUV2zfZV9RJazofu35U47HSqaxdcx+FK5IrAdITwiVLdx0MJ4qEvMaOoPi38B8DgAAOvRb0YkF1AZJr+fnjhhwp9pzmN6Zev2+MDDBm2ECZpbQFw9Ck0TTEoiGNB20bPvA5kOEaY/0YzHHvod/Co3iOAfMBlShaRyQV+yj4CRFzQ4CGIwKfAnICMzcpOug/DsuguZ1Zui1sL7z6TAqIWSigK//zec3GYzQZW1PartVclhustzH+cQH1mzV7z5Mx9g9+ddttdTp9LW+el88bNaDKj91Dv61Bn8+X1sQXkYYzA42m86EBWT5PwFhcTsDrMuZDAWPakQDfJxTMiRpgBLMVKT/MQCfotSY8lkrYHgOTD+sCY2ExFPED5jLEYivwGzgyHDVtvzY/OL8jXyiqUY81MDOwE9k4sjaYvoRDdZtNOdGw+RAi0XQ9EHk2YTb5FAwRxAHgCLOWNGrCyjzyBRNq1zvG0rD8HQuciRqzcDRqKYgXNwzUY2kgawy/3bknaAFUxqCC/XOcqNTsNq0BpLEf4tM3HBpQhQ8ynwWGF+u43esqk1sURGOkswBIf89gmU8NsDRWN68zIsU6qGYDOxK/SWMJIiEBeTwYGniJly2qCvazTvPAmnNC4RgkGnMLewGUAJOR9g4KZlVDYjk3K4B0GdAB2YXPo5ElNg8MIAbshnGHtyIS4UePHunshQsWahJLEOAHwAzLvu/aTBBOhKw5GNEQhlY47Pogzmd2tjFwI7SIPZbgQ9h3gEkEa9hr92FdDYxBxDCMfcc8Rr2wa6IKRmIqFbBi8JqEHbDLAt7wSweot/NyYnYe+MfBgOy1WwYOGFA6HGgAQJ2Fpe6xv8OvkfRtzpZ4NGxgFAAYjEfYrpx1eGOadzmSUr6RgCaClAJzDVsj+cJxA3uQx3unM2Pr0rAHwpy/gPMMMvzmPz0dto5Z5QxBsMmALTcxgIV9tNUoGrOS6wJgbsFlUce88jSZm00B5wgg2mAwVtiJ2vmCPyMbC+oHj1DbjE2yns9elHwd+QGUvNgczRVN+jUe1eX1AmaxVsLuoBafwOnY7FR8JKfDPYZlioKnj2UJNiz403fNFgTJNYzwRAJrmbYNkTiTavXmceAZkmrOF+wTfDacA2DEDxhgLYRHIOFzNrub2HPJ2jKP3fnYwvqiyZQalZrtozbcA4BK4JfKAJXAKVm45MraCavVYOQRlMOa55ngPMsCTE0JsOkrkc6oViwpu5h3AfohjHd8rxk8Asg6ZsdjdjF9gtr8ioSTxpxlwALgwv7MIAHfUUDnYHCmwYRnm0FlxIbvgD/4wLqfH+ZjQBPY4aGYMUDTWQIVkXYjYXeOg0dhO/p0WDgwILPd6mhjPW++wdR87S7e5VF3n291FAu4gU4MkZD/Al62ez0tZLALKMiBmUbgEGB2u6FIxK96t27yX82wi0oa2xcv6pEF9Dkm7UYtwHob43HKGkBl48AaH9tZjeqGEJ6V5ZyRC+7evqlUOmU/x7oFgC0W39bG6mkdFXqac/9DYwV8CYX8WU08bRtu8FndAffQVC/tRk0L+azV2txngiS5R1jZQFD49je/ow9+9JNWC8KSxPbE8E/A6KnrVTzsuz7OTiJrCgnqkDUEIQAAIABJREFUe1NS4SGJxy715XxiIGsk5Qb+YVHg80JRGGs27Ln5CjDw8Zxud5VKZ9VothQi9T6V1KTHXjKUE4FxW1cildN0jjULKrOGNOnL8TFknKs9aCoQiBjRYTzza2DhSewxjjq9mfmGhhI5Dduo2AjTk+0tDHCHFioZNsUMQxzrCfyuNcCkz8CA2AjHagFsE/BoD4YWFEtl5A3Azu3L6yM3omdMWogIDAcBUam98LvHYotBEUOPWCLhquXmPNfU3vQvDFLnf+9VG0BV1cdqAB93BqXYpGCj4D6L/pBrGcS+DxALKH1/+4FOXzhrzyAApBPk/HUUjuesXkNbY+o1ArzCUr/VMDYmjGeGCtRruXxWU/NxnpuVQ7NVs6EK1lYMY7BkQvmGoqxcRkUVd880Ad6HzSqLwFuG/gE/qhyvqyKZunYC9AH40fv89H94Lftt/wygUDKL8ZmdeRATsInDhzzod9UGliHB4MzsyZzjentqtiCDyVQBlGUElY6HGvao2yMKeIOaeYLmXQ2obOqsQcf1xB+71iXlgwMb0vc6Tddyyit7zggojuWWTKUXSyUtkAs/a0JbAVA5tyyZY4oCjGfX9fiOxHNmCzHXUN12zawbCG5D8YRFFQOo4ZiQSgbXI/uZ5Su//gRnegK9vKuuwJMF/6663U8+7OMr8MP/8Ln5yslL2rz4vBq1jlJZUgxhUbrFTNdkfDQLUXmdmOqlorFkOGyRQiCFoWFikm8G/shZKAmNeXPsbWYTdvA/2C5IRUn5HSuM102ra3IymCeNekneGQ0JBXjMmD6plRz1toUXTcdtBWNhDVoDOfGsxsOJOq2GNSsW8BOLW7OOUT6FFI2kec7V62q3u0on0waE8H7zizkrEmF64rk0QYYV8KnVrCkSdQyUqRwVrLhw/EHzHENSTlOKtCbiuGEO+ClSdMCk6LTcKSaHqk0r02mX8QQoEqKJcoMvYG5RmCPppMAbWEIzTAeXEQHQQYPL9Bi5HJJnz7HkiCaFsAz8J+OxhIU3kdAMuIH/WG5hQbVKReksTByCX5i6BuRxYAmENB+MNfNMNJp0j4txpJhuszodjjSflRRE5jeem6cmLFqSYpG3JtPr1lAzQWdaDEhVb7TMow1w1EKpTJrjhlLVG3UD0JmGFw73tZDPq9fpK5PJmk8jE3Duvx+QUFOlcouWcD3ut61hpNijWSAYKUa6M4B0r6xmraF4NG7ADc1Qt98zJhlgXB1QmiIR8ykkOTOCkR6n5XJNfcb6hEUSiTkG6mRzWXVgnczmxkqwz6CmsWCSyZyBhhRjSL5ieJ4SjhuMKOikrPFgum3pufx9wKcm/rKRlNuIeYbSFMkjzKSp6sWygXcuIDXV/sGOkomMrcMO8uNYTLU6zS9Fr0/xWNSa0067ZYBiNoPXraP9o6oBxAACXGNXNg1YeDyFzy9r1B/bRD6XzerwcN8ATkASil2egW53YMnssVRekz6hNC2T6blp8CH5QmENaYIbNXMQo7GCpcXPIqfC3gJriE6vZWAXRTn3rNdr2HMOOx3pcJ99grCwUV+a9Ey6aN60NDi0AtORybKGAOZTmMQxA0ZouFiLMFKzaawCXIsD9h1YVFg/pHN57T4qKByLmv/z3n5BJ7bOa9iuGFjHtaGhQJbuDzn68p//pU5fvKgrl69YSB7XGkbS7Vt3tb6+agnlsJu6vY7W1lasKeUZxzqjZ6E+E4UIOSCMIIhVQlPyjlUqtbS8umHNXKNelseSuOdKJrLqdGEAs94ixor0HAe6EfBCMj17DewJPt9k4lMsltLe7oEFYeDdBiBEUxb14E3bMrmlmyodMnZYpz+w/SaaIAypZ3shAR3sP+lk2IAR84Gd06gzfBgZE7vXAjDHdsUN9MEygVClXndoabo8d4CAvD8YP66HthvMEYolVT54aGsOxg5sSXkIkfKany6MKQdFAA2eA6ubRHcXeKHYYv9gaDIAiAGQmA2NeU6zznXh8/CFlx1nRzad0mgA6x42WNSYLDB+2HQYxqUyi2YnwHWBiRiOuEnUjVrV9vBAiGvTNzYbbB2CVcLhmElUAVwBkgjLyqQz1kwVDgryB1xAk/uB32UFySU+vVFHg05TJ06e0WjsJhTDrl7I4g/K4GGuWhNZY8ZYS+Gg14L4OoOWSUG55iXS1WMxe9Zc4NcNDBvBMOw0bE+HpaRQUqPpzBgvtQrDBwZdnM0MufDcmxtbCUYOHoKE3jUssA+JIkAjezrBcQOl8nlLR6arZCjKgI6kY9KiW+WSKkdlra2tqVQuaXl52Z5p8xjE367fd+0tNLczis/L50Z+Cpg+HMDIY1+Iq9tGLQI4Pzr2k4VJ71MQ8G821tTnsVBMXPwMxEVKe2wTwc+568INBmOoSXiTZzow9QlDV/OOdgLqdarG7J14Gc0yOCBsjDU3tJAhA0kIPBu7XnmA8bCp4gnkpTOzdYAFZV64c4/8DCNCEfOJBmjkfCJxGqZXAAb6PKLcYszYV4n4krqdiSIxLJBaCvtcdQwAFuc3546BLIOBUqmkheMkIu49AdCGge7z8bvwSQ/ICSV1985dS7NOJFLKpBdVqVbtGYZlRmjM9Rs3tLq0YFLvW7du6oUX3qtvf/vb+shHPqaXX3ld6xsnbE3duXvHQl1gn3P+v/b2LdtzP/3pn9N3v/N9Gxr87df/Wk+955oiYZ+KpZoWFxe1d7Bj9/7O7V198hMfV61S08uvvKkrVy9pf29P5ZJbGxlDLuA3RcJnPv1p/dvf/aIWl3J6+HBXmWxC5TLKCBixIfkDbridsX2dgFotBguETLmMM6TFvcHUBq6xiBuORdhMrdYxK6ZIOKBmEzYrgVaOqjUsNbAiQSlFwJwbTrcCa6w/UKXaMRuHbCamRrNnAyn2NZTCqBJMUow/uAgRBMjhTAuZVRTMfgZWDLITiai9RiTE0IDAJmyqYOOGzF7j6fec1hs3tk39sLKyrMPDsjrdjpbX89pcW9drr71jYP/JU6va3z+y63H27JqeevqafvjDHyqZyurunV1tbq2oZfLisD7xiY/pq3/1V3bm1Ko9JTMRXb5wRV//zjf07NNXVDrq6PLVs3rw8JZuvn2gAWFBYUe/+iv/te0LeNv+8R9+Sevry8pkIvrMz/207efULthznTp12vavbqOuT3/6H5g6qlyp2H07OCzr1p17+uSnPqWH9+/oqWuXVC6VFAxHtbyyqacuX9bf/O3f6I033tSZs2d08uSWCoVDLS+vyjsPKLeYUG/YtL3g1o1tzSchra/mFI0RCJUzRRLqhr2DQ7322uv6tV/7Jb31xms6dfqk1VwG3g/6yucW1IN16vPqsLCvCxfPuQz/ckGN9kCLi8vGqAQkY8BAGFulXFJqYUHlwoFa7Z5OnDxlRIPSUUHJhLtX8bnZv1gLRpawwMGgDajSyahGA2yOkKPXtLCQcQdtAewgAuoOGrZX4GdMCGo2m1SzWbXBOrUbHtQMtdnPXGsFN0ixAwHCbG+myucXDZhzCQ0etVoEPkVs0OSdw6JvmqKL0DSPB0ssBkVuUGitWrcz4/DgUKPhWJsrJ2zIBcvXwhCnXvVh68eT8sZ8mvVG5vN5VMIWIKwB9UfQcX188axHoeP1qtVuWZ1ZqRwagSOVzLtWO5J2d3as/qBnYF0zRGEi7tYdAfP+hmDCud3vddw+ZoBipqvNrXV7pobI6adzpRJxq1vSZG6gSMFGByskcjaSWbNBmMsNan3sR89gnuE7Z50PmyVCDC13YKR2s6FwkGHS3JRvoSD+x9iAuF7ejXpdYYehct/2Q3MGmM9VqzJkCJq3eCKdMOsLV8Hm2nuhPgMgNnUT6qoJZyeUFFn9jdyfITMD+smUOgVyUF27u/d18uwZtZtYkc2USC+oXikpFHJZ5LDP+f3h9V98gjM9gV7eVVfgyYJ/V93uJx/28RX4qy98Yn7pmZe0sHXJmF8UdcgxKYYtPMJPEdCSE0wZ66FSLSmejhoTEPCKJotCFGYTKeQcjgBcyE8mMK3qSKwG5sFJGABMJ1iB/E6MwvGygwU183CownojuTWj4uEjY6rFUutyYOFpouLBA0VjjjqdgeLxjAGPhNnkMlmTwAAOmhzIJsOumb3Pz2EIezKu6lHVEtirlSOFwgRukPAKoIoscWYm5/F41GSmsMloAEg4RcJUb7bNq5QCid/L4U5DbpL9MWwgfAR9Jt0l/bPV6yqRSJvMDjYrjIpypahENGxyfZgk7V5H0VhC3c7AwCQHkBrg8phhS8MJGGHXcuYxs3V+FkkdjQmpnEzAAWxgg8BGAEgjvXaAXN4/k4OUeoI0SAZm4ZmFdxbTajOGB2zFr9YLyxL2blODVtsk49ZYdlrmV0Qx5Scgpd83mT2hFjadxmOWgBVKPGMU9k3K6HpqztUdEZoQkUP4CX6ZYRcMhZ03HrvBQ3hamZQKFlWpISfGxB6vMdh4PmuSYQxgtxCE9Yy5vi9kCbdBPOf8QbXLj+yeE0gBAwXmMsAXhdd4AJuXJGopHo+YhJHp/2RMynzQCjyzpPAHtbC8ov3dXZXbPZOJAjAiz2RS32hUtQTYRuCNx1GhjHQ6p+L+oU5ubimLh1e/rckcQHNigEbEIRCtorEXn7KxSsWKMQ0YLBQLB/ZMFEtlHR4WrEmAGXzy1JYFnT16eKDV1VVdvXxZ+3u79j4A3JdXFo0ZfuLkhg4P94yV9pf/z1f1z//5b+lb3/wuJDCdOXNOf/M337BrTVDb9bff0HNPP20sXthypF/T7T18sGNDkDOnTtmQgoC57e37Kh5VtLC4ZIxAQJa33rplgBogACFP3Pyn33NFb7x53QIWCAhpNLquLHsy1+bWoqp15LQzvfe9z+vOrXcUIy08GlS12tC58xfVbuHjBYDdV5i11u+pXm+p02HQMLNwM5N5kUJswWhu8NjjIAjktE4QH013TwiFfep2pwbGzaiGJT377GW9884tjUeErwCidDUfs17dLyNtH5/+/D5rrNkX8EiEPYEH4syU9pYQDUHZQuKOf8bCKViPx76YXBhY3YT/Pf7i2ePfAMqHFniGBFoGsFvoD1YoExp8N9Ti2L7ZWCvMB/Aya3XwHJVCznGoBpgiTFUaApjjsKSOQ86MEXgcEvH4fbIWz57dtJRhvIvrzY6cKHsJkkQpGofp5YY9AZaG8fXz+HT+/Dm98fpbSmeith8WS1Vb17FY0IDnwuGB2UFsbp0yKfYRksZ8zvYIktNh526d3NTa+rp+8P3v69yF8wYgst7zeVK+PcZcozmjMVtZXtHtm7dMcuf6lroNTjab0ZlTm9rbO1Qilddbb7xujCy8Kq9ce0q/+/t/oGvXLusz/+in9cUv/oE++KEPGtNsfX1N9+5ta2l5STdv3dHlSxdUPCrbMA1PbD4vQzLW1wc++KLtWT/64SvmfXhve9ukjwDDH/jghwyguHnrHVsud2++o+eef6/d993dfXXaDaXjKV26clHlasX8or/33W/pf/+d39QnPvGcptOufvVX/pU9W3xGhnhrGxvmgfjWO9eNnWO+frxeEKuBiT772Z/T9p1Huv72DZ08dUrrq2vWoNLQAs4sL+S0vLJsZ8+9ew/1uc9/Xt/5znfV7DZ07tIZHewfGCBVOirp8qWrKhG+mEzp9q1bunb1qmL48h57SfuckH7w8o+1urJmTTzAxlGpZADv4e5Dra6s6vbtm1peXNX16zf0oQ9/WA/uPzA/5vPnz+uoeKAb79zQ5z73j9Vq1CyNG6AaUPv0qZPGNL99+44+9tGP6HB311Lk/+Iv/lKf/exndefObT3a3dH/+r/8pn7/d39PD3f3lM3nzYYIGebG+pqCsaAe7OypVkfaGtfVqxf0xmuvmqd1Jp7V/QcH9rxgd5BKRi2kC5YYIU+w/lsWDuU+6zxD+GsDpPl9+BTmtLdXUTwR0nQ0RRivegvmX8SADr+bL+NmwfilZMpRpYS3vBsqCNGt23PdBswn+v/fUmyjoKlOpSNqNnpmg5DNxFWptN3QRR/gtXHnjUVNnWBMsoDHGKmwy2AEuqCBV95IUMlUzFQtgOb4BTO4ZTgKIx3gntdnTwwFGRR3bHABaEOdQ+2QzeWNtYe/ccbxqdVi74wqkYAdPjN/cnmGKhS7WshndOXqad29+0jdLooG6jv8ll2gcWk5qXwuolw+r3t3d2xP39xcNEAY6wDWa7eH/3pI9fpUfmw++h6tr6dckK8/UDaf1ebapjH3K9VDPfPCcyoV62qVa3ru2af1YOehDXhee+MdW68wwpaWskonM+bPH3I49wFLA1pcWrHr8qUvfUkvfeAl22c5C6mx3rn1ujE4n3n6aRUPD9XutLSYz7uAqn9q/usvv/yKnn72GVONPHz4UP3OQO3OQNOZR+t4q84nOth/pGg4qETQUSSa0sHhkbEFGdDyzODBWymX1e2MrC5dWUq7Pq8otLC+qTW0dWLLPhMhWW++tat6rWshd9mUozffuq9kOv33YYCwPQHr8WQnqAd2OEBaKp1Wr99SLptUvQ6jcqparWvnFozXah1Pd5/tpdiNoA4yIDnq2GCb0CXq+7XVFR3uV1SttJTNpmz/Rzng8THIZEDNwiYE0HP8rDyy4TW+p9zjtdUlU9fwjOPFDdOWunk0nCmVCNuzSImImgRbLwtPGzOoQ/XgnrWcKZxn2NrQE/BsxBNBqzV4fngE2TMTsYimcBYnIxsqw2bnofZhUGyBYID2bfvz9OmchbFORjy4ePAP5YR89tDyGXuAkRGY+O5wn3M3HPWr13MDk3hRSoVMLm1M5FZjqNEYu6K5IlHXs5l8g2wurFw+o92dguVKcA4eux/owvkVewaoT5zIXNXqTM89e06vv3bf1Gu8l1Bwro//1Av667/+iSkADeQLUu+7tcipkydsT+y06TMkPyX9BF9kjy5eOK2fvHJHywT/thoajWYKOzGNx3hTT/Srv/pL+rM//Qt4zipX6trc2rT6HxLGs88+q1dfe1VXTm3Z2jo8LOrylavKpFNW+x8UDxSOoqIiDyGms+fO2LXF4577huIMG6erVy4qGAjqK1/5f3X16nv06itv6ennnze266VLlwzwJ6SY/YJi6ezZC9ZbMjgC9D5xYlN7u/dtCAcJYHcXlrlfxeKR3ve+F3R3+76dP9/97vdNldast/T+F9+nf/E/f8aef4ZhXDMWlDfsaNKFBEFNNVYghuKjoRC2T62m7QMMo/FuxuLAFwjaZ8M+ZtglC2FsoctYp2HrxnCfAE4/dleEslk4GQsWBSEerkUFCLfCuzqMRRcWYATA9jSfdI08QOgVKqnYif/mCc70BHp5V12BJwv+XXW7n3zYx1fg7/7j5+aLWxe1dvEFefF8GnRs2gnbhMak12sZyDYaeLS8tmbsDSusOcTMs9CvZpP0+Lh18xTusCWReFD8mLxlPFQCyVmn7/qWeQE5YB0NrPANO/giEsjhU6XeVqXW1sbJLTcBvg/bE3/JgRXQAFdMaFOAh3j+DWFLkVqfM/CTwmY67R+HGMGqWFKVQmA0NYAymcybPB85D+FQsHZo1PqdhiplN90eFl5+YcEYixSx+EDRUSGLg93C9H80pElyZZkw2gCTAQEJx1lcApAa6fDwyD4j1waWzI0bb+rKlYt68OCeFRVWwHd6JiVmoryUzxsQxWvQYMH07A+Qlwy1kM6r0ay5BSAyRZM8u2w2/o7ria9sJp2zxFsXxAyrXK5oZW1d8UTG/HHdZGxYQGM34OoYzC0US9rYOGEAAVVhLIx/q9ck9hS+SHO6A3wevWo1CSNCdowfK8Cwy2YD9JXHBUFJ0zXp1SRgBTog2fb2ts6dvWBMQQAJ3icS1Z2de4on3CZjdf2UHjx8ZE0TstzCYdkQLiR9K2srKlZqciJR/fjHryhJoMXcqzu37mh9Jac7t28b8H3z1o5SKYDQjvkW3r2zo+XlBWODPvvsRf3ohz8xkOrUibxJyXd2Kvb5UimXbdNo1tVrwJhzk8cBuyimH4NwLoj2GJzzyO9jzUn5VMpsCWKJpLGeALEtqMYrjWH5kTI/xI/YbcJdEMv983FDzgvydzQiLDsDkfn/fL+bV2ZND1JveL4Gp3nmJp1zwT/WpGV72RevjfUEIEWEDDCfR6dOnrb1d1QlYCCv9bVls+ho1htWcAJ4kY4N46hcqlqjDzC2kM/ZtaEoX1td1eH+nlZWly1htgfDcC5Va3VtrGSN+fat73zPmK0kowI6czVq5aquPvUePdrdN79PQpdock+cXLewJ57Rnd19pVNpYzcCKABo49MKew657v0H9+25O3NiSdt3HuqTP/MJVUolA9K/+MU/0drqSf3sf/EZffu739eNt942C4NnnnlO//k/fcUkWy++cFn3tncUiYR05swZA4AunD9vTNNTJ9e0trGoV199S6lUXN/4xjf1T//p540t8cbrt3VULOjpp59WuVTRU09dUjwS1Y3rtw2EAdz68Edf1N2799XDZ3hACApNDkxqnl2fwpGwVlYW9frrN+SE8BmtWcAXjEwLYPDMlF9Ajho08PHB9rauXrts1g4LywuqlDsWHPb005d19+4Dra2vqnpU18Wzp/RwZ1e90dD2I8CTVqujfC6tdqfrDqCyCVWseU6rXG1qeXXBbSz7WEMQwkeT6zfgaG/30H0OU0n95O9e1tWrl+VEHPm8Qd27d0/nz521oQ+BIIVCURubmzosAEIGVS2Xtba6rLt37+jcubO6t71n8s/Tp09p99GeUrmMMlicTEZqVNuqVI9sgAC7Ct842CzheNzYcydPbOrevTsGLCwtLxjwiS8jIH21TNJ0Xtv3dzSde8hVNLbY3v6+sQoZeLHfsTdiiwIrbzaZ697duzYEXFtfM2BgZ5e9KmKhbDC/Yd0AwOCref7caWVzKV1/+x2tb27Y72I/x7wEf73zFy7q3vZ9ra+uqlQoamllyRpU1v32/bv66Aef0i/84k+hR9AXfvdv1Wx2rbFl+APrKhz2KB5Lq3BQs/MDxhb+xBsbS3bfYpmEax3h96jRwC7Eq5XVBd3fvm/n6flz55RMx3Tv3o6B7OlMWplESEeHR+Z3t7G2pkZjYKAEIGutfGjBHMiFsXhhH8nm0vq7195RKo/XHqBQRbt7RVsPsLkf7DyyvQcABhbRg/s7BjoAnrkBNgGtLC8Y8IIU+a23Xtf6+gm1u31j1W9srKrb6eoHP/ihrQGAwlgkoa3NE9a0nzy1roPDivwaqMbzkMuYRcr163d1/swpvf76W+oOu3r+fc9oZ7es5aVl7e3taG1lySSyMWTaAZkn5cbGioU5oezA43V//9Dux8WLJ+0MYfiWzWQV8nhsyLp9Z0fJVEKhkEelSk0r60lNvNAbvYrHsC2YG9BYLVVN6XD+/GkDa2msi0dVnT67Za+N0gVG/9LauuqVinzRhGZt5KgxC/vxoxJoNo2dxe/kjGegl80ljcXu90WNrTUcdS1ckQg9zv/VjTUVd3dNmhpPxDQfMIjBVxZbh5nJwEcD7IZg0bvsZ9Y898vqtjES5YmSsaTt5zBlYcEBxvqDXvWGrDvAr668fhh9+FgCMKXMOgCmM88EnpUcVAx/Ol38Zj32jzHdj1m/SHIP9mAxLtlQvFqtWECpBRPBRqOim2CX4DKFsYrAL7baqCvgCyoSDqpeP1Imn1e7iYUGtUXHhiusS0LlQqGIBf9kcwnhOYLiJBiGrUZ4FuF5AJmLVv9xjRnSz71BFfcO1Ow1tLyyZAxoWNUMVLCCwMpiNGwbOFOzfTJvdRHkgZAHlmzL7EZaPXyfHUUiQav/BqO+sfIBWkwy7PPa3sy5xuAbb+hSCUm5m2RuA6sgP4uaAcn3XE4Av9WQGm0CdsI2+Dg8PDTCAnsYX8l43M7hbr9rnvgwZAGrux3UMCTeuwNPgFtY3stLq2Y3MZ/C6HMtCDyzmULsW9OJDaXx8253a/JjdYG1kTdioHog6pM/FtJs1DeGP2cn6xVZNTYbBOAxDIPh2+/2rYaOm/dy0EJEO+222p2aDfUjsZgmlq8w097egU6cOGWAGrVUobBvKi7zEAbIn3vsejNs7DYbpkoYu+bJ5uGdSqQUj2KBAwOa4VLL1h5WOwxeI+GMgcDkE9SrVTmE8XmQnjMIHlodwZpjvzd/aLAxX1PT0US9DvkOQ2Wyi/IFQgpGQpp0W66lysQF0mAysoc6YawMypLHJZCk8Kwl2HEMm5nsg6nVCrBno7GoTWSnE1dGz2fF5oeQrXodOxqvkSAA7Ag2RYVjtWEQ0gEDnZG84ZjGvaEKhwULITNfVjEAGppVWSDi6Gj/0Gysotm82oO+qSa8eMiHCQKtqN2fKo490RTf1SV1R2O1qzWF6XvabU089B8Ea3YN9Oc9YMERiS3q6LBhzywgcjKTtHt8VCpoMGAAHFA8Tkipq16ANFE6OlIqtWD1a6c/UrVKH4Jd3FjJeErZbFzlWtuefYbKKKY4y7DooA567rlrevgQ5nxVS4t53bmzrcPDA50/u2E9zGuvXdfG6pq+873v6Ts//rJGg75q1aY95zwzVsM4qMqwD/CoVgLsHlkdQ0HN+mMIzTpgvbAWrJ8dj61GJSsBcNv6ygnqkpgmfQgD+Ky64b/0A/ioc+4d7r/tDrEcMjtSmszxsQ7bsGwybFtwIeeCBf5t/FdPcKYn0Mu76go8WfDvqtv95MP+PbD6Hz4337zwtBKr54y56J+PNR33DFDChxGZCxNYnw85lUexWJisW2ObWvrz3DXn9weDatRqSmdTajcBtEYmhcnlsi7oFg7aYdMElEPuFXRUKeNNBqMT+cnM5Iy/8mv/Qq+89tBlXzGlhsJqvjzHjDFwJCE5J4gKRqf7SUJB40iapI8Q+cFgbg2sSVDH7sTb3i+Foo/f5TPQ11J38fiaAvBKQ+wI+X1hfPyM02YpkASYBIJuGi2/KxyiqeA1AdiLqn32AAAgAElEQVQeg2seA8Lc+HOzaXN/ZgAb0k0KJkwgGiOYhKm7mwBMwRWLIo1BYo+M3qWbOY77+4JBr2ZD0rW9FlZh14PPRAI6k/0YrMuJSb1hylHwwXhhus6vM7+mY7ANoC27EFe50tbZUyt69OBQ3kDAmBRTfn7s+iBduXJKN96+b408XdqEf6Z453k06LmvDVuHfyZjl83A/TW23tT9HYmY37yveD9uSrL7fnkvgAj4+tnnDHrNz83uk1dKJAAJ+X14WQIqIPWUhRgwkef9kuJOQ0GYUL3WMVB3fS2ihzstnT61YM1bB+ZCgBC0jjEZL5xfVaFQMLN6pGkwApJYHcyQt6atoCKwaWNjS5GY6wELG+1Tn/qU3n7rhpuQPfeqXqzpfe99Xjfeua4X3/+MtjbXVSof6e6jXf3jX/gvVa2V9cZr1+UEowaGwQQ9s3HGpvM8KzQfNPWAvpub6yZbqtcruv9gW+vr6wb0mXdxv2ogP+xghhcMEGA65/Mp9UmQB8zNL7hA9RyJclSRAMxD2Mr+Ywm01zxu8Uzrt3pa2DxhgWDpbMa1qeg2bXiQTaVNvh1JJs0rL4i3Hf6oJN9GYxo0msZKZ6hAOFGlVNDqctZsMNrdjqLxlHmn4l9XOdxVJpPXZOZVenVT3mFPezt3lcqk1OqNlYExRbDEaKRkAmbOVL1axQJO2B82Tp50m/DxMWNm7oYrPU6Fh22FnzELoE/QTGukk6dOaDIbqNcdKJ9bVb9bNo/JoN9rTUOr1lIindV3v/0djbx+PffcswYIIhuk0TVfxBlBbfgYe4zh1WhSsKeMSRkIwUynGWYfIczM9VK09FdLnWYvkQ1qHELl8CMLhcwnmvdrILfHY8U44A4gChJTmpFEKun6zFaLisUybhr1jP3Ca9cXf2AGHitLCyodHtr1Z90jLSR9ee5Hrjg0mS4AyBG+mPG0AiFA64JyuYxJX2HuWbItid2jqRz5FU2nVSkWLV3YAlrwatXk2ALA9XzmcyKd63VpiLArSRnIRHPCvRziW+gFamSvgike0GjQVaVcdJOlpxNl8jm7fvgvAxgCtGIJUtjft/tutik+7FR6Wl7bVL1Vd/e5Uc9Af5hzzW7HkuW5doS/0fjAbopjt9AbK87kYApLbGRyQOxTANGwJCHWPRyOywk6cjI5tYqF4zNgZqArDFuAW7MQASAkNDCSN1sIAtLYhyxd2A+bj/1uJCeasIAb7hPrNhrC99qnHpYDTlKd9kjJWNyARNjSDEGQiHNmAsRgk+EJELjTlM8JH0tJ/QbSAZAiDyXV/LFH6ePAP9YQ7PVsOmsJ7zSzMNRyq+vqNxoaTPoaTUd/P7FBapuIJ9Vqt+UJTd0/Pa4cM53N25npmc3N9xSmHcAb+wf3F/uW8YAmH19swBtpb3dPufyCAeH5bF6BRFLDZs2APB9e30jyQxFNe30LiyJEhD/t/AVU7tRdn7pwzD2jPezlMDSHqpZKFjIym/s15fkaduUjgRwv4GhCgSTJ5ISE+TVodzRhE/QHFYV9PJu5tjFxdwCK1Ukum1GzScgXQ0jHJK0oEjgfAPtg3W1ubmruwepk4tp+eAnBGdjA1awE+iRQk7PXVKvZ18qJcwYK4Z1ZLhXcpPpgWOEI0lLk5XAMCWsMG2MUP1H2LsAvwINqtWrrDLk5/tcWWOWPa3Vl3fZjALlWq212Dbdvv6Nzp09YDcL+i7qHwWqjXjlev3O7Xwy0UYrQ+A8sGCdg4ZwwzwbzmZywO3hlHVAD4Z0fjUfUbzbk82JLw71j4I2VRFe9cU9LS4vmAWo+rkh9kZTjvTmYu3Y+7HWhkNmpGLDIfp8klBBVyUQ3b143tijAWaFwZHvqcNQzVc/p06dt4A0j98+//GX9wueRhr+ifr8lr9+r1bVTevvGXT311FX1sWCRe9YVilWT8i8to2oq6uTWSW3fx5c0oVq9q0Q8a2yxN998Q6trS/rqV76mn/3ZnzVW2t9+8xsmn//wh16yQSQmAiigUPrcvXnXgLcTJ07aQAA2Wzye0re//XVduXZZzVbfBr3xaESRsOs/ymGAZQxBcamFnMqHB8ou5FU4ODSJd79HDTywsKy9/V1duHDBrkUwHDG/6FGrbeu02WzozKVzGvTrps5hnRogrpkFO1WLLQuPWt9aObYiSerOnfs24EksLphqCcsTAGhqBYAf6qVi6cjY4pxNDoPxdtvk36uZNfNGZehLhczZGvKHbN2GYgGTPcfTcXeyOx5ZHcAwm321cFhUPr9kYbDUrUEnbABWr9XXbDxTMp/VuFOVL+ZT7aiqZDxnnxHP0VKx7AJ0qMZqRdvjLFkdj3i8m/Fr97lZAtgVoa4BAQU4pRbAxoXvyfMa2H3AeO527XnHtoFz2QJasUHxe8zGgzOH2q5aKZuSgvOMZ4LndGfvhtaW18wTOBTLqdvsu974WB1lYyoXHykSS+JcfewhijVMRqNxzxjd7Gf0LpAYqMsS6ZwSybR5vDKMqJaLxhr3+afK5HLa3TvQwuKqW+9n0hr02qoeVbSyumbhnjxP5omdTqkO8Gks5Yn83oDtb1481AdttWo1yy7IYKNBLRnHo3ti9jyzqVedJvsEXqDsIUMlF5c17nZtPQBkRqMJhRn8IIP3BXR0cN/WAqxT1h5WBACHFOd8D6AiA9NOBz/2iKl6GMjh3c76p345eLRn4DH7W3/QsMGEvYaxkhmYle3ZoSaKra6q/PCBsZIBk7FEIKCU/RjLBc43XhO7EYaKhIniFcswyQLZsCyzJo5B1ETJhSVjSQtwuFI2ANwfS2vWbcuL+nA0UM9sjcitmMsTjqp5dGQht6ztldUVRTNJzVD5haPyELxJk4dFwbCnTrPqWvjEye4ImF8wPaOFPmL5znXyYgEXMKDeh53CkIyDjnmULywu2rX1LXzmCc70BHp5V12BJwv+XXW7n3zYx1fglf/0+bmieT3z0X9kSdtxJPIDCjkaepK08dLBDzWn8YSAF48ljCIX5KCiuGFaad5vs5k6XZcVCaMD9ih/H08w7R6oVisYY4vCvlKp2rSXJHSPN2wFXbte0fW3b+n+9r7Onjlt4VCwiMr1rgbjqaLxgPrdugKegJLZVfNwJNgH308KYabqlWpdWQvIcL3wAiEA37o1HE4sovmwY+xEvM4AAJE01WoNayoP9/eNxQQTCfN2/JhMmjP3Koysfzq1ggUbAGSUfBaYiVSxgMdITGiyG+2O9vaKWllMGVvwRz/6nq5de9qYtzS59+7f04mtLd1656YuXkBq+7qefuYpa5jqjYZdHxipiwtLBr4AZlcbBXcC7gFsGSsSSWr/oKTiwZ6uXr10HGqFv9jc0jqRf8MkrTRaxnY5c/682q26+eYSRFItHymXJHU7YJKWaHrRUu3xV6QAomggpAZbhOLuI2syC0cHWlrIG4WSAtWAgrlHpWbTCiqsEfC7peDCk46iKp9G6l40SZGxfYMhk9zDKCDEqdvuKYlcBwBFPqUSeVVK1+1zLC9vWbgNgG40lTIGBoX2dNg/DgDo2cQdRgf2D4FgUP2BCwqZxJXicjIymS9MnHajYYACYHMyltJo2tXR0YEWl5Zt7eJRmEpnDGhDKmyh9bOp6rW6eVAx4fYFg2ZyT8EK84sANP5+PMLjCqbnSB7PWI4TldfnWNgaKDugJozZCWXZZGJsJQega4TnWUP9Ud8YvjTFBEBEI3gqknLqhuHQwLgMoalS6bh5607HBKd4zHpiNse/sqdeu6oYz0IkqV5vbMwBC+TpdxV1APPwvoRFOTX/vVgybvYZFKqk0ZIMDDgP24RwGa9vpJ372wbmRaNJRSg8hb1BSdNhx1g6vAbP+mRG+A/exzzHN7W4smVMFpjdcZ7vRl3ZVM4C7biO9WZL/+p3/g/9d7/+G7aOeCbfeedtA/nwfjt18qwKxSPNJzS6cfvnBz/4gV566SXzHubeknZ+6sR5YwciT6fgxSbEH4jqzp1bFjoAqFWtVAxkA0j5k//853ru2Wu2t+DpuL6+aQDas888Ze/hwYMHxigErPrqV76i8xfOGzMUKTP71bnz5wyU5e+RW8P+XTQWZsr8qQlSQmo/GrSMpby5dUKlYsG1PcHrLBLR9oN7CoSitu7S2aT2Ht7V6ZNrCjohra9v6f72Q2NwExqGMqBcOTKpKEFIiWjcfM9gisCeApjJ5RYVckLWqNTrbZPt7u8XdO3qNQv3wJfw4GBX+wf7OnfuglqkGY/6OnnyhB4hzc7nDbxH7vro4Y41qTRh2HzwWt6gT7l0UoHQzBpdbE4Odg+MwZSKJ10P2WhUOw/vW+BdOhlXvVk1Fkm9XDVbgGgipYNCUY0WPnV5k0922lXbFwCgFhZWLJwkm19Rq1Uz5nskSKp1R/VazQZ6uVxeuVzCAC32KRiO9UZHJ0+c1607d7S5sWnN3/7hoQKkFIcjLqsq6oYYEcrW7ZHwDVBConJTqVhcyVTSbFgYBO7u7mhxadGYbiPAs3LJQJdmvWN+qwDj7U7JQvsy+SUDvfZ3H1l4Ff6YqWxWD3Z2bK3A1EonXIYurGVXbTA2f0q+WHf4TAKy4QOejCfVHQ00aLtBJ4WjIy3kF4ydxesRcMQ+ABNw78EjuzfmfWrJzFhJTBRxgtp5tKOTJzdcq5M+zNaLBjZff+N1Y7a+8OIHdOvOth7tHRqDqttp6j3XLhsbeTDsm9csLEH2G6xsYMMViyU998LzNkTFx3JldVU7Ozu2Xi5fe8rSnu/euWPXJ5PJqN5smtyVwCvAJZjmIcK9BiPFE2mdO3vGVTZEHUtFhyV0460bcmJps8hhP+x2CT8aa0ySdyyudG5BRcDXfN48zWE4A/oMAHE9M5PDMgzhGnMtHz3aMe9kzkSY9t/9zg918eJlZfLc532zPuBsYLhk3p2jsVZX1/Xtb33X1sTG+rqm44EqpaI2Ti/p+tt3FYsCRku3bt9UJoPdBZL9ZVUqJfN25Hk9PKiYv2M8GlXh8NDsUL713e/bswmAjNLn0f6+gUzlo7Kd6ZwZJ09umiLE53OMVfnxj72or37l67py6ZLrZ0yiu8cFQJFJl8oHIldmeTmnvd0jG96xf75zc9vYsPUaAVZukB8MPuYG1CucqTbUDHDGeRQOw6ZDmIPn+1xxbAtn7lC222EY7FerRSiWRPZLOAJvES/9qVZWc+Ylefv2ngF14Qgy5ph8vomtR6xdup2ZlpYALKYGsDKgevSoow996LIxcHcf7NvgCMAXWLBQqKhU7tlnfvH9V3S4f2gDSLxmsTdheF4rtcxbnfqocHRorNLV5Q1df+tN9Xodve99z2k8wes4rTt37ikez9qz8nBnW1ubJ3X6zLIFcjLojMUZ3gZ0eFg1EIk9hC98u+v1oR7uPFLEiSqfTevendvKpJPaKR65QXnGdkspk4LF5jM7gI2NBd2/X7R7Cmsatj+1SzqTMHYdvpl4Gj+2xrJhdCCq4mFN6+sZG/B1ezDuGZxntAejPeAqVxA2cO8IOaIGCYYYVnvV67rDZtZWp0elIb3nqTPGQGf4Xiu3jRVcbbR0+fJFPXi4Zyx2LBCwIAJkGvX72jx1QtVGTadObalWKavdaNleSg3I+6c+4WxiiD6Z+VRnT+02lEnGzE8zl0urgJXQQtreD3sI6iGIBB/76PvNI3V/v2y1FYFk/FkslNVoNnT18jm1G12l80kNxkNVSnXzKF1cyCmXj7j+s7W2DQgA7JLpqHYe7evjP/1J3b+/o+I+lkohS3BnH8KXHjAXmwL2fFiWqCkYGrFvw3DkPM2k8+oTVucP6rVXX7XQpMvXTpg10XjoNxuWRr2gXl8aTwGaPapWmlpaWDVlSDaXcYfFDH08Xj117Zr+8stf0uUr5wzshm358suvK5FK2/rOLWT1cOeB3vvse5TO5HX9rbdsz0IhgAd7pVozy6lGpWn1Oyzr55+7plJpT0e1prawpZgSloukvm7DRdRv+GvznkIBv06fWdPuo/s6deKs3rl1UxunUQgEjH3PixD8hAXAaNw1Rie9zZ1bt3X27EXzqj17+qyROlALci2Pjg7Nhsos0Bwst5pm3QDgXipUzIN2YQEAedsGOYvLK/YsUD8TdIUfci6bNrUS9jHcE55H9gL2dgZbALuwfwGYseLILywpGU+YejEddcxqxIlSWwc06uzYgIDgONjTlksQCrj1LEFaBJoasDtShP5hjo0DgR0Mfo5DjS2g8cBeL5VfsqEzkYX0k4RtTfvkW7jyMnoys+zpDxWKxWyNmBfE3KNuu29qKtYTrOLxdGhe0V6GAfWWnc/O0hNg9Qny8u66Ak+A1XfX/X7yaY+vwMtf+vn5xtkXtHjxJc06I01I3gx5jJkE29KdWrpFHAEeeF/CtOMwdZygmfrj9dTtwJ6aKJmIqd1sGuDK9yAToqABbJtOezbdpTGP2ySbIKOEyoWyqrUdMxOPRdfkxHyKJUJKxBfUb/eZ22v34SMtLq4YMMgEczQOaTIfmtwWVmV3VNHq4mk1mlWNPROlUjk3yKTfNkbH/t6RTp4+o729XSViQWMgPQ7PIBg8NIN1Rnonuve5vBFH8+HUWLTlRsVAAz4f0+PFhVXNe2N5Angu9TUZTg2EgjGKMTyALMHDyLYIkwl4/arVqyYxg7HJP4NBzwpDGG0UOjCDOMApOpOxhIEBVBww0mD17FdKSqczxiSCQULhDQtjIbtm/owEh9DYwfyCmRJPphTW3NiMmNDb1BmgcUpitU8Zwo0GY4VIDCW92OvVZITXlMsII8zFixmkx6tOrWxsvCmBPIST4mOHB2I4ZMUm4TGA0zBRAFBgSwCWHBWP9PxTz5nnHonfBBrBeGH6S+MMCA1jF49FmJntNr6xJJNKRwfIiU+o3mopGo8pEk9Z+nUw5JNvPtPUO7WEb8cbUKNYkjcRs3AiwgVgAcIohJFVrVeVzGfUwheWyXe7Z80IzCQzzp+H5J13zWKiO8DuQUrHUsYe8Xpi1tTsH97TympGoz7A67oeHexpMOhaQ4JcG+AkgOdraCzvPKXhgMKqpFh8qk6LEK4lxfMJeWd4+gVU71Z1WNq3wKhkJKad+w8tMffP/vwvTEJMyMczzzyj3/+9L+i5Z99rYDAF7muvv2YMBoDSt2/eMCaub+7YWsebbjwdK5+Nq1hw2awLuYwF7vCVy4UtdCSdj6pRR9o0t+KT6x9EtoT8ySfN8OgicX7CNfaYdD6fDahyNDDpJYaDI2NlzxScEz3lmpEha3ODALyae3ge3HXutWhelhxyRJ/L5uKveK0JrHIafmk+ws4AljYsb9jySMlIxrW8KPtvfCZjhON7asnitpQVCsqeN1/A/TkaTWOeu4HELisHv9uYCxI8PuxhlPMFMMweYN9Dk+qT/sE/fF5/+mcvGxBB82ueanzvyGu+jISTd/tSOCZlU0FV9nAxk6b4PAJcjKR4xKNeb27rGQUw74vGjGvD9/L3/Z7LzA+HpWiYwdVciZhP+/tT84kdQsiDZD+WyJ/rUctzxVEjm7ertLLsqFQYuN6yfN5jn8fN9aD2DtmnXY9YGMVGpodNzzUk32fuvi/sz2CS2/dwPXhPQalLADL3SlIAQOPYe9Y893gd84l07wfXn2touXF8rzF0kcTBTCEt2L32/D62WRLesdEwZfVjkGfCa3k098NItVstP2xGPqsxQzwKwbD0zO21+Xc89yyFd4KSwjYq+37WmL1PWzPuOvSaXy4ghsu0J//KvY5ek5ny2mEf62muEXZ8SG2RPXPvj811Ybjz64KmpHD/mwWisFb9AWOdMaR57HPLug3xPJBWjIIgxDVy1R62Pnk9GMpc0IlH4SCMVnetB7h33IOxNAFUQSIekjIJCdcW/h3LYzegQ0pE3XXJ/w87HnW77vobjjxynLnSMdi1M1s3q8sJ7e61FIJFOkRGLK2shHRQGOr8+bCd6VzHchEFh/Qzn3xO3/nmq1rMBnX73tBdmz7pxfev68HOoYoFwLOw9nd7NpTi2WU9pZLYGMyVS7nvYf/AXTNRB6/egFr9sf2ecNS9GYVD95ng78xwBaXHWNrYlI4Kru8hyo8Y1uhTPNm9GvVmSqQA/2D8+bRxalHDUUVOIKzyQUOnz6zrBz/aE5bjZ86e1BuvPVAyLvU6Hp07u6Bqo6JkKiq/M9H5s9e0d1DQ3XuP9LEPf0CVyr4Ws6fV6B1ZTfPs0xf11ut3zKMxHAvr0rlrSsQDimUT+sM/+rJ+9h/+jLK5oGbDqf7wj/9Yv/SL/8TAplr10JQkAW/AmGtf++Y3LCwPkP3vfvyyrly5aoNoQOh0NmHBVru7Bb34vpfMB7laO1Q+t6T5pKNselFHhaKyiwnVm0OlkzkdlW6r0e5pMbeipXxao4Hf9prMQkQ7dyuKxoN2jwHxD4s7SkZXNOhUtJBb1aA/0mDcs3qOp67cqMtx4oqFk0ol42o2S8qkYyoc7MkXHCoVXVW3H9Y83FWt1VcmuaxRr2jsYgBQzSKazwZKpUPa3WloeSOteg0bBK98gbG6/ZoikYT6g4Bi8ZBataLqxarVVp3hRE4ioihs2z57bVWpWEYN7FSiETUHTS0yxBrDQA+ocFDU1tZVYxF2ByWFAmm1GyX1e4BMJ9Ubt+QJhOWbBoypWO805DjLun/vHQWDXV08e03jccPqJz5/JJyw4R9hlenUku1bU19ArQaMvYBu37uty9euWJDrQmZVTiSlamNP04lPYQaNw6bVWSOCDgPUaEkNOzP1JiV5Y1uaz/uqF3cV8aZUb5e0vJFVJLSmYmFXC8tItV1pdqNaVyqRlRNbki8wU7v2UP1BV6M5cmavBu2ehari2TyfdtUfNc37PZtbk3/mV7/bULNL8KRHW+tnbPAyDXAOD9RpTfQbv/7P9G+/8C/NcsXvJBRLJjRuVZRayqnZbqlQrOjcmbOqHe0bo7Q7kBaXz6hZq2jYLynhxPTyq3f0+3/0H/Uv/7ffVDAwUSAcUrXZVrvW0srqumYTvPphfCe1f3hfkXBfld2RBcxWCLALzBWFoDGe6LBwpBff/3H96IdfV35xQ/EYn/lIPg+++GPN/GM92rulD3zgp/Xnf/ZnevF9z1nNmUgTxBRSpVbXT33kI+bt2a7XtZDLaTB062S/N6xkyh0eOmGfeSVXGmOdP53Vo52HSmWXLfOg3RwqhPpi0lG71dfaZsaIFkFf3KxVWjBikxAQRoqEljSVC8pvb7vBbfNBQJVKQWfPX9LOLlYmp02d1mgNNRrWXZXM5gV5Aj2rv5nQoAaExVyplo20weD19ddf0aUr59UbjPWhl35GN26+pn/377+g//aXf0NjBRVMdM16iD10Ohjq1Z/c07nLZ/XXX/uaVpa3FI8H9NGXPqRbt+5p5u/rmWfeY0PiO3fu6rM//3mF/FE7Uxi0fv/VH2kxd0bZfFQe30AP7xV1++a2Pv3pj6tW3tOdmyVTrH3oE8+oeNRSpbSv733jUKfPSh/+8Ef0cHfbLIJKxZYe7Ja1tZ42tvbtuy7TPJ32q9qYuOdeXyKjbjDzyO/MbSiEUpD6iGGV6f/MRN+1uKDfoEal/ktyjiBkodfye1Utf02zaU8+j88GADBfXTUI1ijYjcCEZZjEAUnNQXYDvUlbc4/PggYhY/DVKFc1VdD6PyT/+MIu5hbMLoEBF5kQMMLJdNCgbx7C+KZOxgxACZtrmB1DhIDCaFQtmLNeMi6Sxral3nAWP/8EZ3qCvLyrrsCTBf+uut1PPuzjK/CD//vT8+TiOaUWzpusMxALqlUqK5rIaDbrG/sCPyCkb0x7kdHgo8ihhQ8o7E8rbhIZS1r2TScGsLTaTTfZmc5dMn/GwaBj7ARAByaGTMD9gZn5efb7JQVCWX3hX39Zb97Y1nAyNlbNQbOppcWEvHP8xEaWzDj3zLW6tKpHO3cVCedUPmooFBmpsNczP51wImaMLyaIhCLBqB2P5gZwJqNBZTNRm8LjxUVwQaF4qNhiWisb63r5tTs6cXJLXeTRmUUNeyO1qw0truR1cLhrnoW9dlOri3lj9u0fFCwZ+bBQ0spyzkKxCocVnTpzQvUqPpszDXpDvX39hl2XT37yo5qMPXrzzbct7RcW3urKsnmpkgpfLBa1srxsknSYuKS5nzq9rq/+5Y+Uz8d06vRpnTmDD+mOse1ghiG1R3I0GPY0mkwt3CGVSRvzamV10QpvGLVMgtPpqEI0dx6vSuW6bt68r1/+J582BsbGqS195W/e1Pe+/7Le89QFnTyxZmBBIDDV9v0HmowDFqjkhILq9ibqDdt68QPP6wdff0VL+UXd3X6gG9dvaHNrS0uLSybBvffokVaXVuz3M3WnQLlz955SqbQ2N9dUrpR1H5ZbKGISINgdsWRYp0+d0t1b9026traxorvbD5XLEXbj1fJCVp1+X5V63WS0KzShrb4KhZJ8AZ+6nalJwcy/y8FFDFRjrtEQnyx+A0WWV3MAdLz2HI8iiaR2D7AHkIbtqRaWYdoeWTMJUy2bXbCE4k6vrngyZiFnhKoxZQeYefTwocmnCCcqHFZ19T3nDDSJh2OWHL6ymtCkC1ri0dJmUmvrGVUKFRs61Fpw8TwKOqSqz7S2npcT8ppE/o3XH+iFFy7rqLirtbVF/d1P7mp1DS+psVrNgQUInTlzQaVyQal00BoHfOhg5hEckMkkVa4cKpVMqFXvq9YEfM8r4Ivq0oVz2t2/o7MbmxZuMA85CpM43xtYs99HQghLoNa2xNm516dGparpbAgCawAegVzIWQmEAfgPBOJq13uKxOdqNUYa9L2Kp33q9hqqVYZaWV5XOOzT3NOVzwODaKDRtCcvliKBiMajhoqlbUUjq8rlzmjqH2jUHWkyaRnTKxTIa+5vGoNy72FPFy6cMekgYJYFgYNAUED7kfYShlWyYJdoNKVKvaZ4Kq5QeGas8Af3YHQ+Yw01AQTZhYyajbGCocxpMNYAACAASURBVKzu3r2tjRMr8s4ZlATc4KlOSyF/VsPBRCO1NPfGNfP6zT8zMJ4pFverUj+ydeGhse11FI76jMHs84U1GvoUSeCnOFO/y1Coo+k4qGg2oWGvouk4bhLIQRc28ETRVF4zb8+20HGLUI2SYpklTbwteUZhA4FLtUM5Tt6GRwx5SLxnz2Z98zU1ySfM7Zl5mrr2KD6lkilVywT++N3U7LlXQScmx4kZq9nvA3DzqNn2KpKJqtetyTuLKBaOq9UuGnKXSi5YQEajUVDQcdTodJXKxO25YtASdaLG5AZM8wUDenC/otWVLU3VMn/gcd+jdCItX9ivarkg/3wqv8enUDiheYgwnoilyONxzfCm1e1rMO4qGojKiUqVYsOCb+rtI6XSp3RUqioRjWk+6anTrSqWWFUsklKtvK3uaKTFpYSmI7/mU68iCYYHfu3ukIgsDYZh+UJeRWNtjbqOfLOJArCF54QhEtjXVCazoN7YtVyA7T3ujZSKOuYnWKryXC3p5r2SLp0/I8+8a8nB/lDCwg/7rZLZ3TAYArQB8EymcprMR+bJdlTZUTYfUVBLNtSMxRhE+qyxHnawFEhoBrrunco7C6nbGNrwDPCTNQK7FJ/QDoE507GCjtRmeBQN21qDQQSz3uubqVUfGgvUx+/yteWZZm2QFuT5G+PRR+Pqc8MbZ14FfHO1Wj0Nhx1trORN5hpNLKnTx24ENhFWK3U7F/DubjbLps5goCVFNey4Kd+jDtL9hg0QYeuDlhJeh4dlLJaV/DAcxwqHEtZYowaB6bO8mle91pfXM5DPG5W82BFVNWh3lU0sajCtazrwKpbACkhKprfU6REe1DNwHkapE0rYNQKYkoYKOhPzvQt4POany/DOiRDuM9G4n7TkavYsLE1m6iikjHqTnsnz+wPYyQlFoknNvChKliTvRI16Tb5g3gJOhv0DhXwAmVEbbo6HfXXaFUWcgJ11hEZOGBBOp8YwdEPrfMc+gViKYNfgMQB8MJqarQr+08NpRPu728onl+QQRunvajj2qd+a6czpmF594y2tLCwrk2TAElWt1VAuzzpOaTxt2nlTODzShcub8swjajX25fcFpXnYJjKJZFBtzin57PWwf8KaIpFAhUQ4Uk3xaNLAjICTUH1c1f/1hb/SwYOO/s3/+T9qMNi3sCwnhM0FaeeH8s8TancKCgXj8npggY9s0Lx16qx5sBPMuLQYNv9+jxwlEkvqjfpqt0qKJ/Ka+drqVrEUCeh3/vW/VySf1P/03/+86tWuHGdsrOxRP+aqJ9SUE3RDUmvVfWVS62p0Dkx9NexMFY5HbCj7J3/0LYVCQ/30p55RyJNSIDBSKhUzRjiWRNR0DDqoczxBR3/1t1/Tyz9+TdFQXj//+V/Wv/m9L+q3f+uf6Y/+4E91915Zc2ekhdyyljNJTQYtNVodvfThZ/X+97+o4JRQQI+a3bp+87f/SL/9W/+DIv6O/ErIH5poZ/e2jkoUWj49fem0Bp26wnGvbt29p4lnVfUqKegTba3lVSjX1ekx9MKKYqDUSlLhQFgB4a1dNN/hdrNnVhrhaEC1JnkDHvkDI0WDEWVSQc28CT0q9FTYP1IuHZLfO1NicdkGSMFpU1PP0KyK+kMCt4LmdzkZ17Sysalme+yG781H6raaJvdud5sK+zHvIUQ+Zh6unXpNAQd1S0L1xj0Fg1k7s2fjfc1aPMIReSMM5HuajiqKh7GjWFSpjl/3koL+rPyzvgbtkvm9T/xIrfMqlu8qGUE9NDR7m9k0KG8AMFJKZxZUrTSMbYxVDvkMBKeiCvIHCHglAwBP/XtKZ5KKxJfV7zxUo9JQduGEQjGfBp2hqdc6vaYyqVVN53VjAw/6foXCeOsH1R1UlIhlNRqEFI2j6KhZH4K6YdSaK5FyNJoENJq1FYPhOJ6r0x0qmfVrMhjJ50moAzCdwOd6LFyN2LdQO8EcRVll1lmeuYF/Pi8M5qoS2aBmvbARCCqdfQV9OUWDHnlGTXnYu+dNhbwxjaZeq5c8U78iobzak5qiDsSJvkLJqDxTGLx+hYKORt2WfP6RZp6cJqM6hmwKBXMaDyZqto/khBwF5DfPaAIA8bD1TicK/n/snYWXleX7va/TPWeaoVMEBKRRUjqkLEpAEBAQRBEVJKQEpBQJURCUDkW6W2kRkFS6YRgmTvc5v3U/8/v+FR9Zy6VrOY7nfc8bz7Pvva+tsRGOPUWnMSt3pmB2ojETGn0BHleYWNCBMzWBP/yUaMQuY1q0lijaqA5NLEwwIRzdIkRCMmyLoUtolUPX7fbhTCtSiHkRl7HPT0aGk2jcj8vtUtxzKZ+9d+8GrVq1JzU5jWhIhHs533G00ShurzizpXtCMHO6wqFoJIrOaCIS8Khhk6Aj7KlpxCIxNTQxirM1EFZMYnH9iwHouYrPq+eBySJFbUGVgIvL79Hp1XpG1v5afRBNJKr+veBX5BqTFKCylcfCCnci6UdxOadWGPifzvSf9PI/dQb+u+D/p77u/w72/87A+S29EnpbFhWqvqw25rFIgEhYi8NZhEiisKFeFt6yUZaNlmzOhFkkDjWJW8kfh9Op4jDyLjGbhC0mP5+rXCuKkxORptt44SZfIzxRp4pUKteoJoLXFSAU9aqF+pzZy3ma4yU5LRmdwYw92UKpYqXYuXMz7du1UfFWKYcKx2KqDfXRg1w1FS7Ie0R6cgn1OR48uU5WVin1cv33338VB1XcEfG4Xk2l79+/SqXnS1Ou7PMcO/oXbV9th9PiVky2+w99FC9ejnPnLmO1mimala5A/7fuCJPPqKJpmUWS0GiiuD1aDh0+Tb26tUhOsnPwwF56dn+NvPwC5SR6+vQZly9cUgKiOCSl2EB+9s8/T1OkSCYNGtRVcX9huomg6EyzqeKVzHRZWBp5luvi2LE/eO21Dty4c1+5eYSz+VDYYuVLcu6vS6pJvkqV55St78GDh+hNRpKcmdx9cBeT1aT4n4cOHqNEiVJKEBA22o1rlylVIouyZUqo45HoqBTEXLx4lhdrNVAlELKR9/nCKsbTsX0bduzYT3JaFuXLFFUtqa7cXPILfMod8HzVkjx4+IhixbO4fUsan9NU2czJk2coUjSVcqWLcVr+OSsNq82qovcFeV5sFouaLkvZhSxWpOgrq0Qp8t2PuXcnm5LFMjFb9apYQriMJrON5JRkNNEY1uQMMNiJxwIYdTFiwSD+kDTu5mNPSiazeBmePX6IxWwhHHMpp6hMrMXpKy3fggsI+XNJhBIY9FFV1JHn1qPTB3DluBUCQabiwpVKTU5V175cr87UVIVnEBbY3Vt3KVYsS7kMJRYUCMSU09iabFOCUyJRyJkSDpXEpAziTlDWxyihghw1LBAhVRTYhE6vGIaCw9DrpDhKy+1rT3DYheukxefNwWwVsTWq3JginiY5zaqczGSSuLgOjVaEF/mc4tgW7pZf2b0kgifDhSS7WQk7UiwnfGIpyglHvXjzAuhNTjLLlyPm8SsRJOfRXTKKZaAxpxCMxvhy0kxatWpDrerlsZrEKppAZzESKPCpgYk4aiVmFo1oMcbiuFzZSjhKaOxK5BEGZTiiweFMIxLxYjTH0WvtJDR+vP5cbNZkwiEjWmGBOsX1mkygQKyTEgsTvrCOcMCFVpuC3i6LYC+5z4QrGEGHlFcIUkSP0WZRvEERbhIRcUhFFRNMEACC/RDG6ONnD8hIK1rILfT6iMWEnRzA7bpPKGaiZetPcHuD7NnzIxXKWclItaFFYoNBtMYMVXAgC+U2rbtz/nwO+/cup9JzTszinA/E0JtM2GzC2xIuYR5mZxKaqNg0Cxlp4iYU16OwTCNBHdF4DHOSkRbNB5LvijJm9Fu80aEB+TkhpK3dYjeiTejQadyE4k4lTJj1FvT48Ybd6I0pyrUuRg/BtGRlFFW2UBm8yGcWlrREuYUPJhw3iUWH/AHFKkxJcxCMCENWHN4OdHobOqsFd841tHEdP6/YxmtvvobTbsKoF0HfBxppZBb8Sgoet4/kdLviM0eDRnbuPMbnY2bycqOyzJ45hz49hzBx2hC2bDnEk6c5pKanEo+YePjwNm1aN+HGtet0eK0ZpUtkYtPbFIMtnPAxdfoShg8fiJ6AagLWaMMEwlF27j5JibJVKFo0SLrDSSSg5+KVf0kpUgGD3opB60GnibHvwGmKlqyonpOyeYzGQ5SvkKWcMSWKlSYn57pKV2hiFuKakHLUfLdoHUOHdVNigzSoP3uSw2/b9rBj7ynM5kzleDdqYnTp1IEqtSuRiPhITRY2YAEXLl3nSXaI8s+/iE4TIhFyk1WsODHEWXOXMsWTcVhT8AX9OJJT8Po07Ni1n6vXr2E2Oqj4XE3WrFlP9eoV8fui1K5Vh9ZtG3P/wWW2btpJ0ybNlbAuTOdRn36pnNCBhIPyJTP47LNuGDQmxVYNhIx8Pn4usXiAOnUr0aPn6zR75R1iUSMVny+F1aTjyuXbKnVSt9bzNGz4Iq1aNyctRYp0Ci3cIoYLpkdavYUTKrgEeReKqJud/YTU9DRVymGw2AjkPSUc9it0iUR2xXFpdOiVldqTJ4KuMCWFORdDp5USNQ/O9BSC3iDhaC4+d4KN6/6kRZvGZBQVBmmKYjwm4uIu0isXcSHH8DHBsAxYhNNnx2INoU1E0WkN5ORlY7PIUEdSDHZiCdnsB7EaJdkSwpCUwgvVOhDyJfhm1nDat6tNQe6zQkSLr4CSYoUVaSoiUWopqjGp4k6DONQK8nEXPCTgibNi5WF27T7FmTM/Kq6zYpPHPRh1qSoeKw7FHbtOMm/eT+zevQhtTKechjLck8Hn3bu3FbZG3kl+vwyUxE1uVmgEETwFmyEcP58nTyUgjNZkYsKX1kiRZXHKl2/Ow2d+XnmlKn+d+kcV/3V+oymrVm/HrHXw7+U9vPZWdySUsmHdl2jjRowiFsvg1SSMXylWzCLsiypxSIQHbTykhBG9JgOtQRi4ki5JJeSP4/OIqCR85WR1vei0wuEU0bcAvT6sroEb9wpo8NJ7alD72y+TeaVxHeXWlGZsv99FNO4hPaskUWHw6qRQSprokzA7swh73MTi0qytJxTzYrYb0GAjIc5zSeaEZR2lJRjxYNUXUwzXIcNncPrv8+xcP5OMjBQKvA+UEGg2ZpCcUlQ13cswL5LQ0f+9MXwzZxIOq49Uu0SXQ6TKUDbk5cPh09Uw4KcV08l75FPvVlXSpIYefvV3uZb9wThrNh7kzt17DB/el1gwQPtX3+HJ0zD//LufFk07M2HCONJLpNC+7UBKl0jh+0Vj6djhU16sWZHffltExJenXLnXb+XzcuM+LP1hOo0blMaiNxAKeQjHw8xbtJ0Fy7ZTNiODPw8tJRJ9wNEz1+gzcC5DhnRi9CcDuHjuMh+MmMKtu36KZaUw8uMBHDt3kkP7zjJp3Ae0a/ESBbnXSU+xgt5KQSDExAmr2L//KFf+XU/I4yfslaLOkixbs5dZ3y5TQ+FlS6axcsUK/jxzjc8+68ugd98kGvExafxsVqw/jTeaoMpzmaSk6vj3ej5Vq5bkx8ULSU3VYzT7iIYT2MwS5TazZvVmxk/6hlcavsDj/ADnzz+gYcOSHD50HY3OyK7tP+LLv8GqtYfYtuc0saifgf3b0aJpY/q9OwaXX6vKo7Zv/Y7SWRYiwVzcPh0d3hxD0BvD6YzyTu83uHr1PCdOXqUgX0upMnYql7FisaXyx9Hrqgju4KGVJCdJMs2HNhFT70VpeZfklFzTUkAX1xgwylDIHUdnSsWarCEcyFeJB6PZKcRwEhq3cjcG/Al8gVyctnQ0WsGkiQ9YhgRenKnpRAKSBMjDZkghtyCbLm+MYtrMoTR6qbZaC8t59viEuWrG6waTI64Ks2Qd6kjOIOBzq1LdkLgh/3/yT3AFZpuTWMxEJOojQZAkWzHCiRCX/rnH2M+/pWHtaoydMIJYKJeYLp+oR4s/rCElw4w7182C+etYt3k/505swu/PV8goQRCZ9HbFGM7NfYTJICWGSTiKpRPMe4RW70CjsZDQhFWqw6SLoTHoWLxU1gIt0cW1mEVE1PuVEFqkRHE8+T41cLbaJSUYJc1ZEr/vAbceXKJylRo8y/UT19swxI3qs9pSjVy+kkPQo6dWjUpo5Z0pSACnxPqF6S1gMBGbQ9iS03iW/QyzRYPJLoOPINkPn5JVtDLhYIgkm0UxhuX6EjycNTmJeNhDIhLlqZSaGgxqDaH49kZ5thvQSpGZV9auIayClfD6FG4sGhBR1aWQUII/kHLRIpmZGKTnQURajQ6NoDZcbvXcTksT5rowhsW5KgklcSLLe0+wVAFM+mTF6ZWBpja9838603/Sy//UGfjvgv+f+rr/O9j/OwOn1ndN6CxpVK3bRDVtmo3CWkwiHJZFRSE/VXiq0hbpTE5RTi9ZUkghjoiuwo4qyHephnYNAo93F7YtkqBosaJEQ2HcbndhwY3NQmqatODa0OrNxCOyQAkQ9BeWXsQSESWeBaQsQS/snTCaoDhLjERCuZw7f5yXX2qp3CQFUqqit2AVZ4n7KdGwOBWsOJMzcQuPzZaKxZKkRBy9Sa8i4OaUDFWG4fNJU2SAWNSAyZyiFjYud7ZqZbU7i5CISQxMopqyIReXR55ypegN6Yod6w/4lUsCzIWusJhEQ0IkYuIIivHw7h0y05MVfN7rFl5tQL3UBYsgESUJj1qEYyoTWa+0d4o7wkgo6lZiiHBORcwOh6NKwDCYdGrzKDkZu92m3GhPn2Vjt9owWYxKAPR78xVrM69A2kaNFLh9pCdZ0etNykUpiztxrIrILRudBEbMBsEfRFQEuHByHsKaUVw1xCo4fEKnmJWyEC08Ttl4hvF78pRQLsUAJksyRq2HfPk8NptyM0uc/GlOjmIDWmxOPLLgFLRCIoE3ECEWl98r7h9xD0nkR0fZshWUSGOzJhHRO9FE4mqjHwkVEI0HsCQlK6FHGpu1QR8aawr3HhQQN2jJSinkAidlyPcTI+wPqg2ZMKQ0shH0SBGABZ25sERFNrUi1AX9+diNyTx9+oR1G7dx6Oi/TJg0nLJFi6MzBjDpCrmu4XA2Ht8zDIYMdFoHegsU5OaSnlpYZCAsxGgspJhbIlaKKGuyFvI+Q1Etrdv34PhfT7n890HKli5KcmplLlzYRamsZMy6qCqwCfvDGO0pyrWjjYTwCmMy6iEnOxeH3Y7BmCAc9CohwWxy4nEHSUqWhaRRlajJX+IycySJQ81DPBHF6/eq8yl4hbw8lyqsEgauNHQLu0qcXJK32rF9J3Xq1FZ8P3EmaKMx8nIekpxqQ2MpS8DrYtSYmaz4aRvPso8RyL9X6AJNE0GvML4ejUXwuf0k2TPQJgrweQuUWCdFTuL4iQmHNq4h4o2iU8VqssG2YstMJeZ7hlYvue9UIsLhNfiVeBn2REloQni9bgwaKZiQWLYTo8NK2CdttXHimiDamHBcrUpYlxiqy+dSrFzhj8mgKB6V8gUzPl8co1k2DcKmE9FGHHsxdQ+KkKbcWxYrr/X4kN+P3uDE8bXUrJ6F1i8FXR6iCbkXM9Ab7WiNcOav27Rr059ubzZi9qz+BL0JipatSaDgET53DulZ5ZULRNiE0YhRuXj1enGrJkgtkqoW/x53Ibc5Qow1aw/x/gez+GpaL3p0eZFUW2liGhsFcu2JpSIRRKsvRvNm3fltww8kJylpVm0869brxb3buzDqCyPdgqgQbpwgNsRNLKU+IizLPSybqzRhqj6Vgqc4ZgGZavV4fVFiESkXyUBsReK0r1nnDYoUd3D8+B5Q4rC4r8LKTS9uOxGnVQmfAXbuOsavv5xk6c8LuXz1T1o374XVksLlq1tJS3uZZi2r0b13Fwa/O53ataswf/44Xus0ELtTw6nje/A8e6DEDLlPs4q14JORvejftz0lihQlN/8WwXCU3n0mcPT8E4pn6rlwahdGQ4I/z53mze7jKVOqKMuWTFG5+S9nLGHT9r9U1H/sqHe4ce0a/956TLLTyryvvyUrS48mVqAQErYkKzfuZlO/fh9atarN94s+I+b3kJFRgkfPcniSb+TlRt1o0qgSc6aOZuO6rcz54TdaNa/J4kUTMBriLFy0mrnfbsUTjDBn1nCSzDpWrtjB/Yc57N27hvRkA0Z5TsQj6I02fEENL9Zoh92ZzMk/f2H0J1+yc+dJtu2ZztrVW/lm1g6275tNLBDjvYFfqoHhjq2LqVGtDGfOXGTC1O85dPIWhkSUe7d/xWFOIpQIM3/heiZ9uUrF6A/uXcatW+d55ZX2zP/uN+Z++xOnT64ms1iM3KfPWPTNFo4cOsHBo4uxWkMU5ERUy7k4b8RBKc7KiChpMkchpBiA+T4N3Xq/z9bt6wm4HlEsK6mw8EruK8yKp+4JSIGUBb0mU8U9xdkmLupQ5AkGTQYGsxW9Jc7ta6dJc5bnpfr9caZY2X/we8xGO4GQtJ8LCieK152PUWvGYNXy6FmYHm+P55c1c3FaozzJlhIqHSVLFFGbeRmeCi80KCKuXoNR+Jf6JFb9tp9Pxs5VfMyPBrbn9U5NFHs5KUmioCKMB9GbpAAqRkqyTeEkwoJkEDduXOKqfix2O3NmzOfgwfP8vGI8Fn0SOpMNvTFO/rOQYmkXePI5cfwqG3/bxuIlXyrXujjnxG0mCCNxdZkMhQUqgluSRnrZ2AuyRpjlBkOhyyoaLsCVL4V3DhwpZlwBEYHTebHqG3y3dBz1Xq5P29a9eXi/gCvXdii2Z42qr3L69GpOnL5I0OfllYYV0GLDaHGoQh+9PoZVyiTdEcxGJ2aLllgigDYuhZcRjPpiqsBSb3Cpcsp4QIZ+IfRSoCnsDq2dUESDxW5DoykgHHIRCEWYv2AbB/ZdZueu+SSi9zCSit4kCYUINkeGKlaTgVKalOHo8/D4IlIHitORqbj73sANMtLL4fFr8IaCmE3ppCZrycu+hU5jIc/tQpD9FoMNn/cBBlM5TCkGcOdhNicrp14gGlQDVb8vQmZqGk6nlbwAvFirM/v3rqdCSR16udG1ZlWKF9eD2y1sbYmGX8OoScUT8JCVWUyZAkSME85qJBAlbrCycOFacvO1DBrUHYvJo1y7tep1J+fRH7zWsS9zZn+Bs0gq9eq/hUmv4+SJpaxf/wcbfj3A9q1zVSFsJOFmytS1zPt+OxlOC5cubiLZIS7cYKFLNpZBk9bduP3PU6ZMeY8+77QgEbHQtlU/Dh5dhrvgEenpxdl3+ApvdB3JN3NH0vDlSmRllODEyXP06DaGD4b15IvxfYiE8tQ9oDE5KFu6ixLD16z7iAa1a5IIFJZgmtJKUKV2d1zuKM8eHyYR8fDhRzNYveEoxw58T6Wy6SRiJgaNnMn6HUe5fOY3bAY/doeW5St2MmbsSvbsXkv1GnLfh9RQzF0Q4YspC3H585g1fRR7jpxm0IAZ7Nz5LZUqVaFi+db8tnERNWta2bLjDEPfn8faDZOoWaUyKU4jgWiYCs/3AIOWwQPbMn7kYOzmCOcu36Vzty/Iz3Wx/OcvaNygGtGoRyFPXnq5P/0GdGXU8K5EoyL8G6n/UgfO/LWFJIdWYU4EQ6Y3anEX5KiiPqNB3P0WzA4bkaCLcDiJkiWac/TUEooW0WPUCJ6iiBrUyvtOOPZo7KBzE8j3YzJKz4FH4bwKXd3Ctk7gSLIR9ESwpzmYPWcZdV6qRt0alRD51pyUibvgrhLmBIsQjOSg11t48NDF2z0+48iRnzEaJd0mAl8qvrwnCidjFKe9M1klhGStLOmTZ54CWrZ4j2jMSNH0BMsXzyKzWBqhaD4OQxLBmJFwvACdRk/2Ey2NWnXl75O/kJKkJd8lqSyn2hvJvsRkFlEwTw3qxc7r8rpISc+iwBXm+x9+ZOSH72HQRsnJdfNK88HMXziG5k3qEgy4lBAsmxJxtefk5GOXgi2tdDyIYBwlKOtPe4o6To/fzcNcDft27OX9gV14VnCX8RPWc/6v21y+vJNE2KXYqP6gJPUCGPWSvDPz7NlD7OLOt5ci6vHi8z8lOSUTjSlLMg2EfFL8J+ilkELWyd5H3L/y3hdmugxIBP+hl6G3z69QLsJbtTjs6mxqBGclDGqTRe0Z3NnSAyLtuglVFihDekkFyjNVyiotVrsqpBMxVg3HNdLlYCLs86JJ/H9+j04SQ8KtEje2RZkYhAWbVL7nfzrTf9LL/9QZ+O+C/5/6uv872P87A39u6JEwObOoUqexYs9EQlLikIxWb8doMatNkUTZZAMtGwBp4RQQu7iftEYDTx8/IhQKKwFPhA5xM4j7UDbqImxYrQ5sFnuhc8UhMG8dcWmRlp14IqLELa0whiT+p40SCsd49NDLuwNG8ODxA0aN/5Djh/4hq6gGr/8Ja1ae5K9zBzhx8igfDf2SlT9NoXGDSoSC8nvCWB1ZKkLjcoVUrNVqlwhb4aZQUoAiviYSfhX3MBpTGDZ8AtVrVqIgz8Ono0aoSOtrrw3g7p1sDh9ZQrLTxN7tp6lY/jnKln9OHbfObiHsdyvHi7SOC5tUSrQknq14fBotUXMSBmlMjUUU2yoeDqpCMPnvw6EIeosC7SmRR4TUs2f+pk69ckrQtZglbutVgHatRlqUXeg1UeUwk4ibNFZLyUM0JFEUi2K/KraZOEBjCXLzPZQuU458d65ayIlAIi5REUKkHKdDh948eeLh77MHCyfFEb9q8VRlYzIhj8TVdy+imwjGMq2OBOSzy6ZKdtmSrwz9f0amcFgLhRaZgMsxet0eJVyKa+mZV9hSfszCXZNgWEoWzZr3ottbDRnQv2chGF+nVcKvHJ8A4gXOJ2xOi0maqQtU9FyJ5FELjx/nUbKYnXBUy7CPprN+4wGuXduNUxcjJaUwIq+R6XJcg9Yo7lBZJIUJ50szOMo9JYswcfeJ6zAalnKsGLPnfs+sr3/j7t1DmKWwBY6ZVwAAIABJREFUzZ+rNqx+jxSfFbpcQ2EtD7N99Ok7msMH1qjNSEKurYg4VcX9l4onL0BceIbWGBozmMwZ1KnXgwvXH7B/94/UrV2D0mXrsH37CurUqIhGYljxODqDTX2fep0JvUHcf35ieLlz54Fi8tksBmIC9dealBv1Wd49DGYNLpcMLNKU40rEP5/rKSVLlFAL5dw8KWGzKjCmiK5Wq0lN2mVDL6U3pStUwuOL80KV11n640QaN6iurl1/WIszJQWzIYarwENSmomd20/R++0x3Ly5gSQLRENGvGEphpLhRZhQxI9R2Mm2TFXsI4xIq92KL+AmEBDnulVF8zOSxE1jwO/XK7etzWTHYdMQ13mJx2QRbsecFFZiuNlgVg2zrrx8sjIrYkqSCL8ZvzeI2SznzKzKy8SBoY1p1H2kNRgL71ElEBkJ+TyY7FE00QD5BVEKXDEyM2zqeotqjER82aANYDIVIeIzkJ17j1+27GHs+AWsWjmFV16ujNNUHPQuJejGog4V3StwZ3P5yn06vvoeG9ZPp2XLMiSi6YSjVsyWCIR9iq+ntWnIz4nicBQnt+AqRTLS8eTJJR4g4MnGpLUQSUQJxiMcO3mXbj3HMH5sVz77qDN+tx6tMUUNFkJBn3iPCcXTebH6q1y9uB2zQZxuES78+5i33vqInKenCPqziUV9Kvotwo8ubiaoHNs6TBoLaIwEw27l9JaYuyMzlWfPslVxkCBZpIRGGtoTCQ+hYJw8j5GUdAsWU5S4uHEdmXgLCrBZTAT8cm8GSUrNJB7SUb9BR1q3bseITwcR17oI+KK0bDqA06dWUL5cJy7+s42UjBTSnS9Ts1YlNm+dw5lTl+j99ufcubkbs0EAakYmT1vCrK+3UqZMGpcubkETk/IMaVf3kZdvokyVN1V0r1H9yqxaO5WEzsW3c3fQsW0TatUsTTgWxBc2UKny65Qrk87uHd9jwEoIL+O+mMuqFcc5fWIZJYvoVLGNN2Dgy5nzmbdgJ2lOG2fPrCXJEicWTCie41Ovifov9WD4iC6MGtEHq6EIz73YDtczN4/vb1aoh0gsiUpVOiiEzfmzG1WMVWLrE79cyPp1+9mxfQWVyltVGY6UVAWDOqpW78TNO0cJRzz0f/cTzp29x5m/V6tnTelirbhxezeaWIRXOw/h1p1czp9aQ5LJjyUpgz9O3aVH30kUPHvI1An9eOvNtgRCYQYOGsPlq09ITrKwd+c8zEY/Hm+CyVNX8NtWcVsuIylJz4plq2jVtCNvdBnGod/nqjRGydLP/X9GrrQuC0pA8AcpCqNjNwo3VstXX69l8fLtXLnwB7qoxDzlOk8gVUaxhFENzhQbOCox2KLYrTL0CBGKBBTr1+81Y7Q78bvuEotL+VA6ebkhYlofibg0i1vIKl5aMTgt4uZ0CTLEj8cf48PPF3Hk+CUO7F5OEbsMgLX4g/mYDRIHl41yEtGEngcPb1Ou3PMU5NzF7ixHpRdfpWSFcqxYPoNUc5wkYcdrpe0+TFSVxxXh3F8Xqf5iXfWsD0ZycaYUU86y5LQMQv4IPs8TjFYN9+4+oGgxM3aLIBuE6ezHH9Dg9uSoGGnp0i8oDE00nk84mODi3/epXuN5/j5/kiYNm5Gbk0tSkrD8/Jj14laV0kK7eu7KS8nnEVFZhrR6nM6ixPUy3HaT+yyinjUbNy1UKImB703k8OG/efj4EK7ch8yfu5C+773NpSvZlC/3PDWrFuGzT2bwx4kbrPjpa3r3GcSYMcOpUKEcYz6fSu1a1fl45Hsk4i68gQS/bNzN78fOMOrTvtSsVhuzUYsv7z4mmwGXN0EoZGbilK84e+EmXd/swtvdOxKOP6J2nXfRxI00aVKKJYtGYdQ4MNvFNayjffvh5OR66fZ2e44e/JPVv87k6dMgHTv3o3iJ4kwY9z41aqcqV9fwD+Zy9uIF9FoHw4d3psOrDZkw9lt27T5M/ZfqMnPKRPIKLtK9+wycRYzs2/ENHToM5NZtKVp0UuB+jNeTYP2qr6lVuxQd3xzI+b/zSEuxsfS74bR4+WXC0ShxnZZtu/cxduzP1Kn7HAsWjGHIoM8IxzUU5CaoU6s8X079GC3CSzehM5nZsHk7g4fMoUhKGq2bNuWDT97l0bOrNKn7Ar6CbCwmG2GtjqpVu9G716t8PrYHOtJYs24TXV9vQlJmGjFvATXq9eDd9z9gzKffcPL4MkqXNJOIFq4JrcbiTJryNVfvPmLXgUts3voDdV5IZdpnXzJz/jy87of4Q1Ee5ejpN/BTZs/+hLq1iqAL6PBFE9Ss0we3P8iJkz9RoliKEoXvPcxj8OBpXPn3DgMGNuXTD/pA0EtcBLW0DFp3+ogb1/K5eGEdRm2EI7/fYdDwCaxaOpo2TV4goTGwevMp3v9sDr+tHk3jFyujTQTxhPXUbzhcCX//Xt2EzaYh7AsqBvrEr+bQs/frFM20cfOel7atR3DsyEKF3Zo2/WdKFbdRu1Ymj/NNvPvubE6eWE6xVBMGQ4gnuV5Gj11K8VKlWbliG1fPb0EfdzNt1jw6vPkOb3QZzN49P1ChtJN4zE04ZuX5F3rx7uCujPigM7NmLmHi5M+Vo3/48K6UKp6K2SjpoTiBkJStCr/dilnW5gYZwEraR8f1qy6atujJwd+XU7N6UXQRWWcYiCUEL+TnwRM/nvwYlasX5/7NfylZvKxK0cjgW8RncXLrJaESCKqIuSBEtPqixBM+nJYABl06Pp8BnUnWGTrCQQOO5Jjimg8aPJ38vMf8tnkF2rBblcclIolCt2hMuN8OfCGXQpxZpfxWYOWJCLVqvMUXE4dRu6aDzKR05er3ShrCKj9TBJfroSqXstjKUqdhB/4+vRGnLY7eYsblCaFBr1j+0Zjg2ixY7Fbigp2JxpSR4/AfZ1m7ahOLvx+AJiYucCOhmKzvdRgN+YSjsl6FosXSkGCQoqHrZD0tewcrPrdH5mKKZxuJh3l4z83y9YcpXaIIA95pQSicTTiWSlJyFn7/PawGsxpwiThqS7LgLXgKiYAqS0bnUOYbu9VCUoqkjsIQM+L35ePzu7Bb9ISDfoWjE7ONRi+onkLWqhgJpFBOUkuuvFw1xNbotRR4ParwU/UCCAbJZCEajBMKCzojSJLTofZVghPTaxM8eXCPzMwsfDK8t9qJo0erl8G9MNPlGoCAx409NUUhlxJhL7l5DyhSohLhAq9CU2mLvPGfzvSf9PI/dQb+u+D/p77u/w72/87A3h/bJIqXq0nlmq8oV6kjyajEKInuufIKFMdIXBTCnJGomor1a4zKiSYORHkh37t9TzUNy4sxOcVKSnKaKhvSGKRaVgqhTIXtM0gLQJCAR6LRVinQhqhbMf2szpKKzyYi5Hv9xrN162Fu3D6hAPAN6nTj+In1ZBY18Wr7vsyaOZuKFUtSo1IrFn77EW90b0tM4hv2OOgzCotKQtJ8oVeOgFDYo1rppWlGhBZjkh1vTj7duw9i8c8/kZGVwYvPNWffwdXYkowkpZUhw1aJW3cOILrUGz0Gs2jxAkoUS5ZwiooXev1+7KYiiktIpHCa7AsElPtUJqE6XYBEwF9YAiUwRNmpSpOHRsOj+w85f/4crdu0Uufw9KkzbFj/C3NmTMHn8eIoUpxAXgHWtDRcT58QTsQw2OwqyhSVeJDVoo7jyZNHKqKp0cZVFF1cp1a7IBQs+ILSSqlXQrhwf4S9qf3/rZkF7jhNGr/H43t7cdi0REIeDFa7YnoizlIpr4ob0eusyjkkC1KdgN0RFltcteBq9RLaDitmrlbKr5RACrFQkOwnDzEb9RjFfRPSKJakOIsiURHHE8xb8CNtWrekcYM6hRPugEfF7KWUScq5olGvElnla4wlggTDIQpcQY6fvMWjB/l8NLKH4rU+ehKjUuVmnL9ykJIZdoxWnRiK1WJJLHTioNIZRQV0EZLWImkglU8d9GF3OIgkhBPqJCc3n1v3smn3am+uXNyBQZqXjeJEyMXvySHVmcyzZz5KVqzMndt5dOv2kXKP6TUuHA4TXk8Yozmd3LzbmI0aoiGZctvx+n1Y7Om4fFpeqPwWs2YMZtjwQSqqqhNIZDSfq5evkpxZDKvFxtOcJ2rhqSNMOOQlqslixrRveOvN17DbdRQtkozf7VMDkORU4b0GCYf0LF+5iT/P/MXHnwyjQf1qnD97kc/HTOf1N7qx6PtFjB73Kc2bvYRRG8SiMxMM+LA6zTzOzufbBWv4fvEuur3ehre6NKBth3aKv7bkh5UEPS6mzRiNJSnE+pX7GDJoAmf+XktGagpjxn7NuvX7mTx5BO8PG0Re7mN+/XUzX4z7lheqVcCVH6Fi5bLUrluJ8WO/o3OnNuzdu4etm2cTiMUYOOALxUStVqU0K376lowiNkpltSGvIECTZtVVY7E4zFq2aMT+vdu4/yDOkWMbKFasDN3f6sOx4xepUzOTRg1fonfvruraFxdKakZJTpw8S+tXB+KwJ9G0cX2WLZuB1/OU5s26cPeeH6eUTwRCPFe2NMdObyUn/zjnTufQ950vaNaqAtf+fcSdG35O/bWW5ys4MehLUJB3D3tSKhcuZvPpqC+4d/8mJUumc+LoPQ4dXk3A/4AJ45Zz8twVxXHbt20tTRtX5/cTu2jT5hPlGmrUpDRdOnVkzCcLaNOmJj8tnUbEF1DXeEwLd+5HadKiLz8tm0r1asWZMmURu/adxqjTMHxIP8WQHD/5RyIRLXZLgiEDO5OWWoIJ079Xm26LXsuenYspU7o4UybPYsPG37GYtVz59zhXrlykZfN+lC2dRW5eLuWfS2PkJ6Po2WcEFqsRoy7M+T8PkJnuVIiMaMxN/4EjOP7nY17v/hpfTf2cGVNmseTnTbz1ekd69+pGtaqlKMh/QmbxsuRlP2b77sMMHjydrGLJDP9oAO3a12PP3l/p+mpnrl9/TJWa5VXRS4UybWnarC5LloxDE9Izd94CPhw6AIfcv8YkatXtzsvNGrNs8RqO/7GKapWLEJPnizQ8myxUqdKV997roa616TOH0+HVupw7c4UiKZkUKR7BYtMTiZajTr0uyPzq3p0jBN1+dLY4Py7fyccjFjLgnQ6MHdWdokVTCYQt9BvyEZWr1+KryT9x8uhaKpeXoUoATAF8ASfPVezM/EUf07JlPZy28pSqUJeObeszd8YI4okAOlMWpcq0U0zq6/9sIcUpZVZWbtwJUrVaZ2q8WInd26aRnGxTaJqEzsavqzdQr34timSVZMjQyezdeZo/z/6Kw6lny2+7eO2116SaigbN3uPh0zwuHl+BhWyMjjS+XrSF34/d5O9zl0hzJnHw9x/5Zd0W9u/7i0PHLlG6eAZ7t80hEc3D69dw5ORDhn44hSNHlvH00TNWr1jDpEnvEw9HSE21oNMmqSKmiGyMzXYqPNcMndGmROCFCz6l6cuVuPz3ZfoPn8vTgji1q6Uzf9YIKlUqg9Ws5fGTPPILDLzaaTA5rgQDB7Vj3eo9ZKVZOX58O/nue9y5m8N7Ayep98DrHdoyccowzvx5lMmTfqBWvRr06t2KV1t/RL4njMUhJU8Jpn0xkQYNUzhx7DQfjl1H1BBTc72jO2ZhdySRlpmBw+Hk7t27rFpzkNlzVpGe6cCgSShxyuUJ0uXNYbg8ARw2C9kP9vPs8T3sllQszjRu337ESy93Us/fYBDGjX2XPv070rZ9dy78nUd6mrCSNaxfP5V+/ceTnxfj+s3d3PznES1a9aFE6RRkIXPrdg4VyjvIzxGRPci/144x/IORbN56koRWw9TJ7zFz+o9cvHSUJHMQX+AhydYUJcTo7Q4Sfr+sGtRmXlzoVptDsSFVcSgSf43g9wWwmCzkuoK0bDeI7Ox8bt7cB5E8HJZkbt+/z0uNBtCiRVO+/noEoz6bzeYdJ6hVswJbt/xM2dINKVHCwtET2+j0an86dmzLsGFv0qTpOwTjHg4c2srzZZuzb+8y6tYoQ0HuA0LqvVyWylVaUbt+FX5eNZ8vvljE8cN/sGHTLBbMX8PeXX9x4uhyYsEcbIKHCAfxBIOcO5/Dm91HMmp8P5bMX8/GrXNo2ljQIB9i0IeYPvEHrl7bydKlvzJ9ylJu3NrF3Dk/8ePyDaxcOYPXuozi6o0jLJy3lF9WbeTkyZ+pWLEblmQjd29u5uEjNzVf7ErJMkU4cXoj506eZfiQcWzcuZCcPB9NGw1m+5aFVK2cQlZqhiqtvHXvDiXLl6dz56FkFc1g5KcDad28H2s2LqVcqedp1rQd586txSUN8O4oaanp5LizMdnsjPlsDicOX6HAH+OVVjVZsXicjDPVe8YVhMovdGPQwLcYNfpt5ZALhnzoxB2qN/DUFWPdxk281KQ5LZsMYNjg9owf1xdtPILPJ2zMNCZO/Jaho9/hlZZDFVv5zo3fefuNnqxfvVyZCiSCfO1mgFc7DmT8uPcYOqg9+Tku4hYjrdoM59qNxxw7tgiHUUfpYhWYNuMHWnfsxIChH+NzhTh2+DtMiThpjjQeu57SqOlAcnPCfDntXS5dvsjmzedZuGgSrZqUw5d/B43Wzsbt5xg96Ud2bB9P7TKVcCY7wKylXJUePH3s4fLf6xX7NRLyKZd8VKPFHfCjT4RZ/cvvfPrJD/x1ejHPlS3Lo8cSM/cQ88fJCdlo9HJ/rl7egdMaxKgP8qwgTquWHzDpyw95f/gkvpo+iN49OjB44FDGjptNzfpdObBvMS+UT8eZauHpUz/lKr9Bu87tWTx/EmXL1eXxw1OEgm51Xo1SmKmNKKHP5QpTplwHRo3tR1yrY/eeo+zcslANcNu0GcLNO88oXjqFLu1rMG3SF4odrzdp0Bq0dOkymEMHr6uUyrixnZkxdTuHDi/juYrF+WrqPLZs2c87/duxdOk+Nv22iEtXL9Kn11f06t2IT4a+wRvdvuDufWF2OnDlC1ZpBG3a1mbutwtZ/esJPAUhqldNZ/2qBcpM4CrwkZ6VztOcEEuWbGDluk0UL2mmQtnqjBs7gg8/Hs6hfQ/ILGpm3tw+tG3cQqU5AiFJ+lkYNXoef565wqLvPqf/wFHcfRLm8d1jJKJu3v/wY67884THjwrYs2cd5cqXoHbdV1Xqon2LV2jatBEFvqf0HzwbQ0JDepKeM6dWM/yD8Wh0KcyZ/TVXrxzgw88m0qfPALbt+JUnjwrYuW0jcU0uBe4I38xbyZ6dJyiWYWPV2jkYrEFmfLmCVRvPqMLL3m/WY8KEkfQfMJYqVasz+athRN0JtmzbzZdTF6j1yMxZ46hR/TkGvz+SnNwAr3XuyMkTx5kyaTRFiyeT0HhIsadI6ynxsI9gKKBMM253mJRiJQgFBDESxp6eppqxpGhOOPQFuXkKZSOtBlqNTqFpkhzSlSBCrAxpxABQuJ8TjJaYhsIBD06HtbATI8mJ3mjB7faofgzZH5ltNnwejzKPaM0mopIylHshGkBrdhB49kSlHjMqD/9PZ/pPevmfOgP/XfD/U1/3fwf7f2fgj3WdExlFq1OhaiOkejYW9uJyP1PTyWSrXU3+xNkhjjdxecpLyKxiJCImmSlw5SlR1ZGUrF42SQ4rVmcKOrODhKhcCZnsiUs0QiLqIRoNKl6NvMjiUXEihRGajg6Br/tBE6RXj494oWoNPv60Lx5vmCoVunD23HqKl7Zw/s97HD95kkEffkiVyi35euZn1Khemq2bd9Gr71vYHSUJB7OVCCglICIEpmU6iUWDquBGasONZhuH9p+gR8/x/HVhN0arljRnGnn5N0lOt+LKj1OhTAe2bvmaBk3qqShLNFhANOjDIsU04vySqSghFcGXhvi0jFSCYa3i/EkxhURfpOxIjlHirUrUi0sMV88no6ZiMicYPWokTqedWEyjXI8x/xPcwoc0WpRbVdxPUq4lrtZQOIHf4ybZaVeuWHGYSZGYANTDYSmtKYwmhcPCshXOrXxmbyF7UlyIAb+amhpNGnLcBhq36M+Nfw/gtIqLV6vES7PFidYkbCn5f0rsN0406EFnNhZWVEvZhlQyJ2TBKZPkGAmJ5sd0xGPiWYoTDHr49+oFnHarigYldMLdlO9cT0JrxGBMYe++47Rp3QpfoIC1a9bRslVz0jOSFWe2RImiZCSnKKxEMODHbBX2XYIDh07xyWdf0/Ptrnz8UUficSlQKY/F9gLr1nzN/RsXaNqsAVWqVlRuaUEdfD13PlazjQHv9FYsU4fTRtTnIhIOq2iqLELbtx0EhOk/aBCD3x/N9Wt7sesjbN5/ijUrd6gY36q1s1TxyPJVO5gwcSXhOKQ6NBw+uFgtrvr1G6U23LJxmDZ1MP36dMLvDmNLKa1E1n/v3qZ2nV5s37qE0aNHcOOOlzffep2J44dRtXILgiENxYRvFfLQvm1jFi+ZSXb2feo37E2b1g34++wlevZsSc8e7bGY9bhyfSpmb7dl0LZNP+7cfcSUqWMY/tE4Pvm0O6lpqXw2coGKRC38/iumz/yWXm+34bMP3iYaiGK2SmOzn1xPgOMnbzJw0Hg+/7QvrZo/R5Q4vftP5tORn6kCge++X8mfZ9fx1/GbdOowgLvZR9l38HdGDJ/N2b/+oEbNurz5ZiemfTWetNRKLFo0SxW1LZy/nLJl09l/cAPlyzanXp2qNGteg7KlKjDn28U4U4vzdu8OfDx8AutWz+CV5qXwe6w8X7Ez3Xq3p2evrrRv05cXqpRnz64ljBzxDTcenGX1mpXUq9OGixcOkpudS6cOvTh7ZquKi0qBQCxhpWmzV/n3TpBEVK7LMI0aVeC3TYv5aekvjBmziA+Gv07vPp1pUKcvy1fOpXGLotSrPpCXGlXhh6WT+PSjGfyy5ncOH/mRkuWkXK+EcpBJrLt+vbdJTU/iwqW9EI9QovhL9H+vGe/2e4daNfrSpEUj6jV4jm9nreLJw/2Y7DBm9ALmzv2FrTvmUum58tR84TX27l9IhVLC9nKrsgthP9+446dlm0+Yv/AzVVjXpv0HrFr7AwG3m/f7f8qI0R0oVvIFPhg2gxMnFlKuZBGM+nQ27TpIv4FTuHx+I067gUP7TjJoyFQuXz7OiT/P0OedD3n44DAv1etMQX6QpT/NZuXqVdx/lEebds1o17YDb772NscPr6ZEURvaaIjc/KdodOmUKt+BJi0b8cN3s6lcoT7Hz29h2+Z9fPv1Ah49OkKutIs7MklorXiDEWbMnM+2LYe5f1eYY9C+fWO+mzuClPQUAuFCl1GTBm+TVdTJls2LMBn1ym2mkdIiQwrZz0KMHP8ln46bwCuNuvDh+12Z+MW7RIMiNokj30+1F97m5LlfeP/96WzdcoS9e77nzo2LvFy/BslOPfZkcbQ7KVqsNVkpBk78/j2pyRkkrAnOX82nccO+pCdbObR3ISVKpPIwJ067zv3ZsnsFtat0oGfXDkyb3Ickm4OYzs2li7m0ajmUF+uWpFjxDPbsPMtbvdsyecz7pDmjhAIudOYsqtXoQm5OkOz7p0lEHxLXiWPfSoXnW5PssHPz8kZVDiTvAfV+FGSOJoov4KNFqyHcuvaIs3+vwm5LoCdd5oAEfVravj6MK//e5/H1IwSeXcJgT2PWgnVcunKZMhXKMnfORo6c+IGjB49Ro2o1+r4/EaPezJ6tXyvRLbNoOWZ++wsz56ymQ7uGKtru92bz/eIvSUtOR6vJU0Jj0C/oDSN/HD2r3o0TJg7D5fbw9dzlXD23kpDfw8/rj/Ld0i1cOrsBp/EZWlLweh9hMpsocOnYtvciH4+eTevWNfhmzjg6tu6vyuqWrZxMx/ZD+WrWBNq2r02D2v2o+mIm02YMpW3zz2jQsBaTvupDp3YjuXPPx69bZ7Jo/s8c3XeJS1cXYolbaN91DLnBCHu2TCdFI7x2A1GDTr1bHj/Lp0mTD2nd5iXGTRzC2FHzOPL7eXbvXcKDB08YOmQSf53ejdXsQqd1YTQ6cHmivDf4C86cvcW583txFeRQ88W3WLhoLK3btKN61WZ8MXEI/169xehxvalfvz8BX5h7D37njS5vKwf8ml++o1rVV6lVqxKzZ0/k+4Xr2bBhEzfuHOTU8TN07f4Zvd7pzPixw6heuRU9u7ZixlcfYrUEiQbiqrH80aNHZGRkKhSOsLxjGtnWxxWnL+iLKiSDMLZtyRJJtpHnitC46bvce+Dl0qXVJFvDmDUWVZhTusIbNHmlHstXjmfx4t+YNO0njh9fgt/ro33rj+j1Tis++LgDn4/8kXt377FqxQIavPwODVtUp1Xbl5n0+Q/06NaSLycPQa+LoNOb+OdqPi1a9eWXjYupWjOL/UcOM2LQ15z9eyMXLzzgww/Gc/bUMsz6MLFIIYs315vHngNXGf7RXM5d+ZUsh52/zv9Fpw7jaNGuCW3b1mDsR/NYvnwWOc9cfDFuCv/eWMtfx6+RUTyD0WO+Y8/BS7z19itcOn+d+7cecvHSUl5p9DEas47fdy1DZzRTpVp7Jk55n9atKnHh9A0G9JvLvlMLcNrTqVejF3/8vopixfUkO9IIeqX00ECBP8j7Q2epQf6ChdMYO+YrNmw9hEVnpEe3tkya+B5aZDiahc8dYPKXixk6fBBaoxQjxVixYj+fj17GvTs7sVtCBP1+ItipXPUN+vZ7ixnTh6PVyQDUjTZmIuDyM2fuWk5cOEvJkja2/HKFalXLsWvHN2iF2x0Pq2HDrt1HadWmOfce/sPgITOwJT3PldsXOXXoB1KTIRSPcvz4I3r0mMCalV9Rr3YJipSupJixjRsP4MqlG+zZOZWGNarj9WgoX6kD733Uje379nPtYi7Hj/5A1QrliUgxWKKAN1//nPNnHnD30R4uXb3E8KEzmP3VxzSsVwa9NoBem8JvW87yzsDJnDo7jyrFK6piy6gtwRt9J3NgzznO/7mGCmVS0YYlNu3F6EwmFtWqcti1m44zaswCjh6cT9GMDFIydLg990kylOdcRAUZAAAgAElEQVSHdRsZPWol58+to7RanxeQ6/XyStMPOX5yOa+0GEg4EuOHhZO4/s8p3nqzE+Wq9FJO3xKZYvzwYU8pQ+nKHaj7cj2G9X+DDz4Yx769P+KwGzFo4pikdk4a4LVSYJrM85W68N7QnjRu3pzXXx/AncvrVTHSgX1/07XHKC5e2U6pTLMS3GQNrzHqCIQ8XL6UT5PGb7Fq3Tc8XylVrQt/XLqd839v4/nnWnL4yFqKFrfyw/ebOXTwCIsWT+eVJj3p27szI4Z2UgLzgu83sW/vCtUp0b5Vd878+aviFr/61qdkpJr4ackM9Bo/dpsYGkz4AiEuX3lG69bvcebCr9gcNtq06Mvrr79Cv3fb8VKtoSz4bhINXnYSKfCTkuYEq5WnT3zUf6kvN2//iSbu4sel65k8cyl3rh/ht182M/KzOdy5e4EpU+awZMkKpkz9kGAkTp9eHdi75QAFufn06NuZG7fyWbViHTOnfQjxHC5cvk67NhM48scKShQxs/a3wyxeso7Dv//K5C++4cSxs2zePo9WLXvhCVrZvOl7Gjd4iw+GdWPI8I7K0Vqx2tvMnT2Kd7q2UIiX0Z/PY9PWY+zeN5N713MZ8clcTv21k4ULf+Cbb9Zy+cp2Nm/aw+ej5zP5ywGqXHHyhO+4fGUvmVl6nt55iE341eIeDheaWnx+cdwKOsaopFFBvhhMetVjEPL7MWn1KtkhycCnOc9U6ZUUu8oPx0ngSE5Ga9Dx5P490rOKE40niPndxMIBNQSTP3aHUxW3FhS4xHGi0HeOJOkLkKSaVbG3E9GYKmTVxOME/HlqQGovPfg/nek/6eV/6gz8d8H/T33d/x3s/52BAz+1TqRlVaNynbo8elKAXmMkNdOGyxXDIpFk4fyYrXg8XgSmLrbE5CQbNotZxf+e5UqDqYPkIkWIJhLoDE61YNBKM7fBoKIYaKIqEi+OTdHn5PdIFMdgs6k4fDThQ7obxXkpvz/ij6A12xR7M/vRI5rU78mGXxZRpVY6MRFLpXE7pqFr1+EcP3adU3+uo13b7mzftoVyzxXBbE0jNbUSr79Rjd/3X+PosR2kpkeV29PuyCSSMPB8hfo8eSjNyiYcdg2u/AR//L6UCs+V48z56zRr2pfspyc4c/oQ/d6dzq8bplGhUhXe7vURObkumjetij8QIMNRlFEjh+AJ3eTmHeFp9lUFGMlpmehjLi6cWYElrShhV1g5ZXv1HMy6X/+kXHkn9WuXZ/my+TRs0JXajWoxfcwgPH4j1Wu3pVKl0ly68BCjRZhxMHZsH7Zs+I1ypbNYuGgeuQV+hgz7nFN//INBp+HkqZ8VD9Zq0mO1JBGNJgglNEydupzfj54iHtFgNnnYvmU+T57paNpqIMVLJFPxOSsOaxI/LZuP2ZjC4/wcmjV+k5AnTLWqJdmybxM7t+yjb9/P1e+z2zWqRKJnzyYk2bL4Zs4aflw2jJ9+3sy/1x6SkmnGYUmiScMGDP+gD4JvlHhNztNcklOLK+7Y6M+/ZdjQvvTq15Tq1fqh1VowGcVZHKNBy0r8snw2RLXo0auYrdHmYOCQMWzcdIyszBRqVLWzbtUaNEYHNvuLNGpUlcysdC5cusyZs3uxWTIYOeIT7ElGbHYj38xewcWz2yHylPRimSSwgSaV1q17M+rTQdSqWZ5vvv2RZT9t5tz5P7jw90Fe7fwpj5+coVP7PlSpWJ5J07sr93GXTmPx+ANc+Gsdd27eovuACVy7ls2Jg0v5YMRs/v77KhfO/opRkyC9SEmCEleKhSlToQP7dq7gac5N3u07ianTJtKndwsmT1/IN99s4PqNTbg8HurU7M3D7KOc+uME3Xt9zqPsU7zZaTC/HzjNpk1fUKVyOTJSK6I1BlmzdjfvD5nJX+f2Y0/O5+QfDxgyZBR7Ds6h5+vjSM9wsmTFx6z++SQrl2/jzLl1JDsM+Asi+MJuQtogly/76PracLZtWUzjptW4fOkajRu/w/hJw7lx6zIbVx1g6865ZKSXoUPHnpy/vJsOHbqTCBelQ8c2fDXtK7XgvH3/LCVK1eLQkV1s/mUd82cvpyDvGIGoi8zM9nz++Tv07f8yFnNZ+vYeS65bWtBLcXD3WTZvW0zbV2uS/fgm1Sv2YuyYofT/4FUyklrzxYShDB7yGvPmLeXAgZPM/no6HTv3wOs1UKJECt/O/ZL6tSuQLMWzmrgSqZeu+JVPRn1f6JgOROjZsxNfzxvJju376f/OZLbt+pYmzRqQkVyXb+d9SbuONahQugNbf1nIy80qoTMn43TUZs/2JdSrVVyV6LgCCaJoqFqhvYqx7tj/FalJWZQt1Z7/x95ZeFlZve/7Ot1n5kwxDAydgqCkdEinNFLSKSHdHUqIdEh3g5R0iLSkSnfMwPSc7vNbe/P7/hUfWYsFixrO++733c9+nvu+r+8G1GPUqJFM/GEdz17e5sbtFzLb68Xrs+iVCtI+PqNb93Ek5C1Bj+9aM2zQWC5fOUisxUjAk4VSGURjsvH0cQqfVezG/kOzuX/nFrNnHZOFu1oo+/1+tm8djsEST+tWk7lzbx9xFiV+13vmL9nI+i13efLskDxUNqzXl3v33pGnoJYP6WFUriDnTy3j9r9ZbNyxizPHf5aAsZUbjzN+4gpUeqU8BFwRTYgEA+pgjsA7Y4rNT63avUTcLcd/30TZUo3JdHmoU/1L6tf+nCGD2yASPlSRODAmYTGU4NSZNZQqlgeXXcHEafPYs+8y588sJy5ORf7kwkTUiZQt/zV6TZCzxzdhVAWxRkUT0SgIKyOcO3eLDu0mYbGKhqsfnUlPyvszKEOpBLxqPN5oKlVpw5OHh2Smb/u2g7ly+xULVkyjYqV8lC0ci8LrJ6xJIqZAbcqXSeDS8U2oIjrs/gzepvipVq07bdvU5ZdfRknw4rjxS1j36wG5F7gdXqKj47l8axUxGqXMkQypEihSoh69+zRjwbwJbNm4l/GTVnDjj10YdelE8GCJLkZy0da4A/Dh+SmUwSw8CiWP3ntpWK8HJZISuXR+qYwLEco5sf+JfVAr8tkIUrlaD96/y+X9+9NowzmS/pzlfINOFUXTjiN48CydO1d2kdfsJtcTZu/Rm5w8fZZNm6ZSIKkDDZvV5vHTKxw/uIXmrYdIa+PN6/vJ/PhSKuRX/3qMefPX8ff9DSgdDn4YNpnF63dRoXor3j8+ik0fkRmFAYWXN6lpHDx4ncLFCzBw8DTphrh6aRMx1ggH9l1g7rx9vHl/hqAvBY0+CmfaO2mF9IdM7Dl4g2Gj53Pm+ALi8qgYO241Z8884eiZ1TSuP5CNmydQr3Jptu44y4+/bOb3P9bSt/NsvixVlDWbRzJ96k42bd7PH9e2cvXSLYYO+Il/H+2SsQG9+88gJVXBqRPrCLgfkxAfLTMVRQtl67bTTJiwhvXbZtGoSX7OH31O3/6z2bJvGudP32XnphM8fXYYrcqDXmOWDpxsh53yX/QgITGBSzdXkJ2WTdWK/TDH6jhz+gAVy7Xkzp39xMc6+PjWR5V6gxFmiLcfDvHTnPUyE3nR0rF07TiBvbunUuGLEnT7djZ/3X/EkxdHuX/9X9q1Hc++w/OoW/crCuRrSL9BHen9XX0K5UnG4bRLh5AAHob9ESIBhbS5hkQWudst8+hVapFZKNSAGrlmBHAnO0tJyTIN8HghK+0yPsdbbFYjrgBEJ7eiQrnPOHl4Ls9fZPFVvd68fLSHbHsOVSv3Z8kvQ2jXvgHLFx/l7oNHLFgwjXKfNeKfB4ewRhtlVqbPnYtaq5CAQXfAw/Wb72jZegQXz+6lcoVk7j98Q3WhHry8knv3XrJg1laePz5B2odbxOcphDMng4hawb9P/TL25+GjvcRbw7x64aFmvT78+/wMinAa6mAEe7qbnbuO8eOKA9z6ZwUFLUWoWqk5VerXZ++h07x6dhl8mShFtELYx6Dv55KSouDk0QW4/FCjdi+GjRlEmzYluXHxNb27z+Sfx7uIKEyULtGSixe3kfb2KZUrFCUuLpZMRwa2pLLU/OpbUtI+cPP6b8z/cR69B/RgUJ+JPHmQwp1bu7GaQ7IWdiqMtG3Tn+ioaLZtXUxm+jPiopOYOG45M+aMlpEuZmsUmVkqShavQY06JVm/Zq5U+qV+zJIZ/qkfXAz+fhiHj+9BH/Gy97ezDBr8MxcvbKRQshKdxorJbGD2tJmMHDEIozWaw0ev0K3vXDwR8Hw4TXbWa9xhNVlZOr6u/y0rV06kcdMvcOQ6KVS4KgXzVcNgMnD46Dyy0tPIThfv7DMM+f5bqY6vUq0z1at9xtpVU7EadPhCucyds59164/I5yLkz6Jd65G4wlqOHlhAYoIYGPnYtO0yE6ZuJf3tUdC5CAeDKJRJ9OkzgZvX/+b+P4cIOF9hNcWgNZskRDU7N1dGDB08cYsJ437hn9v7sRnDRIJOGQ2WY/eSnhWhabvu3Lt3hRirm4+P7vDBpaFFhxlcOLuWDRtWs3X9VcwmBWf+WC8bhg0b9uWPy/soVkgl3/2KSF4KlajPuImD6d1DNBwnsWnbagYNmUaxojGMH9aWkM9PVGwM6dkuwso8TJ/1i2yCrVy+l3//3k2+xDzcvvmQr5sN4unT08RYIrhyP2CxxuF0eAgrfaSkemneYhD/PPgLnTKVnXsOMGT4ag6f2MyCH5dycO986YrasPUkE8asJzX3PE0b9aVbpza0a1+VS3++YOFPv3L2j1WyGVerZjfu3f5NQs1adxpOnZr1GTykPU8fPKRO3Sr4A3a0KhtzZq1h8bL93H+8D71ZzcJ5e1izajN37uyhWZMRNG/9JePHdCZg95GQVJiXr5+Q8VFJjQb9eZdyBmUwkzfP7XzdvB8pqbeoVrkZjx9/pOpXBfjwIVMKMR4+u8nXjb7h9l/vyRuv4+GDywSV6SxZtJ3U1xks+nEMWrNPruXixbry5OkR4qOUNG0+loS8MaxeO5lL5/9iYP953L23gwcPX3P2/AN27NrCh1QXvbq3Yuq07wiHcildth8jRrSn57fNyZdUkH0Hf2fkyGU8eLSXEiXbULR4UfYcmi1FPJXL96Bhgyr06NWKFo2H8vbtIa7fvEXbNrM4cvxnqlQsijvXh9mkl8NZtSKEN+BFq/+UDx4WrgeriYhWLUUaaExS7CCgsBqT8ZPLUKvGnZ0hc/iFfV9vFEAvASkFfYwFd+YHCRdL//hRvnuFiyAtMxOtUkSk+SVwTDz7Pp9bnit0Im4g20mULZGMjDRsiTGowjrpYPQ5sjEX6vBfn+m/1sv/1BX4b8H/T93u/z7s/12Bx7/3iFhiSmBJTMTuCGCzxvHq7QOKFquAxyNs+h7MIsMqx4FWp5eB3VFWK3qdloz0DOIKFJYNUCFPCkfCEkol83ZER0CmiYu8ooBUjgkRpFKEW4qA8aD/E8laGOC0Io9T2N5EZqiY9kUkxVtn0PP6/SvKlujM1q2zaNDoc6xCeeQXwJwwJYo1oFvXbxk9vitHjggV3SxevLnAgEFTcDlg/brl1K7xDbGxJs5e2iSn3KKJpxCEcV+YxNhK3Pvnd2LijJT57BsOH1lKseIFePz4BXVq9eLGjT3kz2ejY+ehzJw2kgpVyjJj1mp++mkLb16flWqempXbcO7MRgoUiqZGnYGsWbuQa9duMHb8UpYv7E/Pbk3QmW1EMErIS5gwC+ZvIj3zPQsXTEGjC+PKUpKvcC3ePd2P0mBi85ajzJm1jmdPL3Lw8GH69J3Djdv7SE5MpHL55pw8s0JmfTZq3J9/7p1GCEorVGzEbwcXUKhQftmkFlPZkNrGZ6VbMGXGQD4rWY59e39l4tj+PH6SyaSpP7Fp60IU4QADek2hZ89W9OjWnSZtBtBvQAd69urM1T9uslHY9BZM4dWrF0yetISTZ3fSrGFHCQQ6fno9a5Zvomev/oQjWooUrsG+g2uoWq0SJQpV4saNvagjYaJsJl48f4wtLg9en5quPQYz6vvBVK2exO7d15gzew2Hj03lwtlHzJizi9u31koIhcjYFJAxjd5CACsFC1RjwuThjPi+NSqlmpDSSEJcVX47vJavalShbetviU8wsWLFLyTnr8mY0X1p26ERX5Rvx/QpPRg3tg/27HQ0uihu3X9F48b9ePH0GrE2LUeOnqZnrwk8f/EXb1/fYfL0X+k/sD3rVx3kwT/3OHdxrVSazZi5ixt3/ubC8dXkOpzUa9mfrCwHVb9I4PrNFFnoffx4C2dGGl63H41Jw8u3b6hcvSd/XthOkSJxVKnaiekzxtO8aQW2bT7Cil92cffefl69eUOdmr259/cR9mzbw+x565k8sxfJeYpyaM9Rft00Db/Lhcerxa/JZe36fSya/xtpWf+AOpUq5bvw6l0G9x/uoXqFzrRp25zJszrSoc1k7t15TfqHPyHkRMRqCVVRUOHn4OFrDB38I8eObSAxnxmP20+9ut24dvMcGVnvyPmYTvNvvuL5k2wqVfyG1Iy/aNmiGxlpDk6e2SmzrYwmLRlZuVSq1JKmzRrz7PkdZk2cRoOvP0Nr0hEbVZMh3/eg78CvMVvy8U3LoRijA2zauoNCSZUZ+kM32rWuxmclCvBZsTZsWP8ztRqWpEiBFnTt0Zqfl/5IhbLVSEvL4vpfF2nf8Rvatm3Dml8P8e5NGlkfb6BTe/EIhbYljrfvMqlatwN58yTw6tlbqlYuy7CRHalXrzFxNpFvuxSdWUH7b8YyZ+54WrWpTIdWI+j1XWdata3HlZt3ad1qONOn9Gf0sC5SNS7y5F69fU+FL7pI0vz5K2sxG+JJsFVh4vR+1K9Xle+6TGLg0I5UrVmFGtW7sGL+FPr2bUA4lMbJU/fo3mMeRYvEsn/vcuISbKgiIbQqAXp7h95k49GjDzRsNoptO2ajN/jo0G4qdx+cRGfIwuvwow6r8PhVVKzQiefP/2DaxLGMHtaJi9f/ZtS4TTx8eI76X7dn5vQfmDBhAafO7UFj9vPh6TMK5o9m+dojnL30Nwd2z0IbUVCjdm9u3b3NnkP7JTxp0vjOtGtZF40iSExCfvxo+aJiB5mPeePWKX6ctYqU9Hekvcvk5uV7ZGVcQal0oFRr8aPmszJNqVi+LOt+nU1Y4cEd8FGhfHcO7l5EsaKJqHUmjFFFKFCgAvnzRnFw7wpirX7RmSUzy4FKE02Dht25c/9P8Du4dvMFzVv25vaNExQqqEWlhfSMIHXq9+Lmze3kZL7EoIvni4rtSM/xsmPHPJrVLYNBqSXNrqNw2fqoiOD4eFsCC8MKFbt2/8mIEXO4enU7yfm0RMXm5cuKHdm+4xcKF7fwy4ItzJ25g4W/jKJfj6bSTfHyDZT/shH9B7Rh/JhvuXvnAa07TmL2tO+p/VUxChdNxhydTKFidST07861/cSanLj8On5eeYSVy9cwaeS39OrdkjxJSVLxL1JJAz6/VEe5vUGKl24BGLl3dxdGlR2d2oI/kklaWg5jJi/lwtVX3L26lYD9FdbovAweuVjCSxYsGE692j1IywowdUYP2jRtTo06QlVt4dKFPWhVPjzeCN16jubq9cf8dWcH+aLMXLt+mxy/nl79xpH2+hxGZQ5Ol1tCWJ6/Tmfw4AWMHj+M5AJFaNioE7Nm9mVA33YsX7aVtWtPcvfuURb9NJ2pE0biExZwswpvUMu9h5nUa9Sfx/ePoiSXCZN+4fjxvzh6cg0N6vTn+MlV5MsbzahR8zl74Q7/PDlE0wYDad2iFSPGtWTT2pP8tGAFD56e4frVO3RpP5oHjw4iopk7dx3Jk2e5/HF+D5t/ncPECWM+xcu4spm3YBWrVl9i1pyx9OvfhNlTV7Ni1R5u3t/JkUN/8MuCrTx8fBirSYnPIeJ0tHJ9JiU1k46W0+dXoQ6rqVihA81aVuObdq0YNXQOZ8/vISHeR8hrpmHzwTx+8oKXb0/wVaW2VKtRk+h4FR3b9SQp0S3J0Fs2X2fJii08fr6P5w8e0brVFLbtmkPpUoWoXLEbE6YMYUDfZpw9eoabtx8zduxA1Co/IZ8ATCk+gTBRER2XiD0nE3/Ag8USLWN6RP2lNJpwuYwUK1ETpzOIw3EfZSCTsMhf9oSJTW5MhS8+59DeH1m7agdzFm/n+qUt2GJtlC3bkpE/fEvvnm1o2nQQuU43t24doW6djrRq0ZAp0wdx56+/uPbnFX4YNRSdOkhuThour4Gy5dvLa/tt56a06dSDtLd+LlzdRKGijbFqrZw8upRChQwog1p0GiUuf5hZP21j1ar97No9jyrl4snIiFC3QT9GjOlJt+6N2b9rF906dZLZtLUbj2TjlolYwzauXT9OhTr1+brpDzy4f1q+Cwb268mWbevp2Hk0gZCBvVtm4Ax4qVz1OwyGKA4fX8iQ/uMoU7Qc02d/R0a2iyaNv2ft2ln8ef44fXp2oGSxUqALkutWS+eBWutn9aq5dGg3nKMn1qIOmenWdRB//bWdnKwXn0CRMfEsWLCBE8fvM2XK99SvXwGHPZMJY6ezecc60rPe43KFePfKS7u2A4VZhvPndhNj8WKJFTClKBp+3V+6wA4dX0W8RcObdwGq1+5K5cpF2LfrJ2lbfvwknf4DZrFzx1wqlC+K1xNi27bfGT9xOe9eHgSVE5Uhjr17rjJk8ExG/dCDSVMHobfamDxmEod+O83+g7+SnN9IxGeidr0+jJ/Sj6qVC8tc0aE/zOTo0Vs8fHAOtSIDtTZInTp9efPSzcu3x8nOeEOf3rP4+1Eqa5ePJzvjKW3ataNth1Hc/fc9Kc+vgSJXRtYvWbaeRQv2sGHDZFq1rEFu2nu0KiMut1sCWkWhb45JokmLIZy5cJtbV/dRNL8JpVLU9FpcTjdLVx5l7sJNHDq4iapl86AMOsn0aClftQO3b+5DofRSrnRHoqKU/HVnL6+eZVG3YT+OHF7N52VtxEULUGk80fHlaN6iDksWjpAuLU9ATZnPG7Bx4wLqVy+CKhxErdVx484TWrQay43bx1FrtXxZvjE16xRjwbwZpKfn0rjZAC5f2UPv7sO4cvFXjAazbIIKeNwff96n9Tdj2X1wFfVrlmdgv/GcOn2Tm3f2Uf6zlhw7soZSZRLZvu0MM2ct5+mrYzRvNJxmTb5mwKBG/Hb4OsuW7ObkqRWkpKYzduxC9u3+BUXIRZ3Gg6hbqyqTJw9kwbx5TJ0yGrUygN+vZNv2E8yas4WX7y4SiHjo2HYUr14+4tDB9TRp0o9flk2jfBkbJnFTVDp0Ji2PHz6nQbPhXPxzL4XzxzJq+Ez2HrnK1au76dO7P+XKfc74iQOJijZz88Zd7t97Su26LYixWVixZI0INGP02P4s/nkzhQsWoUe39kyaMor+gwfwdf3hXPpzG1HGCHUb9mbhorl8WTEv585c4+zJS8yeO5qRI2fy6mMOq9fOZePafQQ8AfIlKRgysBeFS7Rhzpx+FM4XLUF+9x68Ytv2o/x2eDVN6nYgIU8pduxdhNNtp1bVbgwb2o0vqxSnQ5uxPHt+gPPnL9C71xLOXVxDcqKBKFMCIpAs5PdhNOkIhUVEmTjbBdAKzbnbIRXLcXnyyvg6pUasQYUcVAmglThfanVqAq5cXE6HdPaZzXESKOj25GI0aiVXRACxFOEIEbUWncFA2C/e1y4iEtqplepb8Z7WaLSSJWC2xCByMUQubgS9PA2L3Htdnpb/9Zn+a738T12B/xb8/9Tt/u/D/t8V+PdIt4g5piR5ChfC6RJcRJWE1SgUVjLS3qJUqiSYSnxXKtRy01Jp1Hg8bqJjYsnOzkWj1xMdF/eJ/u3zygmhSiNgRUppHxcp5kFCgiMvc+ekelUpoE8huZmphWdUpSLsc39SxUaQ9jeHOOgpNJQt2YifF0+h07dNiAQ9+P0KlOowhZMb0a5dK2b91Jd7t17TrFE/UjMvUL1aO5KTE/iyYjIvn77nzZsUTp7Yh05jkBuvyOf0hpQkxFTj6Ytj0vJWqUovJk78ju7dW8tmcv6kZty5tZMCyQlMmbWI5DxJfNujCT8u2ELqex+bNs5AZzSTFPslTx4ek9CoNu0GMXveGPbuPM7Zsxe4fnEXOo1HqnCz7EES8iTJnKYunQYzcFAfCQsK+h0EiKf8l7V48u8pwgonx07e5uG99/Ts0xqny8EXX3Th+etzMjy9cOJnHD+zhr/vpzJz5koGDGjJ86cvOHLknCy4ChTIiyLsx+t3ke70MHHcOk6fuSoP8+XLxzJ71iAioRjatf+By9dXytiBgT3nM2BAR0qWTKJ67QFcuLKFEqXjCPus5E+sxet3lxBQ3y/LteLUqX1s37qPn+au4s6DraDQkT+pLCGCxEWV58y5rVSoXJYYc3nu/buH/HGFpfolHPDKIiSElurVGzNj8hiS8od59yHIwH4TOXpiOm6HnpZNZ7Fl+1CqViiHWvGpWW8w2VCoo/m8Qj1+GDOaXt0acOrkOb5u2oTSpety6MBOCha0snnDEcxmA526NqZEkSZcvXIRvdkloSaxsTrMpiAhr12un9fvs/m8fBvu/nWKUqULkZmeRaFiX/Hq1d9oFHamzp5L85Zfc2DPRZnTWebzOEoUK8648cu4/c9TThxeyfLlS1AZEli9Zg97ti8gEjGSmfmRcp8VkplMInpCgNTef0zn8y+7c/S35dLaX7BQLUaOHcB3XRpz/NQNRgybz7u3ZwiEwths1cjMvsG5E2cZO34ujx//gcfr4f3rVExmL3nzFsLjUKDWhPj331fUrNmdx8+uE1Gmk/beT6u2/bh4ZRvfdR5J6dLFmT63H0O/n8+JI5f4mHpVUuNF0SnUCvoYG7ev3adu/Z5s3rYAo0nB52XKUb5cI/Yd3ELREslkf3hOic8K8P6djy/KtuLazf2kZ+TQufNQaSkTOVZjfhghm2u7dh+nZs1alChdEJPKSI/uzUkuVIhoW3m+adWYHft+weMKU7hAFTr3aE3BQmBVb8gAACAASURBVMWYOGEBgZCT0+d2kJWdStcOo6hYsTSHT2ykeJHaREXHcOfyGRYvXMOyZaslBKZWvdocOLiexUs3snvvSe7dPEiBfNGS3Jrr9FGhUnvi8uWlU6eW/LLgVwkgSMhjZev2ZbRs+h09ejTnfcpL/vzzFfnyRfPz4nHs3nGM7VtP8WWVZPxhD3fvZPBluSQG9GuGXq2W8Qoit3jUD+vIynGSmN9KjWpFuHr5BSFFNtWqF+XlMy96o4W8ibHs2nVZApbu3dtAwZLFUAQ0JBeoRrnPynDw4E84ch3oteI9KzKsFeQ4/dy+94x2HYSSuRnDh3WjefP+FC6Wn50719G+ZSdOntpARq6fzz5rwYnf1zPi+4Gc+X0Lf1y/xbddF3Dkt62069SLu3f3UbdOd9b+upAyZUtR7cvGXLuyl/pNepLjCrBv91LKFE+mzBeN6NipBeOmjKNJg9Z06libLu1bYDMbUKmNvPmYxeixS7n3zwN+XDCePr2mc/feaf48f43Rw6fw7s0FqdgSuWRojeSNq4VBq+ebb6rz/fA+nL90ivFjN3H3zgG0iqB0CnxZqT25Drfg/nFg9yJq1i6LXhfirxuP+a7nLDl8unH7MEHvK0KROIqXaEn+vNGsWDaJmvWqcPjoOXr1ncnhIz9Tp2YJQgElV688p1mL71m/bgptW1aX2ajHz96l58CZaFRKTh5eR758sYwdN4Fz5x8wfmJ3vh/SEa89xOpV+5m/ZCsPn1wAZTrHj1zlh+9/wWgysmv3TEmNHzJkLg8fpxFt1bFr+1RKlS5DkbKtsRq0hH0RLl/ZS9+BQ7l68x0ixfnogaVU/rwAJ37/kx/GLiYmSsn9OwfRmfWfhokKNaFg5BOhWq1j776jTJy0hpSPuYwc2ZouHRqRJyYPYbULn09NtVr9sLs8HDuwlMLJVt6mZNOk5QiZubh+/UTevc1kzLhl3Pv3CGsXr2bF2mMSQLJ/7xKqVCzNwp+XsHjJYULAuHGDKJacRMrbVOYv24TH7+bJPxcw69IJhgXl2sbhI5fo3XsBC34Zx9Spy7C7vHJA9iH1FEePnmfY8MUcPLCOGVPGsn3jSnR6LwYTctB18NhNevSaRY9OXzN4cGc6d/qBosUS2bj5Z5o27EuZssWYNX8iFT5vwQ/Du9CtZ3Nq1uyF1mDl1LlNVC7zDf5QkMNHV/P3/edMmbCA3XuWULNaUVq07suzFxkyi/Cv6yf5rns3CW9D6cYcE0W1r3rj9YY5dWY39eq0oUnjesyeP5yObb/j/p00Jk/uypjRgwkHlARCDvzhILNmbWLVqj0sWjxUNhI6tPuB92k3mDplFmtWHWH6jH4M6N+Oe389pf+QGfJaX72xhwZffyfp0CqdcIIYyBNn5I9zO+nZYxIXrlxnyrR+fHzzhtVrT1Dys1jW/bqQWjVFTrKZffvmcWjPb6xdd5Z79w4R8GaTlDdORg2Fwi6MJquMDBK1kKCOK1Qq3E6PHEJfvXWTSZM38/b9W3LtEZLyxrBv+1TyJsaxYvVGFi0/SySi4MjBn/npx+Vc+es5eWx66jcoh9ut4fLlyxzcv5KmTYdStFR+enRrSaVKX1GrRjfy5o1Drc7k7OmDWC1m9Bo3iqAdpSmRy5ce0a7LCBISYzAYQvy29yBp2fdo2HAoPjdUKqfl9Mm9BPwifsUngYJlKzQhIwOsZiWP7h7m7cfnPHzyil69FpM3bzT16hVm/IQuKIImHj13sviX5ZQtWoZJU/qR7cvh99N3GDdqBQZ1mAcPznLp4nn6DpxN0WLx9P+uDZWqV6d69d60a9eVAoUFvPAjY4aNQK2yY4mxsXXLWX79dRU7dq7CoFVhVBvwK5xcu/kvP87ZgD/oYs7sCdKlcfnyFT68T2fnjo1E2yJoNG68Hg9+lOzdc5Z2bb7j1OkzLFu2iE6d2jFgYC+CIY2sQ0+ePMmFc3dJyl8Qt8fBjauX2LrxFzTGEKdPX2P1it+kvbhareL06tqK1atPoTbqyfjwgWKF46lW8zO+aT0Lg1kjIasvnm7BYDSR8jqbXj2Hs3/PGkKKIJev3WPYsMVSNCBUdRUqiBxOFU2alWf0mKHExJokUGnetJUsWXUSoxXWrhjBv//cZsOmS6DS8y7Fw85NM/h52XJu30yXOedJ+cwsWzqOJ49zmDxjkRzMnzu5Bq/fw6Chk0jLdBEJ6DGbP9UNfXq1omcPAYeKlkMVrUZkTPqwWm24PS4ys3Pp23cyN+59lNnhsRYDxeVA8WesNgv79x5i5JhNZNh9FCoYx+bVM7CYNLTrOpLnr5zkyxPFtRsbWLxwI506tuNj+jOGD17G61Q7CYlaBg9oSIe27enffzZ/3XmOQqWkaYPilCxRmAOH7/P0ZQqrVkyiS4e6pL55gckSxT8P3tGy5Wi69mrIhT+ukPLWhcqg5c2LP/D7QhQsXJP2HWtz//Ytftu7Vmb8azUGvCGXdJF9UaE1EY2GsaO7sOLn3Vy+sAurxcnpk3dYvnIrP4zuxtgxyzl5ZhV+v5t2LccRDms4f3EJdb8egsvh59yZtRw5dpY5c7Yxf2EvunX+hl0HzjFp/Eoafl2OCeP6UapEsgQWSoarNpYSJb5m2KjuaHQKpkxcx9Vr27h86Tojx6wgOsbEjT+3ool4iUkuyKunD4mNtUrhx/Ydpxk6rKOM3bpy4yl5E2xS6V+/bidG/zCe2DxaTp7cS+FClVmxdhsP/rnIwvkLOXXyIqfPbpe5sSdO/UGTJnXxetLlHjB56g769m9Bl/aNadZyJOU+L82efSuoX6cVGekubv11nDKfNyZf0XxUr1FeuqSEZb5Xzxr8MLQPX9UayPjxPTmw+3f27F9Di2/68OJ1Ou/fXOXPc7/Tvft0bt09yqVLFxk+5Cdu3NjH9LnzObjvBtev7uDIUSE42cnpcxv4rGgePK4cjHoNaiXo9Vp8osEaFYXL5cZiNuPMzsIcG0VORqbM4xbxDkqjEXeWUJIbCIVDpL57TVLSpwx3hTiTBpSymRpBNEUFtCuANSYP7ly7zFJ15uai02lkXSHj2ExGnA4HHhETpzdICKQYimj1Bixx8XicAqKsIehzoEto8V+f6b/Wy//UFfhvwf9P3e7/Puz/XYFbv/WMxCWVJ2+xIqgFRT0YxuPNgIgJjTIkw7v1eoMM+bbZYsnJsctNJCpWFFV+dAYTpqgoaZPOzMiU1gmlWofBLDYyrZCoItJrJDJUpZZKVQGoCgaELUPkcWkl0EoqVgVeUhCQVCLjSANhDW6nkVIlKtGkaQ2WLJ8li31vICQDxIcMnCup5/MXDyc3M0LRgtX5mHmd3t37ynymTVvmyEbxoYNH+LZHTxReBUqjICwJq12YhLiv+PfhaQoWykutWl3p3q0RvXq0Q6FRkRBbmX///p04m5XVm7ZRrmRFqtUqIiMKCibV5rWgOYd9dGrfk19/nUmUNT9de/THaAnRvlUPalevjseeQr6kT5k9Hn8Eg9EmC9Mp05aTmBTPgH5duH3jT+LiylCpRlty0y7jDmbwz8NMlv68jWnT+2F35tCg7hAePj5GQnwSX5apw9Xbu3nyOIPRo6eye98ybBYrubkOtGqNcLeg1oTJzc3CG46iXdtBrN84j4cPXjF27GyOHluKPdtIo8bfcuXGerQaLV/X7MfCxWNJSFTSpuV0bt87QbRNg9sVomrlZjx4eB6LTcXwET/y9OFr1vy6gBbNelOrdilWrp4vYVk59hQKJDXhyo2NlCpZkOR89bl+ewsJtrzya/g8ImA+yN79xzh69A9atqhNjTrFOXP6MXOm/8qFS0t5+vQJ7dsu5s9LK0hMMKEmjMkYhUJpxBdSU6xkEwYM7cro4X04duwkFatXpG7tjuzYsobyFfMyfdIa0tJSWL/5J9q3GU7VSjWYMXcoL5594I9zR+jbpwthRYBwUBBdVRQqWo+v61Znw/qlrFqzjvGTlrBx/c+kvH3Blm2/cfzELtq07s4/915Qs2Zpps+YxNKlWzl/4RqH9mxg9ZrlRNls7Nh5mPVrf5ZN8Pk/LWLXjrWEgm5i4wSlVMvlq/fp1ms8Qwf0oWHDKrRq04fSpYtJWvOU2Us4dfoiB/evR6vX0qjRt7Rp15gfBg+ScLXverelds3qdOzYnbt3L6AIq/E6vehNPj6kZtK9x2gystKYNn0k839ay7ChA3ny5BZHD/0h86FatK7A4d/uotGqyZOgkfYqpzMTr8sjm2fp6Q5evxfE3IjM4C1SyMSr1y7sTi8arQ6dUkGlyjH8fV+QaVUoNEG++qow//z7kUAgTGKCmoKFYomNjeLO3cckF0wkOydAxC8yTj3kKxgHSgsGnYa09Ick5ynMxzQPsYlx0q6cme6hSNECqCK5hAIuDKoYXO5sCpfIi8OukjnDUXFqYm358bmFsjFdUrVj46MJ+AUBPIMK5UvicWYRCYeIz5OMP6iQ4AmfL5uAJ0S0NQaPL0MqwQz6PESCOSjUYZzOCLGxsQSC2agEGVaZQAgXWjFFCNukkiwcSkcZUeJ0ZEvli0JhIxRW4g9mk52ZS3RUImarAoXaQ8CvZ+OGvdhscRw78idRsWYWLBzHrm2X+KZjaxo2bs76NQtIjA8SF5sHr8uH0WAgx5FDKKyiXYdReHwKGjUqRL8+3YlEbHw/YiYfU3JZPG8ipcvHEBCqwPsPmT1rFYsWDaN4EaHaSWL0yIXcvP5MAmVEfvO928+ZMH6VBN5MmdyNGtWrMX32T7x4lUbnTg3o2uUb+vWZTFa2gyy7B59HxZEjCzFqFTjSPkrL86Wr15i/6JSE142b/C1LFx+SKjeHPZuWLUqybu1iImJwhg6fN8B33YcwY/pEVAo1XTpPQGNUcuToBrzBDBJiYrjx1z32HDyJ0RRF6vsUYkx6Ro0diNmq5tC+M2z49SRqtYqvG5elZ5eGdO81n6o1S2PPzeXj+zQWLBbDjmGUKhXL+zc5nP59KQadDpQGtu/YR+Ei+SlfvgQPHj5h8NBV6M0GHLkCJBFGGVFRrKSNOXOmkJRkxOdP459b7xk/fpOEBcXERLNBvDfaD5KNN7VKDAKD9BnQkpWrfqdAfgtVK5dCjY+e3Qewac8uNq07xaL5IyldqhiDho7C7ZVzJvRqFR/f+rEY1cycNYSqX32OQQ+eQBij0SRzy0VWtfgxIyOTO3fucOfvR3xRqSou+zu+LFOCgsnFpA11yrQlqFTRlCpZTjbvatWqwIABU7hy/SG2PHHkjQ+zZOk0fpy/mRGj+tDr2ykyT06s77hYHWtXz2HP/v24XJCT68Sgd8mcX7PZwpkL50lOTqJzuxYoFWFiYgrj9rp58PAVI4YtIUCA3w4vY/TIRbRuVpGOHerh86sZOnw69+6kcmDvAooULEhEF+BD6lusMfm4dvMd3b4bw6jhXcjNfUKeuPy0bdsEvSFMwKtj+bIVnL74nJ9m9adUsaIc+m0n5/54xuNXOcyd1wd7ejppaZnk5KagiIiMcg1///2YVatnozXG07FzfzJSPJw6vgyVVmSO6tAL4IszHZUmgfUb9kmSfPPmFWnepBkmi55cu4u9u45Ro/oXlCqZhF4bhcaowBpjJeWdi/Nnr3Hs+H6MBiMzpk1BpfFy7fotPB41+fPnofznxXnzOoULFy9SsEgxynxeXIL8Ro8eS4myCYQCOiqWa8XhA3OIhBXYEpMwGPTEGhP5kJ2JWp2NxEcTJa31xYvlxe/x4/KG0GuDEqIkiNwqpRK3MwejxfIJVGUwyfpLrRJNAz9C5xwMOPEFRMRNPEp1BLXCSyggbNFC5RYm2xmWYFGdRi2zzY3CLePNRqkxotLqCPjthLxuDDHx5GS7Mei88n3mcSshpCcq1oUz10l0XGHC/lzCnlxSU7IwxhYkrNGTkZFKkYL5iXiVBMIpcj0QFFDN90RH5ZGKQb83C19QNNr12GKshAMudCo/LrdL3q9IxCSzZVHnkJLylHwJn2GKzkNqyiupfDRb1PjDIbKy7LK2MZuicIvmvmgwux0o1CEcrlyO//4PEyaskgA1EVdjNWnQq6Pwuj6QmZOJSpmANSYBlcaBQUBGgyE8/jQCfgX2HAUGoxJ/wCHz4UXNZDHbCPqD+HwuCaPJk5BXQqgCwaCsedPTUyhUpIgEe3rcYXRakacfQmsykfr2HSaTgH2G0OkUhAI+goEIvkBI/n2R6SjcWHqVC3N0CZlNHw4pMGjhw4en2GxFcOWkoVKHZI0cUagxmIx4Ag5sljz4fCG0UTEQENnzIdwuoR4NY4spwPv3T8iTrwh+j4ugPwOl0oQxWkAwI+R+eE5Odja+UIyM5dHr9FK9bzTqiIkugtvlxxankFEekYgZtx+5Bwgmgt2ehdPjxWiJIjFfCZnZ73WmyyaUPSuLhFgLag34UMv4J1GzCzBoKCLKeDNOb0har5UEJWTVnZsleQOhUFiuDYW412YLjpwUjHq1jA94/PQN0WYl+QvGokSoAe1ERZkk9ElnshII5uLxZMqmli02CaHDMMbECmoqykgQn9z7bRKeqgyIc0xAOtSys0M8fJRGdu57Pv+iKMqIhZT095QuUhiL0Yzd7efx06dUqFCagDtLuvAE38FoMZKZo6Zkqcb8/eQaGR/fUrZ0IgpfFiahJHdl8/zNRzx+NZ+XLUok7CQt3YU7J4TB6sRkjsMSnUREgHR9mSgiWt6mOomND6GKiKxtG08eP8Gg1cjhv1oRRhFSoTWK6leH3lqYlb8sIiX1LeMnTCAczkWjiuLA0dNkpGXSr09n1GE7vmAQkyWOnJyPZKU7UWAiKj4Kg0XFhw8fyUjJplz54pJ4v2b1Fj4rW4iaNWpw8/o7ylUoycQJ02nV/GtatGkBgRB2h5d169dT/vMvqF6lHPsPHebin4+JTdDRullDZs1bKRkaU6f1YOf2fYR8YUqWLoBGHc/8xQf4smJR6tVpwJqVmzl2dBEGvYKXb7wMHjiZ7we35auaNendfwJuT4A6tb5k2rQBtG75PU+evcdi0XDy+A4ioVwaNBuC3xekUIF43rxNx24PoNHAiSMrqFChmMyhjvjcsvYLK9WkfUwnb4ECuOwujFYzWakp2ERAsUJFTnoGaoOWYNCHQqWR4GCLWTA1MqSiXyjHxYAvEgjJoYtKrcRgisaV65Fxd+Jc6PyYKo/OYvAaDoXIyM7GarXi8XiwxcbJd6dexNjp9dhznBIcLJSvGq0CZVTD//pM/7Ve/qeuwH8L/n/qdv/3Yf/vClzd2yVijS9N4TKlMVhi8OXkoosR0Ckz7iy77IuKSV4oEPwEYIqE0Rn1eH1+AqEglmgbao2WgPtTw1St18lDowALCLujsFiYLGZJu1Wp1BJoIsAMQn0hm6qIBqpowoi/L4SVYRyZIv8nwKbNuzl77g2XLl9FlGcVK5Tk0NF5GPRGrl17So8ek3E6c5kybSCrV+3h3dsMuvdowdw5w/iibHM2b1nM03+f8SHjDZMmDSYYUciCKRBR8/vvZ+nRdRqtWtdi0qQRdO02FK/Hz8XT21i0dBUrV/xGo4ZlWLF0LlPmLOTjqyy27VnK+k3rmTppJ1f+/JU8iYWoWKE58xcOomLFRtSs14bkQklowiqio81MHduVCuVLoIvSf8rTUxkkZfnQsZusXLWNoUNaYzGoCSsS6NRjPC8fHsKWaKNjp8FcvvCQe3cOsnPvdmbN2MNfN3eQ8iGD/r2n07LNF8ycPpNWLXqyZNl4bLYodu/azeABA1CrRKMjKMnEwp77RZluNGr0JVOnTWDD5l+oVLkCs6cf4N7fj/lxYV9MRg0/DF/F90ObMHhId1Yu28erVynMmjWTb7v0pVzZBObNnYHP5+T3M38wduRKjvy+gk0bd3PjymO271iKUmvk0P7fWDh/E/sPLCMU9tOtywR69Rf08G9kIe7IySEUUXH89/OsWn2Q4mUK0L1vYzZtPsvjv1No374Wt+78y6NHKZQsGEPnDlVQhD0EfeBwCUiWisPHL+MP6Yg2+ShV6nPeZ74j6DfjysmlYpW8PPgnA73eQrGSFqItSVy7+pC4BCWObLu0MEZZRJ6uSSqpcxxuLt94htcTIT5GLQ8FqRlu1Co1BJwoFBZscVbUSpVsDIt1nC/ZJg8CD/59gS3Kil4rptEh+XyIAspitGAyRck1ZrF+shkFBcjB6SPLkU2sVUB1MnG5VdhijJj1EAxopYUt7HdKgFi+AkXkwcpqMPIxLQWlMkRCYiIfP6QQa/v0rGmNJkm7FRZiU1QiioiSzMw0oqIF3TQgG1/xMSJ2wYVWJ4rDWDQaAwZjLG4BRzNEpHpFFbGCxk844iMcCMscv4hfTOpFpIdGNmYVYh6iEpdM5C0HUekF2CwsD2EKhUmqzJUC062JgN8t/1xEEY1C/FwRIhT2olBHpKI16M1GrRa5iEKwrkZUyAGnWzZ9wUvA50GtUBMOeGRkhkZvQwR8RhRphAJCRaCV6njxBhENU42QySnDBHKzZT6zsGxJiJpCKxsIaq1Hfi6VwoJS7f0EHwib0GiCROSf16FQ6gkGxH0XjQ8dIV+6zIpWEo9SKdT5PgRKKOB2y0JcpTHKQ68jO5OouFicmQ4iET1BpQNb3njSUu1kfnhKwYIFJD35+aNMatUciTXWQFyShd+PLMWiD6MWTV5zHFkZGajU4r0k1EpKUjM/YDGqZESAOToWf1g0TxQyK04CgrI8GEw6CfuLRFy4PeK+x2PPVREKa7HEhdBqwJkdlgqKoF809NJRq4zk2tNJiI1GpVWj1QV5/dyHRqvHG3QT8mnJnxwtG2wEBLhEjcfvweM0odFriU7QoVIlgVZF5oeHKMjBYBDrW8CDolEpQyjCPpzuFIgYUCkK4vGkodGKpaZBoxDrRke63Y7RZCbabCHt/TsJ5BEQuxhbEu9fZxAba5PPiCqowhKdgFdsE5GgdBvYc3woNQY06gAelwezyOgO+aTqV+Q4m8xWApEQXr9fEu0jAS1arZ6cnEwsRp2064n7H2WLBmU2uTk5EDHK508t/n17tlQGqQRNWhEgN0uHUuPGGiVgbyqyst6jjGiwGvPg9n5ApTRKdYtY4yajgUhEhSfoJqLQyUdBr1GgN4RQ6jWyr6bRmWXuuHigQh63zFp1u11olUL5piGsVpCdmU6e6HgUKgO59hz8uCAkoJIRNFrRGHKgVplRaazS5mhUCiChaA2rMZnNqFVWHDlOomMtvHvzAp1OJUGEonmm0xll5u+H9DTy58vLm9cvSYiLxhYTg9PpxmBMwOnJwmKLwpWjQG1wy2cUXwSTIULEZ8cbVKJQmqSrxO3IktdZPL+iAegL6Zg2Yynbd5yibp1yLF70PQZ1FGGFOHxaCEXCeFyi8awhFPKj04j/W4RcVxidyYbeAK7sNDQqlVxPoWBYDmfFNVMLkExAzERVBD1OdCrwhXwSjqhVWVBpxBBYDEu8WKwC/ijWjEaq+2zxURARMBMFOp0Xn0eB2mzk3evH6HRigGwiKztbNsZCAQdKATq0xJBr98j4F4tZPG9CJaghx54t89NbtR7I6zdpVKycTKnSJcibmEj/Xi3IynqHJyC+djRWXSyuUACNKoReJUyrGtR6gwStiCaqsKOKzylcPQrE1xARSQGsCTY8dicfP6YRHR0th9VZWWJorSHGrMXhCqLRmlD+f+q5eKeb9Fp5Lb1uD8ZoG5mZPvl+EKp4VdiL2ZZEygcRnaHFJGozVRiHS41B7UOl0ZKVFSGsEE0bEeRkQms2ypiXoNdDfFJ+vEHxICrJSk/FaLagDKrR61wEgjrcbieEsomKKoTdF8SoDeD1R9CaDPj82RgF6DOixu3NkXtbVFQeVBE1dhkhoSPsj0atBbdbwGA0spHq9QhQphO3O0fCTsX9UKh0eO0ZKJRuQlojz584uX//BSVK56VAoSjy5yuGM8sDER8qfZhwyIhOG4dCAMvQY8/Oxe1LkQ1RNVFkZL6Xg8CwX0UoFJHPvdjrBIRGJdZ9KIQiKN7LbpQGP29fPiW5QDGBuEGjNRMKpkknl8fhRRcdS8jtI+gT+4pbPjYBvw6NXoEvmIVe7FVBk4RZKpRmvAEfIV8Aq8WERzTGVTr0YacEfKoMsURURgnVDIQy8To8EmhkMJvIzcnGYBQRSQIspsHtVhITa8Ce7pf5u1FRQfwhv4z0QOHCElOEUHaAbGcGjlw7kXC6zIr0B5BKU+GWEINMo8GE2x2W9y3aapF1ut6gwxIbSygcJuD3EfS4USlCuOw56NRa1BodepMFhVFDwBsi5PWhM2tw2e0oNRbC4YDMrxTvSDHYErWVHGp7fahNonEcLSMwMjM/EJMg4GIiDkOsY7H3q4ioVHhzHfh9PqKj8xAMe8nOyUSjjKDVqGUsmVBGo9FJJ1w4JCCuQQJhvXw/KYM5GA06wmrxzjIS9Onw+jNRqvz4XWqMVhNGjZKw3ycBTkHAZNQS8LjQmsRQ3IgjN5MSJVri8kQw2Uz8e/84kIrFCJ4cMxHtBzQaK+Gw2LdyJCTXpLWhUikIKTIIh8T7T4Xf7cOkF/UQRJRWFGoXBBSEIxFpY3c5ApijBA8zhFIVJcK85O85HEHUOqPMAvc5cwCxfgw4PR6CfjUxUVb87reyJsSYV9AOUYY8OO1h3CEfIaV4/nTyPS1iGoIC3KoSz2I2QQFPxPJpGij3cZ9wsON2K+QZLxzx47F70WvUaLRa3H5R24Ux6jSEFWpUCisKctGotdizs9CbxejaiMIQJBR0EgnHyug1sQ4FxElp0BP2RORgOyPXiS0+mYz012gUevLkz4c9JyQFMSazBp87RzaeXX4BatXgdeZgssbzIcODVhMmPkaPCrVUjgrnhiMjA6stVtasohZ32Z1Y42JRKRX43R5RaKPQaMjNySQ2T7w8A/iDQXxuFxaDXjqvhLNOZKyLxr9Wr8RhzyXallfuKyazEZcjFwVB/MKVqVBggw6eKgAAIABJREFUjY7CH4zgdn9ybzpzxd6hlmtYnAHEdY5ElPI5CCv8GBK++a/P9F/r5X/qCvy34P+nbvd/H/b/rsDhZdUj8XnLU6VOTakQEBtNIJRDXEJxlLoEwmFR/IsGaS4GvWhYeDGbY1DrzdJKodRoCYfFxFsceLyozFoUooDyhVHq9USCoosSkb8WCXgIBjyyCaLWid8TcQARac3XWszgE8opp2zQCvtu+sdMfGEDuY4UYiz5Sc6fl5AyHZ1AbSstRIJZBH2iMRNFRBEk5Hei1iXg9n4k6Ilh1YoVFEguwLddmxMJ2QkLtZ/LjSEqiiePnlOyZDWZXSWojTp9NKiCBO0RSQP1BwyoVFmkpX4gxwOXz1ygcZO6WBOsuJwe8sVHkWMPo9OJ4sfB89dOpsxdTqdvGzBu2CJ27JjP8p8XsXfnRiwxKnJyM9ArtGjFNTEU5MTBPZhMIapUKk/XbiPJ9ob4rkN9mjZvT0aOk5gos7Tv+AIu0tLc5DhSKVn8C9Zt2ELHTi1JSM5P0OFk/74jnPj9LOu3rJaQGU/WRznNF9/cwSB7dx6lcuVK9O8zhTXr5pM3WYNWY+H9GwdKVUAWEDqVjbDCLu1Poulw/sJVJkxYzZgxvek78DvcOW+4fftPEgW9NWRAb1BKhVBCTGnc3kwiSj/5xXqJKLG73hAOqdBp43H5srFZLfhFti1hPB4XOqMRu8NFTGwCGpWa1PR0YswJEjLkdGfi8LiJz1sUrzeNSNCBSWuW9zc9J4PE/AVwu30E3B6SipfB7/vAm1cZFElKJqwPYM9wy0aSOUoc3EWjTI3fI8iwuZhNRmISE8lJTZXNFr3JKiFrHrtHUnkFbMPp9RMJKYiPjkWpUqDWK6TyVKMy4HS4MMfo+PD+JXpDslQea1VuqY4R9FG1LhqTaKCExSfV4HLnYjBpZOPJao0nIkMQBHziJdFxyXxMe0mUQYNaF4dSrUYViqAzmz41xL1hIj4vJpOW9I+5xCclEdEZCDns8tnx+hx4pDxOjd4ahVZjlQWdEj92Ty7R4uuF/SjVYlsTKh8XBpOZcDD8KWvKECIS0aFQJ+H3vJYKI61CL61vrtxc2ZjLybXLbD+dsKKK6YrSj9thxxiTKIchYZ/I93PLz6wUIxSthkggyP9j781eb8vX9a5n9HPMfs5ft7qqXXXO3jnpQCEGxCTHBlSIEIkRiagIkgsF7/V/8Nq73CgRbEkuBW+CCSIaIRBMjkl2s6pZa/3a2c85+iGfZ6zKP1Gr9inqULXW+s05xrd53+d9mqoB8C2VqFBf9Zrd3up4vNd0dufGHIAoQLulyDKxvitVF5XS9VQiebU4KQbgKBqdTpXm61dqdj+qqFpNJhNdioPG87WO+1ajsNGH9//AAUDrmzvLZ0fTlcoK1jag6VYh3lhVpnOx1+RmpfbcOxCm4OcAqEVLUq+k/sVsfSWlWTKT+e+rry7qmpOKQl4vfQi4JXVVa1uU0+ZRYdwozW4dBpZOAH8XKsr3ev703uflzfL3dSoC/b//+FHf/P5XenXVaPPwqI4Gsh9ZPsk73b08qW9jg3BRH5n1+unhg+IMSSJPqzC4eD52irJa25dWr18TmvK9xulCZR1pcXWtonlUnq/VngLV9V754lZtt5XaiYrTo3orBSZKJqWKdqL6dFaYBIq00mga+rNdv3s7gOfNRUG/VB/0CsKDysNUL7v3urqaKVnNFRwvZi2fi6MVDH0Hc/XRzzYSz/Wo8QiA6lmzyVJxnOtU4aUakGfo/R+NR6ouF4PqaQaTs1aajHTYFooBAHppOmI9YLMwUhcFenl60Xg0VpqwZ/earxduXGNlupxPyuYjlTT5AXtiYD1HShTEOwN7i+W3OuzvpaRWGCQelmy3Gw8NAeSwI8jShcMu1q8XakrOhVxZ3ur9b36tV7e/UD6N9eH7T7q6WdkTLs9is3YAV6F/EaRxc/VKTdUZjGZN09wX+73BqyBLpOKs/e5FQR9oNqNJr9WFqfY/Putls9VX336jZD5Rc2hUHI6aLlLVQaPLpTWD8u7NWjqWHpbMrxPV7UiXfaNsEmmzfdHr2zslWeaQySgBnHuxWqMNA0vSFznBHtJhu1OrTPttpemiM9O4Oo8Ux7U2zwfdfXWt8rhXHqd6//2j05KTtNcoCy2HHo2mKorKFiF/+3//u/oL//K/qr//9/62/ty/9Gd0ff1LPd3/I9V1oHBUSu1cV4uFmq7S+x/f66u331j5kWcTbZ5pwFsl0TBMYB057KuPVF52TnHjbBnHkZv90fXMicwMp0bJRPvtk73xYAIzDFtfrRRprX3xZOCIwUzdPCqJADZmylYMdbHqgaEe6rK9V1Vutd0ctFrf6v3793p791qffvxBX399Z+bo8+6jotFE1ze/VFFG+uGH3xjwht3/8uN3ev1qrWw682fAzHpfVrrjDDtftD+zT25tAcH3wxIiSTCPALgCTAasimyrUxeF8nzsYS+Dl7bFK5e7KFQYjJSkAO9PtleaTqaDr/rxiHOv4jxXqzvl41p9fVZbnPTp/qx3v7z2AOHydNRoyd00UdwW6rtEQdbq06d/qkRL5elMbcRwJdL5VKruAy1vloyXdN48Kr7+RjEDw92Pur7+Sn3c6LT5UeqvFOad/TIVzKU4UBheFBRjxbNrPb/8Rqo2mo4nqgvAm9TDx82h9GB9tbhR0fZKR1NtHh90c31lZufhtDGTf5rN1dR7qT1pMvvag/375+/1+vVrpZOVDvcvOh4ZygV686tbhQzjkls9fPd/ajy+1ezmW6m7t0XDZHStLO3MuKxKZNehzpeNJrOZNk9Hg6+E2Wy2e7PN0ixQNhqruTTOCej6WjHvrosUYJMFrx8SghJdjmcrqVBhBTCHq5OatrUvPEqOaNzpBHgVdzrtd4rzhaarKcHhqrvK6+B4qNTUjUG3IKSeCxUFkdfC6XxU2zCYu/L+q6ofFXeDdD2dBvqjf/hHurl9q8kYosNSyWypIGr09NvfKe8LbYuLZtNblcVFWSp9fPikmrt6udD19VI/fPyg2WJqcGg5X6kFrGwDLe7uHPrDnU1IVd8nOh1rzZZjn78E1Tbt0aqS9dUbRXGmbDYzWN4cTw51NaEi6Dykbc7UnyOdy7O6vtUEUkZTq+gae5wCTtZlq8TPnbogk6pOT5+ezFQMGQ4cTgoThn6x5mOedavR/JXqqqEKU1XUSscRo2JtX0pN5+yfVs1lomN/0nKS+mzDwLsLUchtNZvmGo3G+vGHD3r3zdoy/qLsNb+OXCtDCLkcnhT1b9QGHxWFuao60HRxq9PxB8V+LmclWWowvItaNcdWXfmoJI90LjOtvn4tXVDrbW1PpXYhZUeF8VhBv1IfnkFZBxu1Fjs2Bsqldo+ftFgtpLRT3051ej4pHx/0vNkqyb42QzUPDraLOgJSLjpFJbXsWHU/Uza/UbX/Udk4N4h7OD1psUIKH6m4fNIYSX2Rqyjx9JWSMFfUNmpqEp0ixQwlCNtrWzVFpnjSqjsd9PTyUa9+ca3n7zbqWiyZHnVz+yc8uAyiwt6kTV9r+1hpPgs1vr7Ry6etshFr8ZWHS8dj5e/ZdQexfYI60H53Ftg5+66sY83Wr3S8nPX88J3evL22YuV8OPmfz9udbl+/0/bl2XZohABiNZdlmSbzuVpA5SBWD7B8GN4P52wWx7ZveHq51y9+8fvO+mjawsPCyeRKlwsEhpnK4qA0CXV4efQg7vW7r9QFMMhLZ5B89c23akoiTgGnDxrnI2cWjKe5istBi2/+gy840xfo5Wf1BL4s+J/V6/7yZX96An/nb/xb/Xj+Ky3ubrS+unETOZ5H+vCx1O2r37OvDKEMTN0CdZrNJ0ryuSUPyWxhT7kYRkk2U3+qVNSPGo0zy9aKslY2WiiIYbgwQa/MYlNbqTwe3ByE6cQSjBihbszlfrGUDXZJEMYqaSaSVm07pOcqKFQRvWwvnEJ93KstYbQgP2JMvVCnrcJ47WIdIDUbxfZ1hbkDANXhNoccswwVxpWiEZ53gaVOyGwC5EowNKKz/V/xno26VtkoUdUWKoqjUhgoLUVAo2w01fvvn/SX/p2/psPpoK9fv9PqutJf+Bf/UP/lfwETdqf94cUMGlJVmy426EWBR0EeRnONpgv1lyeb1s9WKx12L2Zk2QA9oDBsNBotFFJxUNTWFx32W02nt+qTWE8ffzBLEknMJJ8MRdPxrMlkrbo+W4YXJZFB6d32YKB8Nhnp/Xe/dpF+9+pW+XjthpnnDHMBaVxdntV2OzecWRDq4eGTpuOZQ7eqKraf0Ve/eAcmpvk01/Pzd1pdvzGgWFaNZuOln5coxjGa7zozZGhAsnym3elZcUiTMdXpeNK5Ouh4KLSYZ8pHTMUzxcnI/km74053d29V1rWOu70mMwqmWx0eYSH0msCkyXIHcoHc7HcnlUWvLIWV2Zs5kSUjReOpGdab7U7XVysV+62l8PF8poRE5s2zGZkw8mBzMIEeT+fqhf9vrdHstRlFOUEox09mICHbgiZRXhqN8pnZRUz344S1HKlpYClKZbVXNpkp5r83tRN7YWfCfAEQb0PkobxHilmakdRNep8CuPHq+S6t+rr//F1bxZOlqpeN0ikJ2b3aNlZMGir0iNFY0H57mH1RYKkqbE31idoyUpRWCpNa9Q47jtBADD8bqRS9IgUnMCjrD3AI9hx7s29KxeNcamiwAhVH/AFhCXWarrD46NQfCWuLVAsG19ys1SCDnbFVV1cGu4M0Vnu++GcEfa+GAIIw5DEriGGgBoqjUkpiN648K/5dXYYGs/6Pv/Xf6P0Pv9Zf/Wv/mYL8lf1zE9iWxVaQW/mZfZuo60ozi89nQgZCpflYwWisalcYaK+rreriKJTlnDvh6NqAK/usrQGD+cMG9i4sNqgnNJhNs1Oar1UwNFjAzI+1f/lRq5sbNYeNDvuDZaZdMHdAVXH4pKYmsG/qRpgsv7opDSgCkMQw0rZnXXal5sulWRXsQfUwNEdKEljPgB4TM6xOpxdFca7pzRs1RaHzmcYmdDO8WIx04jyfxOqDqRmHgJht1elUPGp1RUMT2cf4dOo1miTKZ8th/5NEnqZqLoHyyUh1d7QnaRQWZnfQJOfjhZta6HxNUWu/uWi2mNjfeQyblAVbxpbu4tVNoFsbNsqnM51posJUaT5VSDiEoHRW2j98UqCRxgvk0Cezg8fzhZrjwCQcMYAb3UgtkuBSu4cfNJ5eKYpmDjXkHCDoA/YIsCoycQCTcXqtOK/N2Kmr1MMM2C1pmptNn6YxTjWW/+Gr1rcj5XmkA88TBcL8Wk3D0I89nVlO3cLaiYf7BOkpPtYB7NKgUZC2/v+LS6DxdKlgnJmJHTBMAIAoYEMi726035w0yqZKJ9wp8j0Fww1wFaB2lGQKYUunsicqFjpd2+twfNYYZKiXDpcnrddvLXPOUEF0jdoOdk2p+Wyhw+Go+ZwQpLOS6bUO+70Tt8vTXuWl13J17efd9idNF9zXk+E+rlq15cb7NU/HiqYr3y1BPLj2AEK2FZ+71yhPDDIPAR+lGa1JzJ/T6nLu1UWAMqkWDJA4Y2ATVY3iJFCSxCrOnb09ASojBMSw748HD4WyIFDdwb6f21svDNh7w8AW4DUNAYIhJl2cmWnpLcOI7EZ1C/iz1Mvzi67uJjpvTg5ExB+TX58CJMKomzEw2un5w0efwWEA0MNwrdLHh9/oennlIVWSL9SHpFFPLE+/lIBvkfqSdZCaGT+e5NptPyqHkYiMPQiVz6c6YMESMeC9aL16ZTY/4Akvl1/HM5mTZg3zCoD+cjETleejKFDXhT7D9wx/prmyjOcG+7lV6nUTquxanY4ErYTq+1JpAIsq1ub4o+pLpNUc5nmruq708N1vrbxptXGoy9UNwzYGoHOvQwOrbavRKFZ1fFZXXtSOb9W3vZrqqNXyWkdk6UHjwQoWLCPoxNyHlifViruJ2pRheavz7llde9ByBfic6+kZZcNGk9Hc73+yWqhsWk2nYwVtr7oudapgIa9tMdJVJ/3w/p/oq1/8SSiJOpd7n+/r62902e9tnZRkue0EkOIDWNftTvPZnVmc+SzU5vFRo9FcSQhYczHbkj3V95XX4ijP9f13v9Or17dKRkuVFT7vE/si1+xbcxtrtW2i8WhigBJPRoBWPFbTZOX7FUuAvufMTFWWWC7Urg/mV1Mdd4WWi7GfOcPAVrVZvFgTXM4bJXFsOweYflsYomnuZPLRfKnDy05RlFtxgW9kH+x1pobpNdj35HPfJwyNAOmV8f5Zr1JzqrU/PCpkANyWDiFl8JSOJjoch3ul6RkUxJpNph4ooxCbzscGWhlqrbEBqwqNx1NdLth3kYkw0XG702LJ7yeQMFRxrBT0nLOtrTFYD4BZPd7zXeuagT8DT2UCbJnf8k/OaO9hxgZlo+lsofNx7+WEGo77H/uxFkm3GMCUtjLoWvaZdC5apWnmkiFMR9o83Ws2XygMYK3Tx5AtNFMd9aouR+Up9yPDJ0DFs4kkDGEY2F6OH8xUrOpO65ulpfxRslAyG6s5cn7AzAydRt+3mcr60aDjOJ+rCjIrjhiaXl291vlwb+/rNF+azciQt292KquzJsvXapuDwmSkAmEFdzzzXjUKw0xpPjGTls9GLVNUB43Gc/UNP/fkIXcQzaSwUFtslCUzpdOporiWil4xliDRROftg3rtbRGCkqfnmUKQ6UO13WXwdZ7cqqwODsM6PO81my/do4VJq8j2F7C4C3Xcde1Zp+NWQdCYaZrP36i7hArzSOWxtn1Sg/1IWyufL9WVqC/Orq3wqI5RTFW9FtfUToNjXBxiC3f0sI5zKx3B+O2GvilL1JKC3DQeBFd1o6BuhvuiG+ro0wlVR+P6ilqV+opzlbsjDhI11dkEBuowBn6z2UxledB0utRx/zyobGLWAHdrPLxfiA1NofNh57UWQCjoO9VdrCxF9dR5YIaqiXWMwqK+HLQzQWHq3mD+7X/4BWf6Ar38rJ7AlwX/s3rdX77sP7MC+J//vX6y+OP6+ld/zOATrLQ+aTWbfaOu2tq7czqZazwZmt3qdDAjbLp8pSCfG2mgABISQZzqo8pG3VFEVIZUFgCCS2k0k3rYEY3OTw+awHBykAcgSu1ipKzqoSnjcqUA65BVRaqri1kDAcBq0wyMsZgLurTvTVUULvp2m72uX2Fq/qyUhi6b67g5Kkxi5WOQV7iFnSWYMQBlWfrnks5M80RBTdEA64GLNc1zJz5O/dlbsw7jJNZm8+iLEgYDly6XKVgL2DGFJhdtWT1rMpnpci6VxJH2u40N1pfrpcO/8Ketqkr/+J/+Rr/77Xv9+T//h1qa4dg4YGuEtAnUhRZlvtDh/sFAEzK8qqZAR5bVK5/MFI0Aw/hugFMyUEUBdoHllacqytJ/A9BSAODdRuO92967OK3rRrPFtbabQq9e32m7fVIch25cp9OpWVyBSoPLl9PesjDYg8g0AT5gwRQF4Bjvmn8XarK40n5/1mIBc41CqbJxvKpK1blSlE+0c4MzMjOhrIciCn+5rj3rsKWQTi1PR5rjwpyn3lMMlTqe9hqPx/4+WZy7CccWgs9NA7pard0Q2SCyOZpJmedT3T89+d9/9dW3Gs0W+vTdbx1CA7NguzsYxM+CSmUNgHXWfMk/+XMA4WHgBAo6ZLIL7R4/qNdFy5srBUz00f8FoRm1yWTmf+4PRy1vX6m91IqzSI/3H/y5x7O5IoN1QIqydGmyuvIaA8zDFgN5FsAjQwHvj4KGo1eURW7S3UmFkYrtVjEyxlHmcByaLTz8YE41p5OfV47vAAhMDHKIzzB7thmk/LAJLoXlhWa2Vo3CbESnYjniALA2ZpewXnifBEZYNV63ZsOFo8xrD2SoOj0b0Jle3YJsSgE2AKWfDRJcB9oFtbQ/mB0a8tz8W/nssJ1Ts0n5M+xxVx99NtH8wjgIeW74M5+PqosX/bf/9X+l/+Q//c/VpSudys4+ZSneW5xnp9JSbxDMpkb6Hn1mzsQGDgiGAbg4HraaLHN156NZL9l4oupSDBI7mo8GKTAMJQY+vVkbANVI4CakhHStqhKvs6P9nwG4Fou1LTQ8TAoCPT6+aDm/1dPTTm/ffm0gi3O1KAolhDDEAyAOywYG0fZ5q5uba/VdYVle3RSaX915LWGVQoFP0zC/A1TlDIOrxXOsNQJcawr1wcgMu/MetuZR5XmvaZ7ocj5qSkPBd80nOiEhZnjQB248kNNFYebzhXAGABI8KbuyMtswTkIDRM9PO13fvjVrOwx7NbyzLFN5BhAKlMJYP2EpsLX/MwMeEoGz8dpnN+eUUliZW91//J3u3tx56JGOMu12OyVJ5LOGtYFdQgcQnEyUjqT69GhQdLG+UZgupIZOujXgk8xWeCCYlfrw/T/U1fKd7Ww4xS8FrN1EqVmvQ6AUwAffCcCKwLQkH9tChDWEX3UKq6W8aL1emDm4mOU6HQt7283mK7PRsFggMRjwoKgaXfDHTHLNb95IJXt4o91mp8UcL8dKaY5kEQnlTI8/fPQ6PCBNBADtIl1d39mSgc9WVazdWMfj3kMbvJ1hn8KiAQzinjwdLprMBvAP4Bvrg3EOM1pKJgufT4cf3yuf3npQcDg+qG0u2j7v9ebVa9+xg7fg0cDEy8vGUnSsUQjT8R5l/UcAQK2O58Lenzer1zoej2pIPh7nupQwqp/MaAUkROYMK5LU8PPlqNurK5UFAw1CMSNVWMUcANvuBqD7+OSLDLAZ1iZD3Rqm+vhGuwPgfaLd5qPrEnWp2YYMS3788IPvwVE69p8DEJCkyJqnqhs8Oz/ozesbD1g2L/gokgK9MEuMmmAYnFVKk973ftSzLwJ9fPyk+XWq8uVJisZ69fobAxLPTw9aTBc6nwutVnMdjhsD9L7v90cDW9yz+/3Bdi4MeZD/9y1Nf6K2T7S+Wmi/33pweHN9Z6YbYP0wvABwhgUPo7Uzg2q2XCvNR/4zuCOQZ3cACpzHfa/Hpx+VZqgPxj4nYfhnQQ4vWY+bH3V7862qIlc2hqUFW67WxIPSkc4wXiPYlHsz6bnfzYRLEs0XE4VNZeAQMOHh4UGvbu8stfWZg78la1wyKAqj83g8aDZdGxDso1S73bOHr+Wl1ALZbsvZXivo9kpC6oDYaoyas340d30Gg5frlz27XOB/WBn8YoAIUxRwkWEx+/RyOvv581xgs+52G81mC2X51OvheHhxzYUX4gtKmbevVWypQfBMJUxw4tpvtlr7z6i4m+JcXcD9VymjJqWCxCIA1mrd+E7gLq+Ki+8c1g92FEiAJ3mq5/sPWq2Wg4VNlquPc3tYI6cuLoWmV2s1Ze3BxwIg8whoCvDX63Jhb3PvoHqZ24+SQStnNpcSQT0V7NW21uly1PXdnUkH7M2uKW3rkuNPe6k82EVVtlosFCRYytyrNvO10HQ2da3LHX+5lJY2oy5azhe6IpSW1bPfOlzz5ttfaXf/4PMn8MC2EcmmNWfGeKLjy7MZqQzVvD+reli/ZgHiOcv6mCvJAaE6be/vtbi5Gax2um6wSpFsfYFFSVPznbmLUltTPD8/uiZlYMvZ8PT0oixnKH3W7c2V7y5ATr5LWfU+K6lXqdPrptN6hU3Go/cITFj2Dj+TuoOfZWAsYo5L3dlYeTQZcy9P1Tepz0ZA2M1mo3dffTUAndwryMfnc+0fP2g0BaBlaJYYzIPHEYxGqk/7gdXM2mk7D8yCjKcbOKMCSXv/09pqa+2esLZiHyPTz3RhuDXKDdxVxd52CYftSeoyza+uPMwuP9fA9EfHw941wsePH13XjUe5n108xW+Ywb20P560Wt54v3LO9m1oO4VsFGn78qCbmzce7gURFBr6Jc6hzp7wWMZ4msWw+7jV+XTQ9Opau+fBy5dnMiLcyUM87KuGQVEWJ7q/v9dyuXCfh6XNaj3TcXe2soS6b5SGHuozrEtQR6LmYdgfddo8v2h188Zg7sOHH3W9XruP5LnaTiplHzZ6+gTxBGXlxYO81fUrnfdHJXGlqjwqSedKJ7cefjRdqf7YqKg32uzuPchYXb0e7J/ibCBMZJw3Q8n+8PjJjHqrNVNsKDorT6i1uQP90kGJ6eE6xCln5W//yhec6Qv08rN6Al8W/M/qdX/5sj89gb/9N/5y/+brP6vZza2lRtPxSKdqpyS9UxAjR5sooLrjFg5gEBS6lKHmV7+nKMWrDnZMbZBvuEQAbkAZuagL9fXRDLXZYqbTgcb+pPXttcrdi1kuBlLGC19MXGKAnwlsJ/6qGxdDgA6wNPGPREw03G4wpWL1xYERp3oAyVGuYrtzwcb0mY88Xt+orQsXmYBBTMopOurjyQUyYIb9mGCc1BQbrZsMipy6OCvm+ze9+jjWZfuoKOzMGvR3pBmI08++lbkLQ4rAkssdSTGBUmlm4BfDdGRcxwOMlUyv3r2zdI9b+kJTH8WK8XQMIydWAtBWLQEJIwO0p31h8I/CGq8gWIg0UgCbASNWbnvLC0P75CYeu7YGss1AhFNR1ZbuAijRyPUODaPwpTGKzeKgcT4eN5bD4hcKGwDmxf3De/3pP/Yry2z6HjYcoVKhiqrWNF+5qMHT06pqvHazmdLx1AAecjfeHUxcY/AEOtQ0sIBuweBpGcBmgKnZKehIvmA9BG7CAMPwUQTsQ3IGezKl4YoixYB+h7M/x+IGsCZUDZhYVfb/Aj9MEpqgoWjGSsCNVo7h/Nn+jXGMf2BphlB12ak8vihf/kLJbKT6vPckPRnjI0k/0yvsWedD+nHXs45qpdlMXcQawONpYOcQFmLP0RYZGP6kqdeNm2LATUT0+Ouxv5Do8u8jbChKfz8a44a1gTXFBa8y5G+Y7rMXLmastpfLAJjCwmAN8z8m5w3rlKYhNegN2DKdr4cCkPk+rIy+V4oXmH1lB/uIlkFJURjwGJBTBcAcAAAgAElEQVR6cNjIzV86mxnkrS9HgznF6QjX1gAVIDGFJYx35K0wcZDjwfTheeOvCNMPeWNbV/bG5HsQ/AErpzwelVHws+2Lwt+Iz+fvbCYaEm3YwFNtdjB4Ri7KkXrHPRYlFzMYzcjrQkX51CyFgEZ2gx9obpYwDRisDBp6Gj9+htcX+uyuNIPFye2AUbB9cUEwSzzy4KS+lAY8ALoIRxrSO5A28u8bHbYfzZhSkCufrN10cB7ArKiqXuur1wbs4rg1ox9WDJ9tu987yXa/2xp45x2OF0uzHs77Z8vJ6op90xqwpXE0k23EM6295zKadz5k25rxDqh2qQLl2A0QDtjWHjzg1dbVpUEx0mtppmF7JzC5C6SoNMaw9wCmRmriUHELMN6pOBVmaHLmw/Tl5cDswzdvMhuaKMBhA4d4b1blYCFzAdzH0zcfwH/YQTTBBNLsYRHHalrUCrmCJjZozRlklhtg7HSq0Wyi6ni2d3QOyI8NTIaMOfM+aJtw+ByLqZ7un5SPJg6NUnBWB0uYtF/WWjWwoj2o6QZbCsBymiKARRirNIWEEDFg+/v/9/+lP/jl7ykJpftPH20lgRcrth/XN298pjJcYH1mKZ+bu4awoInvKoAPQLy+Phj89qHET40D3yWHw17z2cz3wJhG0KoGQCcYONyvWHewxob7iqAMftbVau6Ame9/+E5/8Ad/YEYWOAfPimcWhwz8GkshT4ez9/Rhh9z5xkMX2EZIPhcTLGdIQD77/OAc5C/WIU1qRDDS8aTj6WJPdUANml+eYT7NtX/eG/CCQZhkMEU51zuDI8vl2iGIMMAMEqkY/PhGuRtVJNKwPkeAhV2qE4PJUagl/sIlaxYMAFsRWEe5wcksh0V6Ul3WWqxuVDIwySK9PNwrZNg4nSn+rPKIsqXiBGYXwA7rJdbheaM+jDWecB40Znzzg+oWUCZT2NVuvINkrDiAVfliy4dP3/1O88WNToTOrab2m4Qhdd4dfQYDzJ/Pe9+1hPQAFBKaFESpmefsc+7M3fOz776XPWDx2HJ4noWHVBEDH6T/gHaNqrrQZL4wu9uhZwTpHY+a5CMzcRPOuCDwmkhRNWS9bSMSQNULbOVhyKPworLaaTp7pSicqbgcVTd7KzgMoD6+GITYbJ51dXPlWpBz0m74BoIq4RJb8nNGM581+C7yOfnZsNwZTgPMspcB5xiGnD77ZuIvvJhPDVSlMQDV2b6pHiSVj2bYccdV9Vl1V/u/MQixOiCM/U6rS2m7IoIw+bmz61uzSH/44YM/O8Oc1199rd3zo/JxphagBakv91MU25ObwQ+gJyUke4HaIA67wW6B4CNSvX22hgOLPRr8gxkqUscByHEHw/KLg94steJc+j7AXgNApyhh87VKY9QWga1yUNkwZE1HC78nfi9gOMOXtg+UppGK87MtTgD1ALdgBVPjAl4XNecyXpcT35Pbx2elWaKq3g+1VJra0oTSyUPQLNIRdnAQe2ieZGOdtntNVtxJkTbPnxwWm3DOwhiNIw/iOZsAG2HxHT2gQW3TqDwddXv3WodLobvX73w/MWRm6JYxZOesuQDMw6qmZkBmXSmbTwZrKsDf48lA4Xi+1O75o89ErBdYXzxb1svljL0MdWqpV69eufZgGDWbLmzz4mFi1w4qALO6fyIj8OgLYaRBTQm4fCkbg7EA/ePxzKxuEzl6viOWAdhBYWsAeM26paeIrMJg3VCLo7Jr28HjFlUWNmIMeVEQPD7ca73mefow98C9qk6uEfGOncwWevz06ER69kQPY7nEC3zidbMjzyKfKp9NXW8AOv4E8MIPoAQz0cKe07HXkM8V7J0Oz1YwpD67qNU4uVudIDiEoaIwcf1DHQXQx95gWAMTOgrwSuV75q5tqL8Oz/euJ8bLWw/sUYecdi9WJyZBalUW1h2QJjpINFGmE3VYhloxsYKDd2+VRHHyGrZ6DGb753uralrlY+qxF6sfYfVDqEgJgmLY3vLo8CMvVWCbspyZ/UwdGQS51xm2Ynx+ag6Gmpzbz0+PHmYB4HOX+JwNAo3oK62ognWPpQo+u5UilJN9pd3urNu3v/TAnVfNPkXBwF/JbK3j89a9QQKYLb67HGoHGQSgljVCrfv+/Xd6dffGQxbqK2oJ3tuG8L3VyvUA4P369//9LzjTF+jlZ/UEviz4n9Xr/vJlf3oCf+9v/Uf9bPWnlK8WBkYSTLnXYyX5W/UOjRg5JTHEC++wVZJnbkrCGFBiPpiFB8idKk/pen1u7s02xSZop+J0rzHFRHHRfvPs6SWsAy4/Lq22xuibcBMArMzgDcAMAQL5bGWWLCwgLlEuQYrtMJh4Au7gK9VDwYMjf48kRAYsAGMoDKnG7GnX1mppqqk2ACEBl9zIQP2oBlZlMrI3Dwb8XP6D5CiwPw8FOMyG2XQ0pNzX1CAgTzTlAJFjX7qwiiJ80kqSeisXbdM8U4ufZNVpub7Vr3/zazMZYKtd3QzFGUAYRQjsGhv+x0Nwh9kYl9rsAXxrAVLsnskzdkBN7cscJmzrSbmF1WYRgi5vHu+VJTDRAKbx+h8b6EHqToGNlQMsx3/62+/06vXXTox9fnnW1RqP3V6r64XKy0YZjOG2Udi2ftN4L/KOkEfZuiHonAgLGA5rDyANNqw/KxUx1UuHhLpzUd4liarDQc9PT7p79caNFEAq6wkGCM8OpgYT5ckCkCuyZ9HpQMGycHHLr0mjxGnlMHmvb69doDpoLZCBivpS6FxcNJ7PzHwgWA3wZI85/WykENbW5tlysfP+SeVhq3TxRueC4LWxlstbh4vQyBbl2VLxcTZRaLYBcrpKbR3qjGIdJhyAP6xOCtxR6rWMVM6yYVgeNCuw5rLUoOrAPgpVnguN5si5Qsu6I6TFMb6kMKkGQNyhT0GnrjxRh7rpjDHftz/x2SwZ3jNlosPkPL2nsabJhOcjN4kG4JDkAfoyEIAtwX5gcFAOzHIKehh3ptB0nfcuRTsF9MjeqsgM8W5lHwbeO+X+aCYegwmK2rosPMjgzzLTh6AefrZgeA5JzwRSkKQO8EPDfjpdvO4IbKDgNrgUwGCAiZn7XcJkROaYjdYqNshPAwX5Qe1lq7CK1bJ/goF1Tc2e5pmJulhl2Gd5NvOehuVro4MzklRYPWwQArQqB0bRaLdA0QxyLDyM1Fv2C4uwcBiNbRwAska9Pr7/I11fX1sC/cP9Vtd3N26KjA53ycCiNmgMqxzWa2wWMkOmzW6nib0Iep8jBezFGbYqDBladfjiBgTw5IpgFPe9yjPhWZwbvPPPYDRAOSuQsLEMFtTRQ4TVYubzkL0IEA3zjYEDLMnra5i0AF4Tg7gwLx8ekDDCyiA8rrf/GgFhTXVxSOF+B3sSJtgQ3sSzDOrSQAvBJ4Tocb5Nx4RPVMrnt7qcGIABTAAGIBc9qLg0mk5hoUYqzwx8EiVTpLmdA1doXn/88b0BcBhso/FM48mV34UZskmvp+cPWi2uB3YN5xnrH5SBYKvTxmsQ1hhrffP0rPXNjZ7u7+2byQCJ4R2sEkBI/FkBsbGk8YAkDPycMWQBAGAdpSPAX/zEc6WTIXWY9RKGAIAwa6ZSSjAIAMe98ixQd+RdwXbm90UqjkeNaErbwd6Dd8QaG9ihgZly3Cs0aZwrrBGeOc2aAaCi8PexzDIf+2xgTdHY5vOJA9b4iwAjwFbAbgAk7kVsWk544y4WyhYLibCbDm+4k89MDznbSsF4rG63sWwXWWc8Xag6DQoRwFWYpAaAeuS8gJeVvRd51mfYSbb6CVW1DDB6ZfkQPAcLme8IUxoWGXcugBffc7d/8AAlTaa6//io2Wys6rTTfLXWaLXW9tMHLVYz7Z8efS5MpgufB4AWP61tLHSoKbAgiWGt4tt8BlDlKITVmAy+rT1N78S+mZfjs1UM+81Wy/VUh912SHVGRsvQCB/Zh41u377V48P3BmrxoX74+KSbu1uHcTFwOOBHnyW+4wCUAbrmy7X3BUM2mneAgEapASwYk+xRACmHniCZToYBLWfS89PGaotxDtA9coAh9xVAyWKOZJ/zncONc+TokLumaAyOesDNIC2Vg6dglzdVoJcXQowSD4KxneBOw/7jfGGoN4BVDBUAYrhjbUXQNAbfogQLgszsc2oHQtMAxcry5HRz1jGAJGAU/2QtbXdHS8gfH+9tr3T15p1OMMKFWibU+QiI2rsegR1blZ2WqyvVn9c+6zVBIeMwGNmm4+OnB4N8g71QotNuY9a9mdy2T2nNbKU24SjAJ5tnR53L3nFmImc/A9K2stwXFvZoPNEYm6uuNyN02Ge9WYOwcgFu0oxsAfZTosPuoNls7mGRVVQAKy1hpWiCI+2eHqzE8flDYFHXqYGBDhgUhDqdCw++RgmhZJnOpyE8kAhF10pJ6mEiwwgGMwDaSOixINjv7/8ZkIRVAucALMrN5sE+j1c3b9Vg/9PF2m8PulquVES95qhZUP4cD4OKiwEHs3nzIwagfn0DWzUc2OTTiT58+EFRgophsPXBommyvvYZuf34Wy0XWOrA2FtIyn0usYZhEdrWpiSMtNJkNvd/o/6D6crPo/5gGM5349lQC8DUpx5mD/LsUZ3hbY9v6/5x4zMNxcF379/r1esbDzepI+4f7nX31bcqT6Vl8542iWEF66IwsMl3rvva6gDIEXibkAsBgI291dWrtyZasD6rinMi1DhfeZicoPABCMbGy/ZCZ7+buultlcYZUJ3PwwARzxTL3g/2jsYf9+7uVrsD9iGZstHK1iEw+A3SYv+QRPbihTxxOpIbQcgvZaGT1byn6tNOQdgqTHNVJ4aJE6tR2JusVZRykGLY39xB9EiDUqizIomqHC9jCCgtg4qOeqayt/DDw7PevLnFYNV5CcWl1fTmStX+xTUlIZSoXwBaOTMAJDkrfOe3tVntDBsmY8LRhvp3hqqkDzxEjIJOdX3RYr3Whw/fW8K/XKxtg0PAIoN3zk9qniCm7g31+HBwXdUT9icURoXms7Xrw5fnJ4fScgymnKWoj8YLPd0/K5+MzbTFmiiarBSUpZ8TwDG95/e//V53b984+4GfdXwiHC/TZIVNEsFme50u2MkR1jpI/Xn+2IyNGMJFtWJ6MvYsNTT3YCjtGJQvr7V5frYigD109wdfPFa/IC8/ryfwBVj9eb3vL9/28xP4O//9v9v/qX/u31SfIuUluTOyR11RL5SvZi5opoulgQbAInw6ubjxMJVILgWJAMiiaajUhgCQ/PvY0+8WE/Sk0+bT90rxzoEdGsIGSAdwDeAR5qeTkUMXPvdP97q9uTVDkwaXAoUGczxBFgPzp1CfLCXkPhi/A64GgY6XSrdv3trTlQk74SY02R3elQBIFI9IxSz/5W8KbjxOAX2QS7Vm3wE2YMRvnzom+KSH962O+61Wy7llgjBOSBK1jAjW6eWiPM8sIf3+t7/RcrZ0cwJoYrUryeghVgEXrW5uLWHNckDYg9k6ll9GuaVrZyRiyHT53mVtkKXrG01JAD0eDTBxiUc8w4S/YTcxYafkCBUD2CCPq5GjEOpV2AgfNtmSQIg+1O4J1gwAy9lSI8BQHF/9Hix3QbbT2JcPeR5MI4Dg8gTzibAGalFKqs5ya9hrsIVg0NIkwz7l8xkgqAl8oIkAzIZNCUsWMJr02taFdsD0GVlV26i67E3CpFk+nY5Ozt1vHwySrW6+Nijk5qSuNMGjq6zNDrWUqmkMNp9eHjVdEEpCY5K7qOT9h4SYgG1R8HaNjs+fNMlgh1J4A6Dj90uS91I9jF+aLuEdNzV7kXA1QOOwBbCrJAIsbN8wAHXl+ajJeq3T87MLL4M8I4A3PH4Dh7bBFIQ9aGAVwNDNKvEjgddPD1BJg/D+vdbr1cCopJHdbP2sLvuD9+BkuTYjDv8xnhWM1c2nj1osl2aCsdeQrsM6pKlrAR78TkBXU/WHoy0ikCIPFNFGPeupZUjSGTiJQhg6wxTeTA0YrbBeR6EuTx8t83cW7HxtUD+aTnXaPClLYGzBbIj9nkMsDWrsEPD/BUA/eY05RIH1CTmkqYYhx4i0AqhqvbA6hh0LUAAYAtgWw2Bn7R6eFJBuVE4Vz8bqU/bGWVk4NYDC80SNxdmRIrk/4d+7t5/kkPi6sjcqTBWaLsCymlArM5N5dshN8f+MPrMHCW3gALN4z8/IjGsYzeyZpNHLw3uzhJN4am87zg9+PwwavHfx3uPzHPCZ7WU2FXJkPO5oEpD2AiaMsgHApLnAzgPPvCRbekhxgW0G4xbgGZYbDTqAFn8gzxzGm1mTqc8gCwn8bAeWEbJM3g/fAAk1rDhsVLBfWMyvvBcGmxbUuNgUkHKPv6hN34Z35n2VDH7XAPic5VisjEfe5915YK/7/L28WD2QTW4UYJsAwzbgjIWZbt8XVceDBxl5NlOWr81U4cwGuKVZaSoAepimDHAyN3xtFyueTBW0J4NkNGwwUON0bmYJzPv1cmogB+9FmGesSbwDOT95Nm7m8pke7mG9Dcw2pN2AYQSe0Oya9QlAst2afQtbjrM7GxFogUUGfpGBz1FYoBGDiwBgmGRrGFKForhTt90aPIDxDAjqFQQhD5llzxk28h4qqqERPOErC/hQNwbeVkskj5xTsHgvWi5uvf5QRdCA+0yYzvX88qMmWPeMkDEHvv9sM7Dfa35zjY7UzTuWOpwfDc1glHkdD6A+ao/SAAeAo12VQ4COyinI8yUy7kaXI001Um4wvUqny+azjzNeq1iLMDgZaTZn2FUbsFdQOgWahp9B2AKgB+Z2mqruOg8AYYnB8tltL5bHo4QASGvqws+B85uBG9YDDBSS7MpnOc+CZ8tdhwx89e5rBTX3GPcRWpdhWMJwM19QvxRmLY4BGKwaKM0K451Sa1jeXpw0X93Y6kjjudoDjPdCp/OzlgQOKdD53Lhu8hC0q81S/HT/o9cKCewAQHhVMt/CNxNWPIz7dEYoGOApo5OBqc/ggKEJHrUwYA1wMyxukDUjOYVN3Wr0uRYw6J4CZI8N1AMiZDG2NdgFQMWrB0uKOHJA2/r61ndQV7Cfh/VX4e3EwGYyU4kVAcNmhmowyQoCGrEsyRWkucEmUjJhIQ7KHNZ8PcjkO8RD2B9AeAd4BECslMAm3eFVPAzxYI9hMcF9fDrtrfpYrt6YmbgkYPBytPwWZrCVMMXJAwAzIQNsJTjvjlYodRz0+CjWtUafa1NLyrPEA2junnxKQGBsmwXOAkByAr6QTefTzLUiteblePg8FM4cSAPAmpNOjwUMAzUsgPDltqS7N6PRtk5m7KYeeh+fGOJwrqcGoaew8gADk0Rnfs7yVjWZAl6nnQEYQrKoj8yMQ1V1OZpRTE06Ho8UTocAPYfMsUey1FYWX33zjVVV/F4P5T9/X5iOvgdHhHQudcZ6CQ/iEFZxo2N9NvN2ensn0vwePn1Q1wz+0wzHOXO5t2CPD8qkAXTHxsGBUl2n+fJafUrI2Iuur+a2YFFDWBTrFmumREU5DEAjapfdzjZYgKw8L/5MzmA+D6AzRAYAbK939SYbcPZwXsK8TtOxz4bDkWDJxaC6unC+MJwe1iDqI2w11tfXtqi5AlzdPpuowXlDPcCdNvhnsrcHGw3k3McTnuZrD7Wwl0rHY9XYN+Wxto8/mJlJkBMgJ4Mp9lzVtirOF03XV76303FutRTqPYA010B4vKMMGo+0e/ik3ebFrPj5irDIuYJkpiDNdNk8+wyJWLcF9W1rRrKVFZ6GJzo8D9ZZPQzqKSqNk+8YwNvzZe/8B1RnkDLoA+idCAHjLE3zyMGPfXH2HrZPaYj9UGo1H77VZlJjszSa6vDwQRWqlAy/XhT/eLAO9i2A9FGM9Qfnf6gR0ndnAgyqopzh2G6nzWZr1vFhf3Stdal6zRdz7TcPfvb0PeeytKph6Dv4zAzL8Zs+eGBDWKMZ4gVAMHXQyf1PPll6DXHn2ec/wD7iUde3tz6fITdgOXYhN4OMMAWazG8UZLGCc6EQC7njXmV9tmcvSoCxLR8427iPUw8Q2nYIRzsTSDfOhl6JoQxBr9hMoVCxlR3nAb0XVyoDrkrRZKbQ1gnDf5+8+7e/4ExfkJef1RP4suB/Vq/7y5f96Qn8r3/9X+//xJ/+NzS9ufOkbpTlaiIYgt+akUejgBcUzTssUGQVp3Oj6eRukKAAlNVbMyNg3zUAqQCVTW+JJ+ASl3LfMME9mylDYirFBkw9GriTfUhT+zbRNNDAAwylFNNFaYZZSqBVS2IwUurKKbEUSzRM3WWn5y3p0K8chsLU1sEpbWlJzpH08gnG5KRQhp4Uc1nTKCIPM/CXIsUHtG0s7z1vYfsMwCkyT8KSBt9REqMTy6tH47H9jvBQ43M7E9aT/NiMDhoW+7bSUIStNs949yT2X6JosOQEeXTXuVHOYsAokl8xvQ8dogWDiyYbj0WKF8IT+DnZfGbsiV9LERaPU1WHjaX8+eJmCACoAYsG+TOABM/iJ8YDqA5A3O7pXuMFkqiLwV0YowRLUCSNspl2u6Nubhf6+Ok7ffXt76k5XpRkM7NCYKaYyTZfGgg0GxgwCs+lCBBySBYG2IN+BcNlulqqPh9cyIxobutymO7D2iQ0geY06ocgI+Rwny0g8C/j1yXpWJst3mmEQoUaTRaWc/5khUD7TNOXw3I67w1eVhe4BZ0LR+RIeEpS7HDoZ1moHvkWCaLZ2MV3BysNeBVWYRapJ1wHyTDM5JYmlWANCF2sdYB3ZFqRC/8A8BYLAFie+IqS0FwA1NB85WYcAWriVRohPy5pxGkMYEsTaIUhPkmmE7WXvWXXMHEG39GRgX8DUQDc4SDTg0gMeximWhzEAzC3nA/AIKEcKO9hovTV0NyRLA2wZOuBRF0NSBb6c8BawJaCxprfTxCSVdNYaQSDrAvQibTi6rxVHwzMaopP/HBhIA5WDchSYS2GZiDw34s9TK7U+8t2BWa18zMIOeBLdCovgDdDmAjr14Oc9qx8sZJqGLypavZ1jV1BqL6AhV75Z13q0kEXhBlUbTk0qjwPkpg5pwDyDISyL2BbwJbBE5FGEvCIv2EoAuTBysTaAcAMmbI52W5WoiQc2OCcXQcGJDMDi02x1YcPvzUD5Wr9xtg9TQ7PIJsvHXhGM04jTdo3gAssZcJhGDDwbgFFAKMBuZFM0wgiE8efMsuXBlqRXdIc2tKkBGwchizI+y+n0wCkTxeW8sOOI1SrJfwDOaKZL6HT5zlb8ejEx8wDoGRs1g7noMNFOOOmudnQ9nnLGVBg5TD8TIBHWDSA/thHwLAxQ/Nw0ITvezj5zujqg1kdsO5hzyEThEmCtzWMNwJJ+rBWMqEDYt0hc6Z5nKu2TxwNMf6oAyNRLaxe1jnMeHzPhiFYFJKADnNyaQsN0rQdMHFplPh7sG4anwPbzcbgeD6eDY0b7CoAR1QUMWEzhKYwtKnUc3Y2nebzhcEZM1Xw43SCE2scDzqCqga7DhCrhMAKmF/7jTLOrtNB9X5j4IR9Z5Yd4GqAdBEW4gDcwBAzU5GRFZ530bD2kKyiiODPYtB4KbC9QC0SW07uwQDgVhjqdHix7Q0BTAxUyuPJgAnvELZe3518r4d4b8a5w8XMWK+ZDvDxOw8v6ahJNbd9CGzCzU5rGIKcnV7XbNlGzQU7gycHSMK+S9O52fOwrUlXLgrCiGC/RYMHJu8qn/g8O8F6hmU3m6s5DJ+zKnb29rWsmaYU0JmnTD0SYNUzNyCJlD2g7ggGhiFSZyYpMNJOF5i0tUJCfnxGAQwfFCEFbgPtDkdd3cwG726SovvUIZMp9wHBPt1I6XSs4vAwfF68fcdrRV2k036rqjvrsHnU+uaVmhZpKu8iMvCx275otSQNnSUwAHkMM/a7neYANsXggZvmM/tn8nzZJwyt8ETF8gagBsDCUvg+1McPj3rz5p3P8IjP3AJsDPsHAAupM+utrfBD5v8SK0Zgbubjkcoz8lfOFun54QeN0sQKDdYQ6xkmoNnK+cT3MsNRGPMhk6l+CANisMWeQwaM9B2rETyCs2wAvbEUqCoY8YMKCFATaT9s16jvLfsmjIx9Zf9HhgIxbGZYk1MPKBxe6ITwgSXGvZxGyMhh+LFWx6qqTqOUgWdkgAXlEizD+WRiRclP0nn8KAGPogw7J+lyJv09UI59wxk7gVqT6cj3HuDTIKhplOQje5Rzjn66/0HTyWIAtlOYuqnOxc7/vOzxvm7MsP0pD4D16jP/c13H5x/jO7x/8UA5SHIHwnYVku2BRckdzPfl2T883Gs2QboO8aDzmVK2g5c+KiPOeABZrLUA9RQA5jN8Gzt0jMse2yR/HtZ1SOjr2HUcDMLEYWtHy89tJ0NU4Hym4vlBhx3hUwsrprBq2OINfPfaQKAHhAbP8HTlbFwpn17Z9qOt9l7PlphbwYVKLHJ4LPcFnrCworn3WScJbNnz+XOwEQzCs8bz+WAlVtfeX+zh3/z6n9ijH79fD8yizu+XX4dqwdJ+6hdUNEClBd+/VcrZUTSqW8Bq7ptYu5etZvyMONRxBzECL3eGHIWSCWx+F9M+5znTWO+AfYDbXYfvMedm6GE+9jkMSuJ85iwALG7YT9X5abC/OBW6ur7xeUDvxLOw9T81Jl0FgOZk6sEUvrWTMVZKFFkM6xl2UQeVGi/XHopBJsEmA6URlknMxpuGoKlaaTz2OQLoqQxjYAK/sLSBdU6tMNhZcG5ynrMnqf1ZT9SR7BtBblhwT6N8IzCUeg+wEr9V6kb6PIglALuZg7mKigHTxQMoBiT4xdPzsHaWs7mZy1ZhoR7DE7aptLx+Y4IOwyrWAeoY9rD7HVsVMdkjgI0MCsIJa3VhoOl8qb6lJuq03z3r6vpKTTmQbVB/WIAYRnp8eHD4KvULoWEEWuWzXE1XqDgXmq/fOpyqq8zhdxglIbxBwBAo9f5iAEodkGUzjccLEw3IhcBapnlamgAAACAASURBVOmogwarL/qZrqdODrXFqoIBb4hqZRiIsA5QaeK3nDM4QX14/W9+wZm+QC8/qyfwZcH/rF73ly/70xP43/76v9b/yX/+LypZXms6v3YRFuaxwvStLzZ7etoPkusLn8rBuB+ZIAXe+UTaPey2Qm0daJQivYOFdxrSN0cjg02b5wcblFNwOiUXhh1yOFJ28ZdymEVqOQ2FC8AbrDYKGpgaFPOAnbBoa4JQpmt1FIlPHy27x0sqyRYudiimCW4Jos6gAFNXJZMhjKc7m61p3zI8lexUn2r38FFjCs/pQgXBG7PJUIhczi4+8PACoIWpZJku03WSxh2QM0iWCEhAvsYUvGxP/ifPgEJtu3/WAimuBp/PlKYHSY4toUKHLeHvCUNzuVqbIWdiJRd6g2/XWa/evtHp8cHNICVI04eart/at1CXrT7HiKptI0U8Q/yW7PkzWB+UpGz3oc3+ix2hFEOhaOlgW6sBxDRLCfl1oo8fniwNKuuDojTQm198A5nI4IeizFN0e99NJ9o/PyvE8mC9AlFV2xaKprn6SzF41FKsJanlqVN839pQfUByK41sPcjp28rMhdFs7kbR6dOQ8CiAYRsed8pSJuRjAwvxaKK6CSwFpcGxTD2fqHh58dS7KfF5q9WW+CTRFA5SM7wkCb7wksar74iX1ERtmFk63Z0OZnPxS2CghSkgLY1cq3y9Ul/06quGKHSdzhudikav3v3SxS7ANw1YCUMxHWl/uWhOAESxcdPB2oeRBvOStPUc5tXx5CT12c2NunNtgGvQG0v144PBhgg/sJcXs+mW774y05vvQ2Jtedo6XZyE6NXqtQtZGC005jSr+NwResIQ4LTdaAK4yZpIh0KYtRL4vQ9y+zQbZLqAUAwpKITxzmPbQyixF5lXIBLCwc8Yms7lsFNKgzWKh5CiDEbRUJgDAozzzA1lD/OU7wfwCDPvw49+LxCsAViz2dIgQHm6mBkOQLbf0JBfOXiDwhVAW9la+H701b2fp0LYi6i/z26gnRKb5roc926YHSxDei++ZOXAmgGUhwFFwi2hTDSOkzHsYYYtqcJ0opZ3bck1FiR8Hhgpex8d+SjR7olgukzTq7nOyJinC22fCYWYG5jjeRHoQ+NgcGF3MLMb1h0hGDR8DFbMQjdQUprpM/gM95rkU4XzperDycOMOAGIoUmF0TlWA7vSIQux5fgt30l8VwI3jvZUxdOP/bO8ubUsd3nzevD4jQOVmwc3AjwHPNt4/21N4//ZRQIbFbztDkfE/WZyMPSAvQWozV+WmCN1xk5mOle1PytlgMYZCLgGKzkONEKGCXBV4BuKv7Lpv/ax489GWp9EgCwM8fhOAIk0l72a87NBgyi5GoL4uJ9Gn32HaQrjo8rtQRmp53j4NnvVRamAgCMAXksoAdfAE3MD8KwRfKQN8HN+wdCKE23vnxzgwrlPIjPMOOTpZsgwOrg8GNTACgdWZjYDdCZMCg9QGnhSr5/dxF9fXas4nJQErc+jc3Gy5+ZkMjd4NMhJT/ZIzcdj26CgQOBeDEPO38redOfzcfClTVOvZfYc7DJYPtxHNLZOf9/urCCAhcqQhIGCAVm8FHvYTHt79yoYK0IGD57dwbocvEa7+szu13e//bVl+NjdXN2+8rsEWCOnb787fg5bw1sZ7KDXdIYCo9CHDxtNCDxa8lk+GDBcYq1y6vTqzRu9/6f/wKwyhkwAI+wPfBNHYzy4O50OD8pnE513MN4ACAix4z0wEGjV1vFwRnUnHQ8PCvtY4+s3HmQRroY/I5ZFYdKr2FFD5Pr+w3u9fXM7eCen4wGYbJDANvbiw+oFaX1ZvtiTUvGNB2J1hT0G9iiVmvRaQYddxUFVQYjnidGrByW8rzQGdMDyJTTb7vHho3IY2jC640T/0//4P+gv/cW/qDzl7uvU4Qc7nul8xLsz855nj7LXkKzjTw0wgX0NLEDeQ3l4tIcn6+RcwojEjqnVGAmtwYzBpxt7JfYWZ9rL04Pe/eKXisZLPf76H2m+YI3C2ITtmGl/2DiUDbAUAB8fzArA3p7GpNQftVpfO+EaECeA/QibtqbmOyoOah32Gz+HKAWEHKxJ4hiWWaRP99/rbvXOewevbTPm8WStCu23T2pq7CdeK81XTqTnnsGvkuArPFnjANbiVqv1jao60MuOvXTU6vrOXsQAI9Roi+nMd+L+tPXwhhAqAJhsfqvzhn1PmORO2+cX3d7e2lN4NIq9xgA8Gdg/P33Szc2V6zNocCEDuEvtM72mBvjMzEY1k4cLzdcz7V8e1HaDssh+itlU2XTlATqX7tPDvW6uFmouWHQsbU0Q4l4b4qvJAHBslntTnLV52ZiFCcMPdjV1DoMfrFeQXzOYhMXp0ENAqyi1Ddbx4UGX804J5yRewlGmDnVEK53LRq9evXatyns/Hx7tMw2ghZ8/Q0FbYTWo0gYvagYfZwYyBn1Pmi6XKhhUh6XuP36v29t3ipPBq76CWNGFGlG3dIFtC8YznufAeGfN8D3tQ4piohmAKv4bZxZDJuoV+orr169cd28eH6wgIAT0vD142JWMQlsLAcxeyC/Ak/+zrcMwgIU93ymfLQyUni+NvbgZxKM88NA+DrV9+mT7hMTDRBilne96fg9nLVZY1P112foc2r784KH55PqV9vf3HlI7DO3c6PbbX/muY62H9Sc9P2/dq6QZSpSlQ1MJtQqqSucN9VGsh8dnXb96p2QGgQHQNtIZmxiIJk3l73j77mur/mBRU6jmi7kuLy/DmVBsnBmFwqEpGDoOoWltXw7EgJ9CwGJIBZchSHQ6sQdyMh7ZjzzCQqB27LBBajUXkyPOG/oWfiKDt0B5vjLjdLYEuGcYiSc2Q+yhHuIdcX8mUTx47u4OQwgttT+waZbq+9/8f7Y/aJXo5WWr9Wru2retYXYONmKnzYNG45Hy9VIt4WnYByxRjTFwDBUkE718/KD17XJgx17cATlgEZj07vVbr1Wme+yzMLhYdfO73/0TffN7b50BcDzhP55o87jVeoYFw0FlvbMC4+XhovXd1+oDwkYrVZdGVUmRHPscqXZYL9Rqu/PAjh9NFKcTBbCUGXC0nZnG3D273ZPe/f6vVB3wvWYfBrZzufuT//EXnOkL9PKzegJfFvzP6nV/+bI/PYH/52/+1f7Nr/68Xv2xP1QfX9nrDb9U/AtpSB3sZGkpnqj94KGEVAivyYBCuVDb1PbdhLFAAcW0HdsAMzXxA6TAh1WWDPJvprIwCx22w5/f0fyVZrdYIpSvLCsNo9aBJk0DQyg3czToCjXV1tIaaxcDjPhfNF/TDOFXCSA2c/OLvNIBTx0NPH6xpJMfnBpuj6AcVhEgT+JAEgBQGnLYThS+x9POBZgivKOQ+mU4Q5ptiHwo7kt7ri5W13p82mhCUyXAqUqj8dzN/G6/te8cfoKTMRIzJEMzJRHgbG1GKd5sFNXYGtioPhm8tPAHAzBEfhWQ6jqlqPDQ3dL5PhmppgiGlYGTPf6CAEwJLOLycxBJ7ELKkiKzZwaDdn4u7AfLe5HpIxPDPL45WXJGUTSewoY1L9SsmjA6KgqQSsL6fKV4eu1l1DV45Nbqu4OtAgB0QhUuxLLxG+0+fa+JJ8e1JVbI6pCJpn2suhsNiZzBSWmQKY3WOrd47M3UXGwYoOL8ounyKwVVqmDUu+limk4DgVSH4JKumgy+o2mtNCC8aObgIjNsehrzId39tP2dcidlv1HbEYayUdd+tKwsEt5gobJpqLKA4XqjoDnCU9Rhc7HfLvaJXQ+ba2A5AwpBAohHC8lgBWsDKdxYp9OTZhPWbK54naqHjdecdSlgWgUaYy8A87GfqK7/SN2BdOpQVfdIuesk0qs3b1Q3tfII9nWnaEJgR2WpFMmtbij4AJbp40GGFI2AgUrZJHdhDfOZNYP3MKwfmh8nKvf4HSJdxl/wSaP4Wl2dKUp3en7+oNnsK7XClxOGVa3+vJbiSuFkZyCiKydKFlhnwDAGXduT/+T1eN7tlOZcq40Ou17jxUxpXipoY1VxrihuFZwrhT3v5aIuiRVqquZAc/OdrSea8rX66KjJrFHUTg1uXRiUJMM+K5pYozkhIpWaE3t0MyS95gvVcf3ZQ7ZXOmGccVHQz1QdTupqgPRa1WnkBmlzGOlv/i+NXj6d9Gf/hVh/7g9HivK9OgASQATWf1cbsPCewUoEixDbLRSW9HYOonuxZ1ea3WiyiDWZTXUxM2espols43DYfxA4JansXZ1Y9k5TCgsXVkhJEnXY63gCzLgyA90enk2viFCsz5YWeLIxYDCzEf80A34g1QBq+OmeHALRWSoIIEz4IHsVZuzc3plmaSMbBYgAbIfUAoOqp0kitZzzBO/N2gME2P4MLEzeVuxfByuvr3c67H80O2YywSs5G5g/AVLKUAWpwDdv1JTPiuMr9RVnGwxX/JlDs+VgpCODxFoARmGar22tUBfPlikit8TjGK+6FY0g5+dpCMCLUgYdgGSAA5yXDFFgV+F5yuCmVzada7c/eegBIxPAar5YO1wD6xHYJnyZAqA4kKaziWWODpRarLR/Obtpj/uzHh5+0Ltf/hl1yBQBspCTYqOTMrCBAUlC+8Au+4mFw3CovtCMVvaQhvGGlzDfv+7bQZVA+FSBzHGivoZBuFVVc0e2HkbxPAGSN/cPvoPxyYAJDuOStVYWR8sVabYHuw2axomtSpDbD+y9meK4U4+MnqHaeOp0dsAU+1ia0TmE4cFyYjA5mvKsLx68sBx45vZFBqxGEg1bt4IVddR0fG0gJtFWRXH00IAhAgOwsmaYNNeIiZWTSmCPw27HPoJ1WtsPN+Oeq1FE4C2bKs7HqmHkcg8SjHZhkAQ4hdUK/tJ7dWZQ4Xk88SBXrHcYow6gIoxyZG/u6Ry1AiDoWOfzTnWHL2PoemBmn+C5QoDxtlOFf7FD9mDJMuzF4zS24iJO8aHEbxvnXdjqpZ4eHvTVu68NQLfYnABelhdvzcsRhn3iu4f1RrgSz4SBJZswTsZWeyBxR2JKSJFZ+3ZDBCyGMQnY9ajZAlAgsN3OcfdikIWfRY3FQYzXPIMWAGNYbTxXnhVJ3mact7Vl7tz57B2ULLvPAX+sK2qwC5Jh6jS2Rdt4AMrZg22NxJ3FcCdyqnzbE4oTqosyHU61pjCoDazGOpe1ljd3Ojx+9FDqUlS2f6gbFBwAzqF2L3uHbSXJENoJoGKbKBQLGSqIjRloKIEAcRzKtVopDDlnYK6hqIIwj3x6oqf7TwaebUkUp5qu1h467V/uDXR8990Pmk1mHvThhYovKezGUDBsCdvjPaMeIbyUWgyWGsxQ1uTBZ3UShcrZ6/3gS4yHN4zCnz43A2zAcxh01KQMS0IrQdgvw0CBd8GQ0NYGVtrsvAcX13ceKnMWM90qDi/ec/hmAnqbPdpz7nce4FJn8h1gZh6xPKEGwG5rNICGrCMGKKzUp+ePVu1T113d3ZoZyHOl7mTAj6rA1j22Ohjmr/ykvmcYPgzAPRivaiUJTNitZjPUX42VSwTO8awZjHFfE0RbHfYGyz3fx86iwodzr9nVWu2lMGOV89DBiuXFVljDQIUAt07z2XIgK9iDOtZseq3LcaNoBLN+yGqw37UZswTRpuqCyKoeWJMcBA7KDfBwp9bHzmyQw5fnne2d+HkmhWDpRNhrf7JNA4Ak01qC6mDgcl6Y5Z3N/EwZMuC3ei4ASBtN5txT2OL0Gk/HZmb2AOP2OyYgj8/c+T6q8HFvYM9S0zYe2J9OlUZWO1CblQ524j4DaAzjzBYEQX22ogw1Q7a8GkBx/H5xfS0rPdzf6/bNOytnOLeolY/PMMux+kIFwVBDOmNVMWX4iXKl8NB+/eqVGZn8+WmSar/dWRk1tfc/+Z6l2anUGYDJ3CGwjZ9+/OD1g3oiGWHBRAjx1PcQ5wkAtmqsvkoVzmsIFGOtQlgVqigPSSPtnh+sXONnEv7VuPdkmJpo90LAHsBy4Z/jPiBJdNkenPnA57b/POdmx/CNoenG/VrQEKg7J8JXbdApddAGn603OxhrFmpvzi37+uODHkdWT0EeISwQNRNBwd//+r3r33ff/nHV3U5d1avFsg6rhFGg54d7+zX3feywx8MJRcFUkzd/+QvO9AV6+Vk9gS8L/mf1ur982Z+ewN/97/5q/6f+lb+ixe2fliLS3Xu1HSwJGixAhHQoXkiiJ/Wd5MeChHsktnsXmjSPFMt0EHUdavPy4LAmLl6aOaS0FMTj2ciNPYwhQCkuXYJ24ojC9uK0X8KJ8nxuyTLsABohwjACEuvxyAtpoiksYDgy9Q8sh8PbsQHcAAew/Dw2AwEAF2C1C2CktMqQkBdHTE8HELIFoAOILPTjD99pvVpYZk4RdDruBh+lujeLisscoNesIYJ6jluXnbCD8GfavsCUiDRdrew7R7AGfpqjOT/zYtYuv346X2mzJQRradYoDNI9U/QxyaHS4XDR7OpGSYivUWMZ3Jj0zfUby4/vv/tO4zTRfH2rHrmys4Aie47RBF0OL8rnuYMSHGCDzyc+bmbdwVDENxMwd2twmmbx6eNHrVbXLjxOh8H7FIkwqbmPjy9aLldKk9Jel+O716pedkonK10unT8n3m6AoDCJ2yPrA/ITAWBHdRWyGwLPRkomCze4+RQgrVdbD35QMD7wLGzwqxvlOl++U1vEGqVT7U5/pJfNkxbTrzWa4NlZK43mms5u1NNw7D4pxx8Tn9yaZPGl+ibQFjAA2XsYaDxaqqPJjGm+CQhD4WMhkiYUjf4shcojrLnU4HYaXknxRpfLjwrqpcGTdIRkGHuKg4tcPLlgtF6KRlnzRnH2XsGql7Zj7WAKZkz9b3W6bC0Dp7G2lgupWtHo2Dwqi77S4fij7t58q+MLxfm1yrLX4eVJh/Ne1zf/P3tv4m7LWZZ53zWvedzDmZOcDJCAzCDQNAEMs0yKiIifA6DyaTN9ini1/SlqdyuDKKg4RGykQSONgKAIQQKCaFAZRSDzmffZa695rVpDVa3q6/fUyV+Rw3UhSJKz96pV9db73s99/+5AZR9BcFUUyJTL2qxooIWVxnUlgkT7KXpAUY4UNBua93t2eERMJ4rEl8Lmk0897Q/sfmjt4sKCL8jjzbABNty+HYzShCISHLi+4vnYmpt53ooDA45PhLvAcBDKtpTpQJXSNVqnd9hBBbsMjgPXryrPKCC4qBBnW2dLOaL2mnKlXLP1SpmXazWPFGTbxmtmjbCSu+ycCYUMGRC7G00ijFNzciMypTQR51uK576caKPBdKpao6vIXSt0EO7myoVDHhbe2JwVTrBUPPFNoF2uRvrDd/X0lt/9d8Wbc/qJ73+43vCGR+uqa0taZTgBE7XqiBCyAwWiNZtvPh9umzjGrdowAdv1xhrj1Ay3FS8REQN1uh0tVrnCgEMnIgRt5lNrKidaG4V1E734rPMlwwVKk0pFszBRdxwYNNoHgc6eP6sduHggeH1EhrU5FTttWuDjIj5tK95Gq5hoHg7uhpzQkzhw87/ZoS0EeMq53lw+VupnUXri7DiLEUYKFyxu0aiJe7+IxKezocIqUUjWwIq5JxHGEV/TNQJuTS7OQ2yNMIhLRMwpkMI9j8uxY/fhJjmQk9dsPYnqJSv/4lmlOXoymevo0SuUOyspnVrUrnPsanMxUxi2WjBUoEmZ0j1Hk8m+qmVPIaVLaWbOWZAqBwcH9vtREISLk/dK2VzuOOopQqORmoM3h2ZS/Rz+1hL4D3iDuPJBHhAT9qtWLJLPB1pMDuQEHcIXWi/BjZSU5p5FY1G5wMng/CfeDlyWxmQGU0TfcYTOZyOLtnOQbTbaFndcrRfW3o4DEZdzRDmWk+oAd00XXvfaSkFwxaH8Vra2JRPzceyGRZEU6wFN5LWWlkOYeblm454xl9c46SgpcuAcgrVBJGPIVzNmniFS+HxRRasRTeOUMZblNWvK59NLTGEioa5muOFrZY37B1qtYdhFarWPqj88q9CvmwC7ivfV3d7SwX7fopxl1n17t5ftnUhcG9ftgqItvpMk09nTd+nIbkeT2Upb3UPyKeiJY42HRVFNvdvVtH+gao00wkrrhIKkkko1X8PeObU6HYvAc61n04E5dWsIu6kUUghGEd1qYexLot6wbQ016OSqVUq6cO60do5cI9cpKaYIhqCzS8FmwQ3ONqH93jwz4+FBIYA7rj2LCGcIaAxXadrm98MNzZ9P6RKFRDiLOczjfuN3s+rDZFFw1edFY/ewf17NzpaWa9cKkXDrOl5qHHNHoZqtqjkoz507b65LmOmrOQM9CmFw7GWGYWFPNKNkzI9UKjM8QMTzbTAClgZnaqXSsP+OCEmcnrWENYuBM45UWuOtuO4SpoeUESVm4Jbcckn9s2dsjwAHlOfSCXHnFvc47xIEd+L0s8VC6bp/iYsLx79AVBj+KIK1CQs/klYgk1wdXDxv9x6CC6IKexJEWC5Y1RARG00QzQQ3U6rWwR0Vzl6EQpy/Fy7umVsbPvGxq640B+tivlKlxjssMBYmgjlYEByg4CqWq5kNVMC9GKrJgc0PMoj9CY8/Qxy+65k9oxXew8nGnMPVasF6Z81kAMv+gIWacjqGoCX49KO+AnjMORgNfjeGrDO127uWnAgrvt3vDKgYzlMMxdpJesIW/QwRns0zpTpLKwFcTWNj4yPMIkTybzTwAmeCaMr9iquxEPXHk545e1kvcElTzGMilesb6iUPS1ocHFgBK4xga6HnHe7wTioY3TS2M7AydifM+EVReui1trShfLRUtmEaeBpwK17kK13ObA/av3ignSNHLL0EKxTXbRGegUE7te9HsLvnS0WNhgYXLlhqgSEOBUPs66yYjUuYjTWfDYoyLAJEGezkVsG8BXUES5QarVbb2LfgaUgQ8M5gX+MFzaLAjL0nKCQwHTwz7F3MrUxx79qGOVk8Nc43fzadE3BR0/ncjCaYSCwtUMIxzUer2s/1QDmAgCFxgOkC9EPC3hP0DQkZBni+Bgenlcxn2mrvFHgX39XBcKBSVDVB05IsrPseCTESIqnWs4U2TmB7uSrsamVWyoSxge+TfUBQoQQuMdSKpVNWEzke75+llBfDOFjvCOisr4b4qdd07o67zOHLmklqifLDQb9vQ2LWSfaTlXrbhgbsUwzNNilKyLiuvKcOHzpizz2Cf1ivK5kvlG8o4/U1n5D2AJMGsoU4f017Z0+pu9VWo0Zsvjg3cjFx5y9AmXmBCb18vzxzhjwCEQQpe7k2IZSfzedkSNhscjaBOZ3YemhD+dnS3P21esWekQt7Z9VptWzNaLYaStKCXc/1trXUA10TylVoDnDOfVYSCo+1uaM0xgHMHgljwlLrZKbp7EA1hlwp2xwGeqSQIlu3gq3nXtaZLksvD6grcPmGf0B93Zc/7P1X4F8++FP5dY99ihonHqZNdgmWzkYSAc4DzpgZrJupH6UW1ooJwN0ccSUTHytskmfjomG2sav1dGR8M1wUiDfW1OwH1nLMZhdGE5sZuDc4dRynIpWAchbFFEy1tY7NMYNASUQF8dZKUTigwq8iYstBValt/OEKFVw64qOecdkQonARMD0OmhRcwMbhRy8Vz0Y2kQyJGNVbig/2TXRhl4dLZtg7sMg9opUJfVPcT7hupsa+YnPSoU0ZthN/5mZjm2EcihSnsOlIcEpZwUKuEO4Wjg/csAjBxkalXT3UbDK2Vsv59MA2BmwiKLtBPAKCT+N2rR5qPFur0ela3Br2YB6Ui9ImxBRrQE/t59JsTxQS9hwCKo5HNgkWebPSlsyiqCVjguJ2S4u2emM8rRRPU+MR4XqDL8XGkRhYni3U6V5bNL2HhRMnT5m8E7VeqtHYUpq4FkEFP8hGjg0jIh0uWptWE5WPcEUWIiqOH48oPyLcZiFHK8Xo4/6+wmBbyRxRoKcgxNlRs4NavOipWo+0pHCg2i3KqEJiianiWaIq8cvAt9gTB5BsBW4Crq80n6xUa+0qC3C2jbUer+XnXWNqLhF72NTlOHKKIpjewUzNdleLGP5SouV6XyW/Yu5jE6UcKV4kanZ3tF6uNRv2VK/RMI6NtWola8PJQp16RUl60fhxOP04uCKCsE1eLmvGevr6N87pzF27+uQn7tE0TpSOWsqjPT3tGYf14uc/TI3anir11Nymy7hgREYVnKcFIJ8yAFrnORgQLYNTxiYRIYHN8BJuZK1hB2gORpVayXhm8NkOLs7UaOLeXmm12JGro/rmN+/Ud13vK/EuKIpaKtd9471yvUI2+aIhFyQBsXMioCtN+4d0MKCQYKNaBad2KpUNamGlQgxFiFTi4sX9ukgcnTl3lf78L27TfXclOnt2bM3qD7thVy/8vmt0ww0dheaQjYvPA5YBRIhLxB+98LA+eeu9+uSn/0Nf//fCDfyQhx7WUx99rZ70PR0dOzlSGCzkpZ6anarS9cCe900WKR4PzU1+y/un+pM/3dPX7rlTL3r2Eb3zbd+jKLygaq1lrk0T0HCaB4Gm07EaiBnTibmIOLrBZyQ6Lzc2t+Vq7ajebppQ2etRqHBYrkuJRCYnYbOfKd1UrGCFJno4zIj5CsvaxEOLVeNYwbCE06ZwKeF2getcM4GIQykCAxgHyk5ca+TFjb6WX4XLuVY2H1tU2co9EMItEk5bPTFg4seFUI6zi8Ze/nlbexlagXLxEWMWhYMnI7ZHg3ZRZoWVLct8a0N2cwZvCFd15biKrOCsaHm3Nm2YkDiwdCBXiJmOCc+B3zDntrl6iABbmU7RAhzBXSsXQu4y5nDXkt/oWpmZl8+U4xbbuAU3Nl0YJxRGJ3HOyPitFPblGo3GxrAzPnAiu9aUKW54sXBAWyaqb20pnRd8VUR8Y22WKfjJbB0lypflkfGLSW6Mh/uKyk3VmjVdOHfKXCl8f6Vqx7i3iHcc6hHTKJAqEeuNY3uHMgjhA40z5QAAIABJREFUfRCPiHP6uvuue7R7iBIqT/VG18Rc45MvaXcPVOY9Qsojz7W/v2eOnJ3dQ1ZWZc4xe0/4xhh2OPjPR4ZZIVaJe61ahQnJd0aEGDG1rK0t2Jr8jitlOXFcOLMUtC0vsWUb9ueReojnCCy4K1MtaEynlJAhA6VvPtHPA2O/Jitf89WBDu2e1IJio+VEnUvOu5ihaq1lTiI7vFMUuAEzxP3N/x/IxWXEfUyKBWY2gyDe+QyKIt/QKwxnYNrhNK02W5qNcC5uK1nDJS3uuWxZtGdv8pWCCu/JsaUj+PxwMkmKeJRRwpHF/Q3LvMiGGElnsdwoW4PrmWhnZ7toD8cdBic1daxox4qlEFVR2+hOAZI0Htj+B7GKd3a5TvwZkQyOd8F55X2PWItbz4TzZKUpbuwaYhvvg1DTSc8csFWKrZZJkW5waC+HMwlPknswMwcUGBfcibVG01IMPD8+5UeIkUliDnfQLqzT/OQgrGsx43pQ2oNIyRpViIZWeIkAgfva4uzY0jNrEOfa4Pxbx3NzhDMs4zniHTkajUwwZXC1EZxCBvKJlfmZOJummk5nWqx6xu+v1DvycOd6kZIlrGYuMc8v9z0OcETAwtnNjMMKRjcFQsPWwTQ3hybuT6La8FHn876aHRiHxrRQgkOfvQ6OfNbN9doGjoFbLcpIzb3I7UVpWvGZXdItvJuMfR4qikpWBkRnAGKrzeAvuSZJdVFmxDUzS6/jmWjLfoE1nsK6tSGo4Pbj4My1nA4VcB+7NTMSUJTJnYNjlgFVstpYwaINwq2gDsd9kbjifjCcjKFWLpWhRiiCmQ72e2p3d0zEMbYtgx2EYgqrPDjqCIUR376VkBJl5j5HWK232/af3JcMtQY4AonIG0+XgT/7X4ThmQ0icJV65uRNbZDH98HnZU1kwxfBu6fAMuQ5CG2d43oagidwdPbUvdrd3tYcPnKSqdFsGpvVXP08R5uNFvHCEk9cf9ZHxF5QNwhpYCRIHHg8S9lc89GeqhVfk8lMtWanaF4/csySJAjQFlEvU9rJ70TyzJfHmoLsyI0XNG0IhlhKSq3SKJlBgHduFJBwgBXeLN5N/BvK93yhKucB9sPk19YL1ZsVE7Fr7SuVsrcJSxoM+rZugrmCY86Alf2pFYK1tkzY5BrMF2MTV9mDe6Wq8lmsZQq7lCFpYOzu+RiHPj0MsVrNpjnJfQYEGezt1LBq3KAkIUhPsC4hrLJ/YL/N94AoXwqlSj3SeDxXo7UrJyopiylEy+3PYO9gbP31ypJlIIvKrC3xQmG1amix4uc4yt2SrQOkxFhLOfM0t7aUzGMb0oB547zHGkGJGn8ug0PWJDfcaNEv8E2VRtsWUN6Z3H/wUyfTqZ0LAsMcMYyVrYXlekulckMpDv8w0uj8aSv5pDPB3hMIu/HSnil4vJz3KjVc++tiSLzJjNXvZqnGg74a3aYNCWFNI7zijueltJ5MC04rmAp4tSAbpgwxU3s+DYUHaimI1B9cUKu9rdUcbAwYgZVK9Akw9E4S2z+CUWHo7TafcVlnuiy9PKCuwOUb/gH1dV/+sPdfgS9/5NV5ZeuornvkE7XxSloA0a80zYVHKRQv5sAtWtOtdTbPlOa85nEBEunLza2Au0KBp2Sxtk0VLzkiQERy2IRnHpH1wvFiZTOU1aBKMdqLmhbBZyNvXEfA68S60wWzQmUOzjbismykiTcFcuGubpgecqzJrLUU0YHyH1iwCGWzyVDNTsccAOYICWvyeFkvY0vN2ubVCqbYfLGh5pCxKQqegtAmtOYOqle0hNdUhaE1s00IMTQ4TxRXbe3uGOy/ViubWIKDxA6k9YbiZaJGs23RZbtWFDBxCI5KJmYs+fm0bAOpdyikgK0Xqbd/YAeuwIpp2HgtRAE3m0M2zj4bFvhquWMil4MAAM+UXTMHIouG1+VQRkahg8/BB+lU8u3/RAUfldMt/waZ4HAQGZjDFOcZHLF0PbTY9nBwUe12Q2H9QVr1LmowvVvbO1vy8o4cd21/9nLOQQV3T67ZZGCb83LYsqn2Ko1VazWVk3h2yppPihIY2KK4ZODt0U6+WjE1rmrv4sIg+W7Anyl1W1Ur9sAI16htK93QCN1TvRxoMclU365rPpqrWu0qSeZWVGGOok1J+WJb8/iivPK+uSUdHbKLkC7OGgcSHh3XzvW4F6Vxv6fQ3bHI9MGgqw/d8i19+m9O6fU//1w9+sY9VUtEf2K7R8vdjhUozWh3DqUSJWgceFe5ev1Qn/r7tX7/XZ/TH7z7Jbr2+rkqpcxE3lW8p3gxthK2Ruuo+r0t/dovfUGf/cxMkyRRmg+VZZEdVn1nplf98I36r798hbzav6gS7RTC4nxum1Ac1uVOxw7G6bBvQwy+b7unyyUlfDYm504hqrMJtdgdrMcEbjBFYSVl+URe0NZX/2lXP/7Kt8vdNPQbb36hHvm0izp6/KScFIGpr+WYg3OgqAFfYF+5TihXRRf3OvrgB+7Vu975Wf3qr79Yz3peVd2twjXA4YvSDB8vRxKasL9I6rr1tkRv+sXPqTcdqeTsKtHaGuGJZdZL+3re02/S63/uGm3vzlX2KaGisKSu8XSjVXpUr37lp/S5L7B2REpyRyVQDPlah4MrNfe+pPd/7PV68HWJthocnnDcg00oaeNP5efw1yYazpv6mZ/5vP7xn2Z6y288U8975kLdBoIiBTMUmvkKfRyklOGQvCsit6BDXJ6vjCZlRITENtN333mPjp24xgRSi9LCWPRqmvTHQmOkzMQtwXtcWyst4kQpqtlAwtwaRFhZQ8HG0tRLkzhx04qn6XhijlJi5I3uTvEMcyDFQU2DtDHJEhsocJjN4Q/GRMSJBHJAdCwlQMEGIivrRGPrkA3PKPFi/QRzIHej6eictbEj3FsrNgzciFj30tyXjldTf7+ncoTTNFWnvW2O/hkR9GZXgYejL1SWTQukgAYa9jJ1uke0IWaehIYXQKnjoGNoAmejZpvDLJgOhnoji8sj3HIPE6Ulns4ACqHMYri8SnDHEsf3cOcXBVEM3uBOMnDKUw6+O+akWq7GNnizlIUbGouSQ7wJsYN9i+e2W0XjOwiIVZppHic6fPQqY2siNIdBIVLxPREbNi4y70zugRnMyLo2K4q0cBwj5qRac0jE9cUojIgvAwLWXuGeX5lj3w69zY4JgZSA1eslK9pCeMNF1e2C6+H1Wgh0lSpcX/5c1m44qz4WLRNnTVhCCDEKDLle3reR8hTRmQMir99cfrWuZDG3QZFFx12SCuB5sqLQCwmIQRz3OkWPniwGv73V0SZf6OKZM/LdssIKzeRllTn0ezigAxvqIMDgluXeLB4gbiR+H9w+xH1zG16m7BcuCes4wwtmeGooC+4/HJsIL1GjYmJJLuLXdcPBeCEfkj/bM/dQuY7wvtS4d04bB0chUXNiyAg5rr2nN15gzxNN1XxviO8IUxvcp1wfc9tF5kpF+2Gga5zZdWICHQ5UIumsBfHoQJVm18rk+HsYyOIIRnghFoq70nW4Hgu1Dm9ptHfO7vdaDQeY+cs0Go7UPrat+KCnkMEBQlm+tL0P5VN8VoYXiFFrG1gSeWWAgeibFNxTCtoYauMmA/GDMBls5GVcP9AdJH6mJspaaaG9+j1FOKfTTDEFg7w3QfDAIybWHYYaD8b2noGZv1zNbUDO2mHPG87H0UixFT4RSy/Z/TnsUcRUNqwS/Ht799jyxl7DKUpKaYUvl81ZV5RIMahj7eKZJPUUKWf4iosz5lnGZRpqjXhLUajL4HhmfPPhgCEKDr9A5WZd8XRqv18Aj3Y2UwUMRsQ1y2yoxhCFawWCwPdxUk9UqlY0mzBMDtRsE2WeGqM7gqkYgdkg/VCsWZTuIVrCTcc1bsWUaQ7FwgYRfIZSxVc8GdgeZjYaqN7BnUpLe13DA/ZUdcNV4KLlu+ztXVAdTIuzMQc5sWQYmrSnw503xEKJ+/agYALPEcm27PebTQsncrMGC1oqN3mn5Jr0RyZUGjfTSxR4gXp7e+aMtp4BkmYUw+IiTRMTW82tVyprOp9b98Bgf09bO137rAzTEG3ZKyNirsE6BTCCKyYWkhZjADKdzU2EtJi6DdZTc3Zb2iJeGLcV5jrfB8xm3I04IXHg4nod93oW0eb3ssZ4xPZkY+vQZHBBnXbZnj0wHCbcMQCB21qtFucYUmwmVGMU4dEpSrNcEAwG2WAbyFqHc3Nu15tnDedsyH0Pi5/ofZ6aM5Ume8bJnG9YczF8cD9yPdj3TgbTonjSC6ygjX015YVBUOytub9twLhxFFSaxhilHBAzQbLC/YrJgf1B4eDeiMHIyn4XW5vATll/AbHzYmCDIBjybid1YkWwExP8MG4gxLN3CGpVbWaskWBlOETgJC7Ze4x9sGHNPJA5DK8K5AYMf37/vYv72t3esWE8azNO8h6ogUNXKg08eclC8/nE0l7GrTVudmSDfb5nmMZbOzuazabW5Up6xE6PFBJGgeaDkd1DGGM6uzu2d52OpsY6x0SzWpC0gae8LbfMewqTCOV5mfUjlGtVDXoH6m5vWzlgKWJos9Hw4LQ8t6L2zglzCceruUplz9jwDAgskTgvhPPNsiiOZTgH+qBZp3yRcxi4NArneHcFWi5IGvFdFO8C1npzToNb8nwN909rNh2qVq0bO5uBqF9t6NQ9p3T8ipOqHX7+ZZ3psvTygLoCl2/4B9TXffnD3n8F/vGWl+WN7ePqHLtWUQngelNeiTgfIikQ8djEzmqZjRMvl1i9/liHj52wFmvcAMTfRxQ+lYnrlOzgTkQoieNLBxM2mjhNQ4tYsMshksbLjEPWYkn7t2NijxUFTeYKahxwZhZRTmjCpdGYdk0a12Gy4k5Y4VDDQQr3jQM8PU7EhRYWk+awyUsVETgsUTABd4pNa+FWQOjkYEV7LJsfDgcTypOqVYtcEqlBDljZQcsx/hYOAISRwK+amAvSwDatOU6LXIuYZnYaI1fmhqG8ot8fWmsk12k5jy1Sy/WBpTSfxoVDhI1cmQ1NYhtmK0hZ40KsmrNoOh0qdSKVqjWVfU8RkayUBusiNlZEkSITfdgAsfEPm13bILE5t0OttWe6cjjoU4pARIhWzdyx1k7+rGy5r03qmovC4bC6HGjOdD4BBk8s/HDRFprAhoIMAYOqwCngimGj4ZUDZUvcB7niFZuO4pDHob1R43AyU6MTWclBo9KQ5+FqgVHb1YWzC332tpJ+81e/qGq7qef+wEmLAt/5tYt63Hc/VAf9e7VedfTlL9+u177h2brxaSVVq+esWObCmZ5t3HaOdW3TvBr7+sq/jPX2X/22nnbTg/SSH21r60jfmqJx2eJ49V3KYwrnCuKIGXgdR2fPjHThQPrVX/6yvvSl88qSmlrlmn7rHTfpOS/INRsdqNWuKQw9beB7cXx0E8UTGpt9TWeePvaRmX7lVz6r4XqlF97Y0q+97bE6eTIqHBebvrWMhvVjWg49/dIbbtctf3GP5k5fRw9XddVV1+ihj2zofX/2FQ3nmer5Wu941xP1uCen2u1coTxfmKOSg6q1jJttVyo3qtrQdo+baDCyQ+b93z0FCFZEl9LsviyKdBYTi3opb8kvr3T6Pk+//KZ/18dv/YZc55CuO+brr259pnz1dfvnvqYbn/pg1VuhJhMiXwfa6h5RvACHcYN+43/+m/7kD7+sWVbVdruvD//1j+nqa4YqB1VzRTjVpZb9C+Y6coIT+od/6OqlP/K/7XlOvZmuPr4rrzzU6VNElU+oN5mo6R7Tc25c6bd/76nqtqbKvVST6b0Ky0f1ob/a6A2v/6KSTVlHdxK97GWP1fHDUtnz9ZfvP6dP/9t5bbxEv/imR+rlP9jQ9mGih65qYaRFNlHobGs872k0epCe8KR3ysm6+qlXt/Wzr36IBhcSXXXtrtyQw11Lbk5BHeKFZ6UrlMlZdBoHHJvrkit37ZqIdd9d31GrfVxBGVwAbnIEOld5inNkbsVXgwkHmCJqdvj4CQ37B2o0WlqsUtVrDTucse7CgybKP9q/qHIlsEgrLlfWHMQbWuBzi6BycmTgU0TbWRTTOQ4KT5EdFGZWikW6AInl/mIJIncIFxRhuXABiZIiZuQcrHIN986pfeSQktHYIrJL4nXuxpzzlB8RM0VA8KoNbWZTEw+DMtFRyrVc412nycAGR/PZaVXKRxX4DFsQS9tazMeqdLe0nkws+ono4iQLrVIKezZyYPpSnLVYGtcSVxnYEwQcDnsMokBVBC7uKClsdqx9uSjqK1ihUYijGBZfWLBUQ2nSu6BataUlXEYEadyEVuqWaz2b2DUc4SolkQhepNRQi1Kj0FOyWsv165ridqlRPFOwHm3oBd8ZluRsbo42W5vL3COIA7n97zjmOHSSEoCJaiUxlyLlCDW8exFPXWKxCc6ssTlv+Ll8ptlspu7Ojv3zvIMQJyshgvlUg3P3ahN1dfiK6wqOr/idcBhxlsQZllkzuAmHrmfvH8QmoukMIomswpgkCYGDlYO8sevqdeMhck8iCMbcBznOwqXdo3BMay3gwXU5Ze63oT0vlLXxTkLwQRBAgMD1Q5KDd/oafiUJjXWmcq1krlve1wjSiL8gehAnI8TfeKPA0DepCRISjkHwDXNNZwN58q3FGgcl8XGvHCqZDuVHnvq9fRMtSmHF2H0OFxicTwxDlR9VtKnjdsIFZYfnSlkXz5wzAYqfQyw4RRQJQ43GY20fPaqDs2cMewQLfTSJdejwcRPLcbZTtAirlIP2cDC3wzaCVKnM+jnW2n7uzEoOQ4Yqnm9ICN9NDTEDY5SCLJyGvNIr5bbWVjDn2GAP3iCDa1IKCBomAJpQw6CHxEyx55ogcniRIoSvNaWiuBnZYvDeX9pfm8/WhSCO183EVt7J4DNgvUZ2DzCgxplGIRWleyAmyt1t5Zc43gjS7IdYHxGSYOy7whE4U9i4RovRyHjqzDBc1gya1oEFDafGumYt5J7C4ehUIq0mCFxFySfLG2teMcin0Amxtm5YIVz11RprEVoQruiNZqBFcJ15nkWhcV6yHz042FeriXCcqtZs2D3NtU0TT24EfxYHpqt6a9uwV+tZ71IZmWfPC9F1hBli4nafwu9nz8by22zLYYhZxj1bpJ/Wk36R3rqEz/HZUea+OVzXaaxGk+elqc10rjn3CmIgbmPP0WyKUFw2MwCzLp497r3pZGx7TWs8513vhQXOKs8L1Ea8MDNDSoGrizsz0D1336tjxw5bWU+z3tHeufPa3j6keAnSoGYDPPYMDE5ww8NGnkwndh+xiiLkNlothV5orM/BwYHttdjPM7ADWQNaxRYuRDpL2MOZzhQ0KkrnU2PUmqnAC9S/cNr4npgAEGFxJ1o7OykCi2MH9vficMeRzzUJmlUth+OiENLnHodluinek15eoGCywtlZ3d5WNpnY+5T7ALMGTlTusdUqtvcl63qr1dGgN1ane6h4P5SqVgS1igcmPFI+1ey0tJ5PjIOKyDocjlUp181BieGi0uhoOYvl5Wst14lmViRYsu8CMZxnDuHfUBJWCrrRfLFWvd0tymvpkgDzRHqOtNHwgsX4rSuCwdxsbqVIvO8MicDZiTUKcTGX9vcPVG82FEWeVvOBFdJF9aZ1K+D8Zq9Sa3VszUco9CstrWdFvwPrC2ciJ4q0GA5tbacokXMC3OVao6b1YmmuU95lpAC5nn65pfFwYGtcVIaNjkC+sXMTaC/OYZzXOFPZfVktXL2GejBWd5GEpPAWxnq1zr3AIKlIJbKbnc7GtpYz6FyBzkozVTGpcIbDaRyDjihwLHwuzlukFkbDvlqNsiUT6NDgfqhvt7UY9WyvbK5vtmx8fji2dHfw3cAZX63sDFir1sx4A+KD8xH/9islDXs9tRj8gsQZDs11zd7JEiRVvt1EsynfZWT7Mdb8FUVq8VLdK198WWe6LL08oK7A5Rv+AfV1X/6w91+B2z/0w/naqenIlQ9Ru3PIIN333Xevdo8fN+i9NTuvC1bpMmZTLq0zuJwcFiMtZzT3Erko2zR/QyMtHFW5hZvBeDmOlYJQmACcPgoK9hIHLDZM8PKIERP7scOSuaMWcgKsOQVeimk0Lhy2bEw3cSvwn463UWaN8L45rnCjLJOZmltdxcMD45fiBIODswYqzwaNcgKcfIxQmY7zY9KJHTqJE0VMgM01FlhUGDcLfD5EU5hYvGwz3FZlSqPgtIUGNQeWz2bSNyfEsojpsmkn4oZnhUgurjc/tFgnh21avYliG+9wg/MRoZcXMhtBHLyJXSMrDgmLySmZ1nQRq9HeuRSfvd+hGsgNI00GI1UaTRM4OaxxoLbNhG1ocEBwKL30LxhJOTHCTCLK4tZt488pNJ7i3loYIw9XwP7Zb+nIyRs0HcwLhwTc0zYbf/i6oUajiaoNNsi4S2qaT5r68MfO6N3v/oTK4XVaJGM99EGRXvyS63TN9Tsa9NcK3FQPejCxn/u0XsHvPabvf8lndPvX71TmTAtXknu1agEMyvtEoNhTpHppV/NlT09+bFUf+KufVqN23pjAcJA2gqNX0qB3VO+9+Rv6oz++S9utkn7z7U/Q4/7zQo1aqHI5Vx7Cs2pos6QdmX+W48BJnboj159/4Dv6u0+f0h33hRosb5cvX2WFuvnmZ+spNzrm0iuViFgTq/fMIUBFyP5eV+946+d1+mykv7vta1rkmUpOpCc95KR+772P0DXX4LhzFdRza2XmYD+4WNaLbvqkmq0TevGPndCjHg94f8b+XpNFS5//zFIf+MOzesELXP3qu2AAchxdF+w3XD2oAHaY2ZhTERYZQhTuCWJ0xFN5iCj+wb3BIYNTqF/Btbw0t+d8lGiy3Nfg4MF6wXM+oB73efkaLRd36z1/9P2K+x/W23/9z/T+D/6GTl5/RBFCD897UtF4tafF8rDe9PNf1kcRZN2NQqel17zi0XrFq5tqVnBEhIqqfN6NCSpn9g7rWS94v07tVXXDiY5e+5qH65GPS1WvhLrjP2LVO4/R97/kt7VcndRutKePfOIHdfVV+3I2sVY5be4n9Jr/8ll9/G+/pec/8wa98f97oa48iYsr1ag/0713pvrhV/6lLoy2dPLoQJ/+m1ep3jljbEhcg9l6o3QVygkdffEfOnrpD39YD7/uiN7836/RNdfs6OUv+l/6oVd8t17+yrYCJ1KWUYSBgQ7HHi6PIra6XucWOeZA4/kdc9FPZn21t66T45XMLcfBk1KPxQgxoqThwZ7q3cPyXJxd/NkUbPHfOaDjFicjzSNIKVJq7ea47BGlTBGhFHCFqwrHFMw/2MYN++4pW7KgGoogqAA/NNcyXnUbEGWZHc5osEV0MdYdjndjLi/swLKh7MYOo6GVCnk40Ie9wpWCyBK6ijnwuhXj7uKuROjBgYnT0RrZWdPnJBNKWk/7VnSzmt6hUnlHuQeWI5UTIg7mJs5S3sO96tJaDG4GjEc2LzirtuazhsI7xAlJpJfyEVlrczKfWkwxqFKKUwwYOPBzEGQ4xr+I9CKY4KxClMFNYgVcjqd5PDVRG2chUUfKLXBvrpebS9xrEA84QAMTRFNcPfCdQbtMxyaOclIzwRU8S7mmeMDgKbR1FFyBxVNBeODiqtTtIIYgTGa6d/6cCSoInqQ/iG9v7x6yw9xqNS1iz2v45am5/HkvEU1dTGNzh337619Vt1nSqTu+qs1qpJ0rH6JS85COX/cIjUdLVTvE5SnnI1K9NMGgRCmUHxYlOlaSCBoBXAFiKbcejt/A3n2I/DBDGYhcOH9ejUbdhKntnR3jSyI6hG5FtRYu07ZiSvY8yg+r5vpFCMOtZa5ZCtSSIgmySjfmmvbCqrRBiJ/KL3na0LJsvPZEUaNqXHGYhI5TMoHNCXhPzDSfIUx1la3nViJHWUoW44SCDw0Hkp9N8RLCp4p7JGQouFaJ72TjGjfb8V3N+/vQY8wxhRuJoQeuscWUckSQLhEV7na9eG+PpyNNxyN1O3VllIBZ6RMMy9gER5zdGawSB+cr5UAUM1HmVjWXHlxzsCaT/nlLlFQolHM8jaZj2zPV6y2Ln8MDJtlAeqNWZ5iBSW9lhXM2QmGyFtSstR5ciTkAwSu4RXEQ7/w1eyuwHxvXir58j+khKmQhXsNwDqKGlY6BFKhUKQXztZ7P7RojPsWLle17DOmULmwojpOMoRH7FBvo5JnKlZK5Cjce+x0a5qXVZKSgesTKuXq987ZfBLXBsJtBeb6CWZrZr1SUPbHGMoxK7XojthlPn4b5MNBkOlQY8Q6EF5upWuE/VypV2xr3R2q2WzbwZ8/Du4+Cm9FBX+0mLkHWPWk0GfD0q1YHw4CSHCjdzKwV3g2q8oMC9ZClU5WrOI6BOBRiSpVYNNcYNAgDQ9y3/HUchTi64fJ6rg0HzHWXYAyAhUzCY27uZD8oMFpRNVLgUrxIzJj7kwg9jOCpGh0a2cf2fuc+JgYPjxsjwAbnccq+fKNKu62FNZAX+9X5ZGruTwYwiFZbW7vG1catGM+HqkS+vvnNb+lhD3+kIQT42VZRWirp4KCvncOHNDzYL9YkEBo4JNeUqiFWE8OHFV+wNvmOuL8WMIudwMRWeLjs89mWVBF4GdDAH262L+3tpZSCrcCVSxIkw7XuWlS8UmvY0IF1ttxoaHzQtz8TUdGjPIj9Oo32S/AWrIfsN0ktXTTMFgOJFc5PE85K8qOylhQpuYhmDHpgSlN6y1QDdPjSRE3OIwxJS+WW5jHFbWBzwHWlRdydPQdDCfj7XuHi5r0ZL3Hy1214FffP2RmG9doHWSBf02lsPRG4bfmBJM1IOPDeG41nxlGNOjULEwwvDhT5rioIxs5GXlSzFBIYlIRnwt7JIHgSw7GM+wNjcuMq5znJSbxND4zxul5dOlvVyrZeICDyzzJE8vyq/HLT3uur5djEaWNtI5KD4shhuvsawKa8AAAgAElEQVQaj0aqN4o1xJjrfE8p57WSEtZO9kDm1sgMY2Kc74ShEMmZggFvzwbRfbASVq7FuY50VFHyi0kFNmxRshZpMpyaqAl7OqNYrtpUCCoMLja4N5eUykLNZsN+BsxUhE1z2uLU5me6ngYX+9o5tGOiLI7phe1NSE/i5ma4AXqIQW2q0O6NVK5fsTUT17/xgbleRP9dGPSr4n4x1EKBmvD4rjlTOb5cxN90IjddyQ1rWgxBKXmGAsAEhNBaP/KsyzrTZenlAXUFLt/wD6iv+/KHvf8KfPq9z8sbWw/SFdc93jYXtUpobKgR0alaw6JWHArh1CTLhU3sq42a6q2GlgsKMxAdmY7T5rxWubMtlyZIWhHhLyHcWLkRLp2SRYFwDRy94grbQC9mM2tqJWIGu8y1UhXEShpYC7YQMauQBnU/1Caea4LTkUMDpUMLymkKppCVpxBnha+KS4DDkVlPQsUzpqW1Ykrq+xqMRmq3uxZXJJ7DhJr2YyKKe2fPavfw7qVGUUprOIwgHI7MndVC0Cw1NT5/j+rtOv+4iQNlyjZmsBhBIaRW6hNbkUpYxIdpf240DXqf+665Vmm45WWP2DUeHNjvyxSYzcAGd2yZ1vQiQsnBbB4v1WrUtH+BaNYRm7qzMcXBVWm1NOkPjPWFuJ35RWQIdiyxQRMcEKUpreCfIT5K9Ho5UbYaK0SkDo+YyEEUOItHJkIg0OVxrMnwjJpXPFiL/bGWi43a7aYO9u5WUGpZcUtYa2k1oyE817C/rV/7lY/rttsiDWDiOS3b1MU60IMPXauMzYo7l5/O9TvverYe/fixkmQiPz+pK294q4YrDiz4TtmY1ZRtfPlOVSeaOwrre7r77DcUOqn+/H3/Vf/pqVK9TNuqq9lsX1GlqtGkobf/xrf07vd8UaFzvZb5Uo948EJ/cctLdXQXMQzu2kRuWNXwwkjtbZxVS82mD9KLv/dm3f7NkdzyRNNFSQoQnHK1/C3d+slX6EHXDZSlc7VaVWNzce9xguz3F3rX287pj26+U2snUVitqT8byHFW+sGn3qRfeduuKqXzKnsVcyEdOXatssTVqbvn+qX/8k35paVe9wvP0NVXg0i4V/WSq6XKOneuopvfMtC5vU/rfR+/SYvlUK162TauOMI42LLThn3FVL+YsCM6NW0DOMVZwEF5HZvIwIaRqBPCRbvTMtdPtd6yA+DN797Xf3vz13X02I7KpUP6yt2f1o9/32P0C6/b1tVXNO2+t7KiIJHCkkZnB3Kjkr7yjb7e+Pqz+s6dY73u575Pv/e22/Tga0v6k/c9QlcdSzWbjuQGmZqN41okK33xS0v9wMvep9G8okdee63+x397oR79uPOql32dvW+pf793op967cd0cVzVbqWs9/75k/Soh5XUKFEO09R9dzf0gpvep//0hOv12p9/sB50A+3gpxWvFqIjppw3tB8f1ROe/Ms61GjqM598vbYOj5Q6p20jTYzLHDJuS//4BU8vfelfKUoHetfvP0GHDl2nV/zgv+rpL9jVW3//agX+SvIYcmQWS2aYQ+RYQcF0Zt1jEORuIp06fZfkbXTVdU+ywqBhv6ed3V3jouHcKgWpLlw4bc/LeLLSkWPXmGswy1fa2m1JsP6MDVcxxiTCHXG4+nbL7u9sPlcKb7Be0WzYN/cbazMOGkqQbFDkIhZFhh0htmjxadw8PE04yTiVsTC4lKXAyib2XrQ/I9gpSkVuj3tzOoRx5qrSaWhDFI5Y8MFFu7dcr6rRcKatQ7vGzIZ9y+EPBwmHO+KSHAgbVV/n7r1X1fpC09FC9U7bSlPcoGssyWZr20RPhFUOTgys0uVYGS7hDJGNghpYbPCfJ+ZKC6pljYd9O+Ay8Io8Ll1D8SpXo9kyth6HQOLNs+nMnFtwBonywR/FhYP5MkPMBR2TZtZGzjrdO9jX7u62RgMEMJyCvsLutuKzME7D4r3DAJDnDoEFvsN6ZWgO3GWsteYCnscWQ84uieB+WLf/3RQYxBx3o9moZ5gGw8IsEKrQukhaFHFutC/joIZlwz9QSkRDunGSM0eVcski28ODc9pplzU7OK9p5ujEQx+jPIezzVqTqYTADLvXzzXp9Yw7yz3AkIMWbgyMoecYSgbmIO8hDp0I9DjKZrNYp0+d1sMf+Sj7DhAGcQtTNJMsZkqWmbZ3Gko3kQ1dNiZQ4Rhyihg2PHIOmouZxW2LG457BcGVSK/Zks0tBqPPSgcRDWmbX8wNJRTA8eUCEQlegr6o2fBAWiuZjQrEib17+TTE9VPDHCynS4Uu/GninTm/sobDPSvcYWA6Ho7V3GpricgpV7XmtiEk5hTBNLvySw3NxjNFMB9r1QJlVK1qOe5bQU3gF/cuxZsMErjHlCdaxZTVwbVuWgkeh+szZ89rd3fH3JLst+ZDBKyqlfWsko3q3aa+8+3vKAjL5iisVCIToHBzLWdLc7Ru0rmqEc3miRVUbR05LkUN44vCRiZpVKJ8CdEh36jXu6huZ8fcvvxevI/s+UdoTXOtV7AOO+akZpADaoCVZDoaF/zheKEZ5XOurzqFOOb+ZsZTYEssTl+paDEe23dQrjVs7zPFKcvOj31hlcZ13/ZDcI+59q3OriV44H5S7rK3t6d2q1sILuWyBiOe78hKthCZcRkywAdFEJUcLaYgAyIb6NjvOStcfxSqEttHKMb9imsMZEvvzBm7B3a2G9rfO29CJKIdBTqd9q4u7p/WoaNH5BjHO7VB1iIeFEJpUDJBz/5Fuc2UTgH49o4OiO836ybu8v7Z2u7q/JnThu44dOSoiXs40hmgMfxlHSpKuXDLB9qseTfQll6s7azZYYl1bWnvdQaB7AO5txjEYirg+TTMjFItlrB65yY2MTBiTUhWfC/MzTz7+ylF8lpNOcupNmms0XBgewH2vzCkeW+wh2SvznCMfTmDH4TZqBTZEJb7gOvAfVKgRTxjrpeaJcM0cO1NyIZFS3FWxdest2eC3rlzF2yotb29qxpt71bSOrL3Ba4/MyYwIKRAC+Gec4f9PaAOOias+16quQ3vW0VyYAHfM7QUQNmnqKtkzzIJASsO473GexC8iXE5S5qMYBrXjH1eCWuqVHHgZoYOo2yWmH5Uhgdd0ehgX80m7uNM6zGcf4wJOMDnVhpnJVtck0odlosNO9lXlyqgUAL7uQxlncCziDjCIp0KfM4SQydzzUcaD3omCIf1plZ9yqRWVurHNSpV6+Yo572bbTLj+BfvaZylkaEnOJ95dpbg7JEoWVBgh8vc1T333K2rTh63dwdDs3INtBHlrJg0WDtJBaTq7e8XXFeGEYZ4K3jnMKX5PhFcV5OJ7ZH5jsNq096vDGsxkvC9pbxHDF+BxcDTYDRUi24Lybjb5QBhd6MVw12Y2/efScx1TvEs/FbP3lUs4YvxyAwcSUZacG2mjdUcXAx7XMrmMkPQsUYUpVKcMnGQc3aIbB/B+QjHMNg6OPTjg4UZZ0q8jxjYreEYM7hY28BpZg5wz9KbCKMMOrg36EaI45WVdnLebRw5okWvZ98fTmxzzK9nOnfmPh0+ckJ+takMVIDjW5IBZ/L2ycsogMvKywPrClwWVh9Y3/flT3vpCnzulufmR698tq5+9HOULM7KSWdawbHhsIBTdMWUcmOcHzbQZVpOAb1XK+butGi/61lkg4hro05EfqoVh6F0U7TyuqE5S3j3ES+EUWVxwCpt0wb8NBSAiamzkR08mQoT4ajVA5sQDgGKe5GaFJjk8CJT9S9etJdiq9WyMgwaV6292aflGW4REX5etnAZG8bUceFBRZE5a+fTmWq1th0A2TzDFA0DXEMUKE0LbhScPhF14veB7Yc+mhdOKLiwNNqGbDYZgrsK3bDgxAWOFvOhxQuJ5oAOYArNlH06GZkrFLcF7rFKo6bVItZkigDWUGf7kKZjuFwIZcXhdjKiZZyNLte+ZtePmJuJzM0itsUhohR6KhNBXMBkrJm7AWHUdJRLUVUOrrhpHcTbNe2ojpKESXrBYcQ9y8YStiIuisVirHQ1UuTmKpeOKsk5KOByyOU5JaUb3F8IdqkGvZFC/6R+9rUf0Yc+ek4bzfXwkyf1jCc/Qgf9ff3Nbd/QeNbUJmjq+ElHF+75N/3Dp9+go0dPqVbHERLoM59aWvEJh4OLFx2947e+qbOj09reDvWmn3mcrjixYw3v20cmuv7h28o9GmjZLsIf7GnYyzWIK3ri42/RLCvrcdc/QV/9zpdV8jf6648+Xw+7biM3mmk8n6pRd+UmrpxNSytNdP5iR095yns0XHlKsrsU6LjWzlq+c1hXN6/V33/uOSrVvq161Td9xMl8BVHZGuQ56H3m7xZ605s+p2k80JOf+mR95NbvaOPGuumhJ/QH73+iouBA7U5NpcDTJvU0mg01HJT0mh/+F7tXf+GXn6rG1gVt73Lo93V+P1V//5he8/Jb9NjvLumt73mS5BJfYvOaKKrgSgWvQQkQ4lJFaw7o8MvAPfiOUopistTQAByO2QRzcDGEQ5qqWqubI7K3l+udv9PTH7z3q7rhuoZ2m119/PZzevZ/rusP/+iJalZji2OvViNzem2SwNxMs2Wus3tdPeGx75HvdPSG1zxe77z5NqXOWn/9Vy/VY66fapUNtdoQ2d6ovkXbd1U/8UP/pFv/fqXuMUevedXj9f0/yNrTl+/uaG8Y6i1vu0sf/cRX1Qr7+vztP6lubala3VM8j5StT+rZT/uwhpOZfuH/f5i+9wUNbW3XNO6dV+htaTFdaekGetlLPq9vfOuU/vmfX6UrT4Yq1WNt4oE5QhkMTRah3nPzgd75W9/RjY8v6e3vfpa+/q1T+n9e+nnd9OTD+q0/eLxarZkCby0371hB1TpjwLJtbi+XgxmNyXAr8zFyhE6fHWj38A3abGZW6lMK24Ww5+GiWmo0GKiNmEj5Eod+WIi0T6O5UayTORoMetZ6W6vgOs81GfaKUpiAkqS6NTITpUUUp1wELhi82O7uYeNB4hJBLCxXEHkc4yDyfU9GAzvcG+usVLXDkcV8EdAQA5cLrWK4ZogSFTvYEP+lSXeNo4XWeXF4QpwtGIu4UXBWNVoNxdOZDdTieaxut22DsUHvO6q2r5CfR5otiRLzz+Pgwg3Dr0UEsmpuOMrzcN4spwdWDoZzDfcQDkCYlaytoUrKA4qYlloslqoSjaQ53Q7m3YJliTPGRVCsGgs2jCpa0gjtIIYiOBn50Q6NkUeRUabZpG8iKk7EdqttzkSnVFJ/b8+a02mvt8j3mHKNSK1m22KDBedSanW6l9IKiwK/sQmUbSg/hLPYUwhvFlHbIVJMbLdiGBIcaohu0zEJgVz1WtfckiBY6tXQ3K3mxLKCupr6/b4Jo+kaPnLFEAYINxZB7/XNbWjMOPmKAtZqYsUjc7eCRKD4C9dU6G60WUwsdknhGkzwZDXRekUxC4zLinIH96ZjQkSj0bRoOO9cmpSNl4ljMVmZ66hNSgLEAReDSHelaoVPQZVhDO00FHzE8moduxcL9xvvm4U5mRheOlHBkUTMNWwDDUaFzcrauWEKw9jlZ+Ae7G53TNzmfY/b0o0CrRcMVnNz6eKyotwEZyTxWdBGOP4rdGXyZ1NCEpWt4NBxpkpyTyHuTRicXNMQN+iW4mWmKQOFWmhlZfmG/cDaXHRJQmP4WrVay0THfAMuCBda2fh8Sbq25wbhhee2ElTsO/XLoEAqOn3PKZ244oTGtMb7FHQ5NhyEO8lQlkO+CUW4vnKcnYlFgxE04D4aX9eryC0hCGVKLQaPSAYPmecZtztR7bIhcnCF4gBDUIP9ioC+tBRSZNgMa6LHzZasdObsfTp27EjBuUScAi2DqM6Aw6X8baE68V7QDQz0ECoo50uX+NPsu8CVtohXJkggYLhBaA5ow5osV/KCspVBLeKiqNOGwhSNgZoiugy7mPWM/WedocjMcAiIKThCGSgiBVOmky9x5601h6ucp7YGkSbBRR3YgD+TC4Ma13+WqtLqaJVkCt2C+0npDvcZe60VpY+btXyL9SNAFmJzucwQmxKhwNxtICJIC/g1HIwzY/WzBvKuRRBki0u50maVKGN4gc+U6DLCuLXU54aLCANQKCzeiQnAJJWqrY7xsykYrMHBXVMkRkKG0j5Y2TNF9YoJ6jA1+bNJGG0YREeIdzCfJwVzHwYDTjucogzWrXyqYGpDMSbthIDE+sg+k6FYpdmwz8fem3dCLhBCRUIsnqeq1hniF87YTgc+qjSl9KkCAiaW5+BExMVftUETv/cExEpUNre639yW1onGg4uKQsrQ9k0EM44rYrbtp0GQwWmHVxqa+9cxBzBng416e2e1nu2ps3PCyjlJlTEcgKhVabVtf4qJw4ZVJRyLYHRgZI4unUNqtjcuGsoQvOGw+BqPx6rWykpWsXwlWsxH8kCJ1BqFWIvreDq2+6i9tSPBBafYF9ZritDrF+xaBhDrtTlqQ9y30wLLg2sWsZVniqh7p9PSEkRTUjgzcXWGAaYVhkEMjHBts5EvGT+43qjZ95U6vg3DeEexvjJ847oU7wSeNUoAGfRXlcQLE0m5z+fjgSUgOOtR9MQeIJ72DPEVz5fWMbBc5+bqthQeaw9/Tjm0QkkSHphhWHcpUe1fvGAu4RoO6iXPBMMkzC0Fa57rznnK8XOL8WMm4c8BPcN3hgsaRi+RfO4TBsa4oiNc8vC4s+JZw+2+oCC42rABGK5S3tkI5phb2KfA5uXdK78QnEuha2eGWueo4WfYZ3CeRejl6yZNqHRmaxHvJZjmDA+s0zONi5LAzo5SSmUZrDFXoGsjKs5ixodezjWdDGz4hMsbJjbnrv5gaP0frePPu6wzXVZeHlBX4PIN/4D6ui9/2PuvwBf+4rl5nFypRz3xRWodKmk5HWk+pwCGTWum7vauzp85ZRPS7W7HWmrZ2FAggyiDk6Xd7ZgIyvmHw+9iMVO9UrbIlL1gMZ54JVUiymIGarWahbOJjepkbqwiDgqoHTCnpuOx/dkc4mDwIQJMZrgkHJXZjPklpUmBJYinCw1HfV1x5XEJlqdwnRKTAuZeiAa83AgRTUdDrRcTdbe7NsVf2wZyY+IQm3qLbfpFsQj/DKIBL1eDviMiwCEyph3Dat9ezrge2ITB1KLtlCIpXJa8tNNsrlq7aVB7+GbEfWltRkxl08DmncjJcj7TeDwygStLPc1mS7VaDVXqRdSNmM3exbNq2sEVBxCRbkDyVQ3HU9sUc23YlCMmd1o1+U6utQmerir1hs6cOqcjRw4XUVlab4kOxjhMUuPiElu26wezbcJmn0+R2wYV8WG5HKlcIQ7LAcHTDBRBs2VOpQDWZ4LL8i7NJ3Xdd8d1evqz/qcy55BOdNb6+V/8bj3sEUvNxoH++mMX9J4/+5rGm8Am57/+Sw/X617zKAXBeRNxZ+PQpvmLBW3IbU2Gh/XcZ35Ap3oTHdkt6UO3PFPbh3va2m2amy8qNTSZ7csvB6qFx6R8otwp6cJBqBuf9EFd7MX68Zc8Wf/7li9TO6DPf+75uuEhCNRnbWKfWzQWl8i20nyq/d5a73n3N/Vv3zivF73w+frQ/+npE1/8hgK3oyif6B8+9b36rke55iqYTSbW5A3HEI7VaspG9bDuucfX6XsTfelL5/Tf3/1ReTqkK9uBPnrrj+rw7lRBONV80lOjdkxOQDyqq9988zf0JzffoUd99xV6+nMfpa9+/Z/0XY98tP7xi/fptlu/pu3KRH/83ifohu8qa50t1Gzs2sF2vYpNkFvNioZs8qw5m/B4qclooma7rYvnz5orxMopiC+vi4hWiajvBi5wwRseDut61tM+qgujpX7v935I5+8Z6ld+63Zde0WqL3zxVaqWz2g950C4VNRsaD2lCMPXNJnq/3xoop95w2d0/VUd/fZbn6c3v/kL+tev9/W7v/N9uukpQ23vRFq7c0Vhx4pDkszTKr5aT3nSWzQa7+pwY6n/9cGn6MoH1ZRkbX39qw29+hV/r970Xv34y4/p9W+6Ru2KI4pb53GuybStZz31w/KCHf3uH3+PHvJdc2Wzpba2Imtnzdxt/cedgZ7z9A+qUXX09//4Iu1up9rkUxNJA6ckt7rW2fsyverl/6yvfH2lt731sbr2IQ3ddW9Fb/h/P6E3vPHxeuVPt9So7csPOlJak+OMlXsD5SmR8oa59nBmbbWbWi4O5JfgCmMeK6vVqUlZIOWhlkQXiW9SXotrYzlU8/hJrcZw7GD+rs3pzlEL7c+sirghEkqP1hZf3cx75kbG/QaLje8M9xass3KppK2tHblE+mgLjmmgp7iu+K5wZuJOtMWrHCrHZYh7ysUB6VjCwCZpG/wwy8IpTunDfGmCHQiF8XCozHFMSEE4KMprPK03mRVD4PDIFwySWNOIZ+PW36h/0JPvlU2kTcEdbHK1Wsc1Hs3UaCHe1pQu1yagOCQTQMetLkoUnlDqRywYZyiH5YRDOPc1YhkH19xEHg731UZbyyXCQVnD4YG2D3Wt0CbPfVXtwLWUY1gUDj04eEN7D9hajTDiO+YwLuMGBJkCp9YKO6rmmuN/s8O+g7g/1UGP986VJugQ2SyiC6mVXCBM4MSlqAZhkuFUpdwy3iVLcK3W1XwyU+AjrBJZrthadNDb06GtY+Z8gsFIrBzhHCEDQQUBlu+eiHYYBBpQiNOum3iAu9FKYTpHbGCZLIi4egWLdr1Wq1lTGo8kK/Eh0irN9i/YQThHBCRCeXDeShQ5mFISQgx+EY+MR8fgbTmnIKcQ+A1FgesuoDBqrgpDVNxs5YoWs74q3a6Gez3V4eLhQJoVf45badswyNyl9r4snL/Zkib4zFxPxtvjPZykhUALyz2MTMDiIOwUk0wT13H6wR2Ed43LFAd/o404HSiDeU7D+2KueAGGoWLohzIR9YwCr7I5VMe9A7VaRQzbhcM4xakdKst9hQ2GKIHSyZ68yDMRcsNzjc/XSVRplDW8cNE4oav1TPUa6yxCAMxZT6skLco9cZJTy5fwbBa/E9gHmtQtXr5JbE3mr3PBEFWIqOJcBicRz3G8+xZBTWZjzWcT1SqFcGCFo5WWBhdPq9kkHRJYQSCuLb9W0bI/sGcVJyH/KkrTXEMRsc/juS5cyolKAeiQVG69ao7DqrlrCw4z7dwMRpgks5+ZXLygxvaOPafj8Uy1Os8Jw2CvQJCsMyuqxNHPXqkQM3JV2g2tKJfiZzk1cKaaUGBIBBe5G0GIYXmjqSV7HAoCy4Xr2Abz4BzM3YgQU7Dp+d6JYsOVZyBiTYFpqgSOfU65EWK0a/caZUSsewxPEPGWMcxglr/cBte46eDq45Aj8k9EOEZoa8OnHNl3xPCKoXmp3lQ8GqpSw16+sNRIENWsQAlBO4OSwLqKS9XNrXzpvnvv08mrrzXHIEYE4u+eV7G4MuIvQiX7X1idCNR8L+AAfMdTZxv8RSFwMuAqVUsmLCGK20CF4iOGxRQVJksF9ZoS/nqrbSmGUf9ArWbLhj/cBzbAcBzNGRJllM/iOi+SY3kY6Px992mJ0SDyDX+ECxbhdLlkrVupSVO9SJjN7B3AwIniVwZ44yGD5B2L0OOQRXBi/SKqznBlDl6DWL42au/u2vvQzOvrle644w7t7Oxoq3uoaH5fz02oJBER4WJ2pHg8tYQXaarO7lXKvVC98/eZ67debdg9TmcbgmcyGZuLN9l4qrXaWowLNr/c6FKhXaXg+pYiY0jj1uTG5N6ALcojQ2kbw7TOoSMF39Wep2JPRaGo8UQbDbs/SUVwM08mIxMNSayFtudKzDk6POjbMIYzFFx1r9WQ4pkNh5aTqd1X7AO4/8Na3e4x0oIOKbaY/olEwl1qmBNc9JTbhcoWCNiBRft5DkC5rcY4eYs1ng9C+jCohJaAieOxdSrwnghAm7mZOfnXrH3sJ4j42+fMrEiXawnSwu65gIHIwpyr24cP2xoR1nfNOZrBDncxeRTuZ4aRfqlI81F0vInBVeH6Bj1WFNvxf8BYcR1x21tR52xs737SIrCwudbVakXpxrPfBxQQ6bCEYRWC/irVfLFQo9G2YQGbrnwNboTfp2zPCPccYjPmH5ITDPMq1cD2E7NhUUrJ4JP1ngRRDvogk0IrYQSvRoEpvQqYgArEGvgMhn47O9s2AJ5OZlZuyH7D0hRblx2rl5WXB9YVuCysPrC+78uf9tIV+NQfPTnfOvIkXfuIp6nSDpWtCh5gVPHsUE/TIgUdvDjH4762tlsaT2Df+YXwSdQ9QFSM1WrTLJsojmd2GChHCArEhwJzK+Bohe/WP+jr8OEjNo2uN9oaT3AAwTvDzTlWi40aL0OcVhZrLqIo/CwcDLQ5J0ms2XiqRq2pUsnXdD5WrdHROsHJULSel4jHxLhHKKFid8shZmrFBvx+zfaWiZjETLNLJVg23Ww0LGa4ni3MEbShBIAyL0qmaF7PKIsItY6Htgnk2uBQUVSSR8QTLthyren0QFEpkMfUPWPzmikoFQ3fcIrYSCAYsJmlNbNcacv3cGcUcc9B77xtXonHeaVAs8nINsq4rubToRXeHLviKo0nTFp9i/Nce/UVxjtkSl7gF4LCyQDvFmfx1ray+BJ/DFHYLwrBEAd9DvfJxlwaLvvAZAHRUC7GHtwpk7slp6lKdcfcGrBUiU7xXcAArHVd9fY6evmLb9PtX5nqMY/q6E2veZTKlT098SnXar93tzabq/RLb/y8/ubWb6rb9vVnt3yvThzbqFWHs1qx+HSSDK2dN1lUNRoc0Wte/S/61Be+pFp5o7/9yMt0/Oq+mk3PDlABgpfL1H6qfNVSms41Wyw0GO3omTfeouZWXR/7y5/WL77+b3X7Py30pjdX9aOvfJDcYGAmKkTz2bwv19/SKpkpS2aqR8c1GqRK84Z+/JV/p9v+leiRrxsfdkJvfGNZD39sSb67UhTSQs5knChUIHyp9BcAACAASURBVCetyytR+BJo7/xc6/n1eukPfVDfPDvRld1If/oXz9ThQ/eqVUFURo/3rFglTRr6zrcrevUr/lZ7F4l6Ugbma56f1Upz1ZwTevQNFf2Ptx7X8StKOnT0hBx3pWQZF84W4tblmkHyDWdhIEM8PBzGcZniCKT8jWdAxUGBTb7HwbBI4c6nNe3tN3TTkz+orSOO3vKOG1UvNfTCl3zEGKkf/tsf0uHdbytU1eJNmbeUk+K6znUQH+iTHz+qX3jTR/XKn7xBP/Eju/r8Fyb6uV/8ol73s4/Ua193gzxN1GjTuNxT5OMawde00t3fqun9f/ofetSjG3rKcw4pzbd0+z+v9YbXvl/juKYrDzX1N598qVrbd5gA6eGm8h3N5r5+6sc+r9s+O9cznvZQvexHHqwrr0nlly8qT0o6faqkm28+pY/deqeO7uzrgx96oa5/RA0JXOtkKndTOEsOLlypH3j6Z7V7wtfbf/cximq53vO+r+gdb7tTz7hpR+997/dJm/9QVOFAzmGSOPxCbrWsfJZrtkhUbRCDi1WKaLre6GKvr+1jV8kjL8uhIZcWuOHhUkctLUdjBeWFlRbh2kkon8FBw7OXb1QlbrumSMexeB4FOJUmRUZTDS9eVKuzpWGvb4eRVrdlh38Y1RTd4cRBjCFijXsDLApHdfh4rAVRFRxLrCBiWARuBOcrrcI0otMYn5n7E9cREVrWWNZS1maGZxT+FCIy7tGioXuZJJojpAXEtZtycvjTfJ6JLuydVpKUdPToEU1nODdKqta2gM4oKNWUwQtOKSGcq4zAvCQEEMqPKJE4sPUepyVOGH6eucr4bByCKBySV8QrFwOtcHjVts2FR2JgMqDMrmmFRrjduF5w4azoDxdbXLRMEwGtVXFiZha1rjbq8iLfxCKGc3YogkWI9YyhFBzENLYSlajRVBYXQz+EvOlwaGs+It94ulA5rBasSB9XYdXeG4ZqcODcrpWuJ1osl8aSW8VDRQz2cs8O79VaJB8cD4xD1iqEpdnCiuoQRHDSOXDAcXiaCJybW45DNazXGB5ks6kVuJ1mS3H/QOFmpaANH9aYAwU7MQaT0zXWpAfyAqwFDAQrjnQVeYk5s3BOIWo0mm1bVxiAeQnXoeD64ohyAjjnuZUPJfHMIqPpbKjMOJ8oHKxLlxYd4pxLIsSFQ5ADP4d4Dv9cy/V8pcCjDDNT6jJUIUKNML4x5jdCJCIYMWLEItY0hFuKUhDZSL1wXSbjobk6cYATX0cMiqKq3BKOZZmr0t6Wm4lxBcslhlAgEOCAEn3HPear7Mw1HF1Utd3VdJZa4c1ms9LZM/fo8OHjcgxhkKl/cFbdblcuh3iPyDYDS4akG3mup+GUNEqg4BLrHBEhWyc2NLVyPJzpYWjt9M12t2CtU2aJmBiWFcdTKxrrwnI19xjiMs4xqdooFWvJBucwui6gmsxciTyrJgCRdJlM1L7E5jS3IkOLjAZ11nSwTpR6ZVqlazVabXNcgWMizk7yhuEYe5Fuq2lMSlsHVgUTlaFzwV31bX2jwAhhlU8BRsIizDlCKYNweJI4AIl/I1DkNjBAmCCFUgwVcDe78ktgNcBzBIZ9QhAuklRFic+GIs/5vEgSGIZpaffv7hGawdcmuiJOIWhXqlWFjYaSmPIun44buxdssITTdLmyfgGZiJRo0e8XKBV2RNyqPmIWjeGILzW5FEwtRlqOuT8oO2NQktlQs9Vpm9BMEop1lDW30d3RYjK3dxBCMetzs9MpXKWwtflMOGVhuF4aKNmege/UzwvnMuVgYVXT0eDSmobD37M+A4R2rmWyWJhDG6c8e+k1gwoYnwzFeM4wHjiOUtYwNEjDySAVUigLWzlVSEkaA4wlwwbHflfWPiL9EZzgyfSS0xbhsCgVZN3lOyf+VKqAwuC6FesZLkeK/Yjzg7uiFIoUVbbIrISNNcaPAk0H+0WRmZW8FQ5bK/ZjBQkotlraX4O3qnxuhYKlZtcSFzzneVqsM7iIWdtJhi3pUKAckn8OFAECJM8h7lBcsMXUwYTmFWIlyS5qInguYZCTpgvKxl7ms/JuhGtLwV65HJigyNrIMxjibI9jG3DwZyDmsW/nKwYLxHuo0T5c1EhgjLjkFEYUNjQagh94HFYnOh8QRhEccW8u5+ayjCcTSw7Sbk9RbkpCAOPGYl7sP1wEvrG67S1jwrL6sgYEFC5axB3WKPckP18ajnom5je2D2kZF+siycL5oFeUJu7uymNAMt83wZMzIOssmCSGNi5pCL9u7yCGoKV63URp4vRgS4jM82wykGYdtbIq48Gy7rs2tOP+aXW7lrSbM2yJinUrMlSFowTnr7G3C0auub+zrLgn0o3qO7vmOCWKz32UxBNbAzHbMLDEic6egWeFcjyShlY8mYJLSOVXqsoupWNw/FdqbXMU47B1YbAuQOJRuNWwZwc8HsXNuGh518M+Zn3d2t2xM0qpUdZ00FPr6p+8rDNdVl4eUFfg8g3/gPq6L3/Y+6/Abe95el5pPVSPufF7lTjweTaqbR9RPDineDq3TfhgcPB/2Xvvf0nSsu7/U11d1dVdnfucM2fmzMxmWdZdluQKImkFBZWcVqKAD/qoCCpier4KKmYBgceAgmIAVJYgK0pwAcUIksMCm2YnndQ5VXVVV31f76tmn39iZ/gBmOnTp7vqrvu+rs/1Cep2kAH6liKO580yKphUNL4bm1vFhNFYpkhXUpN/YTYeVjEGLwBRZFGwBpCWnLr7tE4cv9SknHgS0SxSpBT+TEwsi0RGEqA5BJcrwE1Hh4eH2tralkprLecw9zqK5sgckao4ms4A23z1ehsq4c+zWBiAASMUxUut6mk6nxnYShOADBUACvC0VvXN3weRO34/ASm5JikkGKVRMLqs0EY2SoiVlEQTY8IwTUV2MxpNFYYt1YKOpX0mKSFWDeXLlTXt+FzSOFDEzhZIeAu5G6AFIB0yUBKZYbeZ5+d4bl6AGX5IFIfmvTW15qDiI5mpUDLYvfjqV7+i+115mVZLpvhl85AdDQlXqdr0FlyAorjTJhgDuaVnfkf8PQEAsJDd3DGj9vkCBi1SJwrGlgHCi+EdGg3n2t75Fi0nyMd8he2m4mhm8pz5MNNXvtbQTc/6sJn2/9bvPVAvuKmu/v5UB/tndflVV2r/ACCqrvEURshaJ46vVSf4bDUn015ZeaQ8ISxiofFiob3zbb36J+/UJ//rrK65X0+3/MPDFVT6qvl4A/YtNKtaa8lvetKqrgSmcl7SJ/95pec959166UufqBsfu69PfOhA73n3Wi952aV6ySs2VW8eaDXPVK9XJB/JFKwLR042N8+zLM4VrVp641sGesNbT2kWxeq5Y/3zR5+nq64fq+QsDNhEdpxY00owmW+yaGsSklR333apHvP4N2uyThQ6vt75zpfq2799T175wJgqUkeT5Vi7Zzf0xt84q4985JSOdMq68qSv1dDXkctb+szXvqZ8HcpPHL3yp79X3/u8hVQ5o4pTM/aDQXewIfBvw+fLKdgtZgvgBaog04S1Y/+W25pBRkYwjWvNGWBepPN7od74+tN65zu/qgdcd0J/+PZHa+/cnp5708c0mA30x3/6fD3yEQfy0pV6gPNOogq+nitf37xnosc+/H2arjp68Qs29OqffIzuuMPRs571T/q2G2p61/ufpnx1RtPJbdrY6qniNuWkTa2dXWVBTZO9RHKqms6lP3nzrv78HV+U54Tya0O98+9erKuviRU2DpUuUHbByJxpnXn63H929fIXf1R7g4pCP9XTX3i9rrgu0Kl7Ir33T76uKUV6UtMDHzzQn/75Y7S97cgN+F1lpRH+mw39xqvv0gffc0qvfctD9OjHpNZQfuELDf3vF/6bnv7s43r5T+8o8A9V7VVt0OQFRcO6WhxYqi4Mcxp9ZM40zhTve/vn1WiHCps9s9SA2QLzgWcJxi6DlpKPf56j4f6epTIzEGq2N0XUDU0vTGCaSViB6Wxk8sByUDEJNk0MLEFSoS1sKVnKI1AIn8fpXGWvaiE5NJ1JPCyY8tOxNYI0O4BYyPpKKhmwhaQSoBH2H1K8sl94UxcseMDdqiVUI1FGPg8L1qxADBhL1er2rEHDJ7JUqlkoFyANoVt4ZrrlTX35K5/VAx96vZySJ7fallKGOjUDcTwfRgdMQ5jUJWUEglXWxsozxUDA3gIoWzUQJFsx9IgMtII1iEQV92YAHcILCeOpNaqaz2Bx1WxfBSpAtgwYQSMIsxFFAs1R0YjG5tcIE3U2JxUYuSjXoaQaTS6APg11BFMvlEfYHwDFfGbNlUkcYCmmMuALcBp1xSrONRj27bu1t47b+Vj4FF5g2SVzS56GGar13JpQAHEAkSXBVSVfNRKiAZsK8xWT/k+HyMZRYGP1ghVAIKeGcgC6MzLH2O41YBz3m5AXvEEZljm1lqWM7509pWPHjhjLiGGerasKgXxcC+SQBD5mCsqpAY4kOqNmYUDAWqIJdQXDjSAeGMNtk+jGhLGZRzBnjKN0OSvsHCwOHgXJSuvlVD4M2iWgdOEhCqMvI/wDgC0j3JJ9meCpwn4I9i71wWwKU7Ngse73+2bBQL1hGfP8vhigJVNCkrOx8lKtorm9xhjgML4bXSXx1MDysAojM1O6ghnF53M06E+McYw1OqxTq4P271arVVXY3bDnwOxyGD66mdJpVKhQPMeCEA2E2NgxCwBAunUCqMsAE7AaIAn2IanhrNOJ1UXNet3CK2nS+Z74rxOqBujCvxMKkzMaWsxU5vl1HC0ttKlu7Cgks/VeS0m8tgEtlhDIWGH3orTBY54/KC2QDSO5B+AyABVLIAcCHAOEC2fKaqnImJ2lQnZdAiy5sAod1B6ADYUM3wJ5nHIhoTUGouzzA1hhw8Tzgfersd7KJQMT8QP1alXJC5UuIrtmBaDtqhICoiVmnwCoBVu+yrrD2oO3B4BDKsz5BeAIELZcmjc1Q2mG6LAXcwVaMjyHKUilhAzayZVdABotyAbAxDetsqL5veGPhN5k8m3YP1Kz1zPQFischgQApAGqp6wk30BMBpYjOdHE6jWVGwYiUdvtHexp57LLlC0XZs2ALQLPI4Md2MUMQ2BRo4jiasLAteELV8sA6gJYY89qt2AE49+L1zQ+/XWJwXjMkKw4z11AQAbU5h+ZM8uwZxRVAmBVspjb6yzg0Pw5fbPVgPgQ1ti72SOLgTxp83xeBm+QHamtjbRQrZk9AQx29lbb37Y3DaAFGGOPSFeAhxARONMYIocFKzjL5BH6o1Sj6VC9XtfOnRL2GsvEJN6AYVm+MlsA1pmxECAsZLlZ3mxubmo6JiCwbAGysPuDsGfDVwJM/WpFq8nSQECGnYBd7IecAR6hVqjFMhicJasZGTRiR6AMJnSoatg19rx9lhgvX5RpcCP4fig9HAvJM2Xcmp4D64gi04B7S50NuGoe2yusVmD5s48gn+MMLixu5hEDlXLBwDQlUcEqZ4BhNmqA44DKZc/uP9chCGHEk5EgYwYzdMTnfp1kis0Ht2KgKn2XZ+Fgsfl89jaPGfiIDy1gP6AkgwtCIit+kfMAo5pnL7Zrx/Vh4FoyJSOZGzBXqa9R/SxnU3u+UR4QXtZoNs1yaGLe54G9H/uc75c0nY7llQM1eptW9/A+2bJQP6CmiqYTGyrgg8t1ADxnAME5nrIHlauFzVBO34GahGce9nfRj1keFdYmrFv2KBerHkBdwPe13UMLv1Kme07frWuuu07RdFzcYxef+tjOV8BuO/uwAAAQZn9nuBigrMHyCMs16iWvAL/XqBMZXhEODJCNMgOCBtYn7JcoYVA3JgpOvPgiznQRerlPXYGLC/4+dbsvftl7r8Cn//bpedi9vzrHrzJJobuu6vBgoJKH1KmiOsCMci3mTGjLWjHVg6HnBeY5SvMNEAAwuLm1bTJ3DqbheKRGWNPe3lk561idzobq9a6ysrScTix9FNDv6PYxVRv1QjrZ6hj7JcUrzZX295FFHrOmZjwbW+HNJByWCmBmu9nWfDxTs4kfHcABbBlCAghzCky2QWG7v7enepXgASS4S2POUHzABklSpNAUNDB1UvMmpUBodrpawQJZr1Wrwm5aWsAP8lyqJ/wLy2WahYEdosh7LGSrRlqlr3xNcwSjkLTs1L4bRQoSHBoAGowaISoGTq9t+o9cs5AmUaSNrckHFCB1FL9KwjCQ8xK8QwgX7F8AXVgIFIe8H96sSTRTh3AxPPmCmsYTJPOhFWYNgkWUFixk7A08X91uzyR+Fl6RLI05Q1AXsquNzQ1jCiymQ9WDzACIShVfu7pmi5Xm8VQ7l16rWf+U0tkRvffvZ3rFqz+hWjDQ3/71E3TDg45prYGCcG2SIafMZJowiKaFNaXLYooOACCR0j5Vtuqq399Vo72lyXxTP/Sij+lj//1ZXXq8q4/d8mIFwZ6aYUmV6tIK5iiZabEoq1Ruy/NrWsYVvf33D/W2t35Bj7ixrDe95Qn68qfv0XvenuuOs3fod//ku3T5lWe0mMzV2jkG2izHr2gxODBQtNHekJNHOnd2pLe9faDf/P27laisuub6zV95mL7/OS2TjXpu4Y1IFQaTMS8B8NRVLoW6846z+tqXjunFP/oOzZSqnl6uN73pCXr8d++qVmZo0NICb7s810f/caaX/Mjr1W10VHYO9Cs/+2Q97hEPULf3LTqYOPr7939d3/hCrn//1Jf1/73xWn3H48ty16TwFgyfdqdpTEMKRxoKGvzZNFZ3c0uriGRVGOdz+W5JCZ6SFd+aaqwxLH23UtVsHeqHXnRWH7j1Q9quN/S373miZuNAr3/d13XrF7+oxz7qhN70xgfqquPSbJYrL6/MCzRKAt15zzE96Yk3a5bM9NY3P1UPfuhIn//sUm9981x3njqvv/7gd+u6q2AIfF5B7YiyVUnuuiEvTDWbn9F4lKnReLR+9if+RR//0Fhz3aVnP+2B+smfe6SaG2cUhhTSE0UTwCtfXpVJgKf5tKaP/9Oebv2HPf3Xf+xqOPY1zIaq6JhO9Lp6xvMfqP/75n/SC15yVK/6xZYl6Gb5TElOqnpdB+fqetKj3qsnPfUGvegnWrr8Mp4f6fQ3dvSy5/6DHvukrp7/w9+i0XhPi/5EJ65a6tLLN+VX2mjV5ZRp7GECu5oO9xVWCpnZbHJek8kZNdpHVQthm9c16vfV6hAQ45lvo0iZdVZKl0iVAUjLJtGGEYklR4asEvA9T419mc/GIraCJsD84Izmgny6SDAmXAbWPMOBijFV4akiY9yVW8oVLebmOdnpbVhzyzCAJGwDWGjeATQMZMczumygBQ0D62s0GqjbwzdtaewjY5wsJnaETCcwKF21m40CyE3Wth8BKloTjtzbq1tK+3IyVuAT9ucrh+2Nl17YNT86hlCwl2CW4lnnxAUjh2aYpGEGXoBDNDRBvak0nlrDl8AaoyVaTxWt8Jak8a9qxp5HohU5Ywmy59QGVvUGIDbAtGcemoCvDLEYGGEJY+xJv6T+4a6xf2nsl7OJMVS2to8rIkEdS4NoriCsmpXLfDQqbG+W2Nr0lK/Y59aajSdaLlKFzab5WQOCABJFBPOJRngtr7wuPDSRxGMLEC20mkUmZSz5mXnxmqS4UjG7CP7AZlzgrekmqhnQTxBWxQBTpNd5TjIxyglwgsjARPO/ZPiSxFpkrI0ifdrN06Ipt36fdPuygbY060C0+HCWzSfR04I11t4oQOYS7LgSfbUmeL6GJE3DKi48xwHQAdVtgIT/sEnPaTBzObCHnZXyFfewCOsSoXRJrsVkakBjrwNIG+hwf6harW1DUz4DIARghf3BPgApeMW3n2PwC1gzGe5fSKQPTFLdalRU8nNNB4BzMNDKGk0nFkgHWODDsMLShJ/zUB/UdXg4VQXLBHyGuT6rWCzlyWSo9vEdaZVrfDhSPQT0LfzYeYbxScen1wCWSlNrGIAAKcpswDudLyz4rdXdVlYi7HKk4IKvLx6KeG3OUaasU6tPGH5gdUQyPUDaKkGJ48rNMy3nEwX1liaLhcJqw1ivPvLenOgYhm65kpjhROGNyrNkITMX7ADw4xb+pRb8lSiNAW5Kdt1ZU3hE4v8JTbK/v28++tRp8+Va3RbPe6pzZ07r5CWXqhTWLqzDsszc0p7J3PYVWyRBqHyK3RJD60QukuA0NXAeoJl1Zt/hggUHtQ3WGCabboTmrWj3GrXEOtMc9NcpqYpKCPCcfddsVWCCT9U/e7u89paOXHJ/U2D5+GyWAQJh2QFixfYM4K8L07uAgtmq6hZEB5iN9nd0sKsGAWiLpbHvltOxAd+Arfj9GyMaxigAHpsN3yUraUWeJJ+rVNh1MIyE6c6Ayj5jSrhSS4MBIFRZrXbLiAJzgDGf2rRt+w5KBOwajGEOKB/FqgRIoPHIHNvwlKRymN0FKO3Y4B37JwBJXo8qip+vNru2nxOuyHNoYZcxLMzMADrqXvOVTDNjIQNSWhK9eRAvbB8GbG1vbmp0sF/sxezLi7GRIQjPKgeFR+VyutQyGqvdrBlYyoNOQNl4VGQBLBkOoKSxQLViwNdqNgxMo7/gWQB4Bzzj5vD557O5tnaOG6N1NhzgVGthkrA/682aRqPIFHDTxdiGgbUKnth43BZ2Iuv51Bio1NUEHrlO0+pmv1lTNh/bcB/Pa4LqwsaWMVlRYzS3jyklrIzQMvqgesOCnCrNprFu4+GhMc2pBSzdnkDRKCqIGADinJuVUB4/nyaFHYUBn9Twa/NxpffgZ1FGwJwmeI1ANLPpwJ6B54c1gP0A/8FOJPDMemExHBk5JSJINV4obPeUx4V/KKAy3yn3apqNJqYSAfA05jpjyVKuUr0iJ85NnRKtlhbY5ft1nTl9VsdOHFWeLEy5YRYOqAHxIcWnt1zWtE+4m2v9FAQPbDUyhqSAnZljahN6uflsapYa/G7OL2ommKacn+wttXtZ1Ow5nB+MB/E4ztfGyGVYG1Sbava6F/YWQnfH1k9VAd/NxqMktxZqNlpIbk31JmFVu2rU8dCFpb9Qs9PSqL9nPSbPa6fdlZM5GhJmvLFZWCC5ZaVY+jBMdngWGIB0tGIo6RQEIvpilJEZSgbWvHn6xjb0AgTH1qTTaZgSkcEJfsW9q/7XRZzpIvRyn7oCFxf8fep2X/yy916BT/7lk/Lmxv20c7/rjK1STmsaHA4ld67UYeJOAErdUlrpjc7tnjMpH0wQpsdMn7u9nh2syB9IewVoZfrHtK4WlFXzHZPc7x3i/eMYQ7HVbKo/GJgf0yqNTVpkCaCNhtrthk3wY9JfXd+AwYb5sjKJ52DDSshXq9mGuKrFYqhWO9B4PFWrvaHZdKD5clX4OnlMLmFMFJIaisy9/T0zOkcuO5uv1O1uXfDwAdAsPGIZgVLIUAy3uk1Lg6SZRHJDEwAAJwoDF5kdwGxuBv0E0tC4zSdTCxlCittodBUtYvNDxCweLgIAr18LFM3manW2DCBQKbXDmkTraI5RP9+3bKykRTS1xrbT3TTZn1sCTJ4b4AmjgYYdZu/gYFfdZqjFYqKwHer8+b2CXYDk1/W0sXVEs+ncGmlYRYCnSEpDprGjsba26jpzzxkdPXmVzt1zVievvlJOBtM20nw0MJ+8EyevVhJV5dfbytxYw+Fc9WCuUtrVn//lXD/5sx/Ud1zf0p/96ZPVO5pKfibX8bRaF15PhC7Vem1rsGeTuRoNGBoVpRkeiDCyQvNDGo5znTpd06te+Xl97hun5JczvevtT9WNTwjkOnNrZJ21r2Q9UJ5XlZdKlgo+6Nf06v/1NX3mC7t669u/Xw95mKvx7ljv+Ytz+qO3fUavfPVj9cKXSgGZG17dZH41H8nWWOVKV16wpRQ/qHKgT31Yesbz3qNud0fTwRnd/Hcv0bXfvq9qkFpRSipsvIzk1TyTaS7nJEUjHVrpcHBcD33YH2rp7MhNx3rhcy7Xr/36SYUBYJir1bqiybSpJz/xrfry2VuVOH0BM9eyTD/8oofrp3/q5Tp1NtcydtQIO3rli2/R7jDSB299pnZOzE3GVARJOBoN+v+P2dJud8zWwcJuLgA+pMc7hF1Mp6paqrlrDQr+vhW3plMHKz37ps/qa1851A886eF61c9fpju+nukD7zyrd330X9XpefqnDz5DR9q3qVrFy9PRehFpmVb0gQ8E+slX/ZN6rbX+6A+fobJ3oOks1Mt/9GaNo7Je+rLL9XM//WBtbSZaxoUk1ZpmAAc/0P98ytcPPP9dWk6buvZ+R/Vjr7hUj7yxab8zzQsP2VIplUPohN9UsuzLqzatGV7HZWkV6Pw9U33zq3N9+Stf1RVXPEAnLm3pt1/3KX3xC7t6218/Sw940IHKVSR9hFZMlCWX6xd+7Av691vXeuTjLlHYinTJFSTUS7PRTB+9ZazBONd+PNBB/7RayUAf/Lfn6+iVQ8UzmM5t8yrN5ng+rpSVEjlIYZ2SktWh7rr9P3XiygeoFh5RVgqNJUZoCOxI2GsWGKWVPBfvvPiCdNdTs75hDSy+kLAAsQDA2oOAOdiGyGsB0WEfwqZgTwYwhLmOtBy5H/87WiJPxC+RIBp87UpFIA9MC78qnyTjgmT5/5pYG2iR/rssWP8MZWgY8PEFXA0bdcmraj7qG4BAo7yYI7/vGvt8jWWKm6vWglUMkwUAzFdinTHJ7L6Ww1TVzhHlpYVyN9ZyyJlxQcLIPpUArsaqNmpaDgCUAEEAVwtvRhpix/E1wytUAFFNLWCsrqdy/cyC29gb+4d72trsatjH27RIJAd8sQYbu5rZ0gZ/rg/Te6L5FN/L0PyJl9O+DRHLJCcjwiYhHtko4T6NrrFLAQ9m5nkHK2Zlnmw0VmUPVs/M2Lo0zYO9kYWMjEaHFu40j2JtHj2p9QqGn2fAl6VIA2gwIJpNDXABEMgITDHFQMGW4Vw1bzhuIsEBzgAAIABJREFUmQUWFeAVtjOF/yt7LA1wy0LsOPMIMwE4gVlvKcx5ySTpPr6Ssz70GmNeAdpaAw+b0HW1JtkZBpNTMr9RAnHYT3LHM0YX8nv802ENlwmiwvwY+TKsRVjFCWoXQI+RMXxIZYdJjELEdavSaqx4flAwuDIYXVhQENgHQ2lpAPASZmmlYTY1qEF4Zhg+wuqz652mChrIlPH4iwugseKaHH422jc2pgGhvbrJXlnr+PoyXFxYEJhrSgtLRy+7mo12i8+SMD/tqNE5ojgGwJyqd4RwGgCPoUl2sW4oexWl00PJK4YJDEELD2uk5nirL01WvopGanPGZSstYHa1tzWdZao1t+0epymS6cIjFPb6Yj429jiflyEyvzgHIHFJLfctuGl8sGeDVGoYmNQV1hB1VwaIVTJvX/xXGe5SqzDg4P1hirGWAP2MZM11JVl+OrR7D/eK/aOEpUc50GLWt6BQXBwAqEB90hyv+JnVGySzwxZr9HqWwJ7M5gaa4cNqTijCtzU1S5PxcGTMsM0jR+we4qOJjQUDCsDIe1mJACqlcqGuMK9/wEr8PIq0NAVBXQ7+l5b2B5BZWBlYQrsPwzHW6K6vKPer8javNFDL57zJ58qxgphOFdQZ9uBBi6f3WqUU5qBrg1oYqQTysDa4Bhe04HY/AIUB+yw8as0AbCq3jEcwoUAlGwDYoAxmdpJqsH9ozxAADjUYPpfs75aTlK4NwAF4Mnm246ve3SiYsQzQk4X5UWbUsXgOl317T2poQqlYI1h2wBKmzkXWzn3xKkbns0EUjL5lFCsMqkpz14ZyUTIvhhDrgmhQgtWKTyes4hUD+gLE8yzjYG49QFAvZNnUNYCtha0E1zRXsxna81d4tZZtrwnDtpZLwqEK9iW1JwulGhJYyHpEYVbWMsInHgsPX76XGTuTQQYApAF2AfYw1MZl+UFgg0jWGxcQdjvvAyNxtWSdF9YTXtUzhrorhpRSOaya/Y4B1BcCO7HOsv0tzzQaFl6hrH8Mioz9nKTGwK42Gub5CYtyRc1e4Wew763asAhpP+B3p9tVtPbtXMZPFVsSQNH+4FCNMFCIqoi9NIGz7to5zrWD0QtICoDIPaT+5/rh3Qmr1RLpba8n6M9RNI+VwA7udU2FwueHEW7KI1QmpbWcHOa4q1JQVbKcKF1NFZvVRE8rCCEWbJlpxZAnLBiiQb1jawtLjHhFn9KycF8GEfV6IM8HOMRiyFelwnASC5diqAzYvoxjU5SYamANQOwXllS2rjgfyxocDrR57JiiGfUvuQ3YtAU2YFVS+KratSeM1TIAAiUZVjws54oNpM0WJoP0k2tycIeazboBxNQ9DJebra7KFV6HxzC2J9QlKH+K89Z18ALG23quTpcMB+r1IrgLJcoa2xe7B+QoUKfliqML38chqHApn+ELoW9UcFaHsae37Vok05lZNrCfMygeDEfa3DlpZ0ap9cSLONNF6OU+dQUuLvj71O2++GXvvQL/8bdPztubN2jnyqsVJRMNzxMMgjF4psFwpgbBTvFa7XZbe+fPqQSTwJF6GxvWrJ45c8Ym8N0uch4K1Yr5rcIcpLCgoS+VU+3v3iOPBF6/qxMnr9TuwRl1e01NxgOTvyF5g21qEsAkUaNZs1CG0WBqwCOSt43NpjErBgeHVkDxMxRUBF5NmPA225beCng5ONy/4LkWaDjsq9vuGGMTyQZm9xaw1WhpbZ5iuVkMIJGHqWOSwRyPw1Uh2R9PtHnJ5VpN5+bP2t3cNK84mj/zqILBQ3vCf7tFAx/PJoKswVQUViz+oTBZaQZpdgm2AnBdxyTSZypVSfgKNBscFqnF9bq++fXbtdHp2KS4DoNhPjemLCwImC9IaKqeo/Gwb6wW4GwKLHxn6/VQe/3TFhR2/vx5a6pIzeZ+bnS3rMEBLNnY7Fj4wGQUWcjAvI9UvaT+qG/srmYXjzfkLrlZAyjeVzT1hVFUkqVmzL+xfdISb2+/47x++XVf1Qc/3NeDr7pSH3jPE7R5nEI4V5LkSrOpGvWjihf9AkgoLRRUO0qiA+3vjox5GYZbWi0OC4l1paO77uzpoQ97s2ak3boNvfcd36edq76uy0/2zPy/190uzP9bx5S5e1ouSvrErZ5e9tJP6PjWg/T7f/Yg7RzFa2ygu++s6znP+2ttH9nURz7+CB3dyjWd9I1VsYJBUcHHd6EpjIb6jjrBFfroP8713Be/S8t8paPa0Gt++Yn6/pcs1KgisSXcgOk8wQZ0nviG1ZQvIvNt3Nvb0PUP+WMNV22FJUdvfcPj9MQnDxU2YAwUQTzxvKrv/Y536a7xxzTPz6nitLTOx/rcF37fpO+e11YuEtnnuvltnm55zz36649cr52TsRZzmAwwA8sWzBM2qsrwmCOpO82VZGvVOz1jKCEHA6x3nSJ4goCNJayFclnDg32dH2/oSU+7VYOxoxuuvVbnzn9JYfNanT19qJUTSclIb/ntx+pZz2yo1jghJxwrH080Gqz08p+7W+/6h9t0zckTuvFh12r3jkNNxpG+dNc3NFo1dMNDPL3/lhvVQmtaXUlZJK1rirJAt321r4//vfR7b/iYHv0d23rdb9+oraP7Wmd9NboNyeOZzpXOBypXNzXrL1TfLGv/DIFcmwrqPaXjQ2WaajbChxHWTKa77irpVS89rfn6G/q7j9ykjc2p4um+ymoo81aa7j9A3/ng35eXP1gHyb4S7aurbQX+OT3kwVfrM//VV3urq7OHX5afH9N11wX68w8+Q+Xws/LxaFt5WhOShQR0DjiAH6MnBSVpNdCp2z6nk1debanqmUMKe8MaYBipDhJM2HxOqnR2KDdbF+FRq0wxYSN+oBKg5LpUyMwBVWAgxmsZwkHzT4MP95yGtownW6jVFK/DwBhHDkDYAb6jEzUbBPoBkA0Lb846Fg7wEUsaDSfqHt2xRvxe2S3yOWS8NUIyAG5qNa3GQ2ORmK9yAlucRn1lwy/AMEsVJhncyQvg4kJD7GOhUiKxCzZmohJJLjVCRXJFs7Ht1QLkpXui58RDL8aTbSEfdikhQtg/MHib0eTVTfGALJpnlebz/Nl7dGR7w7ziUE4AvrK/FaAFaeUlO7doyNsbR5RnJKRXdP70bSrlC1XLrrJSRcm6rDZBKwBMyVJnz+7pyPYx8xnvdQvPwMP+eXVQMySuMZBhhLPnBvWaNWnNY5dpuX9o3sfIO2k6UVr4gOqlXFW/pVVSVr29aeCl8oUmBDgG7QLYZNiVEO4TWsBdaR2Ydc3W8S0LuTFgPYOVXNVqcUbRZGZAazXs2KACFr1ba2k8QWJ5pAjVymL1z++qd+yolCHHbilbllSq+1qNTmkyOGMhJZWwrSRGQbFSgwTpC019pb5t8mGaUvO6a3SUpI6B1CuC/wLOS0vosc8AwKd0YJ7iCV6AsHQjWMyEveG7VzPGW/votjKCEgkNO9xTvdbTcDhTrVrSYNxXs7WhsL6tsstgdC3HdwuZv3JNZwC3nhq9DU0O9y3QrdvpygsLsMvAcS/TYf9Q21dcrpRgE4CQ2exCcB+fqVDhLBYw3XqFHUQlMJbaeg0IVTEQwQaIy8T8LAnTxLrCDT3ND84Z6MAfZPKA9QwAqkhFUfRMZ8U1ilcKfdc802t1wrPwZ93RDBmw2R4karRaJne3EM88U7PZMBUJ9UYRFhpYbYKMnkRymJYMVLJFYgw/mGFcb2MEs5dka8XjQ1VaVeVRZOGfrSMni2ew7Ji3LuAcgyaUGzUkutzDC4CIJd3HsTEj1zHScZjQxTDWQjor1C0ADQXISBo24XEVr2EMe/a3hORv31WpVlM2wYYDYrVngMre3p6Obh0xkAIApxbyPM8L6XO80h+/9d36+V96tRSNtLt3hzrYjahqDF5AVxTo1RoKJexZqmaDs08qedg0MPGur33BwL0T191AWpHmxnAcmyyeGnUyXajZ6ElezUJ4XJ8Qso691hISAfCiuRYr1wDTsgcYGMirodaBgZ1IEQBnjim0rTme3xSLgAYexJHCFnLySPPxRO1uS7NhX/XNbS0H7Hs1W4eAPrD/GEwtZ1hJVA2wJ6AM5vnhwVk1w14h8Xex5oiNkUg4PAAVCjH29vlkYHWiV66a7+t6PTeri8lwIrdUKLQA3ngNuQFIo83Hmf3ZKSnsbZidkFHI44VZkpBQjwWU3WeCtyzhHpUAtjcrU79wRlSpwy14LtLewYEuv/Jy9Q/3bVjPvRiNYP4RPFs1QPbs2TNqNTxTBo0H5A2EOnPmrE6ePGG1swGP2J7muQ19YFqGYbMIRzTbqgsKp2ylCMsA9gYvNFY554Z5Cru+3V+Xe1nKNRn01exuQPfXaoxdjm9DPFjZDhYltbrG586rGoQFy3Q6suvC6xrtjoWLNan7V4lmgwPzSSXIiwBbzpyq3ZOGHALsCNSChZqSPRCr4rEnRjp1zz3mbYrdV63GGqGG9Gww6JYzC64zn9ISSg2GiIH5EY/GI+s5khhQ3S8A08VcHhZE7Mk8j92uFKEAm1o9TG9kpH5TDeBdCxBc0eTwwN4jSlbq7exY4BMMy3g5MeuAyWRmILH1LVlJtWpDbimRsLDAV7S9Ja0c5agsnNRUDubkwhFv4HlmDNNmg/NrbD0i+yjAJ0zlPC1sUDw86umfsJDDCxWrMhjFlbKdZ1gaUQc5WW4kG1PiUCtgz4ElEtIiU+wFmi6WanQ2lOJ5ztkfRXJ9gGxeTr9UrBuGEPt7d8ovudazct8YIlAHcYZ5dXqRuZ3Ts9GhWTGx5y7jRI0OIWNzO5N4PYND7ikDocUSO5ZW8fdZogpnEKGyTm65F9g64c3bvfqHLuJMF6GX+9QVuLjg71O3++KXvfcK/Mu7n5i3Og/XiauuVpJNFY0ppvHZC5XEyJXqBgrihbpczG2iT0GLLxzFHow5en9kYrBmODwHAwopwq1qBlIVznCxPGetCunrNOFYAsxHFsAwjSms65oMARuRmy2NJcI0N/BDxQkHX0Xjyb4qFRxRkTxVzCeVQo9CHUkSnxVvIxKKaZzn88mFxmlhBUs1aMgnSCJPRB+ywEC90VWaUfThrzczgMzk9qSoOKRjBjbRx0/SCDkUYiaBpMTPzO+PphI/IqawSN9M3gsDZgy7JVHY7tgkFE+2NQEjLqm0My3msZzMVxMvrhyf0g1jl+HKvoIpM13aRB5vWApFvgNFC4m59SZ+d3PzU60Gviq1UIPDwyKgCJZIwtSXRjc1HyoK6iXehFluzOCwUsGmzBKwDw76hf9SKVA8GVjCMv5gfFaSUXmroBZqPh2otD5UWLui8I91CKOYy69VNN6jadnUj7z8P3TLR4faqLr64C036tqrmzocHsr3GupuNDWbHRrbKEtDeR7+QxWleeGVWjJ/MNgPGNJn1oAf7O/ohm/7I+1HqRpBRze/7Qm6/mF9VQNH65gQptwYVPSEsB3WSVNfu21LP/ADb9N0fERPfcqVuuMbB9pshHrAg67U77/1Y9reCvWPH36UNjdHxjbIUsAh2HXYSEQqh2WtljUtJpG++uVQL3jeJxStQ11ab+inXv1Afd+LFvI0UJbUlHuRNbNKCB7Bw7Oj1ZKE80B3n/L0uMe/T7vjkrqlln7h1Q/Rs59fUqXehxehsLKl5bSqpz7qI7r6urZu/uhPGXv3Addcqbf+0S9qY+dKzWZnNDiM1D9c6yPvPqa//Kt36+NfvEmVWt/kpCsCGrJcXq2smGemxMS9SCGlGQLgMqlgBW/VvgU0IKeMk7X6/UNrKvzsqN75rpF+9Xc/p/HqnOqqqOwSVlLRHGmxArtOL3n2Ub3uN681SfjK21fXO6r5KNP3PecL+vTXD9XEGmG9VK96iTbrl2iRLnRqOFC3XdZf3nyJrr6sa5JHxxlb0TscJ/r4B0O96bX/pu+96Wp9/02b2j46v5B0PZYfkJbeUjJfq1whqb5skrAsR1JKMC4+eLzOk5t15FabxiIe9Gf6t1sb+uVX/5d+4tXfpuf9SEeL6TflOhN5CpVmB1qvjutzn450eOhrupjo6KU1XX7pMa2TXXWCB+kPXv8NXfGtJ/Sdj5e+9D9f0slLj+gB3xZIlX0564rWsW++zvJSY/T4eAWWMkWTA5W9VKP906o2thVSiAcAiQTYZSYvjxjwWGBGpFJOGBPWIgCkDCtgyYdax47KeNjC3PFLlkKbENxE2Np0ZM9/TENnkk8aSbCUXPEcTzHXbFFoSlKAtCxREs9tb47xZGw0jJGBnyANAeFF7J9IJGESYyWCDJS9gvfELoCGmP2x2dtUGrmKYIaWYbdxK0uWtgton+WxSZlhvbQaoe1Z5VrJhkWoonn24xmgZ0m15oZQt1sKvLEx8Z1zNZ3M1e7huzYz8AjGKk05LCAUBQB8MGNoYkjQXiyRGWJjkljDVHhdesbKR464WC5UKePl6pFhb9JvJN/DwWmVtTS5P/Jm0uEn06UajbpJyc1+EfAqd1XhOYrmygh2QjZtScZFQByMG5j8fDfS2Emw5g8MYBp3WHkEhq3mB6rW2srSis6cOdCJSy5RpUaIWmTnCt/BqTTNp1awmFBDOFUDPGLCFQFn8SG3xg5FBkFXDNMIlXIIkJbicRGG1Tkhpb4xGgGECYjhFC4RGLYCXJOi6YH9fcmrC8W36xPi4V6gMRs9z0JFSuXQAhbLDA5cV6tFJL+OJBNWXWQgH3eEjthYirBkSTxMsA1C7sm1ci0Mi19M4BMe1PiXc/8YNKKWydeuVksA8JXJc4f7I9XrW6q3j5jn3nIyskEt64D9rVDJELJWtUGAsa+VyneRjMNkxNqAexubfQQgJlJNPATxxJ4P9o2JhTUNlkI+4Ix8lf26qvWuDUzw9gNQMxl0NFKziU8l5wxSZsJlYJQRAOQbgzCAUV2pat6H1S35MJky8MqKIn4f9hSOp+kkVh0gzyHshmeTtWNUPPPOjc2PtLBiqJJSj5Tf5LWEsBFKGdggF/Y5lkV43xto6IeqAKLg1uwifR9dYDm79p1Yy4T/Oeu51Rqr2VRRtFaje9QCKGFbAnxQn1DD4GPZbNVtvyI8Cm/qwqoJmxCsLKpmowODHaCvVAosWRzAi72BZ68ISgpMPktYHYw7QpJgOqNYaW7umFUNQITJm7GXgtE5nWi+HChzVur0jsgpN5XOp0rSmflpcr2MrRjF5tUazSb27OFx+Pn//g89+KEPU1bGfqNqyqPx8Jy6XdLOsWUgbHXLLDRgp7LmTHniVow13tnomPydf1eZ5xCmJpYQrtk95PlClVKosF43ZQABT1gpoMZhzQz7czW7XQOr8ACFSQoIB5gIy3xFKJRftVqT4D7Adwb98RLbk3rhwVshXCpRMi+kBYC2HoFPYLke7HOUSmXzpyTIr1qvU7IaKAdrFUY7zxnqhQqZAlSGsAJRuqSJWYSUCUTiGRnD9q4UgZhxZIAVSidYvWMS5fH1TBkaUGcAhlZBqNXf27PaFIsZVBkoHiy8LENVRWBWIZ3mPQhLs3Cr5VLzad+eX8kzpQDPJEO/9QoCADYN2AMRFon3NkN9QhyLMFnOLlN8WWDfyupVB5bifKTRwXl1qDHcwNjm7BucW/UG3rsMpFDUlbSGeWuy7sTOCgvK9VEdcA4RZ5Ca1J06GoYuf8qE80VY+LDnxkpWc/uO2Mpg5RJF+Nk6BuQBQhpBw1wN8HFdibmjhV96nu3D3CtyCmClRtgXkGGxWKpmlkKc3445BMGEZJ+H1W82P3x/VBrs3flalUZd+7v76nTayqKZ5tO5ydohfdB/YLXBumq0OsX+XnIsFIv7Yl6+matyO9QKSwOIAdgNZNEFJ4Oywgb3fqkVhINKXU6FXoheB+1dQebgPhN8zB+GwzwL7O1ho6Fytan5ZKmKh2d24RfcHw3V6/Yo2guwHHsBmNgEqY7JzAhsQMq8lffCIoh9C8sXpP02kGINe56ps6jB8FqltqIFKmGXYvYnqa0tQrLwnzVbE7OuqasKqMqWi/Sf3mq+0FavrVH/vMIqWRasPUet1paBx8v4wCzoGMw2Qno1GML4LTNobmrFOb2cWe8IA7zdYohLP82vSeRuPPMiznQRerlPXYGLC/4+dbsvftl7r8CH/vSR+VXf8hQFnZ46G1UN9ybGXCUQiInvbEGhBRMVmWZREC/jpRrNhhaLgmlwcHBQJDNjOr52jE10cHiobq+rfF229NzFfCRCYM+cPTCJx3g6UDNs6Ej3qLIKfkOxFTHI3PEgYtKJ0T8TTs9rWMG/f3BGRzHIjzJ1No5aAw2rphaQEB1rbx9Qw9PO0aOWzhgA+I0ognNNxlPt7FymLHWtcYHhQTNKY0bxXK8XKZEwWgAh+Xmawn5/X1vdriphwwKBmL7D1nUwTSccwPOtQGLSjz+sD2uQJjpeyckzKzY5gDsbW+ZFaN5zDr6ANCeuxv1RERAw7StaldQ90jNJ42Q0N2YpSdrtDjI6GFBhEWyA8X25rOVopLKbaTgam8xyc+uYNZ2ktxLAwrQZFg4FJMwXEjyxfcIf7KorLtH5c3drNNzX1taW7j51TrWwo14XqS32A3X1h7BIO1bsVAJ8wAKd+vqnddkVj9V4PChSoQmbSSsql4qQhne9O9XP/vK/6nj7uN73gafo+NGpmi0Sg/FvOtBqeVRbR0g+puRFRm2JAMZQZQIexWPVg5Pymw0t5/s6f76jxz/+b3R6EGm7c1Kf+NCzdOTENxWGyI5SA3thRKVOolr1uHnjvffmoV7xqpvl6wpJfcWK1FJdx4/2dOf+VO56rTf91tP05JtWqnVdraYD9EryPIIPIojDKpfr2j+/q099aq0f/dHblGQ7OhJmesITpNe+8Rq1alMlcUVegyAkSGE0uYkBNLUaDSy+jRt68Us/p4996iuq5aFe/YqH6sdfuaVScMYANHcdKC+19aofPKcvfuGs3nHzY3T73X+r669+qI6dbGhAmnZ0zEADGtgXfd8ndMMjjugnXrOlzmbJpHqn77xHW8dIlgWwx0exMMt3gqpmh4cmlUb+H3Y75hnF88SzQGo1PpuA7dEs0K+85ut6+/u+rsd/2yP0S794g87c/TnNo5X29x3ddoen937gNr3gOffXy3400MnjiWrtiqKZo727u3rhj35en//qWf3w8x+kb3/olq69vinH7+tT/5rql371Fo0XmT7+8R/QA6/d0Dq7h2wdA4Nu/2aqFz3pkzq+cal+7f9+t45diTfagYFaDHLMcsQLVW+FWkbnVG0fVb7yNB+dVamUqeyG8tuOlMCWO67Z9G45Xq4v/ndLP/ySf9Zgf6J3vOspetSNSBthxo1Urh9R2p/IhYmTrDVfEKaCN7KvyRJmQq7RaU9veN09Gk5TvewVl+vaBx6V6/SVu5mF1cBghB3sejBIkVy75sEJ6DMe7qp7tK3VaF+Ouy2v1jZWCb7IyKZpREr1jnnxKqU5WiieDawBYhsJOye1XmaajmZqbmxbQxUtZwaoYC0ZLefGfrTgpmpVh3efsjCRVUrSLYEirtmF4N+JLQHPCMU+tgFI+QnPs9AYL1C5VPgxZgRKWVp7Yv58xLwgCV2tUkuA55mg2WTQRWN2+sxAl1zxrdaMlJsNlVJHyzGhHvjylVVrIoWLNB0fql7HxzE0H1ik0PhLs5fiX7fGLqDSMvZ/iicdQRjGZkXKWIAm6ZJArOL7AYayL8MAgR1aCTzzsC67NPOAcitrKglH5JkJ602TXg/6h2o3cy2iubFnWs0Nk64m6VjRYlj4ENdalv6LnJB9luALXk/T5ZU5+zL7vvVaxaxaGEqwn2KTU4TGpJbmvlim5pmKRLPWapr/KuciwYNZNrBh2tHtSyxcqNTcVDZFnrzWKiWQLVW10pST4wNa0mw+MlsD0p5hDSfzqbygpCXMa5rBNaDdSkGniVkePB9l833zf0UWm+d1C1rCogEvO5jEyJtL5bolJhNa51ZKxvYjGRlgmrPKwHAAwhLelYGydFGstwv+cnhu0y0imWT/v0AvuyAtnkPgK0C7CAAGSXhu/2YqhRwQGDCz+H2DQwAWV41GzQAt1BYGZoSh+ud2bZjZbjZ15z0H2j66bT6OWGcQsEPTzfthudDrbZo1znw+VJ7CrsV2JFGn3bP06cX4wjAmXtpe6dsA5kCtZtXWkYGW+F7WQgUA/kvGBUXAJUExyTqSS2Dmkvu0Mgkq1wngls8QA9AgHwUgTXMd7O0ZWNqlFklz9Q+G2gDUW7FPoAgqG4OWfc6GuayzIDQv5nJpZYAv64aAtcPBWN3epg3w6hbIUjybvD8gOsNoQM6DwwO1WwBc88IPNZ7b3smgl3WPhdJBf6AjmxsaD2Gu5fI5MxzXznuGbYDkgHWuk5mSCHCI/cL3a3I5GAF7lNqaYADOQMVDjm6WBoVNg+1lSWy14dTqqYpqjY6xpxfjgapN1vJMPons1E/llvnQ8owgt+bsxCjF82NNR7sKYZKtXZWxkMhXWiz69qwy0uHM4/nDyxCYHnCw0mooxS89c7U/TbVz4goDAwFmyhUURWUDwhxCkTBmMpCSNG+UR3wMLDhGmkyH2toCoCJJfKaygz1Q1Z4DgGx8bGFbsrdbICBWCwmAW6Z654ixhkv1wMIHHQs3LIDaKl797HHY8WSZDVWgQCKhNnuWrAjIKgcFe9QuDftznpqdB3tLvCBEzrdhy3rFYA51S6UIR/U9RTG+nhXbr9k/eVan47HVtj7f/UJKPeeJyfPDwjd6Mu4bMF/Dvmq2vBD8V5JbzTTCdzrP1cL2IUk0mc5sDxyOpwaOAYDy7J645IT5JBOOxDAN1j7MP9QGgJW8mEBcLCKqNXxE8a1mfeL9Xyg7cBXgnvKzm5tHCv9/h3vPwK5jnrd8bjyk+btqwPXnfFkYUYLArK1jxwtpN/6l2doC02Dptlp4nZORUDYQDDICtTjAZcaRzqCIYQBki/FI1V5bidXYRb1Pf8I9IM8xD2SwAAAgAElEQVTAvhMMUwMpCX7lrMzNbildYhcVKF5gz0MWwlT9/jntXEJ/wj1LVfEDY2gzMCVwKi9XNNrD6xm2fNGHAEZPZ1M7EwiAwmoFQsl8NrawMbIojl15pbEkF/39C4F/hd1QzQKwMgsh5Ltxf7B14x4QODcfYz2zacM3AzwPGR61VdvArzuSEwSKRwcWzAZIjwVShM0IfYENfvBChs1usL15OC8nfatzsJ8iKHU4mpk/OYGXrBFG9XiwT/BEhoHrwDEGYyUTwpfLoHOERVDVhjuqVeSk2IFEFjZln71UUjwfKURRh9MQIDWvwW4j8As7g0ZT8awYWgGwssfPF5mFMNZC1Bap8hVqLghCiYHHvFHFLVj4nD1YowQExAWu4vE5Wydelb62AG29UJocDguLBPOvdY0IgxVQshjbmQDBAW/hrWsueqxeRF7uW1fgIrB637rfF7/thSvw3rfckF9y2RN17PKrDCNI52vF65miVaZWo2cHMUEaHEqH+wfa3t42U3UOr/l8VsjlYSJh3m5cGqR1SFs4UDJLlE9WhF2V1R+et+l+s1FVGFY0n8TabO9oqZUBoxz441ERDlDxfM3mY2MnEfYR1uoKMVmnuHADTeawDHL1NtqaDA+siWPCjWwSLin+T/jj8DmZSnPw44FGcQ5QAAsjilYmaSWJs2zFEYzaonDFx4pCHOkfsijCBgh7afY2LEyEz8v3g2UAc4TpamG4HyvstJXHeEctjNHCNawjtXOKgAVCKLI1LJOpfX77WdKOZ0gRPQNokYRZeEClkOjGEGjNWio3CSPFMgC14xMKBbJXMZ9SGuP5cqxqCPMiVrXiK1oU7Bf8HSMAkzhS/+CctjZaGo/7mpD4HDbV29zScLxr1yk0uVLTGLsH/XOq1Vw5q0Mtpud16WU3apVlGmMqn0mtrWMmJcoyV5//9HE98Wl/oHJe1y//+vX6rkcG8t2aep2iSNrfzzRe3GMWBL3uhmp12Dflogj1gIEmygW4AENurrvuauhJ3/9u7S4WxlS+5V3P1P2uO1Q9qBnTjGI1Ws0Ic1WnfVzzeKbf+/WR/v7miR716Mv1lGdcqv/+7P+of3qkp970PXr2s9+vcuNAD3uIpz/448ep1UB+hE+XlC4AFkpaI6lcwaxy9G+fGul5L/lHTVaXqKa6HvNtTf3hXzxI7eauTdnttsu1Qh0Zmhe0jfWAx9TebkPPec6/6r+/clZbwY7+9w8f18tfuS0vmBq44ZZjjQex/uG9fb3xtz6t+191jTZOHuq5P/g4BbVYbpDpzO11He5OdOtH/0uf+8wdettf/Jjudz1NMSBYbMFiAD4hzSTyI5/WVrrjm7er0yL5NbUGFlYdwwQKPZh71ryZ12+iedTV933v3+srt+/qiY+5Vq/6qaqO1Otqd3eUqqo3vPGresdfjZVqqD9+64165A2J6q2yZtOpvvmlLX3PTX+hjXZXf/fOp6jTO6Xt44Xtxvlzl+upT3mjdocV/eavPUlPe06qTjOVk+B93NO7/3Ks3/mNb+qpT3+4vvXaoR760BOKk6Gx41j7JNZW656qTanRmRj7qlntqtr1tZwALnXklmCrwSQsK/cc3XN3Qzd97/t0blLS9zy+pze86WGqOEO1N3rKSyNrurLFnjXGAG+VoKcodlQl1C0jWGmp01+d6Xdee0Ylb1NPe2Gi7/qenhbTU1IGiyKQ68XGPPFKobLMM7YSxT7PtSqkgI90/vQdanZOGpvaR/am1LxSy4Q0lSvK1lVjoc6nYzWbLZWqDSWsv7VnIAiMKvzd6JjNus4YqSMDGwlUWJMK7vnKY5h6rhazSPUuYSpla9QALq05LLsWcGUBT2JwNTPf0gUp7iGSdgIYWBM0vIkNdQhrmc+XStaONSVhPbTfD3sNdmWjtW3DFwyusZioABTBfoK1hXQ/rCuDUWPs6USuh8QOlm5mDSSAfaUSqgxjxJGxOY1h6/qKZpF82Ct4aJJqb6nkxfcHCLLuEFmfT7o13rOZEmw88Ixck+A9s4aIcEWkezBdrWnKl+bdysCrGrRsr6/WkAjGCipVjUYTk1RvbGyZKsCA5KBuTJgZTXwtUK/dVMlZG/tqlTjCyxhmEuAazVmhnAjt9+MLjsWKfdaSa6xKvNiK98WLD+Zh2b6OV8cvONc6J2gKZAXVhKdsNTeJeckBuCLUw5WTL5Su+sZya3RO2nWGaQWzERJtMsbKJbXArkrvEmO7RjB6DVSqWSgaHnSwklmrJcAlp6pShhx0Id/DexM2kq80h3mG5N9XCaYs6hQLvwGQgD0H+Fq2+4RkFkk7gClfKl2MlXKOYV3hZBaSNRwc2PmKX969zDUDfez+YGcAaIG1zUxVWEgr/C4L5Yhb2bDQMUASWII0uAxRGcTiKUjqeTnwNZscah0XgDmSagaehLoZUGyyVPxHCXlZGqCKHBg7IgPkLORvZIBOt32J+awCaMXRUIPhrqpuvXhOXACUQqprbMCAn2XAmhkwzzldb7TNrqM/6ase4rGeKF4tbQiC3JhBIsAjU8uiNsGHtqZ8RaDTxIavZq1Uw0IIRuHUVD2wqMJOp1AkLJc2sACQgEHocg9SWUAPgFoyIZjNoE7zn8fPnpqH6w2Ij+IGT1psFHysimygDGgYW8gLqiFeV2+1NR2S6l2zZ2qj17ZwTUJoBocT86iHHYy1BbVbCsswSQ14bm5sFix6t2R1YXera0FUPNe7Z0/bs+fVsJaI1Ww3tFoCmNVt3Y6H31SzWZNT7dm+SI1knomwxssAcqmx78xDuEw8WKbh4YHq7DGzqertLY2Wjja2j5u9Av6yDKX4U3hElgxknY3HxiIFrMFDEwYh8mPWIvtFYMGnAG6VYp/zUB8AD4GHVqzmJdQH1v9qMbdrDMBj33k51dFLjmm9mkO90zoNjEHd3TxiyeXYSJVMLcP2i1IHv9bMwHNAKwA0wtn4vQQQ2tnNNogMv0GA6EQVv6kSIXbc22Sh277xRV19/2u1nEem9OKMgS2MzYWxcvHCjRe2n3P/ebZT/FbTVFsbW0UQ2ITwRM4FPJHxvWfgsjC5NeB3h+BXMg9WkC6omR1jZnJNsBGbjfEtdSxEyjwusRYbDOwaMviKDewEGAdYc80uhaR6riubJDUrADGfGVDY0tsr+IcyAOH5c1TKclXaBUszXRwU4UWWbM9a4NBgX6jaMDkjwI2lwj6LFB0/0BTbMZQw5CkwK6oa23mV5qo3W5qMyW4gGDQ2YBbgjn2xOIwIbOJe5DQ/ypaRItLgs6XqvdDUFkGNdUu4WLHHlVEnLKembChxH+0+01slylKUFyuF1VBRvLKsCdbs4eGerVMLsqIHMbYuxAzmqjB+Uw36ezYs2tjqmbqDNctAjP3P1Axcp27H9j0A2xnDviXMWBiyKA4Y/haqEIBghg7YSPDs0/v1uljEzORZwKInBzXjguEdwHG5CHCbjG04xHor48/NhMDEVGvzI2dIN51O7LXcf9ZKyYao9JwLletVrQhjqwY2ZIWxznnJeTvsH6jWaKu9fcwGgpwLXLNSulScEulZKC0IJuS7c6YQJjboD83PuRgaM8wr1AJ45lbaDY33zqvRa9tQh2cANUzCEHq1VLPdtSGp54d25q6WI8i1ajaOajiOtHZSBaGjCsGl04VaLayIOIdRV6I+SLSY7BozmnuAPcPJB//4RZzpIvJyn7oCFxf8fep2X/yy916Bf/6r786vuvqpOnr5lZpM8c/EKB7AhgMFb5jC/JtGaDyaauvItqVS4ulobBHASBKELwAAg4ODIknUQ7pOo0Wx7ljBit/nGM8nJ9Xu7hltb+8ozwNVAB7WBDssLMyiFtTsMCwamFRZAlSK0oMmi4N5Q8tobXKt4cGu2lubWvQPFcOopSHE14qmYA3LqwgLYEJqTTU2ButU9QYBTwvzatvs9VRyAgucoLBjM4BYimwwqGIav1aKNL1aLxitMEXss9KEOmp0e1rCiHFyY63xvshKSeSELTIe9QsmTK1hDfzGzkmt8JZzAQlIG0ZmmmmBtM8r2DwVL7RCajbvK1NskkjkTwCneDFxHdbR0hSWFLIVv24Nkfmg+b7iZGmvwbqBAA+Awyjmd1XMHJ4wA2Qqh/vnbMK+s3Pc2CWVaiFxnY7nimLCKtY6srOhzV5D5+/4jBbzPd3vAU+3BPpFtFK70dR0VpYbELI00qnbm3rpD75f3zzj6RU/+RQ980kUhAudv6evR964o9kiVhzt6FU//vc6ttPST/3Cdept9A24XRHoolxhM9PtXz+vje5l+uQnZvrBl3xIMy0UelW980+fqsc+AQBmoUZYNVN8fP2EVDrCV2lTT/6uj+iuO6RnPbell7/qGlUqa2OUjhaBnvbU2/S1vf/R5ZdU9A/vf7aOHYF5hq0A02qYz2tjivheW8ks0p13h3roY16vPH+gMe6uPuno7X/x/Tp29Kx5zuYlAPaEgbaFskQrGFquNTDR6rge8fC/0v6cELJEz3vyZfqZn7tSJy+PFa9KJgGPFthaLPQ37zilX//Vr6lav0btzcAA9Usvreg/P3mnnKwirQd689sfrfs/QDq+U7WUaaRYk+HQWB6Hh/sFa8KH1VBWFbbeZKoQ6ZwFkhRBA6KhIQ6GZNvx1MKkBottPeGxn9Dpw6FufMRRve2P7q86HmROpoP+SB/+x0y/8CufU6JAP/RDW/r5nzmuVo11UtF/faKlp73wXWrUPL377Y/VsSvw5g3leql2zxzVDz73Y/rymbv1yAdeo7967w1qVgiaiHR2T/rpV96uT35mqFIwVLOKB2WoMs37fKhKxVe3G2o6PatNr6vfeP1j9B2Pq8lb72uxGMgpIR3sakoD5q10cLjUF/+zrTf8+jd19+myrn/YTL/42kfpmuun8kuZ4lmqWh3vuorSuG8hCEF9U+usqjLS01JsbJTFYKjRrqsXPPVDOrcr/cZbHq4bv7ul1oZvDOCSu1Kt4WkynKnZvFw5oSuKtbbODMalpzyZaj44tIYYiTTy1qyUy81WOtg7q43NDbkEPjk0h0Qv+EoimhOovDCeeTZhvdS1hm2GByiBS0vS2n0DDfjv6WSseg37E2lzp2Bl0ZSyB65g1/Ak01Qw9OL/49XK3m2yYZhbodwgVDRf2l65f/60jh3btACmCKlgkqnZKRi3xkYjdMRxTWJPU1WpZprPBnLNXxPbBh+ohkdRpZJfpMQnK/MHxlsSq4TlZGw2Ln4VL0aa3rVULlhVhW6yrNX8QggNTEDSqWkgkQXA9CflOSWshqWcGDtkNh4UfqYRdiqAxpGiBUxAhmVF44rfqA/jdZ1oMl6YZx/BGCRsL+fsJU1jRTHYg7HXajdUdkmLJxCKYJrMBnjIehuAp3nVmkkGYZxVALVIZ8fjuYEOeG3DyYcVZ0E5MdLejskXaVL9RqBpf0+NNh6HpOjh4To1UIoG1WSRPGJ40nJ9aWrz1JKQywH+mXtmZwMzHRsSUpBJaEZ5EU0Hciv4KBO+4yvNAPRc+YBPgNgBwWh9+Y1KERboI2ssBoNawwZNLWwqiXL51ZZJpQEUzEPvQnw64Vkg3iYtN7CfWuCC3x5rbs3ZZKk8SiN8TQlfgtaWaDTgXCUMs9iTOJ8BewgdsoZ0vtJkCoDHYLcAQF2/wdZl6eE0qQz8YEweOXJUbrWtzBpqR6tkoSweaxVPVanB+gLYyQ1YgVlFIcHrCGoBZsFawfbRwcCGDyvsG8oMOquqVdt2tgZBSeANyXxpgBxDW/Yn6h9LuDZUbF0EQvqwBgHdSva90jUeuku55ZpqYc0YaBUPsB+mqJkKqxrUjF1lbMU1TDbADgYdWXH/lksLdSFkBoY5Um2+Q51AT3w6HccCjxiwzPB1rfgWlgMAYfYSbtmGl4A3BkYyXLNkes7NTF6NZxb5NbfMMwAb8IgBLMoQBg28HgAMm45Ws6Zz505ZzUB4HQzcsMEgY2zPIZYivB8gMIxEC+XBVxsGp62ZTP2DA7uHKGLY20C9eI5293atRqmHDQWVSWGfUmoYYIHqpVoh6LKsdU6gDqzpxGpPFiaAGUy0xWRk7034KlsqXvbsEfUqQV2AaNRVE9s78lJuXqDUR3wGBkBIxwEuYa5jh1LHfzdKdHi4q2arZjJiSOjspQxAzDLLJOa5hqhEmtgnXQh28yAYLBUTAhQGipOasf4A1pDSc8+RUAPwjg7P277E3s+1Zi0YizdZqtZqFYFXsJi9spakjbuuctLIEwZoVQVhw34Pa+fwoG+5BwBGi8VYvsdgtWrraf/MWW1u9GwwVkyUk0LuDzhfKtj2BC0yKIGEMAWYJShWWJEWrGrCD7EUYogGkx61BPsnrF3WptlFEIpmPpaF1/S9oVdlWN4MEryKBrsEgQY28EDaHuM7xdbiOgVrEKUAoLUNWoqaHssOrn7YICiQ4cJKbj6xQWDQ2bIhExZdnL+TgwOrj8yuoVa3ZypKY/PixG6K/gKVRljjexMYVTFWMOxeG2rkrL/i8yzGY1UJy8sc8yaHUckahDgRoE7YG8qr8Lkzu1eO2BsCrR0svbDlYb8JlPuBshh2Za7AtyhCG1SZjy2MfpQ6WAqwJGHiJstiGIR/skNvQAiXjHhQb9btPmGDwX5Ij0F9xwArXjEU6VowbuoWgbm1amBWBTZwgeAxZzDH0G9hdQYKQ9Qe9GGoAiitqXPNSoZ6hWdvjQUFSrVUfrVu94fnhcVcDA8JQ0Nxwntw7vkG1hNqh1qhgWXbhLqtYoMrfOQDfJldzwI46S3Yr/D35bllPQJa4k9vHuxZqogwrjre9dTs1Eac9755BvN+2LoTSMXchSaJvdN6SlGDjMwirj881OYWnqmFhUNuSaAlrRczuTWsGjjXHY36B+puhBoenlOru6E0qajaxF8d0szM6hbs2RgU+DwHKBdc3HwI9E0URRNNJn3tXP9TF3Gmi9DLfeoKXFzw96nbffHL3nsFbn3nE/Le5iN1/Kr76eDwtPLEVbtbswOag7viFZ5KsEOQs0CoSQk9KJWs8ISxQVFFijQH4GSMAXxD58/1ze+q0yXhGE+9RPPZSo1q21gxSDX2B4eWaOnT5F8ATs2gPy7kbTCAonWmsNIw4BVZIYFNiyi/ABzk9vko5gBO7zl9Xsd2jms+H5lp+XQ6svcx+UutXsg/CBNZLrR5ZKswUfd8jfsDS7DmwMfgnEk+U2IawfF4qEarbZInDlAKMXyzaFjwVoKVQaHBRJ2iiAAmLAoq9bbSmLRqWFJFY0u/Umt3TSqIR9oqHmm5HChPsQq4TClyJUJqzIfOtYl8lkztWpW9hjyYTjEJpZGxLNqddhGEQ3EdMfUNTZab4cvn+lrFSFHIuikAm/5gYMEr5Vpd8WxhgRO5SYhdjUawcgbqtjaMPdJoVM2CgL9Hfuk6a036p5RlC20f/U5NmRg7ZQsOGUym2jlxmVkPzMYV/Z+f/2f95XtuV7W9qZse90g94pGb2tiaavv4SmfPrHTrLVv6u785p9303/Uvt75AD3kY3kln5LsdK95yh5ClpuazXHd8o6MX/MA/6esH92irdUQfu+W5amx8VseOFMwKQrNms6VqdUeTkXT71xp6+pM+Kr9W1st/4lv0tGdVrehZzzLFzkpPf+andepgrSi9Sx9+74/osY8jdOa06r223BXgGADvTOPZGdXcy/Xp/6jrKTe9Q7G7rTi9Ta3yXG990wv1jGcdk1Ml6Zl0e5p1xEywEAJrBgn1ueP2tX74ZV/Q1870tVgM9YSHX6o3vOmx6myeMh+2eoCMuKxFdE5pdETvu/k2/c7vfkWjSV2zdaI031egro72PP327zxFj3i01OlxP8cmN7TmHquMWo3sciVIfWt1LSZYedSMyQYQj0SaZ4mCFR8vZHMJxaBXs5Tsv3p7pP/zun/V0v20XvMzP60bvyPRNVdvy6klOnt6rMHZS/XcF/6Z9udtPfemS/Wa12zo+JFNDQcj/cQP/Y/e8/G+tvyePvzBZ+r41bCWfGM4LWYN/dprv6TPfWaso8dK+rU317TRrKtZa2g4bOhZz7lFX759pah0TqV8Q3neVKa5kvxOA9OQaLv5Wle0Hq13/u0zdP/rzitfnzPJesmtW5YTzM94tqF/+eg9evNvfVnn9lxdeuVSb3n79+jIcYr2vsAs3NzTaoEsfq5KI7SwoTRikFHV6bu+oe0dml3sGboanff14md9UKfOLfSOm5+lb30wzRKg0lzDg7v/f/bexOeWfc3r+tZcq2rN6x32fM4999w+fSe6G7tlaoGArTIF6CAoKOmGRpFEYyCaIKQxSAgYNY6JhkZBEkBpURsNSUsLNHJbhKa5KN2373TuOWfv/Y5rXlW1qlYN5vPUe9D/4eyd7Jxhv/t9a1X96vd7nu/zHTSexDqWR3uPwzBVSKr9CZZIoAx7lGGg1e0rA5oGw5HJ49hnAOL4fyR/n2DZBb6FXnQnGiaAx8gAWYYzMOO2JArPp1JV2p4ymM+VY21CgN9qZam17G/D0bn5uwGMxeOxToe9wlEqp+r9v2DqIeuFbTqbpMBHxnTNSsdY9x/bvMRIJTd3Go4WxjIBpKRdoh+B6QqoNJ6eGSBKx3VqCCaidOqZs7Blmg6ww1UyRL4eqct2ap3MGjGGTNbsTc8RY/esV3nGGkL50IN2jjWFh93W/IA5d2gC8YtEogswCvhjLEkff0FCijztNxuFAB6NNBrPdDxkunpNwBmAgqdWC9VNYcBMgK9iS0DS1rwi8cW8v7rWpz/1KXtP1rut4jTR0IItpMy8/Xqpap7liv3IwhRRPdCocR1Is1fLjbFceb5IX2nUYR3nu4OdlydLbZeGg6E1n+wzUdzqkCPrnsj1agWDvhknqARLF1hCnG/pCOCCfX+pOPRU5oA/hdLBwKx68BcGOO2qnUni08ml2jY2Ji2WFXfXBC3hhblWFFwojC5NQt95BO4QvjE3lUDXFhY6xJ7mx1PlsLkTGuPIfAsZGrHOuio3gDFM8UzmwZ1sncoCpk60sgaaEHoJyESjud3c29dOCSoBDDC2tWPf2zDPDt/bewtNpLZgRy2PsIZCA+3svalazeZn2qwZruDtPrIAERh3/JwYEBabHZ+h5kHL5crCjfi7nK/sh6hrGJ8etgxHxnZNsLwNEHBD7Q8wxmDPcZb2oApWHLDqzs/ntpeX5V6TcSo/CgyPBiQxAIPdqayNqd6rfN43jz7CxRg2F8dc48Wlmuwod0DKOx60mOP2vwAaOqslGIa5tl/hjYx6ptztVBsLvWdMmjolywz0HI2oN/qAI8xs0SMAbpnlEe8nfoBNacBqBfuxao3lS/gdTPtwENo64/nyfmGLQz0DE5XAKQYzDJVN0WNmuviwoly4UHNs1JKC3fXyaq4b82Te1W6QKrtHXt4nuV+9wud0YWEwNQDr/VJJ4NoaA8AllC0dTSyga3P3LXtut/dbvfXeO8o211aDDaKZeRzzWblm9gKe6fX1tX1vPCLjQWxekPuiV0uxF8rr7SM4G7l3+FNmh43VOGfnT7XZ9uFhj54+sfe5qVkrMMxHun59o7Pzka5v3jfGXXvCLqExldVyudFkQvgcKxZvc87mxLzn8bTmeRA857nc87kBUqMzAK+j+QwTmsP96hx8cfGpitQQltZ5Ko8AqY1ODGgImsKXGF9lQs6YvQSxusA3AHFydqbjPjMpP4M+H3uN+2slk4ENWfGv9nyyCrYaD1Plh609V+pHhvEMOxgIA57BxrS9F+9qbElQOAxiO8P4Wph/nG0FXqUAXwB+EZ7HBBbhORkY+IX1C3sAEvz+3etZnl7UqxwMjK0bJSis9vilYxsx/P95DzMEOhpbOyK4cEsoLCFiQ9VFboMY6vHIy1TVqCgI6cL3FH/Uo7arWz1++lSOE2q32ZndBQxb1ouPGoCMhhy7CjyuYQcPVBKcZDZXXV/f493/8L4xnKN+RlVQHRh60if0wwILZlRn7+R4NjPgjXvVCPAflmWnFEsPCAvs6ww7YXo3rUIGfYCDcWSDKoDzeDrR9Te+pvliYiFgqExq7BOw0sErN+LeHIx5ynqAkOFgMQNoilKFdYJdS5hY8G3EO15hl4BahdC2rXnPMjDb7VZ9cO8YqzVUJg9DTbzFCSorqSWw0zlqujizsFeA5Y5IYs7P+6XOLs/6UF8MiGDTA7xaeF9u+6TZJXmEoREE16+D7X6n8XRiqrzdFuKIa8MWek9q6HgY2/lc1oRXcR57NjgZTtN+KCsst1aaXlxayJnn9ixcAjsZLH2sWhnP5pZFANGEs4o/o59it6R2sxyQQaoPvvF1vfXiufabrYaThakFAL0J3N1nVzq/WMgfXGj9miHSXCe8lsPAQFxjLBO+RwBzx55UmtVAQlDWdqfFF/7NNzjTG+jlE3UH3iz4T9TjfvNhP74DX/offlOXH9/SZ7/7F8nxThpFQ5NXLi2AqrXiII0xu69NLmsEI0zuCbV4SCiGoUExR7OfDE867Eo9f/IZk6Pii4olGwyBi/Pn6upQIUCXA2iaG+NsFCINabRe35nXGsyDmAk7k20/VhTEJvWHvcL0c39ADjhQzDS+KLXd7vT8xacUwNpk4nncarW6eyh2e7k+4BpsLpIomWge8CYbT3TMDvazKFzxvqLRQTrFxDYd9RJfijGKADxFLUSANOEkNAN52E4RPlEnimlSahsDOykQWri95UGDcf/31rc35r+XjCn+qREaNUzhrSdliu9oOEYmSO/a+5CGKdPlxsKsAtDntrZngnUBzAbqYpMnhkirYJgGKnMm74l8WIX4fh0LBbDCYFc4jrarlTXfZ7OJyded7mSshKLMFXmpsnyjOHZ0c/tKl5cXWi/XNtE35lnq6t3P/Gq1fqgsPyqNQ2tKzarArU0+eHv9tn7oX/kxffnnXZ2Hjf7pX/VF/ZJfNtcv+M5P64/94b+un/ryBzpReISv9BM/+Wl+rEMAACAASURBVPv09rNKqVkCIOV8qcP+pMnw3BjM3/j6SL/zt/8tfXOVaxZN9Vf/p1+vT3/xA4VBY4AU3nAwAyz1vHb0/s+f65/7VT8qL6r1B//Q9+g3/GaZrC+7PWl+Ptf//L9u9cf/+M+qO8b69//D9/Trvz+x1NYwdLTfHgwcw5fueFrJKV/ob/7va/3mH/hjqpwLk8t+5vFj/bk/85v05OmVzgm4cAjPYt0c1eBn5pDWDcOg0MuXnn73D/2kfvrn8SZz9Pt+4Lv1R/7d75EbXikZPFJzWutUBypPHygKJ/Lbc93fxnr/1Qf68t9tdWwbffYLQ73z1kwXj5caJhTLAB0zNcedsW/wAIbZgowLawij8sFRJd06x+MwtiGDDysHT7dj1if2DmlemPY7+to/mul3/ot/VR/tf04//O/8Jv3g70L+VqvqYJkP9PKrof6N3/ff62d+TvqO75zqv/mzv0LDAA9i6Xf/wF/R3/x7hX7lL/5u/Qd/4gt6/NlO+eFeoduoyuf6Kz/q6U//6Z/VfHyr/+y//tV68hZskmtr8P7233b1N/5Gox//az+lz7/3WK8/2iuKJyq7O/3G3/Ab9BM//hOSd9CpyfUf/xe/Q4PgSpGDrNo1Fs9qn8nvvkt/9A98SV/5mUKjyVDf8YsT/cC//rZevDjKC6Z0xSqrDxUFgU47mv3KUnV9D59A2DUU7Z2c6qiyrZUmYx12V/pH/6DTcPZc734W9liuIiuMPRLHIznHkHhs1QwuglZlVqiGQuJ6Gl6eqVheyW1LaySR98ESYo8gGIU9yItSqQ2MvTkYA2BITjIyr1aaKxhAyITx2QNMhOEbj3pLlSAhOKuwZ2/snYgwL4BHAEjZgAUGmLHqUmTXgaUp08zv92uTpAZuo/FkriOBayFMMxiAoYU2wDJanCPf7T2vYTEBKDL5ipJYjpcaM9tBYo/1hMkZCXvj5w2tiTOmPMzHOjPWiep+WAaTlj9zoz7MC3koLE1CBgkCItyi8wMDdvLVvUlB2VtgWALCMCSClUOCL007Pplt3aeowzy8ut9pcf7UAkBoOEfDWHmxNqWEP3huQX9YMbgMQAgIO8G4CUze2h6PikJP6xV+aY41xk29sYZ5d8C3GJlhZ/Y4+Lhmxb1G48QGYXjuwZZZLtd69OiFydNNyt/0fm7I/o/srRNXIRYgsMIwhhNs3p08AC4CpbzWmLz1EUZQ792Hr5wbMBwh0KOXMR93e4WwKh9CTWja4Ydxzw/LV2bpwnCtdXomYhC2tmZ839H95lbnZ2+r7UILbfKQwzesXeSaYCy1VO2NJetEU/QD/MTeQ4/nDhjeEvjHOsMDFHAOD1+eL0A9+0IfqEXSPabexlYDBDvlNhQg5AxLhKpmjZA+jaKbuoCzHqbvySSedSstLp6Zp3rXHvTBtz7Q02dvw783UO14KjUcMFgkRKRXG1h2VrbWEWsaU9oM7D5ud3vzQ4Ttx3mA7DdG+sv5jaUOYlrAEUASS+BqzUPexc8wwLoIAJYwtlzpOFS+uVKWreR0+Io68hxYmVgWTXtWaUWQWkwCk2K8TNxens87W2YEFU3lRJ6xT2HKwjLl/gNieNHUEuIBh46wFQc8o5MFmjn4ONP0A+7hCTsc2RABtpTTBorTQNvtvaaXC532OxtW7I9N761JmNR+qxHswzA1divr06S3HQx+2PzIeJHSJgYu9F6vRwMqqYFg4fI+Hg4b++/ReCG3I8kd/w1f2WaryPds6MMzOhAmg69me9Trlx/oyaOnvXdvRH0S2dov7q7Mzgh2JHL6xDxjCYQ8mmS4KCsVp53igavIT9TWscoOS4/Y7AXMP5PnBIjFftQC4EX2GaMRA4PWEsdb/IRRBZGCfiz6MLNjZr6PAFIMKvH6RN4MYDgcn2m/fGX3BGCma3O12htgHjBMy1Y2wCbCBwCN8DLYqZYJEOML3suSYcvh5dlWhUZnC3NX5T1h4Fbn+NQiK6cGPdp6c1wC+0hyT9T5rAsCMmtVBXVKrGy/s2FSh6cnAjMGakmvZEDKjZUKAHxdEpQEEYLBhvEfFfoDY2+zL7B3cY5w5phNBuGA5VZ102k8v1S5rxQQVkS93iKHPthZMCQEqXMs9NCYzC5kX9fq0mOF3Jyf9bDm0qGOm7V8vIfZ79lHzFcWOxy8cQ+ajofaMsCHvc9uA8sRYLDp+wrON1QI5l/pYf8EMIcVCFJ/mNhYiRxssM2+FgwSq/M569quV25xnzyGoNiDsMcATGOpYDUA/6zMp7N/tpH9LMJ6LVCR/cr3bEDjwViHHY+qADa8+Y83PTN4lxsj1XIUMG/BzxfmZwXrGO9Pzv0+vI2ajHe+39GpzWFv4pF/MjWgeebjLV5k5qU6Nyk/9QCGF66FVq7XW83Pzs3Hm27DAPFkZp8HoLQHkBnmMOgCmCQM6mRryX6rM0YxNiC855z3nkNQHwOaTgFWJRaCa2aq9vx6lUInl78P6xj7B+4PAxwaF+6pw7uICg+bhdbuA4NTPpsNqNtOlVkulDbQCbBja1plu8zY/jCM+X6u+Zp0qvCijcY2QNuu15qOAIp3ts+yHseTsW6ur81HdjY9s+sNPcLHePf6GonzFsB7OMWihfeBWgMLst4mjSEBChPqCCyGTKlpXsedhU/l2dLqtK72TR0YJxBj9vLIZXhQx7Bf1/RgrFPY6A7hakcl3kmbmw81++wfeIMzvYFePlF34M2C/0Q97jcf9uM78Hf/u9/WbapETz/7S/XsxQvV5VrTIbImpPDI2/H+POhscWEHeZpMVHcUuyedny90c3utgTXfGJLHWq6Q6uZ6fNkbtPdsnkqvX7/S229/SnneKU7xZutTNU9HWBSJySiLgjAmmVyF8BUa/otHF33CJsmXN0tNSFXtfGXZvc7PLlU3gYKBpw+/9bMa4ZkYjnXIrgycHI8Iy8GLFIlxqFevPtKTp4+t6fGjXkoGOEnxQqIqMhSKmaYr7VqQfH3r/ZcWCjUcDVTk+H8yvcawvdUIxmEHf673KYTlCwtmiCehQ3GEcsVVUxy03xLw5SgeTzFBU7HLzV9MTETxKjJv1Z7pwOQc807YB8jikO4odJWtAaQAayulIxJtKdQozRorQAik8JG2Taeqj4W6EzIpiruBTgTDhIHu1ysN40jDQaL1emXskvHZRLvX3zIz/sXlWybHP+Cfe+o0GiYqszstlzdKR8iEkf9P5XkL7de5JouRTk6ubEcyaKAogVWW6h/8n4l++A/+Nf2DbxbmfXZoYo28c8Uxfpj3cqt7/du///v0W3/nc/nx+yozgpooDju99bnv1HFdy42P+trXj/pP/6O1/sL/+HVV7Qf6kT/xW/XrfouvySJSvnTM266odiYBDbrP6vt//X+in/5Kri9++oV+2w8+0w/93u+SWxbaH1p1zknZ9tP6o//W39dP/s2v6kf+/K/S575rYw0VITusU2RUFPQwVbLjRh9+y9fv+R0/qldXqZ48D/TD/9736fu+b2IBaJBLKBy3u7U18HhUJsOFtqvc1lNbz/RH//Bf1l/6839fv+z7/kn98B/5dfKCn9Vbb58r27YKkzMbYrgBbD10fp6tZ0ItSInf3X+oxXxmRRrsApOewiLBX6/sU5th2AGq9uw/R1d3S1uT4+FIZ48vddxiOdEqnEytUcJtCvYVQPp4hPyt0+3VVH/pL/yUfuH3fI8+94UzTRcEvWTGpO78TNs1Kuwn+t9+/O/pF3znZ/Tutw/kh2udMk/75TP9nS/9vH7FP/MdaoMPVdX3Gs8ueglWG6o6jPXTX/o5feGLz5SMC8UjQulKRRbYluv9b77W06effvA+g4KK1LvSzc1LPbk8t/XZ+XihuopD/hgmQGDJ8l/667f6/f/qj2o6fE+/51/7tfpF3ycFyZWF7qXjxDxF8Tgm8IRhydnZuWQee7CIQrVVY00tTR3+m2dPLg2M4Z1yhxNomj3Tg+ZReHDRKKhnzux2tn8w7TBJejiSNyCh+6Bsd2fMQVh5gBDliWALVwP8ulrp1LY21DnVvZ3KEZuRdKYomctpfB12KyV4NhIAxNBqNFe2hCnUmTwfMJTrhMF/3K0Vj1IdH6ShJs0kcXo8tX2Cph6mSr1bPfhV5xrMFnr1/vtK8MoOE/MEhGV0rHZ2nwHALOxkf9SzF5+ywcWGgJIW8HNgIIMTJbq7u9f5o0e2v9keFYTa399qOJvYGrVGjECM1bVm00tj7JmfKg1b64mAcxrxJIVp1PXBNlEqx43VRUeV+5XaCoZqqGi8MGCAJvR44J0NLNEcNcBHr1/qU++8I/TasEvwo0OOjJRxuz0YYwq2Fo1miTza88kd1OLRExUHmDwAGQDhvbwRVpAFwInAIt4x2GudeeES7jIaDbW632jx9MysNUi7A5z1B27P0pyc275O0w4YX2d3ursF8HxXIVYRXWnrJBrPe4n/sdY3v/mR3nn33d4z0t4dpmud8s3ezoP9YauzywtTbtAwcj4ei8bSslFhsI4YohCsNiBd3HwzfYXDoe5ef8uabYBFpiHbHQqOmVICmCp8Jwcmid7cvdRsCgstM6mj46fqUD+cNiaPpg4wFi9DRhi5bW3PGT9ygqdoNgmtCQAQW8DFxryWnzx9pNvbnu1D+vswWhjjcbu5s72Jhnc+W8gnKRsQJQeM7FlQMFZhAw4ilBwE9pH2XSpjSEDyNKBZ6+vi/Kml2sMUzfFmNxxpYPYXxZHgmUajwcTCfT788H2Nh2NjADLoLI61zs7OtN/uzNMPjzx+BkPht995R15HYvVE5YmQHhiS+ACTfL+2d52z4nDM9dbz93RicByPTR0AaK94Zj64sI9hqy6ePdPh+s5shRh2CcZ3vrOlfdwuzXKp82J5o3M1+50FRrGOrKvnnHePpqoBFAU0AViABcZUheEdoZI9KxBZe6M5e3HimPenAVXpSM7pZP7Y9gxdQEXYtScVx5XaJjMfSID7yXyhFcFZF09MEmuAXN0pAmxSz6gG3PJgt4cDbbcbjYex9vvMJLOWKhMO1FUnvfzoq8bExxKKn0vgVZCOVZAAjtVCg4cw0njCzaQKhdJwrCY7GLOPmpJhIJYRAN/cS7y1PRcG9Nj2OZ4Z1wEDFFk4zLgy3xiL8tHzTxm4v13e6FQTIIYqCLYkIUCFnrx4ptX1WuNx2g+D8N2PRmZTwjvJQA4WMMFpfAazwgBcegCPYHbiKzq8IJCuMOk5YGWew8oMtHh0qf3NRxoMW61XhcJoZtYQAfYYIHpeoBZwvYV1GJkfKwGA1W5pw1RqaTvnAd/6NFEDvmMvUAST+whySAhUqP/2z/wp/fPf/xu1XWJdQP0QA28pItTvcJDvJgbMAk4BfoeASTD4xhPdvf++huPIAKNwMNPhcNKprTTyW1N6+QMCVBlE+DZoq1iHHkN22P9kDQT2zhOmSmAroCf7Caxr2IPz+bkNBiBSRJFrQ1NAvD0WFgDCvMvPPqWDqcZ6f+asyDU/m2u7WiqJ58buN+l6yCAfxjWsfVQ8J1sL3/jaV/XsyROlk6mp1/Akrg6lwslC61cvFQ98Y1jz/aOEIL/KrK/w06aeev7Ou/YZ0ulcp8POwnkJzoOEYUxLeJqwHXl3cJ6/fa3JcCzXi6V0omzDQDvtbT0YlBCGSlbBR1eaJEOFEWSJWpvDRrFPb8Iw0ZMLExa7DxumUt+5uiXX4vJJb7Hg4dW5U+iODMj3sdHIdursjKKmkZIk1ma1s5qEIFzWazSY6+5+qdkoke/WyrdLpSnvvm8DWcIrUZ+RjolHOgMtmMMscTs4us5AcxtGdKzDsFcqDnqVIjVzT/Kg3hkaiMxwHxUhrNmuzk1198E3vqbHjx/bPYSVzjlWrNc98cTpBzcQeGBh84u1ynVgIcDn5XpNRYkCYTTRYb1R+uiRDnfXGpo1DPVUo/ywUxoEfabAdKztq4+sP0XdUxx7m4F0OjGVzf8XOnnU9NFbxjrt1TKuRrOx9qs7A7nZUxk4MOyA1d90vgHVeZXJ60INBmOzqgimA1X3Nwqn5zZoP25WiseJvv7ln9FnfukfeoMzvYFePlF34M2C/0Q97jcf9uM78Nf+1K/pnr/3izR69O3mKRT5J/Mb2+0yPXv6TKv1vTHhkMJTQBN0QMHYOq15J3Go8ovwBeRTpOYy5YVBYB5jHJS+r/F0bNInvCUJJumazFJOYY0gD11v1+bvR9NCg0NaJn8Xn08aX1hHBojC1HF6aWvX9B6nSNZPhBjlR4U+rJI7u06Sl2eLR1qtYWn0xTcj1eFoYsmaBvAEvf9YYXKi3uydpGSAK5gode0ptKk9QDMyJ7zA+k/N54HxAah6Qt4f4lGE32JtEvUghGlLIupAbc1nL3S0AA7Xkk7tgEYqxv1E9t+pb7ZPFNsAFb7Kw1Y+AQNdz1wjvIAG6tS4CuKhSS/7Jhw9ItPlfiurmEQPEzVZYewcxq74+5lPEjJBAAuk9ICoa9LjI+03K7keBfXAJsswfQ6bpdkRACBGg5F2m2sddnu98/bn7XMjX4OpQ6o2hYXj7PTBhx/Jd9/SP/yZWv/CD/1VeQ0A2UDHupDfEVxzq//qv/yX9U/98lTJaK90HOu45llQoN/1QTbd0P49CJ7pR/7z1/rTf/Zv6Tt+4bn+5J/8fk3PbuX7BClE8vyxAaZdc6fiIH3jm5WS+K2eTTa41nCSa+CFCgFgs6V265FevT/VP/zyV/VLf8VCL14gC67Ng5R7C6gHmOLhw7b9UE0baHs/V7afaLm60XtfnCmdMBCAhQX+HVjDgmcfskoKS9g8YUKaO8nkn9Hm3lHr5UpCLCsCkyrCpAhmjk4ZbLekH2J0nuJo1IMdCdrJQhkSOmGIjxfxA2Majz2vNWlY7xvl9tcMCG9f0yrfHnSABULR6uKpmsrrYDnD9D2ZvBNfLqR6ePPF8YV221Kjqa9GS5vkB97QGksaubbhd2wya0BIvIEBx3w3Vd3lKk/3xjQs9o5SrCNC7ik+FHhV+coOV5byXJaO4nRgXocwXi1hFY9IF4lqD2QZUKBG2W6lujlpsnjb2H1FsTX2PKAFjUB59BW5gGOh5O3lxq/lR4U6QpdgRKWx6mxvYAMBTOwdJr1FSksABl6drmuyOW4jjCkahDgePgCLe83Pz0yqjm8a9J/WwHd6YT4f7y23P7TwEpiS8xnenZn+0U//lD772e81mX1B8R3CdoAVGej2DkuO5wYw1vh5hTCNCT7AEiXQqYLlxT3pk3yxDQFQ7BpC7E6WeEwiskl+ncbCy7gWk5ECOhBIAeOf5o5AvTKX2yEpde2ZozjgG5OsTPAKIExeZOYfCOs8Cp72ksoWaT9yQlijyInZ83ovNqTnSOhgIw4H+GPW8vDKPtUmH+Wa2IoAm/sI6siCeQBtYEmWh8oGBjBVkTCWNPyWbM+tAFRG+l/13o8Ey8D+i1Jb03HqG8sqAOpACmw6clf5HoA7Mtb/enmvdIR0HLYLrGDOrmMfiGJJ5IGxi1rPUba5N3alyfWPR3mDRKd9pjA+ab1aWsoyQFG+2T2EaPG9UAUQVrS3AR6gZucwuMDvrlCEX7exfGo5LuEYeOjACsYih8Eh4VWdASWHfW4+jjSW+THrg1toFAH5savBIIOGcjgyAPOwWWlx8eiBYVX34Rh7QD+CDY+2NgiWtIAjnl0YWnI0CfJY7xRHR5PxWS9XDH0D0JFI7lekHoPntprOz3S/2Vuyutv08l78PBky8Mw5ZWhSLTQLltmxsHvFsGe93CgZpdbIYmGBfc9kPNLb77zQL//l36skGhlrfjJJjQlJnYDkmWslEBHrGe4r4NswndnnowbhOZuMHRVNEmsEq7vtGeFtBTiTKcFT2oXllKth6IqvrkoLjDpmeCGOVOc7O+MIiYGdBVgHwFoSUklAzwmpaKfF5bkNRAmywecdMMbwTVhbDN98Kdtt7L1yA5QPA7nIVjn78VEFEHVrszny0pHqQ2afcTAdmYzVguPyg53b4XBgLDpkzGyOsLtJfo8nM3VV0QeU8bWwGE2+jQ8vbwAvGfYLuYUfBaOxmkNuDG9+meUEFhxlqRmetQV7nMX1GFO2dTPF8ZlcP1GNlJ+aIC/7umWIrQ3P9mR7Sc9vxLqBb4wiofebt0AnrsV3td/dKzIrgdCekw3ubu70+MkzW9MAskZrQ9ljITkE6p2sDoPxxX7DfthhLYVvOmCWJXTjs+gau5lhC8+YmgwljknjOUzwZy5L20sHw2nvnRjCb+7T1qstDDNYbLmd9QBxhOixF9SnzGS/DKSxcsSDvCn7WpA9H+AKX04GcQDbbPwVXsnULIRA4SHNnsd5Qpgl7N6GgVVsUvquzuTqKKcLVNe+/HBg7NbD/kajIZ7aUjRhIN6augp5O7Uke4zDYJzQnlM/gIWpN3v8zAZ9xWZlrE6Y34Djdm5QnZp6CYsR7Lv6e0c9zXtkZTDjsgRWIcPDvVlqMFw6GasWFnRpAWFRMtWR9x3fX2Tq2FQ51PYo06hNWo3SqQ0wwpjPjUUEZ06jOBlqv9sY2AczG6uHIQMNfCipd/HddQhnRFHBWebbnIpnw7vPmgdUY7DkAgCqNFDYdRORmooiguHsaHqmEsUQz55aNA4sgG68mFk/AeM4ICipgj0JUMdQFP0OQCrsUSmdn5u0n9qzBMTkLXQcnVpY76F5nUPwYKjpwc5FVYd1wvFoAWN8jwiGJL0All8w0hlA8K6BUDrS7u7WZPtmCwBzP4DlCZkisvcEAJeeChYwrEreB1OcwICkR8kOCh4UBpABlnc3FqqIJ7edNZYrGKhi4JagWKjtOk9N+LAX5xaW5ZjHrK8Ne+3ZZX8OAgIeYP0y/IjkDwY6rNfWx/E9qUkJwvUINyzxZO9ZuuZXbYN+6ubQrFD4px/22QeskyM+8QQcu1LMGsJvNeMdxD8aoDTS1e1Kk+nU7NpQ/5lvLUoVMjaaXgUB+YZ9gL4EKyaGI5s19h0nXVxe2rCJYM7Yc1Vle9vPGbzyfYviqHSCn3Oh1fLehqM2gMIXtqpM0TA7e8tqFTxVcTPh+iFcAG4bY/3BhoX6FDY6exwqHYaBEGiO+coGJdaOOVbwWd3dWJ190OS93/sGZ3oDvXyi7sCbBf+JetxvPuzHd+DLP/aD3bII9Qt/2a8z5mQ68EQA1Wg4UzIAaMQvkvAkPC9zK+BIz0XmzqE0PFvY1BHpIKzQ7aZnTMD+uXp9rdl8YZ5pFAA7JEE+jCSmm0Vv2n6kQEYSedTibG5+PDQkBl50nnkYIpshSZnmn+qBQoSmD2Ya08SEQmoPqybX+fxcvkcB6mi9waNn0stPfRhL+PJQyMHo6D3Zuq62IuN+vbZQgQ/ef6l3v/1dZft7mzqH4VhVQdO2UaeqB+xcwlwaxUiXLFzEN79F/OmcoFK+u1GSXlqzSJiFBZlgPM9Np2mAFYUZPd8jhrHaB4RFwwTBjhwHBlGkYgeDhQapUFMRSjCyoAT8WylU8SMrCj6raw0knnnYJuDRCshHOAuFtbUWFBE1CcqyYpVrQUZIX0xjRFIpjQwADgXuKS+1zzbyXRJe761hRb5NYfL+17+i7/wl32vG97ARkslcm9trjSjUkeElMx3wwkrP9PWff6r/5cf+jv7yj/0VfeHzn1fXHPWDv+tX6nOfxyv0SukwlOcElHPGZqzKe/lRqrqEuXcnDylq9TktV63mj04q6vfNsygc5PIJT3DO5fg0eciyST1olR9hHQYGppEerhp/RIA/PAVJNK2Vw/RLYx0r2Fs9e5kCFu/avlcdaDCMtN/dGBi22xw1TACIYRcUfTo2HlwUjV5gXlJOiFa5NSZk557s/XBEuEAkP6bBzc03UmGqEkZwW1pwCMRHWGzFjsk8YUo05MjykFARnpJoR1MyGvXhH20jz8Vyggav9ygjcIEQipvbW10+eWrAuZ+mKlb39ryxtUBKRSGMBBqgpGfeeKqOMKNgvQLcbNV0uYbJGM6BOrcyH8bisFIyWijftQYCweiGcZnGJJrXyrJbA/zbEwnZZwoTWq5MbeXId2AKHswPzfeRgTfm8xb4A02ePtP2inUOoxqJaKzDaqVhQlNPQ0QzjtxqZ1Jjk+1x/W6gV1cf6fwCZkDYg7FI3fLcBhYENuE1C+gBw8nCKrhXsEFIRO8IbwisMfbTBA2g/f/swB7jWiMCSOIALpIADcOya1UgM89zzWYzA5HwxIQNZjK/KND91YcaDX35hCKtJvLjpAd/vFrxONYpWytMZlKd6JjtjL3Pr6w4Wvo2ckaZDxjDDzzXErR1BiY4XWmsDTmhTjQYPMPAUVEj9wZkAUJwlO97Zg2DmOHZU2tK8LyEyQcT+lgWisNQA5iv+Ao76r1ACaLCHvGUmOXLeM6evzHGK7cXyMApASkda2ziyVwdtgSBr3y/Mt/pvCg0X5wZs4QhlAF3u1tVJXscjV+nY0nA06Xdx8Nxr/xQabfa6255q4sz2PCdXn90rfl4rPs7Bi2EEEUaTiY6ENjntyqPpW5e3+jR42e6vrrSO59+Rx9+46VeffRKkymBGrCEuZV1z6rxAePBQwCOUTHgF4hnJABV76XH4NBkuTZU8i0V/OrqRhfnFxqmE/P5o/lFArvLW02n7Ned0sFUm81Wjx/NBWZt+zEssrp/RtNJakMZ/nsxu7CzFQ9JggK5H6bqKBoLLCGoif8mjZk9aTwa9MFDTWOA+cWn3laxwoPakw+DD5ljWWqHz9zjR6SKmWQ0Gc/M0xUMjDBpC3ciGBH1wR2MJpn0FgloOJqpLlr5KE8AF2uGXzAnASxRIKwNsIHVBsjdh6I5NgjMDEQMTJYOGMRwhZ+fjpHwdkoNYCZcMbK/t9tvjDloDKAaEB5P6x6wHM+Guru/sdCdFZYMrafJeGbyZ5M8eww5kcVXxpR13V49YsxPsCTY7sZSXhrwBrsNGW0yNGhTzQm5vwzQCn1HfoQ3tWdNBX7J2AAAIABJREFUsqVxo4xBTeMwYPM1SFKdyrXy484AD/ZZs87IkYlPjEAKyw1FjMk+T5kCBlnV0YBZa67F+cB9dA3cASzDQoB9KQzGxnjvir2l2vcDNdjnBwt9g5W1ub3pgVuHWiGQxzXBgoMNie8lISuEVR6P2q1If0fqCsZXKAo7FceNXD8271GClSbYM1B5ETia720gjb9zGFEn9RZCWVb2HrfcZ8/X1cuX5lNpgEZ2sKEf9RbD6u0GZU/ah2ERVAc70WdoXVkQFb6ci8VCeUZAU6D1ZmnMO4ANY7lD1a19HY8bTS/nxqazoVg0NMCyDymrjD2IbyNDfZMDszdtN5Y6D0DOs0LJ9LGaKEeN4EijSarrl1faH1u98/y5BRWNZ2O9fvmRWTXwXlNbtm5lQYKAw63Z2OTKc7xDO41SwhgBjtkEAzVZbmcJ6xjwzIAf3hl7DjBpj1Z78GdbY4gGGsQwxa80TC4UxlMbcL/+6OvyvVLj0djeccgJeHzeX9/btSGTxnpiNL+wz84+HriesqLSCesH11PoADA2Boxii8DgxTyQHUfz6cLqdJi0/D/fwxJjrcnsicYXlzrhu2r2Fz1ADQiZb++UzEbm1ztI8Nundm0UkW2wpAZg6Fj3ABvvr+9pu9orxBIlcLQ00IrgMeoNlhTkhFLXdzd6/vSZkS8AjhmAYcOw22+tpsf7n+EXrOBTsddgkOiQM0ChXoCxjw1VZD0GNhKAVii0APSm548M7D4Vhe3vMOc7GMTre6WzsY7bTDnDgrLRkxcvTJLedPiMZw/hkqkNjw2bZ0BNXWUncGeKEK6JngUmvpeOLZgJu6er61s9e+fb7NwwdcZpZ97IELXZJ5DZs28PUhQTrbwBVhRYP2BJ1pq1Q92hyCAAEMuUow2VGHqwj/k2wOH51hYuhh80e0QC69zDxsc1KwJscTjP2EOqqpPv4tPamtUYnqiukxgAiDVUPBqo2i4fLB2mcrCWWO9tP4kZ1gKSsqd6nm7vlppNpnYunKpScQKjvFaVbe0zcGYaQzQvdXH+WK3r93td0+ru5soGiuybo9lZb7lAkBPgN0+U9R56ytZLiNaKZ2dG6KFf4X4yBJw8fmx+8QZWmnVOb9XAQQ6Dnf2QIeXylvelDynkHQTcD71O69VKgySy8EjCwrKs0Hw+NlseiBTUEAxaqV/6vzsxFnyDzR1hX0WuzWaj88dP+mAxlEajkXYwZVOUPkflJ1cXZ2fKLFAVT9+l0sG5FudP1JaZvSvYfsRRJO/Jb3mDM72BXj5Rd+DNgv9EPe43H/bjO/DjP/Jruza61Ltf/F4rlAekV9atBulEvlsZUwa2KjYAk/HUDrZkPLYpNj41SIqRzNP8cGiSsM0BdChKHbJMb739jgU75ce9Rilyawo8xzyAkKljAM6BhLST7w0Lhsk7B7Ix4PLWpPU0ezQYAJz4q5Jmzs8bjgcKMG3vpBLmQ0TCNqnXsFkpkn2bYpr5PKgBoQStYx5uVN7IVg/3NzbVn8wuzMuJZE88N5Gk8lt44uFN5LRy2t6UHTlpX9yG8klUZmLsIl+9Upwy7x5aYQVrlSYdxgO+SDAGabaR+uCNhVcqMkUkvMZuChIdNoWlb8d4pLqVMeYcJ5YbTqUO9houXTChIDAAJAES46FHeFIrF3YYf2h67L7BgFHGn3EPmOYCjhs1A2iA5oDrclz7Xk1FWA8M10zZ/rqX9cSkjwO4wXLYMedVXRbmcZsmkVo8z5KxPNFwpspPfA0s4sYSbV9+qzYW6uMnndbLn9comSlmzVQ0vpExrihW7u6v9eSdb1dZAPZKxWZt38+ad3drSfRF7ikdllquXmuUPDYwIwhmlrjueKXZKRA8QfFOIz0cPVfrFubZZqDe+kbDEX6PTObH5mtHU24gNPewa7VdvlQ6YG3iAVVqffuhJhdvqS1cVa6rZDRQtl4ZuAZjCF+vU0G4EsyDnS4fv9Bhi6SVIBvY0p3cuNXdq6/p7BFgYCrXmxgj71RT2DYG8pGCS/ONL6K6cd/Mw6YCqBoM1AIAkWK9BSjuk37NswxfKcDI2lGxPRgI5MDyw6ssIzE2NxYbFgE9MNv7/QGgAP9WtaNDjqdmbD7Hlox8ggVBwA7NFV+FX2FgjKVWhUldnXak8tAYm9RxetZjVvgm8fYAE8NEu+1R0/HcmkdSf2mGGRccD7k1O8FwZACqV5UG3tVylW3WSgeRfZ+YFNn9VoNB7+0MuILPJVIz86qLXJOmLW8P1pB5TqtdVpn0GZbJENuBgsYXsIf7ezBfLzop1p0F3JGYXe8VwTCoTjYUgbmWZXtrIoJgqJ35NI6MSfHBB9+yNVlZMj0AAW9Jp0ePz/XzX/2H+vCjD/XuZz5nTPbFGSAiqd0A/oTK1FqucmPd4dEIAgiDZbPbywOcZvBSl8aIoSB//PipXr58qel0pK0Ftc2sYYetAcDx5HxmzRVJ2tevXhvYAUsEX9kCcIcei/eePcLAgFaz2VTL5VKL2UINgHPb2IDBgnwaBkhj23+xDzFWLqRT11E4iLQ4WxhrnfcEEIy9xvd6L00YgNPZXGfn5yZDRJZ3d7XXxaPndp+TgW/s1/s7WMQjJWmg8/NnKjI8kM918+p9Teaj/hyxH8r1wA70jJUUer4Oxkwk/dhXko574Nj3tduu+1RpnczmApDZNyCalBcCPbBlyYzlfzogI/aMLTcY9N5+DI7wzwsHac/+VaGWs4XUcoILeTcdvPZSYy9jNWGMQdQFnCtdKZf9mNCeDr81QOtentvUR7kpnnydfA8msa+6Qt1RGks64Brw/z4h9Q4swMYQj7boQUMaUgYG/DzONv7hMwTjugheYhr0wPjF43ObGRgCYHDc7DVYnBmjrot4j0PVFQYtyE7xtUzVEmKE6sH0n7T2XW+JYANOZO+5BpOJKnvugEqegRoEQHLe99YJPdjCd+B8YHBJXcB7B6sfeeoRoHM0NMYSewlrBnY1Nixh7Or19UeamIcj+5M0TAmxpAHuvRyjwFOYRjruGHTWJlV/9tanzQ6BRpe9hWa/B1+pSQ7a7e9sLQ/TeZ/kHUXab6/NqxHvY5jssJ4ArcxHmPO1BSyuzFvS83ogkyAYF8CIUCcnMnY5lg/l7qA4hNGaqzodFCeRhRPyrAmucfD0rQOF43PzAsfDliCyruPgAsjxjRVJaA2yXJineMlXeCeGngpS2YdRP6gbXPYexkXWK4eqxhiMBV7uMcOyid03L3R19cHP6fLZQk3Zv0vsecftpq/PDnsDbqiTqHEAJriv+91BI6ws4CJSQsBKaxobZgHaYSWTnC96z0LsUABRTyfb05CV449IANdhv5XTNMZSNZZl7dkQyQLEWhiguT1TZPgM31d3LzV/PLPAT7zTT5w9KBqi2Hw1scdhG8I7GWAUj0eY27z7ExLuHayUSIdn0HhShxQY6xE89AGbHdLQKy3vro0wYPcjpF7qFNp7WcnBa7gllC+34DQGoo4TmQSfSQQMWex+qEV5T/x0auciwzzWOmtnfX2t2QU+zGt7Lkk8UzBcqNjcyB8hDb43sLBz8QOt1dhQbqSyKM3/mf0I1qQ/6AO2CKU0m5YMqfrJhj7X1/d68vxT5nGfRLwnsFNhq2e9VyjJ8mbP0Ic0EawJALda3uniYqHVDmCY7SLUZDI3/0tT3kSuVjcfanEx02GHL/9Y/uhC1X5nQ3jed/ZjBp7cY+qIniXf9YFlTvuPw6ks2AgrhiOBRAYV2gClyAlGHSsejg0sBAglrAhVjqWqE/J63Fgg33A6127D8ID0SQbAWCigsKhNHTIAnC0Ib4uV4gkL0z8dqNyt7XP3ewuANYMpKRxPtLy6NYCQ89D3u/65oxyjxk0SqwNcx+v99vHPj+NeYbHfWU4E34/f7OtV3Wm2eGx7KX+nru5tYIatQToaWX1CbZ1lJ42xYioBjH1TK3ztK1/Tt733WQOJ2U+oRRhKwD6lDwC0TCfkB/BoH1QZD0B15wSm+OE55A9BZADL1Cso0KIgVZFtrW5jwBGML+SRK7HqQ3nxpwXEHc0XptCAHYzVFANMAwJPXO9YNYOWByKIseKPuane8DWnf7DBzvmFdtfXGgxnFgTaYCsEmcFtzduXs5OQ08XTt2zgBAuZvdqY8adKh20PpvY+9LxnPCie4c78lvGZh1DDZ8MKBNVW1zTK9wyjXGNNW/+Zjm3QxZ7GexBjHeM4NryGrAAui8Kva2E1s7Gg2GKITonsGwnhtN0bwcfOdVjwDATjxGzUzL6JcGP6tTK38xCgu2jwTfdUnfCK7+spvLglbC2OppDqbUVCedN/9g3O9AZ6+UTdgTcL/hP1uN982I/vwN/4c7+le/HudymevmVyyLo8mDwEKY/n5sZSJWgBrz8z2wdMsyTZPpUVVk1v9I40GikwB3rUH2ZMmmmC05EVRBRmgHt4+DHdbrpAyeixXCezoihKxybboags8BKimfJhbCGrBqSkCaDUhFHA1Bm5Ev4++MedGduL9Nz6uLMiDnCYAoIJMz+fIgyQhmuACWbyIxJjTUPTs1qQsuJXWlcUUQMpSFUbK5T7wRnpmXQfVhLMMeRnJDfBLoONGaRwhJDqpQbGWkEeRpaiDauVA92a9pommslo71vmBrEKQqnMs8wzhgTtaVMwBef0J4F4qLqhtfENrK0JSqCg7ZAuFn3Db16dfUpx7XYG3sIuopgBcKTXp0E171e8HzHN77m0VrBSVHgtUnySTPhMOwMX6xN2BE2fWNwe5caEnJTabWBoHDSbT+0e4DNL8VzWSI47tQUSYl+D2TtSQTVIc3ZQGDXmdXYEcCfB3PFVHAgrmMgZTS3EpjosLSSFlqogIZSp9KlfW6ijKSzdFouGtaLhzIBmmlPYFoDne1isoaPx5IkB5kKyXm4VhxNjmABKOn6ffowc1WThLuFIyJcLtQ3MDV8swVNxbwy36fRcXtib3sNgptGgeaSIh4HEFBzwbpgMjTG8Wd0qQYavoXk10lAuzoa6unqpi0vYE6Ex+2BfmZxskBoLFh/QqtgZwIVUEbCPZF3zhxoN+/egxvezBy8IAMI7jIbeC/CaPFmoGxYaOzz+8szeEdhE6/XGZG4Uq3xeitTVaqmLx49MOgYbAFYfTc/d6ztj2RbHxgLKKPiLcmmJ6LP5pTXXm21vV7Dfbe06CFgBFOxDYTxjQN3drm0vWSwIVyGMYW7fy9hTNB/5wYYpH334yu4DQAsDFcBg2Fewniy513PsXsPsYA2n6ciYl+wVNI7g3ICNj54/0mw+0XLZh9gxLPIcXwkgUuNosZg/JP3KmAxIhV2vMiYm4CnNNNLFp08fGdhvYXkwJ2N8JPGMCzSZTY2JNZpeqEZ+77l2rbf315aKzCBicfZIs7OnxmRR4xgAw5Dn1DbabzdWlHMvAS2r5qSU6zOgAoBQ1qTRoLIvjMdTa0izDAlzrclsbE0MLFka20GMnJNk9NC8QHmX508+b559MGcMYKzx6AQUo5F3je1GWAN7koGoXFvNn8GmxHaFBoUBDF6DXBESVeTX7Hu9B+0gJQiNfaGRE6ZY2soJPVX7be9XeGrlRMMenT3h9Xg0z8YQFj2AVIbVQi8X5RoMIwRSqLGsgFVb2RkA4xLQhiFa5+BxR8BXY+wk3nu7XqPFduaNB5u4JUCGPZ+9F7gQuTXBJXyiIYDqSV22lDPAMsNTvae5DXS/XCsKXY1nMABP/XlRYQcBMyiUBqFU7k3SzbPlXAAUAhR1kTHDiIatnOdyYSUymOD8svsZWCNtHBy395VjMBayJxMqA/OItZLi1QmY0EtD2bzxjQRAhB2Yhg+AIKGKDEuIXmcvqzgTXTtD3IfGGO9GwPo+gHBuzjH1aS8/do3N2iEFRxo9GvXPNwisSaYhb7i3MU3vyZ4FQ0V70WAPoXIgCbqs7HOwTPh+BEslQ1hSRT8AeQhsYW9DHWHuDQ41RGD77WG/0x5GNR7Kfqyz80fmrZvjgRsFOuQA4RyJpdni8IxfvWIPfWKBgewJ7HUAhr1iRtpvKvMMjgYwqY+aTR9peQ/biPMtNyubRj0zlT0Hr0XWUgLDrGOIwLtxb+erA3hOaBbDLeBqUr2bXvbaULNQhzSVNqs7zRZ4/OIl3mowAYTsawW7PT7+lQaX2JnH4IH3hv8mlI3fMCBdQD/OEuZ2bQ9m4A9LoBjAiMmIs9wsSKLpmQHvDHwZYlOTAYrWOcOuxli1BqAaNIkEu7EzhAmZ46Yqt4RcVXp184E+9e2fVYE1BAqSAcAiZyJ4Yx+Cud6sVTWdkmRkHqww3ogbA/wBNPdqzqm9sW2T8dSuj7qRb9IcDxaSZRApACi1IGB7sbKgSn4ezEeGXVhHILnGKzUIEgNaUeIg7bdJA/stINsDK70yf8fEPE8tmAc5c+Bpv15rfvm2PIbSzUq79X0/BLPAqMD2HJiJACixqaNOxtpMJ6hDElMIIaMPsJDYLe1nw3g2y5o4NUabnUXs1Zt7e182ZlcSazq7MLuassCqAGsU0tEBSln/hEbhc5vIFfJ2LDbWSqcLC0WlfkO2bjYf+VYJIT9hqGOG3VBqg1CGJjwfWPfHYv+QTQAZIje/T9LjUTIZExUlSlPa+W9MR2OA97ZaFqL0ABrjSYtfvdnmNPj7x2brQWI6di2EMRlY9MA6rFsUQpAfGDxiGcJ5j1oBFVdv2cAz7f1vsXjxepAzTgyMh7nM13OecvYAweKPnQyGxrpnOI3egn6Da9pvbzWfp7q7vtejF+/04X5uq7IicInvzVqHmd6zPo1Va+GCvsJkaICzhUBhRcAmZGuBNd7/NgsH6qJeMmfnImxNBggBMvWm1G51Z5wFs46pHI0mCzs7yI0os30/FHQdq4UrC9QLdCx7afvHQytYmDcvP9Li0Tt9DQQbOUYan8tLErVYkpjNTWUDZX4WdXU0mqguCOYMdGK4guKowGc/7QeMA+yKANJLZYd7pWO8Xxkm4YndGrAJIz6IsSk72ns54HxhOIY0/8hQJ1KV9Z7MDGPYhxmSsv8SgsgArsA/O8/sHTLvX3k2VIXcsc+xfxjaGWPhbZBifOwM+B3a+8Y97v+bfYEzkiA6FJG1fU6Y9caa72o7A6kH+UXdzjri13A8s7DJyWymbE/wafrgaRuoLQ+6uenVDxYshzVFnNqzo17HLmd1t1YKW5xQTVrAjoEPoVpcx0lxlGiyuOytXcLQro91zD4KyGtkjLRnw7I3Hw4rnS3m5skNGJvZ+413LOqoUPH5r3mDM72BXj5Rd+DNgv9EPe43H/bjO/C3/vxv6xZPv12f+rbv1s3dnV48e6QGX7VgoOJw14cBkCSKVAZGTdvLxulu8TlFumjFN15ASPtJIiU90wtsok5jzr9zwPK9AF7LYqN9ttaLz3xBTRnqVN0rHqaqMjyqAjuEPORZLSwJ2ElI8ipF46HJ5ra7leJwZODFevPKmKZ1OzIZPSndbuToVJQKBqmKzcYYOcvrK5sWM5kPkskDoxN2SKOS5u/B54rinQIJaTbAY0mgFIWNFW1IqGNVOVI/xqMDxYNAHh6fDoxQ/MNcOQF+aT3gCQiJHBFJnB3ECSyHwP7MZOrGeCJ1tWeu4DlF89h1lSX4wvjzYC/hl0RzbTJ1WIOEikBNgbEIaNLp/u66T8AmjATJJumsgLsuzEPYU8iMe484JsH4fBkw/NBwcU0wjVxnpK6k892rLG4fvOomCh+8EU8FQToUbjtFwUhuEJh9BBPyPF/rydtPtV7vNZpeKvIGWm2vNRyfa72CJVOpLjcWYjIYjjVOF9ZgAdDBcnn29G0qJq2urjSZ4TvYGFNgSnCWO1TnFbq+/aoGyaU6Cn9V5vFYO6R+bs1375RX2mzxtQzlhXgolRqnb6msX6oolvL0llkbVA0p4b7JTmFRIFOjcOJ6aA4n07nu7+81SFjLsBCm0snR6vq1hkmoKPJ0d/9a17fXOn90qcPW1fnFhZq21PL+XtnhqLv7K/PZ22eZFtPnKgqk6Fsd9kt1dc/CYc0i1acYhe1Kk5kOA+X5xpiFqyVyVGRiEytIAQ2G+HOepCdPXpiHHbL8zfZe50g9G/UMpEGi8/NzXd28svdvcb7Q5eWlrq6uNIgS82clbfbxowtr9vMyNxaz+ShjR0AJXKdanI10dj7Tzd1aw2Rqdhj8zDw76p13n5kvVlHUml8+0fL2WunIVZ6Vmk0uzb+WohOQBVbObkVy+5kBsaf61IORp9LuxzBNDfwnNA2AAXaS2Y0kowd/zF42z3sAK6zzGmPW+M7UJGGOtqrypSK8h4fI1CsD0UhkxiqAwJ8++Kkxv0Rk6jS4liINIGhgYJ/6jNwWyRhSMhpXADTYvSYxjyJtl0tNudeEoPCuwY6HaYrHaOgZoMs8BVnbIas0nV8Y8xzmIgCxeT4DyuEjfWR4lRooBZhL84kvJXseeytsH6Tmk+lFn7bLqwlN+5hpeXuli8ePjeW12xU96M5u7SN92ygZkqYr7YtKEwKJGCQBwBxzBbDWza8RD0CChjJLfMZzrw+kYZ/n5zNkebATMX9ZRmaw2ADgfFV5KX/gGVAGaF0eG/Prhm9lAcmkYQBsOvj1Ii0HSKWJ7Ic0PozOU2lqBcBhLyG0ZqW8AlTsPRDZi2EhMoxKg0iN45slinkUmG9wocaN5Kcj+3f2MvY1QlJOBf+O1UUnfxCYDQvWGcgxu6ZQW696uenHLGhSsWd9+I6F+gC2Ezro8kD71GcsEBrYpDDKWG/mWwlgS7R0ZWuCxhTQAlkx10jCNi8voDf3Fm9PfwKT9CgFjSpCM9izHc+Cn/A37FFm30Bq5JkwWtmzuBc5oFDTKDsWOru8lB8FZlXSYkeC1LQ+GWMJAIzkaFhUIAKEXpmXcITNz04xIFvnG+sWqSmgHQzdCh87jGQGQ2vIaeh7lK1Vtj9ovFiowx6gBdDr7SjMviNNVGcM3LgPBGwNbW75d/6vL2k6HSsdjnVpgCjKC8KDNuZvzD5CMAnrJ8+PtgcDKpRVrvn8UrP5WHevPpDjVMrzgzHRSZ0Pg9SGJ4RrMaQh9BKJPPh56wBCMEzAVzlQPGAwsZNTbpQVtS4ePbP1RQ3AewlQZEAeDGPhiczxyTkaGpsNqXjVFJqfz9UyfPbwczwaMMAwC2ABEJz6gdloGBAQCIbZpx0SZpSkE/t/BwLMsFTAdzWK5DwAkMft1gALJPA8Xzw4CfRCsQOjXs1RH33z62avQJp1MJgoGkxU5wAhoYrD3gC/2Xhie0kQewYEopIJZxMmSb33JNlSycRCkMbYVVx/y2o01xspHZ9pu9/aeYNfI0yxYs89x88e6yYGVdRoKD3wHDwoDTv933/vb+u9z3/RPJibxiOXzYLMZkO+9mQDItQQzH85b7EyWd19S/OzJ8qKxgZNnlsr294a4J6MYM4zEPas3KnxivZchY6rly8/1GiMZUFtQBjDMx9/ZxRPs5nW66VC19Plk3dVtQPtNy97yXtNINrE/H8T7u0RP95W49FcNYFOsWuqkarCJmOgyiwTGmPHIzqglgKoY4DIENXDJ3m9gXxsvrIWLORHFormeqmplrr6IH9QartmwOtoELrabm508ehc2aFW2wU2/MfOihR1zgfeHVvLo8RyB+zs6Tzz72y60LIJRuOFeZ6vljBxA6UWKtezKQHyQbe47wmBgV1j73S+v9Gjy2fGNGU2MhyPzJ6FWgvLfiyVzN90XysZTnR7/dqYoOlgoOvXH2nCoOqhnsypywewpBsDU82SxuksGJX7QUAtwBqDUYAusgU2m53CACUXFlaEDFFbw9QNDADERgPiAPecPYyD0ewSvETya+m0VX4oFA/mchvAsLXi2ULt8WQAHOUwg12GXXjuMgw1ZjHg96G04CRAcQIauVbzXQ99OyvKw16n5mi9BeF5F+eXevnhS714510DJPO60fziTLu71xaYRI+DQgzCxm5zr/GQ9733jT0YADrQEJsDswp7GChhQ9AcdCp36sKpkVKmk95igIXMoBN2bVe1pjJhWDsmgKuotEOJEPbhpihWzh89trN6MMI/tNHhuDOrmc3djcKwtfBbgjpRl6AytIHig1cwIbf40trAhcHusQ/cRR1EHYwEnk2CcCz2farVbLsyz/ZBOu8Df6tS1zevLUiYITDD8GjkqzvB8A8MRK3LnVy/sfe2bl0D/DkvzOe92FtI1fmjZ/84oM7qG9ZxWepA7zRBnSJVh52RYLDmWi1XZqkxGpHtUCogT6IozJMf8BXiTs+i514BbvdklDhojfBwzEsNpxCGWgswg2xT7rCpQf2CrQ3nSqL9vrB38Ozi0mpMa8BcgFLC3zILr5qkc1NfUN/1eiuG5618FIesOy+Uwx61+I1vcKY30Msn6g68WfCfqMf95sN+fAd+8i/+S93bn/kn9OQz39HLZCsK+IHceKS2Ohj7BNkGABxBFTA1kLNhOp4hEaIpRvI0mVpBQIoihSQBTQBRJUV4XRmbsEIm4vkWSjNfjBSPKCqY/oUW3mM+U1GqzosgpOhUZpYCDKsjtlRGGA598i9SPBcWbLG05GMpVpUd/7F8oy+j+oAZm8LisQiggqtaQKFO4/gwRX+4GTTvp5KADw7JwpicNF1sDjSsMDz4Gptk28S+l5vAVMIviEM3O+wtpZVJP4E7NPg27XVceQRPNI6B0LBGYLT0cnWATkAfujioM4VW96/NqxBJKaxKAydgbJ0OyrZ7peHYANmqqw2YwsMWhgZAXVPBOmtNaoyHqoU74EsZD4xdY2FWsMVOJ2NjwQDjc1Ac7/evlMSpNf3IVLe7O43nl3I6X/crGpWhXr3/c7q8JAkbprGjNgyUjEdaX7+2YIDXr19rPH2srgv16qNv6VR72hc3JrFLwoUxCifTSPP5hYGPsJqamt+5tgRBDGbKi8qaVibFXFc6oBGCUbtRfrzX+dkLFeAVbe89SNNLoi8MXSureibYAAAgAElEQVSoXMJ7kH7zvE5yNdJsQchQrvUSr6ShCpJkT7WeP3tuz86kd0zpmWCXuYYjGEQ040iJHMOgQj82z7Trq4/My5FmH4YK7EW4xB988A0N0lhn8wuTs1KMAb6X1U7DwZmBCY6DVJlrTfr77pwM5KQRwE4BsM+4G83JLDhGKewZwrW8h7RzgEUY0Z5ZDcBeIG29rgH8C5Npzxe9Hyz2AjAo8QSFmYnsjnRTwoV6L0nHnj+SODzasBewtFgXGXhogWVVtZFLWJXryE/GanOsEyhWe404MJt9PSwKC0qieSRsiTAHpvqAnmwhvknPYMvCoDXLOmT2BqwdDYw6wlQlIIumGxYhVhV11QfHhYHJqAFCjfU+8Em/UluGxjR3vVLF4d72Ipjq+DOzjrHwqI+ZMSFY6sMJHm28f/1+VPK1Q55f7zcK6ATjg4arZ7sQ2xIJlKUt8BRl0NG/M6fTQfIAiGGadbZf0IiTgI0EtyhKjS6QC1YGXhMeYYzQMNJ+udI4SXrvS8BLBwntxhpB2+dS/KjR4wIQdRYm0ntlhjplMPj6xh4WZ7aDCTgwaTae0Vwi6x51wWi6sLXbbwbsoT0rEl9MUyHAlCd0p4BtjZccTDwItr20HJsSAE1rFvzYvA+xabAcn0GirjyZ1J49xsJdAP4Atc2LulILsD7A97TVZn2v+dmZ7Xd4TvJ3igcvZ9ZXFCPtZ02ie+yl5dYIElIDiIfMF1+60dS882CcIXVNRpxR+PH2rE0W9e72WvPHFyDx6iJk0Pd2zSUg89lcXZXZGq6PBJIhmQ3tjCH4poYnZd+GiGTkpyA3snClMQMWGHoEHPLOwnB0XGXba9sbsNiwYKggsKatOmyNdekgKyxrk75znp5yQOXY5Jz4yrJfwYTCTxGvRZpBhgj8bNuDuEquwz4fjxd7AELY+nOOdUCj3Dm9/QuBSvvlUmGSKEGKz+DP553CwgNPUNZ9ZPYInLUGEodDk0UaisVnp9HHmxvGN2dV00sk+fx+kqrOCrtmgF7+iWKEoUQUpjYY8jmXaXyx1xnO9erDryqOSFDu5fVIZQGM2Wt4f2CFszZWaxLaxxpOJ+adCCMVWfFsij1Kb8uz2qxMRg6jjbO0t2XojL00xD4E5lzg2mCHnYprAoRF8lsWeztbDDgcMhgqe3YRQ2V8nrdL26fbttIgQJbNWQQ4D2OxtGfBO8v6HRBUQ81jihyARMAdAuUYR/cAdYQvoh8ZAAvi1QBUACyfSpX7tQVH4g/IevKiPgALu4sgwoO29+rjPKQMoB5KokDpeGj2BH1oy1ThcKL2eLQ1Y2ofpx/2VC3nH6Q6vHxRyaDIKTRII2PENqdO8XiiBnUAoVXGtOt0LFpNOMc8z+ozQP2eAcgzJqgU0P6sZ0sjMfYbnbKlsSFzbBaGM43GU2OykQpuUTH44LY9CIenMOBnOvAVRTDA8DjlPc+k9mjsMYavvNPUQRn+qAtCyDYKPYBuzINhXjfGEPV0MjUBbE0D0WCxEegYpppfvFDdHCyYJk0YPnaKGV7tN7a/BhG2FEc5vFPI/JPU9nzHK7TDy3VEiFj/s3iXUFDt8MDHr1++efQyRGRYxz3kLDwWR/PtxBplvbpWGMBCndm+nR9gv57s+qoH9qgXeXr1wQe6uDg3NiBfB2gLGMXnwYvSgKLW0XC4sOCtAtuu0Ndud6f9YaUx73mFGqD3Zrba0yNczdMGz8lBqNEw0HLZh+4xfOUsxlaDPQbAKUlkVkMjfIQdAotCOYR07bYGJi6vrkwCnm0zs0qh3uXdP2a5Mc9tQDcEfD2ZhQHlFKomhgfjyVxlhs1NaIMQ7GAAkRli3ly9Nll3o8CIFrCisfYBKAZkbk/UTpXiKTYZmVmJsW92bvmwh8LgBQSMFDCghd0IgGty/L0F7vJ9GK4a07ONlKJq4H1h3TnS+vbKBqLlqVA6XNg7t1pvrE4YDSb6iZ/6kr74uS/q0dlCxxNe5tRgidXHVQ7RJDSLMurqwNYQwyPATOqDPuSXoK/jfm3vNvURIHx3QglwMkXO8ciOhu9/T6ighuVzoSLsWfYnBfiZH3hurmaXT2zgZyi5U2mPt+wwtXR76jdCImuzAeL++apax0BiBiIc8bBxIUfQH8GW5r9Ze3h0o/wbn5/bvsK7lcSEwGbykqFcpPKAjWb10OqU7+08ho0MAzsIhypsUNyYzQuKiHAEgQbmcx/yRp0HK3i332kymxubmD0KuwY82+Wc+kDGwdRyJ2wo1pUa4nGa9WHEESoCM/Tlc0R6/dFLzWcMZbDQwsoqsbWLuA8FGwA/65A6GNAeUgV1Fqxhs84pj0qm0z68GP/rgL2d3ATHrFIgFvE97bhp2JtloZCbzdKIAknM0EA6suYJcDzAQG+UvPjtb3CmN9DLJ+oOvFnwn6jH/ebDfnwH/o+/+Lu6z3zhF2vx4j2bjt6++obJUednz3q2R3Myf0d8zsbzc+3znh1AgQcjENkLzTzSEuRvq9srPf/Ut6nKsQ5I5MSRVjevFKeAIoECD2+evQaJb3/mdDAsMkUJ0/q1ksFYm3Wu6WQmF+DEq3XYLU3yDuskCCn2ekCqy3cq68w8u6KkbxjVATLBDI0NPDQGEcDRsTQAbjifWVENlYrPZcNY8FEk4S1eUeqBAzx3bKJKsvuZ+VBaIq7narW8MZZkaLJUGKqRAZ9IoWG3UcziO2rJuwHG9H1yuElqParoSnXxEJZCQ3nY6ub2yibPV9evjAmJ/JJm6u52qQ/MX5HilQCajYFskZ/o1QdX8iJHx4oiMNHdHSyPoRUqyMHwWdrAHB0OH1Jc8fLspX2AhoCLyBAJRnrrrXd0trjU6w/uzAifwnMynxl7kUIDliFFVnvyNEpocl7r6z/3/+i9z3xR8fRMYeTp+ZPHSkKABZon1wLPSPvtPdJqC3SazxZSNzAvusPhzszgKcTx3ENq8/zJU20PlYUSXV/fGAPkK1/5it5779t0cXFmsnqnrbW+B4CF5RcqnZypOGwUI2mDfQUwSYNZIa+HFQOIAKCOlx+AB4Elh/4a04lJ02FPAKryu5f2nSyxujgiMSTcgGffy9WwwCgy7CYKC2aDDQQLYxgjdSMAxFfjOtYoUKwneHo5jSaL58q3FOPggZHybWaMQvNu8yji8CMjsIDwG/ylCDZ4sJ2IAvNgbMq9SZhh5VpIE802LA0intKBAR5Myffb3ju0T5AgtTUzb1ZYGj7rFcYQjDT8Jk+NIjwYj+UDQ8G8Ikx6aUFzR6SPwKedhdvQ0NJA0Khj3QG5mXARXiTYVn7bS6KtQB0t7L2C4W0yb5ONYgdSGquARnq3vDO5sIXK4X02GqreFcYo5PO7PqFcH9haGUQLOTBXutLk00VZm/8v7yFSXOw4YEHEs6mcjmY7MgkkZG2Csbhfh82drQGzYLBQOfzdpNevXxqTiUHQkDCyB/+tPd60C7wNLenNAGikZFw7YQ74vuLXyPqA1QpL3GSQQWQBWjAWKMb78C3icX2TgvNDLekbu5AgVofMnAGN+eT1GxMsGhhtBDQBuC6ePNH+5lqjCUB5rpi08ao2CXe5PdiQCcamm4bG7gegRaZXmxS+T4wGGMLnEg/dY3ZUFBAYQdfhyo1hY+Lp7EB7tutkSGPNNT6aJTSoxkKquB72R+SsNGgwgyOS2mHqEH50KvsQq0A90449kO+Xs54Ctcg7GYoBmFZ5Lw+ugTQdhfNLFXfX5qlN4q9dvcceykeoVOYnAw9gHnspqc0b1Z2vaLJQfre2oBEAYgY7o/FIw9mlyVIBKZ3WV1MhL1xpMIqN6eejiihOPWMK4A5ubdUqJRGezqlt+wCRxcJkkviN2qAL0C9HMo/PLIM0vFNL1d3R9tzpxWMb0gDQObCq3UjH7dHAkuHFhYFsJqdvG62XS1s/MDdr3hf2bZMF95JVgFqAOptIGHO4ZzTaZ/o4qR4ZfMzDqLW6Xmoyv7Rnsbwn2XjY2z1AUg6Haq2pRZKO/+FBIcyuqlF9Qr6d2EADhhD3GA9Bs7NgkNI8BK4QJLVHduwYewq2UoCNCv6rpj7JVBfs/67csJU7fq5X3/iynly+ZexkagrO2DQd26ATJtaeBnsysgbdPFOToZZLwuzwY8czGd/Tzvzbh8Y27NnP8+nc2Lkw+wYWcHUyMA8Fx2q1sfWMlQwoGoOr+7u11TB4IrNf8yudLVTuSbB25MWAoIF9T9K8GVIS5MUQCybaEKbUqVZk0v7QgF9sOfAwNu9bKz1YN6Rydwo6hqaera2yzPpAOCc1afr0fKYGljjhewTD4bUI031/1Pyc4fPagINB0lvYcF9irAA421C9kFJ+LOWGI/ketjC5kpgzFtYsoFKm0fxct9f4cvuan83koIxpCq1XhA2dKc9P9p44A1/b5Y3dm+Hssba3e7vmpsl18fhcLcBsQPAbnteoCwCWh7p5/drOK3yd8cgFGuI6YNBHBCcee79+PgfKBBjBgD2DhL2nDx/j/SdocL+9t8+FHY3iVDcfvTawF0Zmni1N8cS5yTV7bmLDw+1uqctHcwNXgnCm1W2fsB4GkfzzczYnHfe3ygmwOX+s9d1Sk1Fi9jGoBRjmQEfFox+AlcE9ezoDX1il+e6gZNLbDfEaENaJGwhDArkDCaCF9bfBaqDfLxjwYt/COwP7erZYaLs96HQ6ajQeaLvbaDRgyNCZbc/Z5bnVQNPRxN4D88N2W4URRAUUBXtjfwOCr2+3ms7ObE+8fvXS/HXjQWeDm6ry+/X5/7L3Jj63rPlV3qpxz+M3nXPuuXO3cdsNNnbbgIVQMzoIHIsxYUwQSYTjiAgzxYFICEGigIE0ESYWDsJmMpNxbBkJMEkMmMHgGA9td7v7Tmf+pj3v2ntX7aqKnlXf5Z+450iW+957znf2UPXW+67fWs+ipM1lPk3hKy5EHLtPPnjPjvF0cKKD13EGojtHrjudoffTQVxYZCPVFJPw8nMIJEhL+Xzm9FMNF3PM+2O/lVkcpBTo+sULOwkt8CepHn/wrp9hw2FfnTTxunh2754eP/pAr73xtp6/eOGBShrh1N8ZHTUkOVFQPBiozd+TtFQF9DAwHGXAVrvwSPuNizTzzUJpG6wHAn1HAeYBHZXvtnfoggYn1p9MvAbAdadEVGsQCbmH9gxFeR44MZYx5N9pdPFAQStWudnrxZNrPb6+0Vd95S9UdSgUtEB7VcrpHkh6KvYbi2/7gnKvRP3ze9pf3zQIApsxKu9nWV9IlF1eXuv84VSd9lDr6ysp2Gq+mGk4eqh2e6D57EoP3n7NBVowPRmOnt1/TdvVrbrjodY3Ny4H5BGC6JgmDOtuXBQKvqEsYdrzuPDO7Y4lHvl6Y++RdhDkb9RJ+l6/eb4wzOK65V7FxsAekmuS9XM8HtuVb2xBv2tx1jiHk4my2aXKcmeMUpBMjOBgANE4Ro/uB6DbAeYpeJ1H772n0xOKhsE7JXp++UIPXn1dxQ6sGoOh0Gc4PlOY4FEyVjCaqtrM9PTJe5oM+z5bYEFormtwBvxdLLulxhOcw3s7kfMNg45Q15cfKHApZVvTVx5qdU2x675BPJFGcrgm1mh61vD1Ke6MwDHAeZfGw0nzPcY8p2A9T8zzZTDz+NkLvfn2W64Pdfom2/jzZFjBgsH5Izn/9S91ppfSy0fqE3h5wX+kvu6Xb/bDT+CHv+u31V/+qU8rHT90/OW4X6o7nuqQ5UoohVkTxyM2edQ+Z8pPsUTD6VrPiFASu0nNy6MohgMDsS2itXD0mJTnFRPhpkyItnZcKqIdM8WdErvxliikXVEFzpaTOx4ekWTEoVz5bm0nHVHq1Qph8lKH7bUm98794N+vd4pbAx2zg47hTustzY9MMuEt0SK9UWw3IxGatctumJh3e8Q91mqFe2XZSolb0wvzjdgcokIi4OD8QnRh49gBf6Ba3QmiWFOSZV6ZS1ZiTc7OVIcwWWvHeyyCWKAdm4c0GTfx9/li6QfxycW5I024aZgAc3hySU/SIAiIutDU6uIi+Ii0y09GOtzeKKkHCuH97CkComWeBtuWI8ZB5yBlRDVrszMRn/PVzBuFFLWDrgY0NCEyIQ6X5ngiMrIh4BDLwReRjcMVoux6tXNzt7R3IcLtzdIxJA5sfC5xADyeVuixOYAwktK4Z8Zpb9LXfrPwgZTf++zJB2ZenpxS5oTTjetvrzlxo6KJjzUczlon9+7pkO1Vh/CSENCYgiOw4wrrmanE54aDj/dncYKoF83tNXEqWE2gHBoHrAtGOP1SXODW97viBXQb/zOsqcQMWj6CEAFrm3nTlLQTLa5fOKqIywjBAQ7V/Pra/L4Fkd40dfwOtxgiAQIrRV7D0akLUWazG12cP2gKN2IsX/AkW3ZAcd2iJNH0zDTekWSKCRhgJA3DrDc+dZGOU1xYQmD4BoEy4zsQFijJaa5T3JcJoqtjb0Sdmki7D0nwtlqxri+vdXrxQBXRUQYSZgA3r9uiM05UOxvadq25IIbX2h3eNSOjw8KCbRxz9SGzM4/rnD/PL/43LE7id1wvcJRBBCBY4sTAIUBcLW4j6JWO7/tXB/frvjl8V8T66LivFB73xnK4JKJCJC08WzHGoN3SYUs5XMOfHV6wKeZFVKpqOKHwheFiNgMOv1HKTlw4lzaRYNxO8CMR/FwE1xQ4heALtksfNilgw81AkQmcVQ4SrFeIHsdqqwQWMt8C3GR3yYGCyNVxpPegFYejwVCzxVrd8Zl6k7EPgrg5uI8QYrk+HD8Nc3PuXJ7X6biYiWsch1irN7GAxv3TxNERttATiMY1hYSNgwl2bccsSdwZDMm4lzjsHo5HH8jq495cT1wpiIhuiz8gGqy9bsDMw5lFG3cjqlIyiLuM0rNMXbMBm2InIn00fSPew7JkPYsT3O4Hz7dwxSCo4V7DNQ3vDGQDEdAO7sQ8cxM5Awe+FzPvdg2TTUWt/Iiw07ErliFQRNyvO2iSFRXuytLCH+IwDGgugu74XCU8yHatqyfvm5vs5nEGEeZZw0QtFIKgWOBoa+4z1lGKZfjFkAIMA1xy1n97joO9kv7UYtp6ee0BWH6g2OTYMIvhKJo52gGmrGp/VGd06ueE8SpJw0zFxYrQD/uYokjWhS2NyUnjCkfg3m03xjF8KAqa1W2HNZFpSui6ouSkRog0hSHwIbNBB3JNkfAgko1IWrlcw9cVDEsGR7OFReIOUeMdz4TAIg4lI9li5mvyQ+4fTk9/NwwFYOohdnrgM1dY4QgDnxEq6l+oPK60XWx9uMXRlIymqrOtWYIgMRrcxh3r2OxehkeR8s1M+2Opfrvv7x5XPgUr6w2xeUrIdhbSeG4iApgBn8jCGes7LlVuvxEc1tVGvRaCBIgAGIA4jLnHWMcpryEODfcYLmquY47QWWm3WXrYxFAMpiH3J89vt9HXodM7tKLjqsXHz89l4MxeYzCceKiHKLFc3rqtHj7zaNC3o5bEhR3quMpgnZNgSbo67Gl5b1xbsYe/pZ2RiDM47RhwMUTYwdruDC0y40pj3Z/fIrx03Lw+PTn39ezWM35+sXdZTrsNtz0wzuKwXntQiyjN3g+xO+6Ao8DhCj8112qxVm94pvqOsYuLnH0f1wcM8rOzc6/lXLPcEwxbzITlWeQCotxueOLSDDftmuP+oSjPxZG1C2TCONDq9tJzweH5AyWsMZuVep1I69XchVQ44BB42Zdx2xJDB910PMZqxTiMTX/1ngDMSnHYWJzktVBEg5DYHzHEwA3M9XG0SGJnHfF2IyAopSsV3SU2cAHDDLdx/JipN5w0fQR8b+xxO5FKhuZpW7cvXlhkNrMzxF0Ze72iABCXPg/5BJF61gimZV1rtdxoCrPzP7I/WadJdzSIkErwVA8u+qG4h/sIkZmkCMNPMzyrVNs9zsHY+6fhdKLgjunMAGY7vzJvMm51/cxjT6kja2PD5uS7YCCGE5NnCgNS31/tlocLFDSZB9wfusTPxkJzgoEI03FA+oT/zb4SjA6DH0S/pZKo0uGYKQ7aev4C5yBoLIY7OPy2OsG1CFO81fJnYdc/z5hjrS0O6YsTRZwHSC9VkUtT4dOb0Xrced2sqtT9CKCN6mqhwQDzxkEFLFiK2SLuib0O+5WCcq/ReCixrjBIhum5mXktDeOeEU7s97oUkNapvuWPfqt+/zd9k167d6beSd/Yp3KTqZWy9uRNwgXMTVVqs2yKlXh+NkIb1wDXFAYOysswpRTabRpu6eXzD/SxL/246mPqNa6KKq3n1+4hOD879cArxuUeVZrd3nhfyGtmD0wvBkMO1aT2Mt9Hrc5QcW+o3fzayJR+f+JnY8Fz0l0OtdEah03u7xuXMXs8p/E8XMKN2pRp8myIO7BXm++E56qTPmlLL541xZrdQduOU7POGVZzzccMjFNla/AjGzueOX+dPXxVq6vnxk5ErVhpOtLydq7NnbuTYQemiAlng4A9XO7UR1UfvIZS+LbbU2DV7Bs4Azz74LHOz2FzA6YG+xPosFw7ps/+nk4K3MQe/BSFnjx5qldfe83PC7Ngi0J1lNi1zbXfHJFKzWe3xjngyO4PBhZJuVf5r2EVKMKAwbOUfWJBIWzbazI9COCy2Htxlkwvft1Lneml9PKR+gReXvAfqa/75Zv98BP4V3/rN9df/tWf1vDBJzyJ386fO87YGp42jjWiW2ycyQchTpW1ssNB/U7Hk3c21Eyj/dDjhJ92m9LF9tBRUx8UcG16/klUtK9svtBut9Xpw9elkg0jgtjekZc4IR7abLSCuNTi/Z/WdnPr2NV0MraDqO6M0S6aEqpuqtAOo0p12lF0PCpbztS/94aiPG4KndjIV1sLOoCfShxT/HvGuW48ImNVqUaM4IDKhBahhdIXApkWXHZ+YHvz5JZwHK9LH9j4nJqDd6hi3xR/IC5xUGCDgvMrX22UDhEKNjoemvZxNiw4OIhCstlCGCUCCReTw5NbKWGbUQbR6+uwLxwtZQNbHrY6ul04dhw86LQa4D2T0d7I4Hg+x0PWFI3xfhI7YnAB3BXNONZIBInDL0ISE+LLJuJJHJXIVB1qc3doRWx+/vxSr73+ujbLpb9PuyIpnnJ5EyIzDouWhUauJzZCdYXDEHfyQWrVqveZmXZMihH4mP5SuIQA/d677+ri4sSiDMwxGKdMyhGzKEmanr/i+NwBcdkuhshx5Hw9a8p4JG08YQ81wOmWbVSsbxtRHwGtDMxM7I6mWs1mdt0RSU2IvcGw5bsjTrtfNYebmPeB3RH3Ju5Rsp47x+KZrOP+nF/danx64U0njsFsPre41R4OGhGIQjUf+O/KQOKmVIzUoVtg61KtXscFY7xvyg44ALnkhFOoWbpcI0QqwUrEd/cVMfhGTOFnuJm3FdoRiMvW9muEZpwnOF5BBmxwxUaOyiH+cRDAFZAMKWxpvr+awzDM4O1SAZBB/m4wGbSEc5BqNbGzutNtEAp8LnxGFAwQTd5vPFDZrtYWKWoXyVH641rvRrxikSgKO2thPzp1HMQqLYrYjmcxCGch4iaueEQdMB41jdsUxtD8WlXK17g+cakjsIGW2LhsJww7SgYTlTuEOdinDD9AbVA8Vjl+iNDO/wmhDrxB06pjFwruRb4NC1aTMx8eG9Hj0MTp3cyLcEa7Nww7q9D+/GAkw+kLiPofKzsxjBOhkIJ4d3lQa9jT5Tvv6OL1132wszERIZRoLaoQYix4EAYaN1fm5/H3cgjg+siWa/PKttlBw7N7duAjWHIt9IcINpT7NcUXfEcMwhg4wDTNaAFuN63K7ST1gQrdGvGn20/NdSNSPeiPLDz7QL5amXnI4Zu18IA4jVvucNRgPLHDiQPa8PxUwf5gtyNs4v7JVBXlGVtaeBGyGhY1jqwiqMxBXMxn/p5pkCcWzmF0TUx4MjR2BocRbFjExjYMRMFGXur07FzZmnu1iQWzpuAgxEE+vnhg9qFF7BqBleh2rnKPuM91lmu2uNHJ6QO7QEGjWPsuGXbQtL5XZzJVvlxbPMZFikDMPTLodbTPMwsMSUrBIoJsYbGUQ1eCmEHcf76wg/qYZxo/eFsidg/2xKahWGk80AqRNy0t0rK8cAjke4DbR7kY968fUS46bPh93BsMDO0s5tAIJ5B1wIQKhC1KxHCc8iAFs0fhR33He6uc4OBAa94BQ4KS6DTFVqEOedP+nsYIzaQNcsU4vHCFHw5GCCyXM40p6og72h+IjyOwU3hX+R5iyIUYyfN2+eKFhpOpgvGpLh99oHYrVhQQVcbt35Q0hpFBB16b2BtwzTL4PL+4p8WMEr+kGSSwfme5B58cug/ZRmFw8D3jlvJAFvs9mDrkevbsqV59/dVmMBETreYAfVSV4XjP3bzN0IT3DwZluXimCc7HA38XvEjwJ7GK1a2vM+6R/ogCqcQlgAPSCAwyWTvvkEcuTeL5WPOEBBXRt3hCTJtnBo5Vo18ojunAc4Wf3qw7LtIqWX9DHXbslxggEgM+2o2Fy57yFYrd+Pmb5UIdu2vbihF3EDaSpGEI5zj1E5W44hHTXYzYvG+nUgAaVIFub3EbD/28g2lI+gSE0+npPYUII3WuPF+bTQzbEkwUzjZQNVx7iFrzK0oaB8ZI8R2CdPH1WhXqjAZa3c7tQuS5D6e23W55D0Miwi7igkIw9opwmolRt1Tt144FI4JRROom7n5Xcbetcl8pCO0x0/XNpe4/eF2rOYN98CmN6MF9AAeV5wF71dSD9lp9OJhJrP3i1nvOTrur3QHxOFO/12nwUeiCLQZBbS1uX2g4IOK/dtq6Nzi3aSAOmhI8Xjd69c2Lp+aENrz2Wk8eP9abb73VFIF6oFFrh7geEI1fe+CTuKi04+HR5OzEbHIGvghmROcZNmTZlSbTiWq1HXRAyHbJVzbXdHKuzarBtKQtNrpY9iLfjzxUA/i3m42vMZBCXBtVdVDQ6qhmKMcAlutpn2m332gANY8AACAASURBVLrsLWkNVBZEo9HucCfC8c/NLDcuiWI8BtQMVhHfKITa8KwHr8O6QgHZSv3pWFcvroyt6sLKJoq/n+ny+pF2eWSn+sn5uV2DbHNanBMC9hOJnj9/ppPTU+8V2Bc8efLcz6jRGN4mTmDKJ3EO4kYv1SJCf9jq9MFDZoqqjoFavVTL6y/q8vn7evPtL9VhX6nTGSmv7vY/x50LxMB3RZ2Rxqen2m/X6rRANSCUpXr85IkmJxOdXTzUZnXUr/2Nv1X/4x/5A/oln/oyDfo8jxFiMz169x198qs/pdr7xKYEi+cx+0sGztzbOLo9ZGagaI59pGTUM16I782FqqBQDpRAUmZGfJ9Bx87u9/Vi5W4Ap9SyrYcD7FH2u0J77p+QDolA7THs9FzZivump82adNewKb/NCy3mKyeVwBWBRxhy1gNPwl58tfK9zXtgkIh724V3JegP3Pz871wn9x8qgt++Xvv3WZgEB4ODdLe0OJ90KEJk0IephoHkFuCOy7TKnPMg6/jSwnGnc+5rH6MFIr73LwzaeryWtoedq/kLtVqB4hp0zFg1SYnF3JirKo61eP7UIv/45KxJwCSVP7PB5FyL+dIFpFuwXQOKZDM7W0lZLBi09foeVjBkpjyP67DbJxX4vp/LPs8gnNaVJvfue7+J0YMhBy5wjpF8fpgJGu50oqV7FGqNJye+xgev/caXOtNL6eUj9Qm8vOA/Ul/3yzf74Sfw49/7m+t9ONabn/g6tQc9teLKzpj8iMugb8ZpuSfu2DBH+ydnPkTSDummxqD2Qxqx0cJqRIlUpKQ/aqL5pntxe/F7Af21vMmnxAo2GdF9ovH892Y7jPuOSTTxM6LKlLTMpfhuIu7qdOKjEdWiqplSlztrm478BpXqHfGeWGF7rLDiMMoUvvRr9AHacVCUUA6ljc7DxpuNKK4yXCaIWeawwiGtcruwcL44MotAgxiTr7SZXzsGTYMy8XkewJsVsWviaWvde/iqOVMcxPI9sauuDyu0tHJwxNlIUQ1/DkcFLkJi7Bye2QRzeDG/jtbStMEVYFELcBZVNDFTLtJEwJd2qPT8+bOZI4oFd5FdP/w3O7c4YHSH3qweDzs7OiwypB0ds1zhcXbHKwqVELFGdPVBmQhM2gARXFJT27XFdJwNBi5nvmacfsVm4w1aq9vWYDwySxQhHM7owU33xFALb16JhF68+ppfM061qNfXzeNH3tzBBOTztjA07CmgYTtNHK9m08O1dcABk7QUUXKyWvm9pPCRrFIFyneZ3ax8lre3t+YjdqenymbL5vCh2iUFuEovHj5sIrD8mXJvviIlMhymODQSI2ezF9a5UhpcES4omtk3jpTt4aAeG99APuwh5HeIzNMQm3AYaWs5n2NWM1Ki1Z8qqGEHN3iBAKefvycOzjh6QGDAfuTP4gjn0EUElG+taTJ2MzBjC2KhuMXvnHVuct01ze/EPZm0H46lBtNThQhBOFiA+qeIfQiNOHsQgI/gMs2rq4g009KNUMEmG8YWIgHOJhxqMZw72trbPqhTfoAoGsK23e/sOOCW8z1Dk8WxYWLxnRAtbgSiWEuXhw3MleSehC8HvgHkQ9xL/ToOWan2aGoRBvcnBVd279UIvri1QIEwTUCZqh2NjQOi4rCNcVPduNDG92hYuMglId7rwilE6cTuHO32/lxcEuZisURhf6D1Mm+EVN4TbDyYmUHjSotaiEo4nznMS9l26Q375ZMXGnMd85kiCiOi43gjvhsfLfqXFBdFoZbbvdr9kQUHdGUGHTjp+efNdu2fVwZdX/cI9wiIIAm4/hxLL4kZbjzoWS7mFsGJ5TXN1wfdzrj2B3aEOPKH0/LOoURBV4Hgm5fqn51r/uKJHescchD7cVXjWIenCDoBB7ARF2AHYBweKYHChYxYhHOzYeLhrkMkPeQwgXGE4UwOtJzPvE4Rezw9Z4CXqNjDu27ZPUbkFD4oDe+T++eqiQPetTXDaDvu5uY2tu8OnxREudUXl6Qd4EQc1yoq6fT8gQU2vq9iv2rciK2eXZTH4/auCK3hdvIZ4uTByRzWBDcRYGF0HtSCX1lUjVCJoxvxPGRNjO1YowSxyBfGB4ymU7tGj2Vkxh+u27RNsU2g7gmx75VdLvWeP48rk+tt7eef27IpQWJogZhNpHk00nEPKqERdbnOcbIj+Ft456KzgwYT9EElQjjCtduOSxXZwRFrfst8tXYJTcjPwM3fjlzY0hqCzmDIuWsKFFkfcpiFqcoAZAQM58oJD5AKkXPQbVWgAGhMXq3UGQ5dksXwpaJ4jHunBteRKU56irsdHdVSCzFzyxoba7VcGlWD8wzhA8EEMYybDyfSgfuY4UfUiM0UaVKsyUCIZwjXdhQRXV27zXx6guDCMkMxTler5crXuhl6d7t81k8/E3D2HxGCGLqxPjW8RgpaOsNzC9/NWkCbOqnjrfrDkTY4UCenOmQrOy5xnXFtQxRgX7NeURQ2Nn+yd/pAM7Mjm3uR6xNRlGf6Yn7t+6HXH6nV66vb7mo2vzWGJg4jDcfn2ixvLP5xP0/OHypb3VqwhKOMi5XnXaeNAx0UCqJFU1jE4PFDZnhYV+qMSJmEFnDns4Vj6SQCdnAR97nFg9UCFAWDJoaaxPVjxW2KQzdazC81NRYjVBkHvv4YGjKo4KHz7jtf1IOHDzV99VUdZiuzYHFsM7wCl/Nhw7obx2FDpomiYmdHMGtn4zjtWIBi7aWwkmuI1ArOaxfG4WREGCTF0u7Z6RtVO4UtXNRbx9hZz5s5aOpoL+vGPt84abKclXa0gZViH9TsZWSsCUxHmKDgL4zysYGg1Mn5Kx6S5ttbZbuNCzVJnvB62sOOjncOO7BAvR4i+cGpGrEV7rS1BwUDGIEBJkmdHkVPRw/Wg7LQykNYmZe72SwscLM+8V1RMMh1jgDO/itNu8r3zWfT71N4erBov5zD0Sa+jGMTNzhDooYnyht0cgCBvSiU0mxP+gWhHcYwyZAWwio82KOO9U6d1sDIEoIPFQ5UnNdxA8Pa8Dm3e96LIuIb/0MKogsTulC2ZfjWbcoOMVN4r9I2o3h9+VzdTqRHjz6vB69+iffIXLewpWfPH1k8xElbwXWNKP9jX8W1gVBMy3ypZ8/e15NnTyyk37t4zc3rnD8cWSciPxzrsMVRGGq1XWjaT+3cZX9ulNOd2Hx9e6tYHfVaJEN2ulpsXPIH4muGUP/6GwpLsEwMa2rVQar/5//+UX3Tt/wp/e//2/+kr/8VX+X9Myx5npU/+aP/Sm996Se8N54tV3rwyn1z4/mOcRmDxSA9hRPz9nahQX/o4fdqSScFFCYc9wN10rbFSdy5QUxPA8YL+z+9HqaI/p6+lS6MxTlPidn0/kOVh6N54+8/esd7rldeedOYquXqSuPJfd3cLnR6eurnDN8d8XgGqLBKwcAwuGA95Z5D1GVN4FpiT1jHYcMfpgAyCnSA0X3H9m5go82gCFdrXCxVFpWO3K9xRxFuz9uFgor1ij/HrBgRvdQ77/6UXnvjgfJdbFGSNYB1jeQCTuGK/YQTFwzc5iqrvcISUf5cFfF/1p+6Ea3ZYzCIN26Icqx+ooTzQ0k/CK7+nXpDDDVbs1e5btjbdIaTJknSYwB0peEFTNmdXbrzFS75YSMcHytl9EEw1JtOzaevCroGSndDeNAZxi5bfXF16WudQQ44EFBD8fhXvdSZXkovH6lP4OUF/5H6ul++2Q8/gX/9Pd9QT1/5cr3ysV/kaHGn00wqa3HoYDPX0nIFWHxidwSxP1h5EWzVmkgGbBuifggNlDARqyAWhQOM4hXg/myOcHbxtyK2BjoQCyIuBp8qwH1BcUojrIbO87IhI95MwQQxSSacTE8D7fJcnbjjTTNOQIoHOJw2KmlpVmTOwbCs1BpOzbDjAMBDDs4iAmzE5BXh6MghFT4SbtlI2+XChxZEEDaMxK9wae1xqzh+3rZrxolRFY5II4rR0Nzv9Ozegom1ygC9N//MFBVcAu6wGO4oUavdRm3KpWjKLNiwrhSHR0fCcEHiQKCIiI06h/P24IFquIB7RFoi0gjWkeqQiAubxsYVSZP66b0HZmYhitGyzHeACLa9vfLUme+UjQoxwablueEJ8vfst5d2dqEzIGrjfnWsFsEDp2u5d9wO9yWb39XysU5P72uXFT4csv22SEikjgl91NZqvtVoMlJQ73X59LHG45Om7ABnIQLyHRMWwRuhZowjiDZtRC41cV42PtNXXnFzJ4chonHEnM3mG0/vSidoNt05+pP0+trM5upTlAPw3geE5hCHNoFDliMLm2rEIFzDbCa5homUur2d73pPzrrbbO6YthMvPDQiB87ApmmVJuq9I3lNFK9yxBZHAOKSBdZOV8vZ0pGpIsCxyH+nqIe4HNGlD0/96ObcQ+wPM8W0+VK6xuvelz508doQC7kGKI/BJUEc1kognyFuOApd8qaABscsbqtWq6OkP9Zhk6miVb0N85HhQebDfkS0GIeIW6X4ebD7tg0jzJHX0u45RGUaoiljcQkPrk1zJbiGmjgwPErEQGuqsLCIBto8h7jGa4ocQ/S/r1gbcC2Vdje0QUDgYCTwTws0Ud9MZtzdXj3WcAKSo29uK9cah23uI67puypkD4NcvNFFDNjaQYsrByYvje7HkhgbpTd3fz9R1buWclwLLitCgCkru5n57EPuO9RVEAlE3SlsKmmrJ75a+2DUHGYB2O7MsCRmiYDMd0VJG+Vftfmf2IH2OmYbrnClw7H5twXlKxSV4VYEM0IzOA5iROCor8gt91u7RhlsdQYjhe3UIm2M2IVD+Vj5wIBLjvcByoXXBGYEAZQop9cvRJQAZ9/Gh6fhyZnXNsS7NU64TtuOzA+F0qjXM3vO1/0esQzRtFCnO/D7ZI3ltbv1+3j09UVEHC0SkdjOD0TJqrb4y7XiYsLuUK0BKAXKxJr4KGUcs6tLswiT8UjH9cLvhQMTpTsMI+CPshZwfdlpXSGCNk657tm5DvOlUoqFaMnerM3iYx1aLjZOPrB+rRGtJ2deTXHG4jRKiUWvMjuvcPd1Jida4Lq0sNRcuxy0iN+6LTnp+P7Yr64sViWkCgJeK0IpzGewKUst1s2gME3bftbBH4T5yPtBvNuBoUCUrCqzRfm9OM2SXlfHzdoCvFvVEf5ove50LTK5TRqWIqxaEhBEvjl07jZ2LfI8hkuKexmhsg3DdDlXnvN64oadXFLA0bd4st2s1MHJjxOPGChIgTDykIbXUIEJwe3OKoPL/K59mWg8nw8FYMR+J6MzzWfvWSA5e/PL9bmf+XG9/fFPqQ4pBYy0WS3cRo+YvlysNDk5szCMcIuQb3dXECmDjY7biM+K4sqa50vkwR3lTRQ9dTqR5rNL9ftgJhrsS5e4ONHrpK3FYuHPlH9mzxK1GVxGKoj3UzrUaXtdzHYc6tsWezKEQ4bIe/5MR4NuqkePn+r+q282xURlrn6vpc1uYz4pewreN8mTYx2pP5pqm+00PJkaWcJzlJgpwjOu9W4LBBJD1p1FNwbTdu7BvT4ylBv6+U9L9WaNm3KikkIsHpJ14EEZpTsd9jTsi1Zb9cc9r9mUHuGkxHWe4xpHJGm1jQMoiQK3adFuSrbMyDwS8d6p22twA8TEKXlLaRvP4ZVv1YoY+jLYDuyE5dpIec7eXHsNJs7MEJo9IO8rslOzQUvgZsQZ2Gl1Gie2n+kbtTogeSojntiH4ZQlpcMHcUCkB29zKNSfnvge3c7m5qwTT28wKQiWMIBDtQcjHdYrP59wtNd87zdXdlif3Ttz+RHrEnsvFkD2shQZeb0Hh8HPOu5V47YPE6XEqM2FbfjioH8YtCP012BvWM9j1rBmoMUeF1cv4jFuOF6f1w9Y9sfC33kQ9YwrYSizYNjV73oozGtAqGsx8KLsa5ep3WfIslPSv6c8gzvJ2kxaaafoLtFU+XVeuPk9y+bUpyqqDjrsCvV6Yw9UMBGAFeJ+YtDFZxVimMj3dpwiDrlIlbUnCbVbLfx86XW72m5Yn+D7M9zc+Z6iHIp7zG55MEFsFitEVJjPuQcVrW5X+x3nhUT59uDrHgGX30cKyHvhVssu9OViZgQXoAMz00dnalv0aoYDqw0dAmPNXjxWrYNefe1VzRf8N657tl+FBt2B1puFRqfnCgtWJtATmCNy43oYEF5fXuni3pkF+d3xoOEQMTIzroL7YU2kHx54Gis7VBqDacHxu6PYr6V//2M/q9/yu/6gfviH/q5ev9cguigR8zOsn5gfujs0CDGu1Xy/8b04vvfQxboMo0h68R6H4LM4Gx33KoO90g4YLfZ2lZJ28z17YEekv8v5hHLXwvtQkme3V5eaTsDQQGxhr0xZZKBuXGu3z5o1koJfhO9ipUF3atGSz3oIDmW9aEo5w1ApIrnvoaa81bgghnk8T7iyKMvEmYvYCEar3Xa3BZ9Lu92x6I1Yys9BvK4x0IB3YM9qg8DeAi0iKImZgH3EFqfwUm1MFoetNkvupdTlrQw6htOphyEKSzuuGVQda8oEC/+s6gC+hr+3tImH9Uggt5wm4izXcpEpe8dDHqiVEO1v2eW+XS8UVuw1zHaye9vohSJUtpqZV8zPAI00HJ/q9vrWHHpSIf0RyQ22J9zv2BqgLu0Ug4rZZ9puMgchSSEVFCDC3e8PLVr37n/DS53ppfTykfoEXl7wH6mv++Wb/fAT+Nw//W/qOr7Qz/vUr3GzbZ1vPHnM75xruC6J3PFA5RTeHNQSqTu0a4foP6ImUizsNpww5lbiHPDEFSE19sbfgik1tAgpMcIpQgu/B3cbblY24Pw8You425pYk+qtFO3cFGvrIwzKEtGAzR0IApwaMOJwEliRsuumyDMlncQCDDswuK+O/BfUyedNaYxtLBzgcO6xkShVWryMmoZLXAIlDb447XB7tcwQyomdspkuKWVYq9XBCQfDEGG1q2PJ391XvUdYpV0TB0/oaXXSGjrm7uZoDtq47XxYDHT97IXO7j/0Ia/VBsZOgzjO1Vg5xUVxaZdnFBJ17jomxBSWDZrPMSUb+sRNlGGr69fLppZm0/PTqcVaDvVNE27auHgRWQKKOshDwquiAb2jmlaiO7EJUWm3vvJ0Pc/gpvYVt0LVxZW2q1J94rQwwPzD2cjjOmypqttKwAXsl8r3C0cR+6N7CipcOzs71dx6TeFIcdSLFy8a0YCo/bFw+QgbPYuuxDLTkXDYIWgRU0cwPmx2OqxmzYYqbgqE5jihBkMf8mmtJVLZajPtbwqRuCab9uTEcVti6bX5UoGn2RSTIdyyUVxvdhqfX/g7MpOTAiCcv7hWi71jsvv5QkFEPHjvQxgcOBwBvXbLEP/1lrb7saojB6/apU/HInCzL9FI+MJXz5/rlHvNbbcUoIRa3LzQ+PxcdV4p5J7DMYQzpVzaKVnBd4NJ6u++cbOZr4tDDVfybqfb2bVOKR/bEW0+FRevC9daLbuLk0HPQqDyjapsqXA41n5dKKRRtsrtaoHjyseGqFTuVhYwgwTnCg5zkmzHhg2KeIo9j8M/d5MFGJisRCs5mIPfwO2MA3erznDgCBzDB9y4CGp2zXK43q3swolwxGvg+7s8wtViNaGg4k7Ivnu/ODt7g5HdOhQ4tEFiwPM8wgCEH4lt8MjJyUJjuVkoBDlA0Rwxx/aJ5zJeQz4sUoJbxioGj5UIPHFF3DQgNFqJ6ry0YNWsSVxWtrbZ9dZtSZvl3IdJRHfcszTy5nXk2CElIbxH7HCzyyv1RhMtl2udnV5ogyjK8ZBCjfFQm/mtm8WJ4pVEBCl52aw1Oj3VO5/7nC4uKOFBZMBx1bhnKY1r9ftaz27V7sQu1yFSTOSO2xTXBYdh6q65bynHyHZH80bP7923QNTu4UTinETBylwnZyd2I4E7QDCGmQgehssPxmpTnLbQYDKxSJxyrzKQwDm7XvkwCvqB5wuONK6Z9oBCkabxHJmPmDoDBaM2aPF98dTPGBzllAt1cHRFMCb3quxLwy3Lc6VhzvI+cR3B3u12QCLAOttqOO66nEt5bZceHGwEAJ5bvAGvKTxLqrgpP7Fr8mDnLCU8q8XcWBI41ES94TSzJsFJREsfDBLNbm8t3p2eXyjpTbWbr/AJKkqPCrt9O+taFN74GQkbjrWoVsDam6Yuf2sNR7p+8sTOIRjhFo2JihIHXS40xfVq3jKu5UZ8GIxZW5prdbbJdHL/vrTLpH5Hxe3MzySESdZk1n1fnLvM8U3EFsrN/PyuYZ7zPAQvgKAPb5kESWCHGWU+TiqUtDfvFMPnThIt58u74pNSyXCozZMP1ImH2u2fqDsZabeWHt++p7e+9NNKR2+rzm6kNNd+BTu2rQiGIYM2UU5TW3Rz8Y6TETAHG44oz7Z2t2dXKI4jrpgoJnKKo3ZrwWDY66mVdIy5Ad2AoEpfy34Fq5LSvUiru1jryXToMp9Rv6tBr6ds38RWW4OWlstrozBUJua3Z/PHdmkThWYt4aC/mb3wPQLftxXWMl2BBAnPzZoBc6RDRkQdBiPXJq5GhgGhVpfv+J7n+kQ8YO3sJPjVeDbj3m/WKacAGG4GqYutEOxwS1F2hqBL67e3XS6dWanTTXTYNYWjlBgxC+K73OJoS1oant3X6mpuZxUCJgmClOI68BIMoVFrwqMO3KPCdQ1z+Kif/anP6Su/5pd6wAp7n8H4Bx880etvvKFkPFGdzRzXhX05nl54nYHdntr5PrdIdVhnfp7DJkdwp70cp70j/GnX4ku2z5riG/YPu0OTQCiOOux3GvQRjnH3tyxIk5Rh7WZoemC/52s0UG90bqdj0G5rc/XcsfTD5tafH1xaRJI0JmoPOz5V0kkVw8TnmgKngniaV9rlcIgDDxAoCmR4EXVbLlRNo66Z+j48MoQ7khrY23VLpN68Shz7q4WfefDWdxsGQM3uG7b5ZjlzqVPDeY88oMfND8cXB62//97bfn4G5Uq7zbVZ4vgI0j74nra2u1h/6dv/mh49+YL++Ld+s87GDEzhfFL2dNS7776nj33Jlzgtc/7KAx0ob0zZf4LqosytmQWS1pEHaaCQFubSBkeEY5Jg7NUQhttm/4JscZcje64UQ8Jch32m8XTqfVWn31eeLewo9vMUpyWleAwL9kdl2aIpSDoe9erDVxuW5dVzFVWkIuxq0CEdxcCkox2x8TDVgHvy8gOLc9ezlYaDCw/YRmcToyZgRSO0DXon5rNmu7XOHtBnUCpWojwj8cPRBVdspSroK1ve2LWOexQHbxLBmS0Ud8fN69ysvA8L477+0B/9U/qr3/3D+kN/4LfrT3zr7/SAJi9Yv+EyU0pVabPeacge61i4PLbTpqR34PIz1mkEzFKR2cY8N8Cu1W0QQ6VW872G8HWDXDl77XbH+7T9JrMrFtyEE0/sCTqUADd9CCv2DPcf2oRQrm8smoc1SBei/oHaPQL4IAYaTBCldgxGib+DWIKbPJqMG/xLmmo+n+v07EzrTXMWROiEY8ygvjOdqsq2evHop3T/rdeVr5fKQBENeFaFWq5zp15sVNjCAA59v4FY8H63Df+fdEozkGONYv2nc4FhEo9BBrYkGWARrxfXfuYGYVed6WkzjCYt4muWkjD2CbiCbev1+xqNJxayj8eVUgZfM4ZS07syYXoIVk5SdHgNVa1DJfdEqGq5sAqUwfkr9/Xsgyc6u/+qFrMrVYddgz9hnOiASKD5bK7x5NxoBNILpCWnJxc6FAwGS4U1qZVaA9Ig4I1eOlZfCi8fsU/gpbD6EfvCX77d5hP47D/5ffUhGOoXfN2v9cGawyLOHR4ecdxVkcPmHNw1YK+Vb6/MNY3ic0kTOxircGX4v6q+arhTdqbB5iKSeNQxvzUPkTgGB6FAbEY4KMC8gnvGoY6YCDvOO9ade2sQW5tGc8oUcLAGbDZhfjGBNx+xKSnBiUa806Y9uGutREezVNt+qOVEnjjMEsnpwEWjBGXtqWVwzM3AgTnV6aTarZbq9ttabdYWRPaHpoG33Un84MYlYVxATXSV10ObLKzBndaUKYxPVLdGFk0p/cJ9w0Se1wGHjQMphwScVrxnl4sTm0kbNwNONTuythsX+ZidxwY7jRxVY6PPZ8mMP2rxvhG0YB/hyO0YwG4Dbw3viL8H7g8xoUb0xHUJo/Kwq5roTsRhlsIcNsq0uZZmG1a7rSfBFp9xz8FhwqmGy5EIc5IqabMBRuTY2DURxTjvKGaApTZQmPS0nb1QSnlKu2vhAHHR3xPt3sXCDc/TyQMl/H430bdd8AF3t9WKfRimjKAgAr5hIwcbE0YUggCfbxO1xgnGL5crpC075HAJwqQigl3t7mJ5SVftyVTZaqH2oK1su1B3gFuqcfAFrULH41Kx2MjBzyxU5gsL2Ue4vWAW9kz8S98LlLm0iWrnoDM62m3nCsOGj2t2HjzQXsPesqMOXy8cxf2B7b6i6FyCE1gvVJVEjJpG0yzDmTb1gOJ43JhZuN9QchJrvXihLhGlaKQqulG2LDUc3HM5RtzhYMw1HajTGuEDURhlKncIbs2Bj5gabgMcs7UyBbhHCwSw0ofHhDijRQEYWiO1upDNViqPbTsNTqbE49d2yuIOomm9BTqiTaR6oLzcKR4UCg65tCUXGToalq8u1e7e9yS/CDLF0Yk3yCwJdQD3jR3zvmETxzDuEpW0uyKqoo4EFzoGj1VWt4r3A6WDkQ8c8DiHLcRoIqCRwhQEBeIG3z0DGXAHNFBzQNmppHW9Q9wxV3nYKI5ZZxDS26opjcGBjaM+KrQlYp9MLZhks3caPiEDnSNsttdVEo2+K/hyzJf7nfbjQ1PMxEHT/K12FxkKTU35jpKxng/+h8Wl769W774KIsytSHl25QN6GkwdM19vn6qOekpiGp45BHV0rJ6oLlgTjkpCYtYgMxsOmJ31ORv7wtzqUtcqi4bHFqe1hv370Uz7jQAAIABJREFUmm2v1I2bgkKX3OzWGk5f1375VO32VHGHwo6df07CUCOCw9bw48gPOJ7vkh1K3mLH+3j/OwoEy8oFELj35/PnGvRTi9jbDSV9Y5UBDc4Tl73cXv6kOq2Hdtzi+K32W5YSBQfWsY622a2mD7pabW+NkEDMWy/nboK3I5F4epxouVirz89JS1XtXMctMe6l4rKvtHN0IZbL63C04xrl8GPHScNgxDUbBbCHWQQoBcP5CMMYBzkcUG6JRItbmpSJAt/T/jjn1UjFVDsKfoJC1TFWOsCJhyvwVqoaR8wxqtSOMu0XiKIfV8FBO/05ddM3FbZyBfuZdJx4nS2ChfEDuxuev4Gy46VZrsU2VVAeNUDAOFyr1We9jRXCEI8OOmaxxccqxKE7d9lWe3q/4YUzeNzx2V/7ngiPAxfelAHcVn5uqXpPydYTha2J6iLRoVwpbb2m9XavJGyp2yWqToHcSkXBQGZjZzLPKyKziLQut9xm2qzm6p/cFVB1h/p3//yf6mMff1tFcKrh4NTCWRIW2u/mPogHUUsHnj2I6i7PaxixrIfMjOArMwwtyrWCCEcrPM2+31u2uNF+t1FIaQl4IlzMYdIgdVodrW5uzeZ2OViaWpAkBYFIvJzfqsOQ5FgYdbLJcFZ1G/ct6ykRYooQdVRqB16TgFhlmTr9sbqDicK0p9nVk8bxhoO+jlXltcIubHHWLQrOyiZhspeyTW6hH4HczNSysPMfXAoCH45HMCkMFxCGiFcvbmcandzzGomIspyv7CxDASNpYQcZfFSGYyFFa2AbwMOwtiBIrpXtt372sgdjaIjoSxGZW7jbLe8pKPFCJAI1wpAljon08pl29ejdpy45HE+47nJtthuNaKAvjkarHPdrrw9EkHc7yvAmTiGwh6kK3FwImyQLWDcQD9nLNE68iP0Srw30EA5IlzMGTlc4IWWGIZcAQ/fE8Vqcnbg8ZfRM4dRJ0gJRgqN54sEIIt7w/ESHxczRZPApJBbgbntgyzfDwJOkkMWeXJOL+xZ1y4K9Rqiby6s7gSfUHJTJoO+9JaI/yiR/rqBUs5YRPVzPDOkp3GItpmfA6S2uaR5xjJAS9oNgJIhNk+5JfR+BjOB9dHoNYgbRbjVf2m1Oz4DXJgpi20MpOdV/+Xv/uP723/4Bjfst/fRP/KBOThtG9fHY1h/71j+jv/l3vt+u08ePn+if/bPv1dd+1ZcoiRHHl1quCv3wv/x3ev3NV/T2G6/odsa1U+jF8xca9SZ6cA9Ra2m3b3/cVRWAMyo0ndCuftDqduthwXBKyexR85trF/1UCNaRoeGN8xEnPVgUX30I9c2wnH24cR5E/nHt4ihPu1plK41PxkatwDtn8M/eyZ0EDGhr7qGDxojLVa0j5o6aAVRlZi73+NXljfrjoRENDA/IzoHVIP5OagZDQrahVKnU+PTcLndeB+kt0Fi7bKFun0Qe/N1IP/Mz7+rbv/079D/84f9eb7/9qrFQtN3jrMRF7v4CCg7vShY5J3B9z66f+r0nFKSFtZabG41BjajrfdBuB1936L0b/hKQR5g7ymLtdYfXCiKA+5KBfNJpmPMInRRIcr0h0pM0CLT3fpr7aMC9l7MOgJZocP2mxjCFIdEXsNZH2h93SsEugfDh840pSMs1mN73no0SwjRkbYDvGuvdL/yYHty75+cjfQpwRsEGuZSYsmDEXuMqcBEz3Bmo1U+1uX7mey9tDzygZzAKfibiZxsLcXfGiQLz4DkbdaLU3Ga20ccg9D1B2qve7/zPCUklupBZ1zhjwHUmlbM/qDs+cWqo2Vxy8gm0vn3f6RDY3ZxxOccE0YeojkpR2DjYMaBwXSKc7rKm1PfevXMnCHBB89MYTlDwizg8MncbPAcmmtKfJefSIudcBCe4re5LxupL2eUj9gm8FFY/Yl/4y7fbfAI/+YP/bb2vu/qaX/kb/AAiOgXkG4HInFGXn3DKxdLTNIUfODT34KOmDQ+thjXE7yEyDHeSaCYpIcRHxNFl8/85BIlWVWJKjUupYUSyKdk5+uyINNxHWucLWKVj5Ts2p4mLEOqc0qZ9E23l8JPT3pk48kaE24KMm0EaJlp7yN9TuRTHiAPcno62EJNvGHRMI+FCMmV20YNg2dUub7LLza7bptyAw3+x3fqQXRyIztCyHjjqj3i5vLnVhGZcMaFnk4zjFqZrqdubGx/oB2cXFiOJ3OXZyg9ymGXozhRV4aag6KFp0d0rhVlV8jBvik3MIEp7buHt9QcWDNIoVEI5xibTi8trR9wucJfVFNJwgID/gyttr+6g4d8i+LSnQ5UbhEBcVx1pkJsxivOrKhEvYY8RH94rDkvFEZvUvTf/cF7ZKCEkhK27QiIORDWN6TRdj9QaxFotrtwGeshoEW9pdnup4XCgm+trlzK8+85Tvfb6x/1Z4fQlDkXpDb+XjV5TdhP4+8VVBjPv6pKfMfR/syMB11MU2QVhBywRN1AVrY6dOjhdfA0dcu2POGSHbn1FYIwHuEA52ODSpXG8UJEhZm9VHWEnlUrinmIaZWEz5hvttrW6Fj1jc53YBJqJS/SOkjNKaigpgp/W72l5y+Y6bRxKtL07ik2U/qjjOlAV7rTaXOr0/CskrvF6ZZGdAhUcIkFYeH94zI6K+l1V66VCDsJVS0X+QsnwXNVy5dIDDu+7Da6fCxUZ20kcnGv1OGhyvVJyEeRuJuZ76vbvGdtBWdxue213ZhxPdVhRsHSjohjYgcz3k8ZnCvpDHTcUgp2qPix0qN9XdUzVTV/X4fC+78FdOVF3fE9RvVFQILR3pN6pqvUXHFnsdF/Tbn/Udneps3v3XLIRFIGN5AxMmmraqCmAgH9XsIbgVn9Vly8+q3vnPe0X2K4rZTVOmZ6deYkdwD1VCbGxWFGNMwqhrOG3Jj0E9uzuUGHtGBKvW7K384P6Z6deh8BhFBvc22OJ+GO9Ur56pjjIFbbf1vrpRu3BTGE0dCkMa1MEszfLzGB+/sEHuv/gFfFFOyLfwjkxc8yT6/eQzexicrSzkuPoQkDPS5UlImSiuB3oCDJl0NHTL/6s+riwykTdbmQnfxy2tM1wTsJBDb0e2unM57Xdmtl73DHUelOKc6zmLrzjZwR6qHjcVr58rO36xq9lNO0pGDyU1jPNb5+oO7inIJwoTTIFYa79Auclh8XaWASzNTdwYNtuR0cIQhhF0N7i0vPhvva1Pl9eqt9tSkOiFmtWqKeXMx9Oznqv6Hb5jt2tYfFxlflMWXWtUafSZvbU8eS4PfD1G+MKL3AV7hQclwpr0C6RHj37KQ3PhzqffsLrPeiLTcaAJdNusfWQBRcg4gkiJyK6Y+brpUanY99z+12p69u1RsOJ/x1MVsQR8Aj7LQPAnpmU4AmIbQbRSJvis8KTS8Jgcv8tBWWmvLhVlqdqJwPdXj7TxYORovRcs9uRhxgvbkL96x/7ok6mU33qKwa6f08q6sfqxq94nc63Cy0zDpYP9PT5qb747iO75XjtvXakZ0+eao17dnSu4aCtr/u6N5S0niuMZgoZQoTEuZGMe6otTB9UBLV6AwqjWipEM/MznY8HKg+VkkFby9snHncGZaQyuFKn/aoOxUiP3o/0hXfWKqtYP/2TP6bf8bse6JXzc7XGON6Wqg5Jw2DmInZzO0JdpLSfaHf5geqISGhiARLcD0LVs8utXvvYz1e9rzzUao86dlvCVrTja9Q1Jqbba2uzWHvAQYglqhuBE/wjaYZDnqjbmXht6gy62iKcJaEFhtGQIW9k8YoYNIiGq6srnU1PPJjDUc33jxOSBmdzoBErZ5cajUfYCT2wwPEKH5Hn1LPHn9eg21IXRi1YhWOo9uSeI/geroJVwLHOL5inoE0qsEMwoSl2Ke4Gr/cUwLE0V5ahF2U5a6MZTnCKrWZmnXb6Q22XG3VxI4MfMU4FPAM8ZITAxG6v3QEOPCmKQsV+rfFkaL4tw9ew03OZz/XlpS4upprPrzSdTv8j8xT+bpyC/jk0nNh2x8U6CLO4WxFe3dwd4rSMtFxk5vCandpHGEbQCux+y2A14vQucejDza0VtoeNc/fu8802lG01Tt7lzVVTfqlAVy9eWMyhpZs9jpu6xwMFe3AFDa6I/RL8ZIQRnolwHM04xn2aEmvmr3YjpOYzin7YH3D/7jWdsmd4prOLVy1441Y/wG6GUTs60Q7nYlm57IeiSz/HKfDJ1k445KuVYsrl1msLLrSLTy/ue1jOdXJ7+UIn9+5pdvVc09P7HvIz8GZgbTZ/nGqdbTXEAR2Emt3OdMY+EDMBmKLDXklv6FJB9nes4whSPFNunn7B1xJO/R6FmCRWAnAosb7vH/0b/dff/Cc8MH3jlXN99rP/WNvlc2Gc/fa//F36s3/+b+njP+9NfeITX6of/IF/rCRK9d3f82366p//MUXlUd/1N/6BrmeUoya6dzbVB+8914/+2x/RT/3UjQu4/u7f+jZ98he8arFos1vpe/7eP9L3/cMf0b/8F39fScT93+x7zAEuDr4OwMPAeE+TWjHOeDBcu70NDb6eGJZSnHUsFSXgTRIjlezerI8u/WQvDs28ib/XRnU8e/cD9fpDr+OMFmD33ly+0HQ8cbzeZV1x4NTT6em5XZ2UffYHPa3nMw1J/mSUB/IcS3zPDXA8W6TdeR3bLFeNS50kgu3n3CoMwhue/+c/9zm99dYb6p2eant5pVaaKB4O+QFSr6Ps+trrFe5X7nl+5np+7SF2VWIQCJTtV9pu9xr07ql7ce6/4zAnDQZLOPXQlhTL+vqJBuOh92geYnKvUiYRk//nrgGTktkxf/XsiU5OT7R3QVezZ+czYjjCHoPPotPt6+mj95RiRgGX0x/6LISxpTjszXsnwQCmnjNVtztSe9DX5bMnLp2aTk/9PYGkiHsdp524v0CnMAjgPmRPHiasZ0ujm9iLga4oCvBAhcXlQ+6nqqKIc0vssjSSNFjrfS5jyOXSMkqxUq1mC39fnAUYGve7faOFGMzBrKX4zXgU93zULufk34Ho6U5OvBcDlxJTKlZsvG4xsAf9MDg5aXBuSaj57cI8VX6G98sdTBeF9oejJtMTxZzDDplxCuPzE908f6b+YHj33ktjalhPKGVbzOca9NmbL+9MJIm6r/22lzrTS+HlI/UJvLzgP1Jf98s3++En8M+/6z+v08kr+rJP/UolKXHHmSYncPvadiwiTuEIgtmIeBqmOFAQhBD6Mu2zhdpd2jsRQ4jwNxFgq0CeFPL7aMgtVR3bitJeI+58KNYyNrRiiONga8GUAwdOIwwLYY2LMVAAO2jNphy3DO41JuAtF0ANTnDPyqUuTMDz/UyD0VjHHUUmcOVo5I4cr3LZAqpoSOj0btOEu2K5dIQOdywi8G6bazC+cDxFNfFvHJf8+YNFRl5D2w20oSPCcDQ5EMAlo+ACp5jB9454wZAMLCLAqytAC+CoIYKEgA2nC9E1LPTs+TPde/DQTgVcKFui82zccAbjPmtx4MMhgZOp17gFPY4t/DrYfNBmzdTYnD7iXXDiOEDCqsRxm+K4w9WQKj+sfLCL04lUtFWU1xbn+H4qRJEQF8FO2Gwi3H91r4lX50vjGBC++idvmIXksqfDVvnxUq1krP1qqkI3Ggzuip6A+K8QPkETPLcDeDo5VX94oe2KA16g3WFmh1yeVxr0J97kgQWgqIHDNIclDjYuOzK7kj1w8B8jRCV4CP6PTRZukAhnyEBBAEfUVhF/Z2FrqDJD3MZNCsNz7Z8Hw7Audtrv4ZYeFKUUzExVrYgjbpWMcA3kSiJi2T1v9Pb7ld21iN9sNDkIghtwwRG3TXlQfeRewnXVUpt4sg8CTZsoLskw2Wi1mqnXepu5uioRo37jjtm61e31BxqdnTSu0qCJHuM4UEBre6nl4oXSdKN9GSqNe+p1KCshHR0pqgIjF/bFQv3RsCkyQ2A5NIxY3DeIE8QzcWDslpe+35NoogC2MUiBbKko4R48qArhgEVKghMfwJPOXLvNXpEaF9hw0vPGuVLHhyVOLhzWM9pfo77Sbq5wMFBdjRUcMzu4dUwVt3BMcI0lCluBVutr7bNco8FUkZbabpcajN7S4bhTUK4tKhDtI2Y+v1mol+IoLtUd9VWnTUSc9QquKBxTDrq47uDAsR5hHUIQtU3EA4F2U+SBOHCslXDACSMXsamACwk/8kohHOia1vh3NRp/TFUQmvmHaI7LCRcK1x33BE53HNow5ezc8YEh0KAz0Wa3VpByEDrRYQ8m4EbdQaIy7ymNu74G9tuDsk2hyRTOXUuHnChxoh7O+uyxOogerdrv8cig5s7Vg7AJSw2dp8Kpul80SBci3jsijoHaw1qLBXHeUNOTtgYDRN1LDVp8FtLo/FXt1zSCI0xVPhSaow1zkPULF6uRGfD7+A6uNRqOXWDX7SHGE8+lBA0xuauQaN+Kz/A1/ci/vNKjJ2s9eO1En/2x93V+8raGF4H+vx/9rNr1UMOTgb78k3t9xVdsdfEAHmBiZ4ujgKwHvscppCr16NFGLx739OCNQOPJUqNuaG5rRnN4cKs2B/YQ916kAww71lbwBDECM/fGRnVcuY252z/xQIyoe4hTLw0ccZWdLKmxBgy0jnVXsxnCVqVXTmgQlra3T5UmHR3jWwXhmUKehxxwg1xPnp7pb3znI33xvZX+/X/Y6PHNRnGw1K//5R/TX/xLv0Zx57HaHDR7cHQ3mi+2+rmfONc3/s6/qfWe622iMKo07MOmDtSORuoG5+oNnugvfucv18//ypU6Ke7KtaL2wPzMHciWFCFGenF566Ksp5dv6nv//o/qk1/2cf3iry117+yo3gCBMFZ9YKDE+r3R9TWlaRf6y3/hWj/8wyttjjN1kpW+7we+Qa/czzQYEmF9qjKfNMmMO4ENke2w3Wk9/0CDSVvdYdcN3WAwNotb5TmlIQPNbvd68+0vUwXaAuWd2zGCyQt3vGySGTxXKSiEtR3tFVa4udl7oLvAVuYZ0FYd4Gw1jKhppo4CbRYLt6cjguKqcolblvnaRfA3YzQ/GiUDIgjeul2VecPipRCGpEeM+43fw9DkcG0XLvuOChZ078TPEXjmYZVpvdprMJgqbHe9T4h6qUqQA7jxKgrONi4CixPQNDRQI7pRVNUwS8Fr8LOSAYgXYtctozbWq42moEN4h0HjcDTjN9sZ8TMYTYx5wBELUmdpPnLXYnZTvHjiZzzPIbiPdXHwusR6HyRdY4pwzuLMXCzWHugNRwOLD+zOePaCl8aZpgCXpj2HOpYHP4v5nNqUX+IAjymZIkHTcNEpOSqj1GgGN9AziC2PdokzrEHc6g2mFmWIl/PcpGCPtX27x0E/UVnUSiNc8Y3gAvNotVhpdHKizXpj5iq4juF44EgugozJGjH7zVTrJWV5He2OmVazjc7vvaEjhWrmlAeKcLjmmQehRhAVucsgHQmPmni0edcIO0Vh99rnP/9z+ppf9Mss0lGG1W6zNpQunMKpC8+S4hxEL757eLjt4cjsZoRWPlhE3Nn1pdIWLmEiw43gzd4SBx9IIiN9avacR3NE61bse3SblZovcv2qX/e79fyGNbrWx98417//13/H7ut337/VL/1l36hv/A2/XL/1t/4mjQZjOk/1O3/HN+s3/o7/RH/ij32LEhX6ru/+O9ruSv3ar/9lmgzaWq83eveddxx57nWH+tpf9DU6HNdqd071Mz/3Of2n3/DNunyx1Pd//3foa37hffcYTMYDu/8YzlH22QwKT21QOBIHbyeqdxuzkCm7JB7dbfM8Yxhw8ECCPQbaWAQSKl+a2QkSqd2jRI0SqFyHzcYDdFFsuN5ofAIrlMZ7SozYczVuZhyXcJn53oie83yn+JO9DfsRUCg8K4sMpAT8W8ThVAsc4OCjEPfYl5e4RWvvDauK+xExuBHfq6Ixb5Bo4NplQHAzu3JkHlTBbrtx6aGLYWGf9hozg0uoSLjAmw1SHUln1EfF/a7dzPmeZBmFp6GWsyv1WAuqQs8fP9bFvftKwA6FgV48e+b3NxiAXNj4WdXzwBZXJ2sSz/JCh4L7mVQX4mxkM0m2zYwQSuJUV1c33gv14Xjvd07jNUM82M8LJ1JIRAxAyhy5t3Bds0aTciudDMMwsFlhbOlpMZ9p0It9xFpTbBgkGp2d6kAqIW4pboFq4hYuVRzWjZsf9yw84jsXu/fn9DTw+QcNzoLnfspr2GyNXQJDxbUDxz/fbo3kgCnNGmNebAK+A6H22OzNODdi2mHPZ+RNqCpl2L1Qbzj0d0UhaATarqo0u3liw0yfzzKvtKZwr650cjptkGQM3i1EFy5+DO94tJzbEOVxHx93DGHmxlzFUVvDt37PS53ppfTykfoEXl7wH6mv++Wb/fAT+Inv/711PLyv8f1PqApaOpngqil9sJicnquCkYRLqeIwSqSEdnQ2BbCnbiwoKhirPjJtZWPDgRd5Fddbx5zUIod/uVO7M3Bc3PwxotBupkwURR2VRJ2T0O3HOAbgqd5ePdHJ+UNtlrfqDzp2BtoVCIsHwaKgEb6ZfgMIx2Xa8Ew35mexufKGpqRAiGMJ8krhZlWYRZTl0OJosQDHRlRpPr82U2w0OTdbDUEKvhS/D6ExoeG2zJWtlsYQ8BA3W5B4Hk4LR9ljv74GF3D3SZelZlfX5jMOTqbaLWm2b6Js2/XGm+mzU17rUe++90hvvPkxi3A5jgsaL61P4d5suKywamHH5mVgkRGRiKZzDkeIVmwOgLIXK1y/qQ8EfDdGARBhh8N6gJ8GkuHgTRgHpF1GIVlXUQ/hq/LrrQ+rxjFb49zt6xjANtp50r293KozPXG09MCBIhkoae112LIZPlEQbrTZzpt4W1aoPxhru5oppwQpprG9dEQn21SOgLmps15YRGmlI+UA/IVLFQ4tyAi+L9RRDhy1Y6iUR8Bo49cBJ08caA2gPmqcgPGhq0NxozAe2MkbpjtVR6KZgVlpDABg0VEsQITP7uEA12JLdZUqaI108/gDTc+Ju4FQIFaM85c4YKoVDbNhrO6op2IDhL/dlJZJmi+u7bw6HtZN+Q5RVhhw3ZE6/Ylb3tmcJx1cgYnqA4UEtKpKm3ytYXek9fKg0fDUTN7dYa5Wv626KDRbrZV04AuGmg5xahYqthSNEIlK7GRGFDe6NOxoMHqoqtx5Y93rnPow3u3SxIqp5KZxbxaRtrtb8+Dq+lwRTtmwiZhxcK4PDAhShZ2p1otISbxRVSzUHb2qOpy5mZfIebfDgWKoo9is4zDjs1yr1Z/q6vGl4nioJOUQs9P0pGvnXNjd2FEVBefGkBCNXK5Cu4tdQnJs6yc++0Rf8ZVfrm77UvfOY4slvDb4wrSKdztdf/e97oWLQmarW03uB9osH2mQ3leVddUaoHBTFoKIApePiHCtbXamRdbS/pjobHqhw3auY7XQyb2Bbp8ftdtEilsHjUeRWslcnd6llBNTLjzEQEBhbeHcTOmTo6C7TcPMcyyQkyNLYqktBVoeinxSn/3pa7315ljb9UxpnOuYDX3IH41D7ZZTO64e/rxrHyi//TPv6Yf+UanTe0f98T/5C/TWm7iGdmrhHjNDzbBaO9g4YHI4jQfS9uqRSxX43tdZoesbXNf39W3/y4/pC1/AdZjoq776nr75D76tSf+xeu2uBtOO9tsbVXnig8Qie6Ik6Gk0HgOJVL4FE9FE4mgt571TiNUhgsy6Au4hL5QtV0rSWlvKHbKx/tkPVfpj3/rPtcsvlLRrtUM4qLF2wSMfAMfJKzobvqGT0x/X//nXPq2Ti7mFoqDaKW3ttN3BaZxol3f17HKib/59f1uf/2KtP/e//h79kl+81IMHN0qTwAeq8ahrFybtwrh7eDghArm4AzYlXMrVzNco93C2b5xQoYgEd+zUYn0M01xXM6LWX6p33on1h//o39WSsqB2qT/yBz+lr/8Vb2h4RsQSl/pRq+VWw95ERXDUFz/f12c+84G+//u+oCqPNEj72uECr2dcIfr0LznTn/4zn9bHv2ylbPVUYZVqsyv0V77tqG//7ucWkduduW6yn1RC43sdaRR/XNkRxukj/YO//3v0yU9K7ZB0yVJ1iwMhqYi2sSaXT5+oyj+mf/sjlX7/H/l/NVvlmrTu67/7pp5+7++7p8EoV9LFfY+4d+th1mE31f/1g0/0Ld/0OW2qvg56X5201vd892/SL/7alfqdvgpdK6yJyhZ+jmzXS/XhfbPGHSI3n/PMjVPYlLXCUV83735WJ2ctHaOB4iJUTfmlBcYmKo1r67DbqNMi8dE8s9g38BidX+IQalnYwvkMk5eiGOK7iN2j6ZkdyAyout2Ohv2+HcYWxEpKSyhQQ9SMtM3WjlMPBkSrYyMHGpTFzrzHvUURngWw/aaavXihFogeYugBLlzu8bbara7FUO6PsohUVIh/ofmrFHSBNAjZC9HjGTQc0C68vzo16xBBmucIU97rJ4/t3uf9M3BluJvEbeNxHJu2a2ttwY3nO+VycGdxSm13O7933HLc9yA44g4Ip1TFvva+wcWXYaUUHEFOyWOovG6Y5Hc222YYBdaDJAYiBYWdYanVem4hJolIHQV+zn7ojMNhORhTLHipkLKgTqqnT9/XG6+/poDhbwkGqaPD4agWLeFRotXNc7U6lJ9VynaIin0zHdm34XLH9VWUTUGVS8yoVjwiOtIAXqp7MtDNs+cajidKcejne7ucYXYzYAdNgCB+e3urs7OzpqisZsB19NDRRaXbtX92EnMtFeoPBxbEuY7DGIGKpATppcoOOQqqeKbjzmsxuM8o8mlKvFq9tnmdXZzSMHid1iq9R6Ugc5+Xmp5fWJAPebbm+4YtjggMR5/WdYQ3BHAzlWutFgjkHWO0eN1co/xeXLr9yQN95s/9H/rMX/rr+sbf8rv0s5//GW1urvS93/PndTI51Xd+9/fpO75xuProAAAgAElEQVTzr+ozn/mTujjtWFh69MGtfuif/Ii+6x/8oP7Nv/gBZctr/en/+c/qd/8X/5WfqdmS+4v7eGPhkr0VAzRQHIdjX7/qV/9n+tW/5lfrr/+1f6jv+4d/Ra+9GutsMlaKoxdWJmIhyaE01Y5hSEEhJk7nXF2Y29udOxkO6507C8BW4GRkvxaC+QgYJGy0P8zVTrvKslz9Do77tV3VEXvcfanh6EyVWnYFgh/BbAHPlKFKn7JPGPdL+Oylew0QJymVwnnY6Y2Mr5jCrwYdZjZ34LWvNx4rW6yVpI1ohus2wJRQ8z3BdyZdwvVAUq1WfzjVT/+Hn9abb35MvQHYIgZIFM0tVRwoWexaZD1sM3NIESFJ6LHfYL/COgO+w8mr6tgMFNKOOl14r23lm1WTkovYhyM81jrAqY0jly9uF0sXCk9Oxtrv6F8I1O4Ple9r7TZHjU/BW1G8BbintLAJD4DOBbM/T09d8AoWhXQf1yvrL2sKIi1nP5yk7d65jS2Pv/jjevDgDe3XLbVHiVbLG5dBco4joYgbGtRZFMND3iql96Kmd4L0Ckz4W3WHF2q1muQUOK/9lsH6XsNJy8I7g20K03qnJyoXc20t1JeaXoy0u36uqo6dEhDpMhKGxcGfR1McEZhne9zhsiepx/kwNi4t3yxsPNmubj28QZQ+VqHG5/e1X291eX2r11571exWvr9ON9R6fat2u6fe9J6ev/uBTk5PPWRn78B5pjMYeMhl48ChGTL1T8Za395aAGfIuMtunACjiDB98Fte6kwvpZeP1Cfw8oL/SH3dL9/sh5/Aj/693173zt/Ul3zlpxW1R03s5S6GSzz4iEuvE9k1UNYtpe1zoHQS3MKwEeqY6CU4HsmyB7Rs4wrFrRM3UB/hFmTayaYECx+cwcbVRREPm4D+qGGAJVFbm9la/ZOB8s1cB8fcmShX3oS7fZyNSU4LOId3LFnspWwBcIRI1bxpZ8LhhFvvcLCTgI0H8R6ci7hJ2Th5Q9DqNgZbnDM1LfSVSjYfTCHNQGM/0rIrADcHnB0EwKblF84aU86jXaGcuBAyieHB4LLKgsBgLihCR65KuW5fXDrazi8KGygM6fiQibNh7I0ORIMoTizKMNlerZqCEH4PEX0OwExL+Tuq/5+9s3CXszq/9j3zjrscj5OQAMG9UH5YCgSXQoFiBQrFKW5FizsUK1q8UKzQ4NpCcQshgbgcP2fc7f2utYd+/wShF1coScjMq3uvZ6171YVSkJtFworT/F65W+Wg1eJA/04/VxGTzGObTWu1Ileiyjxs3J62UFlVKZPXQqVlKrfQZkigfR1rCYAuOb+sOoXKGMWCm6B7fdYMLGGdmR48frnx4lTVKh1xqescZ61EJjtmFjLVijiwguHnCflcJopeqKSZ0NdHqayyFBkE2yxd/ZmRWIKqWZBKtLfNhlq8KJ0fCeNGRDLsqDaSwPw/uZJ/cp+WS0Wz4KoUcoQSiv9207KD5MrL6e6ZSDY1Sjo1RiTcZ/ARkaiDUnY1a1YtI9w5i8lTFG0Xt08oCQnmYTLpMm41h7slXtXIZNL4vEHjrs3k+o0ArE28Nvba3CkmLc6rirO0CDZlMZaHqFzWpjCsZkRUS4KaJvRNj5n8L13oYtWAxeRJTibPcOJsjv8UISvT1ddJZrzGhx+0WLWmyjrrTGCXXTuo1RYTkFjkgFK1QTqt8qgI0Q6Jc1W+W7CKeDyORZzVy5osWjBixKZmbYjzL9iNYLifSj6Fw+UmlUlwzZXvceAhWzJrvQbJZN2wzlTY4InEWfFjjRuu/J6hVRluvWsuXRNytKw84yMeKg0/fb0ZXC03nlAcG7kLtDle2C6zas3ggdtW4vCMccTvZ9BspImE4tRbozSaUYZXTWP1Snjj7U8YGXSRUmQvECMSXJePv5jP0NAqdts1ye1/2YtAcDXFwhoc3gBe30a8/+ZqiikPb778OV5vDzvutSHrb1UhGS8TdoPPo00KpMcHTBmG+IvCOhRLLa44P82Lry8hWysQM023ZQ484AB8YT9vvfYejlaYbCaLs1nij3/clt+dLL5pyggnuhbF/K3UGkYUUMRYGyevGpA1AHI48XolDlSNM6NS7+SNV6tccuE8SsUwEZ8Ln5Xl97/bn9de/sw06UZjcoJNJhBdznX3b4HD18svt32KZQN9uFzLuOP2PTlwnxDZ0YVMnNxLIZfDFwy03XWm6dpBanA1EfE+nT5GUyuotSJgz2blEi9XnvsN3y7+inHeIuzZkEo9SDRS5Pm/X8DU6UXqtSVE/B7CQYlAEntU+uE1IprKKIyDXyU5paJpi9Z3FFO4HWl0m42rAbuJHy1BbLyfYtWinFuPww96mO+Xe3B65fhR8YeHmpWmVo/jdUzBQ56jD+7hyqs3I96lkiXhJysM9y+n1UySysR44cU8Tzz7DavGRrCsCdj1PA/evitzdqvT2R3Bbkj0t/GIxRnSM6LtUNNzWm4/8VpVqKZWbpXriV/XLo5zmvu+IZHIF6FQbJEvO8lXepj36iiXX/E05Yaan/vkweeaS+Zw5NES3Yex7AouRxeWr0VuPEM27+QPJ3zKJ1934PLmOeOYrdjzVyG+/XYpeGO89fYYb70zyDln/h/7/LpMd6+cpzEKpQKXnTHEP98usP++W3D0cTMp5L9ncE2JL75axdIlKg+rs+feU9lm2zLrTPVjtcTHrmO5o5QqaZK9nSxbUmLxwhjLFnfy1/veZOHYmCA1+JnFSce5uPLaDag2hnDRTakwjtdbxWEHKFRDLPxxCkce/jyjOT2Rx/EQZNftPNx533pM7AsaFqNYigam0RB6o2mGiRK6CMSo5TKGddh0+nFUtPmUoKLkQQqfP47TiG51HAKTWj+ViJVLZpD7v+RLNZszrs1QfAK58TVEE+02ZuE9dH4Mf9AXw6GiSLWPS7BqqvTGw1D/GjN0lKtJeAC9Rw1apl6lXBFH3mXK7uoSGYIhikIHyc3WbLs5jbtcPGRTNKhCQH1np+FHi70oVmi1VDQDjYAvSD5fwReImtJKKamq51SBi35O0fdWOYMzrDWB7gk3tfy4EYUlTLYFPmEqLMrVknGM672i9UlNjGO3IrNyBufbnNlK2Qi7WufovaH7bM2q5QRV2BYImrWBy+sz6wAj1MidbTK+UBgbIpQItd1ivhjldN7cC7pvNZCxJE7V5N7U+s0iMz7c7vszrFMfpbKSDyrxqpsyR0WBmy2HEW7ESdWaTq31Ys4roi23sor3/FqHKP1QU3GoWLdWW5T2h8mMDBCJtlu+DUfZ7W8XjhXaYrH+TimqGwybxIdwMioPNQzIRt0UecWUVGg1jVte50trDpUYSRTVP9caecKhDqLxTsNk1Ptb60aliPzRCJV8zkSfJWiJyWlwByr/0jUhgV9rr3qdYjZrniUBTxBbw2GzZqxR0qBJzl8NtOu2cQGW8nnDTfUGQhTLNTo6ukmlfnIJhgKkM0J+OIxArwGcrgV9Vv0oUVXvZ62XgoGwSVhJEFaE2bYD3HjTPcx780Puvv8xPvz4Y6ZNCPObg3Y3BZ2XXX6b4YQef8y+xEPiuVfw+hO89vpHXHndnTz5+D1MndjB62+8wxZb/5LJk/oopIfM81vvLAnGwt5UDIvTyw/LRrjk8gu5+ea72WmH/bn/r5ezx26bmjI+3Se6j3St+MLCVqiArGi4uOV8gajOi561vjC5bJ2m7TIDRLm8sbUe1TXfwh/uMt/N5ZSjuUw0LhOHg1Im+1PRqNegnmrlqnHgKpUgRImEbtsuGBSE0kqK5+ucSxTVc0QO80Cso53ucmrfIZ5r3XAwVWqoe0PvWx133UorV63E53GbUrFkQq7vdo+CeX6ZngJdxm4ctotcoUJHVy/On657nX99b5VR6dxJzPMFwu1Ba1MMVhkZhHgqGw6+Qcm73CbdIVFRCC7tMVQWqF+v4W8+M2Zi/Z0TJuF0+c0aTSWGwlyFQhEz0NW6vljOG9OD3xfCK4yHQa4FDbaiVVNiqkk02Ukhp0JQD6GACuPEp06bdJXWyxocicerdYzW4lrTyDHv86iESvtAvYc91Owaia5E+16X2aUu0wdkMzk6EkHDIRWjWuzpzKjQMjbl6jiReDdOO2qOmwp8ZaYoppVOLGC5fATDMXPvpjNj5rrQZ9E7RH0YWt/EE53yyRr+u5y2ev76/D7y4ylCiQSNSrtsVYkHPS9F+c3nswR8SjKWTWcjKlsTYkbDWjPM8OAJRdpsZ9Un6ppwqvOgap6nmVTJDPDSmYwxXmgPpqSk/rxqNm2uJ+2ttG7QXkTPCj23JYKHQh5GBlfT2dmHu/egtTrTWunlZ3UE1l7wP6vTvfbL/u8IfPvKKfaUTbcnEJsC7pBZuIlzpKi4URtbijgr+q7YnFhKcgtWfyoZ0uZV7cqa5srJKVdhpv3b1DLsUIGHmue16crRrGRwuyWgSuCUm7XNRML2YYvfqri5E+rlCq1GCW8yQqsiZmqZVrOEy66YjaOmvh4DOxcHzGcYomZa6XSZWIrapk2kw+WnUdWUu4gvIPh7yxSomGyGokDVWnvK7vLRrGap1x1YcsppN6UqmJZ4q3UzSTUMUlsL7JaJfdmOJpWSyi6ClMs5CoUcHUkxhRRlUjRLLpl2q7fR/5xOM7E2U23xGH96ASv2LnegNlimkqJaNY4MRaAUSTOLQLE6FSeX49bwxyxTEKONili4pghLU38D529SLFfMwkkRb0WJFS0yJQhiZ+qzq1DI5SSf0WTWRy5TwdHqwGl3kC8qWmgR61YkbxifVwsSuWMkrgpM76Y61m8WtF9+3eIPJ/+dpNfPw08egye6kGgkScjXaa4R8Xa18ZIQrWIp8REVh5KwpRbplu2lmNP5CBEJx03hSiq7FL92EIbBBImOBJWSmK5tMLxxnqiAxOXCH4mYeJiEZi2IjYgpnp7bbRa1aj03YnerTLnhYHDNZN59bymBhGDzXfg8Ub5fsJixoQLbbDmTZHKY9WYKfzCOx7MOlXrRcMzs5hQGB0N8/NliGq0C3V1eOhLdfPvNZxx15D7UW6vx+LJ4jfhexuPXpFplVy4TD00kus35sKhTyqWMoy2bK9DRNQG/V2w4bSgbuIIeI0I3alHO+cP7vPF2k19sb3HDzXNwWkvwepwUCg2i0Tge10wO2/dd5i/KYVurmb/oMvyB7/Gq7KFeYGRMG8DZHHfcvQQjXWy9/Xa88Nwi+od+IBZJkC1ok6a25hQBa4AXnj+RTTaTqKMYpJfXX89z1NGv4HbVeP4fpzFxwhgT+6KMja8w/ODVazo5/dgfGBsuc9wpVf5w9jrUahYvP+nnlts+476Ht2CTjRwMDTv46H0vrz8/nz9dtTOd0wYYWNnJWcd/yOEndHLYCZ1m02gKnupl8qnp7L3zU4yMBmm6JJz4yNaX4nU7sBsqqhHHs87sdaq8/OYx+PxDlLLi5k7jN0fdw1fflPDaMWKsQ9M9QLlZoLM7zqWX78xuu4njOorfNM7n8HmdZLJFwxHFmeCQ/f7J5wvyVE3Kz4VbyAWnm4rhVmpg0xY6vDQ4dJ+p3HzHJgSDcri1zGZWfwmhoGeKXEWNUrtsyRRGKdqpUkBbpTQ1avVJ/Gbf9/hmYYuYP0BntMzZZ+3C0NAPzJo1yzxDU+M5Bgb6WX8ziw23VMnFLE466XU++LyG7Rjn9uuPYa/dGnTESgRibUSKeGyK2ioCZ4rdyjkcTm0oOslXSgyNJvnd0c/w45Ime2+/H7Hu1QwN5fhxaY7+1GIqzSQud55bbjqU3eZEcNaGicfkJsm324y9clirfE7DGZVW+Mw/a/PakIjp8RgndCgeNy3Mel7JzeV0Ci8irMIwDm+C/uWwdGmdRivCh28vZ9Ntt2E45+H8C57BSZbjjujlvLO3JxFfjW2pkKbDtKlL+HzvPSf3/mUB//5sIaVW2gj3Uoz8dpC779iOPea2iAaCePzCyjgM99oXjRoBQ6Kw+IbxWNyIqnJRuTx6RpdJjY5hWV7icuHUVJjox/YFKKcCfPlZkDPOfoHFQ7rWMtiOQZr1iHG2XnbWbvzxrGkEovrvDRuuqYpxFHH98uMghx/5Kv0ZNw/euR+77VHF7czSsOU2dNK/NM7FZ37MghXLuPu+Pdhxtzp2c5x8Ocf3H2/A4cc9xhVX7ste+8jxOITDTlBtBiiWWwSDFqFgDmpp86yT0Na089QbeVoq5KpN5fqrlvPo4+MUqVJiAbbdYYqfOr1bc9GFXey9p58JU8K4HHK+53FQNt8rU/Lw8EMtLrzmUSyHSq4SNJsVNl8fnn1uN5JRPW8tcMtJp7ITBfGFDGozb2vNLC29AxSFdfgZXDNOPCT+YoaePheBYNxsoF0hX5vvKX6qED9V8YKLP/H1nAZ7I2HVG4jhckmULRmHoeVRAYrC7zVadbmxAlQrGjh6jbigwWezUm6XxrnbMW4JeYrBa6goJ7UEDymnttvN+PCwEa6UIpFQKLyFO+Cnmhkzn0vXjeXpMPdxTXFjJSsqJSNwqhzHxPSdIuZUTNRUrlWVjbkCQaMR2yo9EX9X15Vb7jYfTomkas8ulI3Y4g+Fqcv0rCI1r8dE7yXSNU0KwzIO7EBA7toWtZKSLkUTY5X7LJ3LMp4e4YcFC5k0YRKzZq5PMBQy73w5M+XqM8dG3Megj+zYAD6Jx46gueZ1/9QNRkQpnpYp0op19lEvl6noGaJjanlMeV25kje4KDnB9O7VcqqYUyLDZdIMcsPq2jfYIgXOxdw0bH1FuZ2EE3FzfDSsbZbbpZrlcpZGvUAkGqFhmPD6POD1651eMMWBrpbezeKzeg1bX5gRlXKJ9ayhy//QVXK5/q9xXs8rM4j2CMHjoFFzMDgojm57cBaJqJhRbd867g3jLG5p4VGtGDFSeO5yTeuXttBu2K+K+JuBqVysioXXTAGZnMRGXJHQXG9RLhUM21cFck2HE5dXxTvt9ajEHl1TgWgMZ9OmabURCjoHWjBqfTM2NmbcthKwVbxqnKwOJcLkAvSxZnWKlasG6Jm6CTvusi/33/tn9t5ze4N/2eeAU0wc+elHbsNrlQ0HNhzv5c13P+aiP13Na/98jFjMxzfzF+H2RRkaWG2ORypbYNtNtmDKpE7qtXGK1QqZbIPfn3IZk6f1csihh3Lc787mH3+/melTElRyNZI9CTMsluhdFWZIQ/B8pi3c6Xi5LIO/8od7eOLpeXz86Xz6Vy7kr/fdSLOSNuitaKKHDz76hkikmwXffcuhh+6Fz1M1yAZ/vJtWxaZ/QOaMGqmx5cSiPoOdkfNbhUP5YsoIuLoO9LcQQcbI4FApngePHINi5OsmFa9YY4+qOORtVJHSbtJhVQyoslCtR9RI7/M5DeNV5hENSHLZNoNZ6wCtEb6Z/x0bb7Speee3TOFhvZ1OEQpM3GNhuRxuQvEY2bFhanUn0Vi7rDRXHCTkDRkxWhiaUqls3qNKjEnw9ahgV5iphkRxP5WGk1DnBJq5fnNcJUa3U2QW+WKRrp4eXMEkNPLkU4OmcG54cJRENGFKlHRPyiDg80fMtVXM5kkm48ZZW8irjNVhhlDCpNWaLdxeDWFtfGEn5fQ49aq2DR78fpUMtqjL5R32USm0730Jo7qXtAYu5FNEgkJwWWag4/TrhDTIDmldHDZDEbcQYcUsTnX2yeiicjOZSUxhm172NcqFvEGKqJA3EI4ZEbSpQj09t82ewmGGV7oHw7GoeXZo4FsplMw9r/2TUpHtoZ6Ns1Un95Ozv2IcreIpu83+RkMWMW7L+Rz1RtEI+5YvRC2jd2qdbDZL79TJxiRjhHlTAlsnr5KraMTc+xK4S7mc4S/L0KN1ZqNeYfmyNWyy6xVrdaa10svP6gisveB/Vqd77Zf93xGYd++B9q6HHo8nOhlJBhIcJaJWf2JemRhJtYil4h8Jn4qoVMdwopdap1nEyJ2juJfTlaReGTKt1kaAtdUkqei21u1lbL1kas52m6kEkopcUWUctuJOTlNSZcqUsuOUKxkCKi9wJ0mtXEJMjaRqcnU6jBOjVm6YRvCGFuuuAPWm2tXD2FabbSPXqO3wmQ2Jov7aHGgDIb6eJsWlnEqJbON+MOUzahR2eXCIIdty0CjLbaOG8zr4I9CQ00ScMcHbMUUEtarchVoce6gVKybuIkyBET01wTabDk3VnbhDVUbWrCTZ2WdisoqPCYuQyaZoVjHcS3dYxTly28ipINHXbRbrPd1d5EsDZrovB44iQYp/68VerWVx4qVUqVIsOEgmxZRzmGIgQeblMlE03XDezCS9hSy42gzbThWtNCkUErz/Rorr//wkljtEKGZzzrm/YdMtLMPt9Hl1bhX3LVBOVUgI9Gf5ePtti30Oe4x1/T387dm92GSHVLuQq+DCH5Zfx0MhmzJCvUoNJOSlUwUzHU+NB3jhH6v573+HSOUKeDwBCrl+jjhyR+bs3E2juZRAsEQiFmUslaand4rZUEh802dpN9tL9G7gD4VMwUSzINeCirT8pgRMThPLoV8nZ4iLY46ex5dfj5Muq6hF7fABnGrXxUsyGmaDDevceNMBdCYGCEQw57+Sn8EOW95As7EF2XyVclOFRW5THFStl/Fa45x+1l7ssk+MvoQifXmcVgnLapjNseUMUSm5yRZz9HRFqFZUwiRxXG5VJTpV2uDHq0KfZo1yQ5uuCJf9cSHPvPcRW82azOV/2pf1Z4ZJ51bQNyHO6oEKS5YEufHqz1jRv4xd5yS44prtiYbL+CwvkYSPsXF4/mmbCy95jyadRIMZhotDuB1OMyCAGMGAGn+rBD2LeOPNM+npHcJn2aQLikxuypYb3YLLneB3x0/iD8fPplEdw275adlJrrj2TV78V5aJEZu3PzyCeMco46k6u2z1FCPlOPfc8Uvm7DCTt95azTnnvsbms7bnwsvWJ95X4NmnRnj44Y957d3fEO9YhdclZ0qeaqPKR+96OecPPzJ5yjo0PAvI5tJ4Yw1WLl/EUUcdyfMvPoXVCnDDn09i423SdHQnqJf6uOzS93ngiX+byNpZp++Lv9ni628X8cPKQb5bmsNnBfjns0ewyeYrzAAoGHCbhmnL5adWdZPJthge6OawIy6k3uqkWnGw554H8MhTr1CzLbpCfhrNFF0dTvaYM5OjDt+MjTZzUNPgwqtBkVAHut80UEKqE45Gnpp4k/kKUTlLLMhlU2YQ4mhO4L6/5PnXC+AND/Pav/fH5x3Ctrpp1tI4rTy1it+ICuGo7ncfpYqfJ58a4eLLv6BUs/n13CR33rkRLkt8XSelSsnEgw2jTCU3TRuvw02ushqXS+7AGI88muPyKz6h5Urx/usn4wsM0yx3UCiVyJUT/Pa4KxhOBVh3Wic3XLcXe+zqxmU3TAlQuTxKsdAwxXMa5EhYEgZAbnttqPXM171hBL56i0wqRaKr0zSBW0RwNoLmOV8s9RtHpsupJuQW/attnnjQyUvzlpArZTjmuDn8+mAn06e0SPZaVAsjuNwdNAkwPORko00eoGWavcVOVYI8RbXqZd2+dZn32gFEovNJhjppOiTItt8zGsa1i+bqpmykPDpKenzMOH7EzHM4VdxWJByJGwduS6VDlse4xMvlJPfdNcwd9/5I1eWkbC83JVVOEvTFpvP0Y8ex4YYrcLiGcDi9BKNJHCrIcbv52x1lzr74DdzREu+/dDy++Ff4AxNI5UqEAz4K/UFefMrF7Q/+h5mz/Dz+7E5Y1lJcviaP37uCW28d4JGnT6V34ioSoV4++nCUhT+OMTC6km0234SDf6MyntU4HEVTdlZrlKkVU1TLEiGjfDvf4nfH30PT6sEXSjI8VjQ4nA7Ppjxw/9bs+EsnLUfaxH6VMmjmi1QrIRYsGeagA96nv5An6doAh2si6UqBqHMNb7y9D1OnykmowVwftbKcQUE++KDE2JiGkhZ9ctWnhwy+OBbpIZ8u8NUXXzBrdoMNt6rT091nYrPhRNC4MVVoo0Ix8RLlAmwWs4b3V8mXzPmx9a4rjlNSqaEnhuUKt5vu60XS48PE413tkj+X27gc63qpKsDgF+NVYmLACBvGPe1yGX6kxAU5ovSjHJFy82swKS5jO9FRMlFmI0goti2mhtOFR3xoOVjF6rUd1OXelhFNmJiaGLV1wtFOw7TVsZA4KaFXLFiJAP6g2upbtKqj7c8mPI3cnJYizSWzXlJcXs5fDZnFhjfTWRVhylXdlOiTMu48w/L2+XEGgkbk1X93fHSUHiEFaiWT9nD5vDQqGnLYhuEr/rpKQBXfVslRTC3kjYYpk+zoThpRKZDsVA23iRs7nG2hWuJZuSThzGsET61hFIsV11rcaDn73CFN1WvGSSb3msSWeNcEBflNLLkkNEpUhS9CPETN4FcDQ5ffopIdxR1wU0jnCEdi5PJlYjEVcCom3S4nNQJwXYWhHiOASZzXARNPvVFTlNqNRyVTEihpkk5pUBw17j85VN2uEM6Wg2x+xCRRPN4A5XILf8BDsVAgFgkbpq/e3SbVFNZzXM8/L6tWrKS7W1FmoX0quAIeWjqAP/GatTBU+WV6PEU40nbU6XhX81oPqN3cZdx0+qz6nGJXS0QSx7ear+IJ+owQlBkdNb9X16Seq7FEmHwubxIB+k4Sn4KhLspl2wzQLr3qfu576HnOOuNwLr/0VOP2+9Nlf+Fvf3uDZT98gMuqkMuNUSg2ueqqW5g2pZtLLjzdlDTOe+Ndunsns/iHH4lG/aRVnDeWYpcdf8n06V2IOvXDon722edKLr/2RF545XXmf72Sf714O33JkBHM8cpdqcJQoVPkymyaUqFcLkMs1sGC779jxnobsXDJIOedfyMfffIDkydFOe/M33HQ/jube27xkn5ee/tjbrn5CSPUv/fe30jEbWrGrdtBNtfijHOvY83q5dx+y3lM6XUTDgk7FafSgMXLhlhnchKfu0kiEckwxlYAACAASURBVGNg9RqmTp5CTVxfYUskSsaSZMczJj6u54yjVcPrlYCtxIOKRz0g9rHlItkZN8VD4px29k2kmSsxNDBMslMc9zqWQ+sHj8GW5eSibbaHio5W1XRBiOkrodmwk+ttFIkGQVrXhzsmGJMJKknNKXmgtXyIQrlIMCC8VICyYuj+ANnRUfxyD3vdWIE4xUIFr7uJK+SnmS+bwb9X0fiWbZzUliOAL+SipX2Bp0nTYAhqyCiPsF4qo23p5zWcKZh0mim/dVkG3+AP+M3ARM9RUzZcq1GuDhgOrZOwEX8TSb8xW2j/ZXp9KzKg+E1xoVzdelZpiCwsQaMok4lEYq21lFpo4gl1kBobNliqju64KZoSrzqbypjhksujVGHJJBQ1hCjllJqMmG4HuYtL2QweobeSXabAtZAaNxgrGTiCPq9JGIh1XlKxsdNpXKYSPeVijnZ0UhkbNe8WDVRlmtH5llArDvnEqdNJj46Q6IiRS421Ox5Mj0MbxVZv1czAQMi4WDyK3xOmkBeD2M3IyDBdaqIUMkt3qnk+C2dTM0Vj/onHrNWZ1kovP6sjsPaC/1md7rVf9n9H4JOnf2tP33g7EjO2pGHrBaOp3f9uB4kFWrCWzYtdC9z2C6ZpBNhCWlPQAB4VlggPoGZ0LdrN/9qTR8HB/Wpitpw4fC6oytshsLoiyOW2GOFUy66A7TA2OmycMF6nzdj4MIlkp/nzxDBqySzbUtpemxW14qp8qIJd82MFm7RqXdjOIUo1iVqTGR20iYdreINlSmIe+ZK0VFqgshe7bPhRpg1dqwOBJhtyWGohouZIiT2KvrRLUhxWjGYrZ7632Gf15jRuvOYNDjt8DpNnjBNOdGA5hihpceHrojCeplr3cfO1/2by5GkcdLgffyiNlwRVFVu4A7QcU/nuu7ThN05KdvH58lGWLVvF2GCd/tEROrq6+frjz3j8oSuZtM4S6o3VRKMCYspVG6TeEo8qg8fuZU1/iAvPf51999uYX/zSwaQpMVoOtQurNEIRFZfhlWnV2nTUGRtO4XTEWLJ4Arfd+SmffZJjKLMQy0DhK0ybOJ3jjprBLtvHmDRt3HBZtWBzteQcslnVv5QVS2dxwjHvs8u2Sa66c0vCPXkT/26Va9juEZyubjyW3D9qLnWRSqcpFyXwdPLEo8t57tkBvl8xSM0aoyvcx3gmS9TpYuZ6E/ntsXEO2i9JyKs4u5hmEpQtXI0KqVTKCAGK/Hn8YWplFRY4TOGa4uq2OKkBse9KphXWwkduPMpWWz9DulZlj19swCeffcBYxUHA1yDg6iaTC1Nzljhw9/W49OJ1mDBVm5hRxgaSPPtUgXvvXmRKYHbcNUbDGiEajjD/8wypjJN01su2O3Rwy01bE4z8iM9bxq6rkTVnNvY+7wQqVXEBtSEKMTKcMqJ6V3engeZbrirp0aIpTsgVK+SLDq69bAXPvLGQafEp3HTDjrj9/Uycro1EiLtuX8k9D31Js5li600CPPTIMUyYINZoy7ibjPMmEOGB+we46PJXCLV+wV/+ugX9333P4PgY62+8kbmX5r36MhMn9PB/O0xn5zm9+IMS+yXS5/jmqzrHHDaP0eok9t5pJmecGqWnJ0WpEuWTzzxccNk7pMp5+gLwr3l7su4MN6l8gxuvGubJF5Zw5YWbsvuOSRb9GOGMP76PbVc4+aQ+fn3Y5uy01zOsGc7zz6f3Z9ed2oV3at1ttCos+DrBEQfPY86vpnDsGX0EgxraZHA54nh8KqFIkYhOMmVILV+aUsFiOB1kj10fY+PZG3P4Yesx51ch9cIbllguO4kjj3qBBStSXHDmepx2ah9ef7PdFJwaI+jzU9UABAfFkk02I85izIiu6VyIufs8QroU4olbf8+szZYSDTqIRav4/bqH69jOoPQHsxmUI10bAW2a0+MjRBKduAxHxGc2OHJh2FQNMzqfgrtvr/PQ42vYcPY63PHILCKBETqSFpVCgOGxpWbDK9cbzjxu50QKJQ8nHPEiL32QpWGNc+TcLbj6xg3w+9Ikk2o+HjZ8OMOgtl14Vd6ijbxKSdIFqjkHN946yj2PfM1Rv96Byy6dRiHfz8ofqniEIbGqlNIbcugfHqTssJm70zQeuW8TIrEquUqRgEdlhB7jEpFr2BtQ+Y2H/MAQgc4uUzSkeLUc9xpoNSsF40ZUjN/tbeFxd2I3vBTLw+0odiNMKu3khx86uO3OxXz+9SpmTYtx9c2bs/FGVXxWC58jQz63EpdHwzi1Pwe48qLv+PC/yxgbizJx8kasGP2Ees3P1GSEZ17ahd7JabORUxhC7j+PN4Zt0gcSfi1achHZdWyx88TRkwNSrc3iaevd1Kgbp5EKxKr1EvWWl4E1MW6//T3+89lS+ibM5p3/itWWpSfUxfVXHMDc/XJ4fE1ajhoBIRL032jGOfX4j3n+5VHuuukQ9jwoY46DKX5stN03yxcXOevUf/PO/HHDWXz6gYPZZLMxYp02C97xcfLxn3Li6fuzYNk7fPrJKtYMx2nYfsrNHE5nhRN/38Mf/7gVgeAArYqTSMzC6XHiaHkopcfIj4dZsdRHvl4CK8nBv32ebLPK5Nj6HHtYF+ec20uxOkisswt3RO9AgdKDfPPtav70xyzvf/kpZx+9H1XPOA/97QcKpRw3XjeLAw/opqszR73go1QKsmrEw1GHLyGbDTBrncmsXJ2hUskyId5JOa/ESx6rAedeYTHnQDF1dewhoZSHBojiYwo501LhnopLJNQroaDWdfHCHaZ8TjFgFRtpSpHLK84p52CBeFjcUoluDfPcVRKmJqZwIGhQHsVc2gg/YvtJiBSfT1HvYCRERVzWrMR0CPgllqhUUD/q3VVVabvBGLm8YTMU01rHHQogTIGi61rnWEpYOOUqzxq0jlBIYsuKkaovVZVjTG4wDTSVgnBalFIrCAa1XmrgUOlZ3UmrUjPxWXdIAkXbwStB1Ai0YsK79T6xaFRzFFKDBANCLmkN5ca2gsZVWi5V8AeFAcriCwvjgUHolPN547iV4BmPJ6hWqsaVrZRQ09GgbJrTO6iWyoZhaHACKtbMyfXuNKxN40B2CqWpMhg9usW1b5oBsEqBJHRo4KKhsGEPlms06i3cfrkshVSQqKjhbzv2LJathtTdHXLaaaBXMmuvQlEiT8AMQyRw6rNKBBfGSe4xv9vVXtNFYiZyrBi+RE6VdxXyORMfDvjFCLWMS9eXiJEaSVMpOvFaYq8uZdKUbmxHFI8rRrk4YFieoZCGnOKOi90uTui44V37AzEatvsnNn/VXIu228nggByMXcYdJzFWWIKqnMXRMK1K3hSQ0fKYuHfLIdebmIt+E9V265rWutmgEhLkS2Ke+6gW8obvqmSOPkdLpWZ1FbqKYa21stjc6vyxyaVKPPj4ezz+zMvcdeef2HTDXoPTmv/tYn571JlMmb4Bl191Ga+9/iyf/vtdtt18a7zuMmeee5Yp8nn99deYMWMmHckuc47LtRKffv4VL7/yH/5w0rGsOz2OF6WiKpQcsNf+pzPQP8j7rz/CzMkTqDdGaMqV3Ci1I/IOXcdCcGsoJVZynGo9RWq8RKUFJ592A198tZRfbLs+t11/PqXcamXDaDoiHH/i2ay/7gYsXLSaI47ZhWOP3odSepxEbCJfzl/BJVffh8vyEvMXuf6yY7GrTqbN/gXnX3Eljz7xb2648liOPXI3omG5kW3ScqG7AoSTPXj8bhOfV4lVNpunt2+iYQbnsiMkO4I0Gg76hyqccc4N/P6U01ix6gfjON5ovfUMMmrTjTdkeKifajNHMhJl0403Nu9zucWzxQZN20dQBBRvFbuWJzsyTijZQ8O2CUSjVLJKaLURXBJgJfgpUeIVYosaAeGorGqbFSoXqrNgovW1kso4o4bVnhsfJeiL4IpMMp0KheyQJH38IaVMxP0U9izPjwsWm/tJ7zfhPQKBONVsPx4N3mzF6zuoSo1uVigXU8Q7eg0jXc8ZGTDMO1LZMj3XfC6y44MGm6B9hAas3oAXlwZKtp9iJUso5MDRkDlGXNxh88y2HJbBkIn/rPep0Bql4ojpFBBnuFK1CYZi5v5VIsGjor+qeg00RK6bPZ6Y7R6P3MQN7KbbpPM0NNO1GO2dLCKKca8Lw2A2nI0SjWKm/dysY/onNBST0UfDEv1aIUCC4vbmy+a46l1ZyaZN4lDDMN1nEpkNx9vd/n1a61crEmCV+hMqCLSV1ecsFJSS0Lqnbu5/7f+C6vWw9JyvmHeRCoPjnR14Og9dqzOtlV5+Vkdg7QX/szrda7/s/47A8rdOtwuE2HCnfbEdAbO40l/tl6w20LV2sZF5eSneohdyw0RtzNvL66cq0H0wYkRSFa2oEdVwhMplHGJ2mXKTMqP9g3R2TjCbKiXwnR7F2pwU8xKFHARjmvLLzafIU8s4VxyVOqnhQRKdSRMrVwSmUqkRCEVpGVaXRKQuWo1RnI4OCuUMuWwvl17yNl9/s4Lzzt2Lufs0CfnDjI0NE46oedhluEBa+GfT4gt5TWmC+epqidIbW2xUU+bRMvy2SnGcFmmoaaE8g+OOeIG3P/Cz/WazWH/zbzjtjN3IZlbQN6mDXNoJgTILv/Zy4akf0miM8vybe9HVOUYoOoOxNZ+T6JnGt9/52H7nB3C2phDXy9+lxXKJTLlKy1Fug+6dLqZ127z0j71Zd70EdrOAs6XFRNiI03bNYizr44QTn2fxwm4zhX/0qd3YYLZaOItmkxUKxUxcTvFkLQZq9QqNkpf53yXYe7/7TUFLmQohfCRCPkYLg7ToJMA0Zq9v8eIb2+G0VhKKzDAOx2ZhhErDw5rVfRx6yD+JOIa495lf0XI06Er20dnpo1UV5zZo3AtyZRZKQ0TjSUrZGVz8xw94+p/zGWnm2GbCbNZfP8/RJ23Hk3//ngefeQenYxZ9XTneeudokoEUAV0HDjHPnKZgQjgFGSX0fVpVsaDkpisYl7XQC3LReIybt2RKeVKZHHZ5MjM2uR5HfT1uu/Js8tV36R8ZZaP11+X1Fwb4+NvlrMj9iDzWp/xua86/ZEN8crjZdVastjnsoNdYPVzmv+9egifwvXF32KWpXHzxfbz1/hi5cpyzztiUE0+bSSwxiEvQ/krNcN1aNEwEUerb+HjGsGM7u5IsX7WQ3s6JhiPbqvrwqYjWVWfl6jznnLSQt779nqizgxsv24Vd95yOIxDnb48s5pabFlC3x3E7V3DXXb9mt90n4rFK5l6yHRmy49oYexgeX5ftdrmUdSJzeezFbfG4BuhI+AgFPEQTkyiMZFi4cAGzN5qEL1yiVm2RTdn0Tk0CCW677jPOvfZdoh4vN1xzMHvtNZOGu8LpJ3zKa29/Qc1exKVn/ppTT5uO21GkhsUtV6/mLw//wNWXb8L++8T4+CMPJ57yGdN6uzjv4plstl0nd949yoMP/Yubb9iagw/sxhuummIziYKLvnfzm91foasbHnhyD2ZtEGR8eASXI4En4KTezBruneVSu7sbqn76RxvstdPL+AIVHnjs1yRiBQIq4W3UyWUDXHXlt7z0zyKh4CD//ex4uielDXdXRSXBeIzxwSETtXNbQfIVueLUvA7LfuzhgCOeoE4Xu27o46Fn5hDwlgj7tSmSO0OsZp+5/hC6I9cum2hXnGtr0i5ckRCkRuKR1StIdkSpayhV8nD52VWeePFzYl4/j/39V8yeVSUU8/PdtynWnTWBcIeuoSEzQBrp91GoNLjmou946rUBaqQ49/g9OOeCSYRjRTyRAI6amKJ6bujJoYZzCR4p3MmJFDNlciknO+7yBOnMJK78067svscY3371Ddtv/Ssi8QiDY6O899Ya7rp7mIWDI+ywZRf33jbLiHwOv8vwVl2+kBlOiRWteJ0cdippcLq8xHsmG96kdmUSyuQgEadOgrkEE+wwwUiYVG4Il7OHdLqDr+a7OPn3r5KteA1T0uPycMaZm7LFlmWmT3UwY5qTWnENbp+jze3ToKgUYHAInri/zFtvr2D+siINh5P1Jzh4/O9bM2FqmpLYZ7ToSEZxeGLgamqnZZ7ppWzWbLisgJf82Dhuv+LQct7JpSoByW+EOyyvKf9zB6M0W17W9OcYT9usWuni+GPeN1gQq9nDFrPqPDdvR8MIjiRixr2o0psli1tccOZili4IsseBZY45oYdZ602mVBgiEOgyceUvvxjhhmsW8M4XFRq4+e0ecc6/LIkv3OTR61dx++NLcRDCaZeoMczmszdnwYJxmvSQp4rfWeTaa3fgsKO6sMsqrVth3DFeZ0KVgNxww02cdNIFeCMhli5zM3e3Txiu9ON2+Nl/5zh/uXsTkn0qScyQS4+Sy4kJGWf1mg4O2f9zyo4ol/5hPSbPrjLQP42brv03l1+xPgcebBOPlShUWpSqK1i2uJvfHvEfxnKSCZcZ15GOgQqDXMLotNz8Yt3tOeucGBttEyYWj5nnoK4LRdzjScXDLQq5NMGoHKES5OsmFiuLnsRXRTC1DlGsuVwpm8Z1hwqFWnWyAyOmiEoseEU2lRBQVDjZ2Uk+lzLvdp1jDRrlaJIwkU2Pm82zxLh8rmjSHWrZLpXbBUGxePL/8/k0uJPeqFipNuqjIyMkk4m2o8luUalkCErIUwxYA9uGg5pmzbqePHI/2uYdrJvDCMRV8VjVsJKnkEnhC3cYJnk+lWvjhSQS+t00mzXCiaR5pAivpGeA3+fC5VPyoE5NhU8+v8EGqOQlGIyZQhjjnkPczzTBeK9xlSqaL1W0Jce81AGvj2q2YAYQWSMu5Ono6DTXvr+zh3pObu2SSTkEO/XvpcCqxdsybPlytWjYi61WBcvW89tvhhTCKGiNJ16tKRb1KB2iUtE2esnEw/VZJJjKzevzGNdaIBw2+AYzyFa0ulrF8vtME7gES53Xrq5u88969hQKugaCpsCqWauSTaVMlN9l2cbdqj9Pf65wR+JMlmtOIuEeI/wUUivw+jVMg3LJpiPpNy42XWdiLRayefOeyaZWmoi0cfw7hWuIkEuPm+GJ3Plyz7q9QWMoFoYoGA6bdaoSXgMrlpiEkmX5jCCKyszSKmF0GDeiGcKFvebaKOZUAJagVMjhcwt34DQsWrXXKwkgMSkWj5sfJRSn02lzrgJdU9lvrxN49a1PufaakznuyD2JBqP8sGSxEdTn7nEcuTysv0EX/7fTlmy99ea8+PRj3P/Xewl2xMgMDZp7QuJ3pEOCW4Y1gzkOPeQMNtlkfe6+6yLjbrRbDX5YtZrDj76YQrbCC3+/mYmdSQL+Bpl8EY9PCBpl6X0U8xKivURiIUqFJqWySm79ptjq5FOv5c13v+DqP5/GnnO2xGHniCW6ee7Ftwzv9TcHH8qVf76dO+75MxutP5XUwGr8nhDDmQpPPjvPuCg//u+bvPLcPciqKtzYK2+9zeln38llFxzOBWcfYbj5fm8It6LfLg+r+vvNtePxeUiq4K5SJRzSAkH3V5Hx8UE6u3p5ed6HnHrmXWjMKoex3VLSq4wn0GCDDabx6UfL6Iq5uOO2S9lnr23IpNfw9Tc/8sOSOtdffz933nMhu+28Bc5m0bjvC8UqUTOoKJJMJs25kziupFw4JjOK4u4azHhM4s7jC9GolE3xk4RFmVkkUgeiEex6ycT4P/voE+588J+4XWF23/X/mDo1wVZbzjYpudGxIm++/T477fB/9HREwFkiFlO6zE8lM26uGV2r4XgnHreXfGoItzFMRI3zW67sSlHPQQeBZJLS6CgOlf3W8m0UiiV+tvircpM6sK0445lheru1FhbKoELTWcPvSxjcSLNWMPs5IdE0dKqXi+b9mssV6Zg42fRR6PkjpywOFYD620MtMdxzRSPKthxNnAI8NzRMqhj0Tq1ao1ZpEIgncUn0LFVMmZ8EX8rtot1SVX+uyt7Euq+be1hMV7ngw6GYcdbWcjnS46N09nQaNISQafpL96DQKTpPmdS4SQHJ0eru7Ca9ehWxmDow8gS0X9WzvlI0zuZoMk56OEWss5dWpUFdjnWvRamcI5UaZeom56zVmdZKLz+rI7D2gv9Zne61X/Z/R2DJW6fYFUeE2f+3H7YzIEOGYV+pvdwtl2k7x0+5lDWRbi1SG1VJKLKWlCmVBFEXfzOIy9fmtCkGKmeGigzsWpVSbtQ0dff0TqZlu03bqcSCcrVMsrPHMEQV2xZXyKfii3qNnOEbeShX2/H1QNCLR8VEcq845PKQ/8g2ZfXULKqtMcpVJ7VKN8ceuoCvFvczXh2kM+zm7bcOIuYrEAzXjetSra0uy4dDETxbURVB6b3m5Sv+qTZ7chhooyBxzO0OmCiiCpQcDi/Vgpv7/rKGG27+t4mEv/jywVTyX7LpZlNZtPhbnGxI1RvipN8+werVfg779Qyuu30r3NYYDrWjOwcZHB6gXF+XuXs8gNczge1+MZ3iSITVw0tYvGY1G290EB9+9i4eZ5orLjqYgw626Oxw4XFrYWHjCoTM5qJRa/HIkxnOv/RVs2C3HWGOP3xbLr2ol57uOmVTmiWGoDhmaqxXeYTF2MgMrrz+A15+pU6dHCcd18Ehh0yVX5FF31ucdt4zZGohLFeJh+47hG23cRL0OHA6JJyXcFhdfP1tnf32fJmjDpzDSZcmefqRIT55b5xb79yRqTMGDXNRESi5oJ2uGpVai68+iXLBKYtYWVjJnL27OPeUPeiLl7A8DVYPdbLz7qdTbq6DBw+vvrUvs9cv40WFGGlcVpxKq4nPI9SEYqMBw1rTpdgQ/1WbWMtNS+VdBblzMAvZlhVmeJWD/Q94hzWDFkcfsC7bz6my6eazcDaqrFxe4fX3HDz20gcMDQ8xoyPASy8fxJRpZeNYW748yp5zHqa3cyYn/GEq222nKGkdr3MiS1ePkCt3cfFFH7J6MMVVV+7N3vvZeF15kok4TlcHpXKN1EieQEi55QYuU9Sie6yJs1XB7y3gC3hN663izemcixsuH+SWp55mveQsHr7n13R0+3nm5QHuffg9hsfKbLpumMuvmssW27aM2CfXjlqj3U0Ly9WkWLBZvmIyu+5yEU3HRB5/4iC22FKQ/356kmpozhgOWnfvJGpNucUaJuYdjEyk1cgwOJRm5bII+x36L5ytJImok2tu35GH7lnMx58vomJ/xN03Xsquu3QQ8Y8SC8cNw/Ox+4f50/WvcPB+O3PEERP597uDPPjAmHGQHHv85sw9KMqfLvqazz4f4+FHdmK77erGzWy4Wp4mmVSU3bb9O866j8uum83sTd309lq4HZ0GndAkR0Q8UbtGKV80bqnRcS+/3f8z+rqmcN2d21DjM4KeLuyaCtWq5DIJLjn3I2rWELffvzeR4Lj5fVGV2hQLxkWsOGY508ATtGioVKPpYeWyJHvs8Q+Gig2O2mMjrrl7KtFYg2ZJJXFqSxYbUc4tp9lU669AWPxWMdwauBxqh3YZt0OlUjVt8+Kfil89nhH/rocbb32XeNzHP+btTSyYoVofMAUXcsc75YLwNHB5Gvi8nRRLXVx0+qc8/toIDUeG3+6+CdfevB7xDj0Ha7jctmn9bpdBiUageHCahrjZ5SiF8R623fEu0rkIN135Kw4+0sf4YJVsetBE3Dy+TvIFN2ec/CE/DueZNdXJay/NJZxoUHPKl6QBQcs8B8UXjETDRjgRLznZN8mIJKVsezMVjUXaDr1mw8Qa5bSuVp1tbIzVYKQ/wevz4PzLn6PccGETw03YvH+E7qzbqzjtpG04+DcJJk8sEok5cRGgVLBpVvMMj4/SqG/OP55Jcd3d7+Ns+dhvzhZcenUvyc5VBHzt5l67WaZadOILqWxEgngTbzSOXakYZnTT7cJZq2L/5Oav/NT6q1BGrjJg+KIuK6I5hRmMVOudjI50sf0O91OsOpkQmcppJ23C0cdZhBNF8kUVMIrt6qFZm82RB3/Ip1+Mcvd9W/DLHSU0e3B7a1B3kS3WGR9JcsdtS7jvmfm07DBnHbUuZ5xn4QnCl2/ASae/R7zDxfkXz2XS9AJ9E8KMDjVYsrTBHff/yKef97PVxnD3Pdsyuc+N35cy7HGvo5tCbpxon9q4VXJX5OvPfRz1h//QsEp46GPnrf3cdffGdHd1YwWyVPNFKjWlO6I8+8wY11y5kELTxY0Xb8jU6XH+9a/lPPdcmvVmZfn7i9sT8Oaxgl3kUov49lOLM899k+UjwzSFw7CzOB0qACubtEPA08Mphx/NmX+cRnRCFJ8SIqjgELP5HR8eJRgKmEi23EPCxSilooixBqlymeoaF2hAEX23mOk0jCBRl6AVilFMi/XnME5xtZoriqx4/KTpUylmUkZsVJxdomKlXDCihlzC4oqqaE3XS7GkoW3McFLlWgpHAnhceo9Vcfm6cCsCX2+31RtHocp6ihlsxFvNm/9GvebAl+g1n6XNh2+XvqhwUmljxXQleAbcEp/L2B6ta1w4fYrBtoswFcFt2fLyiQevEhgf1VoTr0fx97IZPLv1cz6V77WxQeLUN8t1k+jweyUGqLglQ7xzotFDxXw0bisxEqtlEzMPRBK4fmq1VrS3mlUDu4T2Bj65cosFPJbDCJ1D/YNE4wnDmpQoIiuvUkeWJYE0bwYjKiayJAhp3WHuvxaFfAmvP4hTyAINrDUXdap0qmHET39Ez6kKbg0yf1rftZwuMyRtSkhsquRHjetNI0iHxGgtK0JtmSJAEw/OtQuOVBilg63iPp1bJaiKJbF2m0R7p9Mo1k3hGXbRMF2FNvB6QgZ14Pa2EU06r4r7l6ty3DmN406iizjuWnfq50v5HIFwhEAobBICOpbGgaiiLZ+4rg3D6FRJZUsucCCtNa0+l+X9ie/bMoPXmprePUFTohbQeRS2oCGXd8tgr1RCpQG5wa64XGZoJPzRsh/ER01wwik38NFn87n22tM58bj9yI3JPS/ExThDg0Os7qKS1AAAIABJREFUVKN5Tw8bbb41F158DbOndXDGacfh9snwIISWyzTdC8nRdNuUCnDSiZcxNLyaefMewq5pEFDi8/kLOfnMW813/+rTZ6FSJxLztAU7FaKKh1xTikyccaW85DR24Pe3KJdhOJXiD6dew9ffruGuOy9knz22xmFXWLZ8lLvuf4JcbpzjjzuKt9/7iL7J09h95x1x1PPEI1FWD6U555yL2X2fA7nnvgd47pn7mNKVMM+Dj7/8lr888BqnHT+XPXbd1CTiKpUmVkuDGcW9qwyPDOHxehgdHWPy1HVM87zPHyYRjzI80m/EfI8/wbsffGVYxPfe/QhTpk5n5eAyJk/vYurUWdx569M4q03efPUhZq4rs0KNeS+/w6NPfcqHHy7g7nsvYs/dtsNrtZ31bmE39CwU7kMJDoPisg27V0MeuVY1iBGSqtVU/0QHtZIGvjmc3pgZOBTTBUbHBk1Hby5fxOUOs91ux5JNt5jQlWD+/NdoNjQoC3DLrY9x1U2PMqE7yMsvPIbTkSEcEiPWYnikyHffLyWR7GbqOlNZb+ZkWo2yETt9gaDBk2nfE4zF225sudEtJ2OrFxu0mO5NnddqvUmsI4bTG+aLL1awcNF37Ln7ZrQKJXONxrsiWE5hWjyGxawpYz5fxeuO4HM7TBrR7Nt0jQvFpmtPe5JKzriw9TyQS9utwj+5+ot586zR0FufT8kBPR/FerXd3nZRosprba1JCihUo/vVE++gWdJx1nBH6+qy6cxweZUUkUlI+IqqWceYdE2tSqUhdJuN1+3Boz2G7tnRMaKJqEG2VMo1QioLbrXMNWUGZnbVlArr17s1nG1o+CYUkpixcnK379ugBoDxfdfqTGull5/VEVh7wf+sTvfaL/u/I7DotRPtpi/J+r+YS6nUxK+mTdthWKriZqkMRZsbsQP1t0jjpu1R/74hd4scKeKvigMUxHYU2i+6um2aPbW50SSyUMgQDSWo1NpxTLXqauVfqdRxKUykJs9szjQ8VlTGZInhV8EfThpOnrhdip/KEaWXroDg2fFhopEeE9lr2Bkzpfz+yw4OOGAeQ/VFaBfjZSYP37MphxzYh9NRplJPt8sahD2Qa0KbFu3kHR4acrHps7jdxr2irKKib82qOLJRUqMlAkE/vpCfu29ZwkWXfkhHaCZX/3krDjzIz8efvMqGm+zEyy+m+ee/srz/3iKmTszxl7/+khmz6sQiauf1G95ZIbcGpzXBiGg+d5hWbZRS2UswNIGlA2muvOIrvvjyR1z1Mm++fRiTppQIhCwsCUrivPr8pNUC7g3z5xtsbrvnHTx2xMSqpvTE+ccTM1h3RtMs3uQy1nGVK1gLgno5yvmnj/DSfxaTrQ1z59UXMHdumpVLv2RSnwK9k3jwwTy3PfkvCqUsh+y1A3+6bH0mT65CXQJ0moHBMuXSBvzfdo+ywZQYl9y6PUcc/irO6gQee3pbttl+zMRqLZfiOGHDtlJRxhknv8orr7vZ7VdBrr7hV4RiRahr8W2zYskwLz3q4Z13cwysanHFresw90AJjlWCMfFrxb9ytxt961qsucmk0yR7eo0zRTFBp+UyfFUVCCgGbGsq7ghSHHNx4AFfs3zlMMcevBEzNlrFlr+YRGHIydcLFhLq3JlTz3uFSi3HPrtM4ZZbNiERU3lCnJWr4uy15000m34uvmB7dty1xMQJ3YwNwtLVA/RN34wTfvcOy5c72HvPdbnh5g1IdBdJDRX5/L9dfPXVCNtuNZN0YSm7z92OTKbOi899QCy8Dl998TYXXrIjlmcZdqtEJDKDat3J3/7az5l/fonZfevy58s2Z8H333PbXWnS9TKR8HzefOVOeiYOEo00TbmC3EZuX4tqXjGoArW6h6HhPs46+2WWLK1z3fW7cOB+XbTqiiulCcfrOH3ifoUoZXM47aJxM6tsyem28Xg7+OH7Gheft5z/fLkQv2syZ563Pc+9OI9FP37LphsmefThk4jFh4xjrFJw0LJg0Xw/hx3+PnvuNY2TTp/Op+8XuOzP7zOxazYwxoOPzeWv9/yHV19dyYsv/J511ssalq4cA+VK3eAzfj33RQrjYR555gDC8SEKpRGC3l4jljaaaaLJGi5LBSdeE10sVdycd8qnfPetn823jHDSWRsxc10V6Iil5WCov8TkSTPIl1NmQxrw5AynUM43U0rSli9o1p3GbdioSxwpsnhRlL32fRKHazY3Xb4b+xyl1nfxvPyMDqaZOLODUrpkNtxi6on1UM6mDDtPjDkVKuj55g+ordo2G3JTvkLTRFWffjTChZf+m0hXhIuu2IWVS36glG7RGYuy8YZ+NtsqSDA8aFh+Q2tSeP2TePK+Jlfd/iXZ6iAH7jiNh57ZhUpllXFt1UpZM3SoK77+U4FHtTBKsV6gI7Qeg6t6mbPP37Brnbz4j8NpBl8l4puEXwKxBYHgRDLZJvffWuO2vz3P74+Zw/ln+QnFFVasUS9kcHtCRrDwui2zCWq72DBDAt1zcrjJ4aEYr9wv+lEsZJxuE5vzhpw4PE3qxXWY8393snLlDAr2KrbZajITJ05ifKjJ2KDNwhVy06zhqqt25PAjJuL3yqGt8jsvLfHSMhkypSJnnvwjr3zwI7arhadhMe/lY5ixboqeZAiXo4XDDePDRcOnFr9O4pacLOLK6VluubQZkrMvh3rcJbYqvWDeaZ48zWoAjy9JrTxGo6XNWR8//hBkh90fod5yI7n390dM57yLJ9PZGcKjxEMtT6vlITXUy95zXmZ4wMetf53Nltuk6E7GqDXzrFw8SCQ6jW++9vP8P4o8+664uaNccuJmnHZmLy51iBTjvDVvBZtvPZlYV4oGGSx3lHzew9BIgxuu/4LX3xqhNxHmlX/Npbd7MX5/HKcQFY4kdrmEw1un2XRTKkd47ZUip5/zJalmvxFupsRCvPTCnkxbx00w2qJeVFEPDI/FOfrIV/j+hyq2u8UdN26P1bJIjfq5/rrPSCS9PPbMJnQnikQTHhw1DfucLFnl47qrvyPeE4RqmyP649KvOP7Uffnq82854cgd6e37jHBPF55A0JQS+lVaqPvC8pj7RZH/aqEdw5Rj1eMPtvEAtDfPwrsI4RGIBvEGxHTUsNBDbnTM3FuRaNIkYNTCnh4bxe9VFL5snKIqHFKxWiQaN+sWoWQUW5f4ph8lwogJqqGXKbKRiFXMm5ZyDZUD0Yk4/H5TuOLy+Qw7VeKp4aeSp1Edb7uemn5qdTmeWwZDIAY6+ERSwuGzqOYGcDgUJ6/i9bupF0o4fTFTuFnO5Yz4a7joHpWDuaiJnWi5jcCsNI/P3+aBSgCyPEEsrwqcnFRyo2ZT///YOw9vKar0az/VqTqn27dvIGcjouKIAUw4YBazYsI06oxhTOiIOQviqKOMAREwoqCimMWADqKgGAiKZLj5dk7Voepb72l/3z8hM8s1awzX29VVp87Z797PlnJK4XEK411WNqdb2LC2OttZE4GvR+1xZO0rF0tEYiJEF+oxYImly3US15z0zYjLN+BTiB1xnulunXS6g2hMnKPyzhX9RQLJKOyO/DxfyK+KYoRHL+U1yq0meogpHE5dCZsSXZb1Q9z10vgtZTiSGhDBw+uVIYxBPpuju7ubeFMMvwy/5J8x6oKjctDZhFmZV2tOMCiCSd1Ja5dBrl1EGkFYuVXkWzib5bzw5OVzCV7IIBaV1I+UkMpQSfiadhXFljJRuddU2aDmUN+xiuHbhddeVQN+VVMoyRnTVGWhgUBQDc/EnSt5AYfbQaanA5dbyv6E9aur92o+mVTIC4mkSzxd9zkU4sEoWQoFJJgJQQGIQ1oGWIqJqwmLP6MGgTYp2qvW6G7fSbQxTm9Pjiuvm8nPa7fy+isz2XOPOFq5Rm9CRH5FQBWNnqqlc/Pt91E2y0y/8zqa4zFsXh2b9CkU6783UsCVk6RTmJaW0ey3/x4sWfIMDsWDL7L0q+844YQb6d8vzNIPnyIejlMwxNkrpU5dCrVRKMg7Tq8n22wyCRUcQ4F0SkpuXRw/6Xp+39TJf5+axiknHoLLobHqh+2cdMrfGDmykbvvvoHvV69nwcIP+M9jMwl7q7iddra3pbj9tge48rprmHLZP3nuvzM59IARyu39wouLeGbeh7w290GGDwzTGG9U96q84wv5FOHmOFvXr6NP31YMWavKVcJhcVVG1JmimEsrkTWdKajzibA9RYT7+LNP2G2v/RQ/+ovPv2HO7AXMmzOdeDREvwGtGPk063/bygsvf8jSz7/j8UfvYO/d++GwldGdsjbV8EeDpHo6VRGV7MUV5zMUqgurdhs1aZS3xB2bxlaTgbuJw21Sq8rwO49PXP3ZBMlkL8FwE7//3snBE6YQDjRiZDN89+1CYo3CfHWzaOFXXHjlnWoQcs2Vp3PpJafQ3bmZlnhfXnvzc26/azYel5OZM2/mvAsnqWJiOw61D+oVl6/bRS6fp6m5D13tXfi8gkzJKRZqXmI8loNAOEImn6E7UWPCxMsUcuXzT2czpKWJqiQUtDrb2qXrCuex4I132LEzS1dXmhHD+nLxxWfjdomTVJ7ZgDrP1cRY43ehVWt0dXYTDEbVs+0MButFxP4I5aQ8t8KOlyLfGg53kGIhr1AwwoyWtUawLpYqCzOpmcKF9mHWdAoVS5WO6WaKQKRVFVYJzkQGdIJtUp0H6tmvKVSD/Ltl8RMetpyZdJdLnWPl/SEGFTGqyHRInTurZTLpJOFIVA14etrbaWjpi5FJ4ZJnWzivmhQfurFH/rpLZ9olvfyprsCuG/5P9XXv+rD/dwU+fPY4K9I6lCF7Hkwo1kpXeyeBSAxPIIymScu0jZohm0mvammUMqtSoahaluuQLQuVObKgWDJU7MXrES5WkWRCXpIhylWJ1oi7wCQYjJOVl44OLr8XyxAXlERBNHqTSZqam1WpghiIVONtpUo61Uu0MUpRRFqJcGSz6sUmTglTsX3ktyqTztT4+Zu9OWHyf6jZXBgVJy583HbDYC670k7AIy2ieXK5nBI+3P6AKp1SmzBRVjDxBuocMWGviotF/po4bsoqiyf8LZdq4H1nQZhrb/yMuL+Z6TNH4nStYLfd92LBwh28/0GSb378jZED/Dz+n4mM3K+AIcUfgRZsXk25OYxcGpcjSLGcUocTv8NBynSzcWeKnT1R7r7jR9at/5lbb5jA3y5uhloPoWBQHcSEOSbTXrmu2zebnHrB1/y+ZRt7Rw/D29LAdz//wIKnDuHIiZYSljwBOSiYKlomBx3hSP7rpnbmLv6YsvkrX779PPvvW3cVGoUKdmeaJQu83Hj35ySqPRx+4EBmPbsfLS02Cglptd2O29WXzz9wc8e0z7niqgMYul+QKRd8RKrUxqsvn8F++5YV/83prOGUfYoVIJGw8dA923ju1W/5z6OHcuxRzTgCBjZ3kWLWwE2YH7+o8uP3AZ5/9ksuu34vJl3ow6SHSNBHOlWqR21lmO62qw2hRArziRS6RxzFdlUqYNO9VPJ155xEMXPFGpVcA9On23lqzmxmTL2YAw/TsJxJjJxM7eNs7Yxz6bVP43ZmOXxMmH/d0UK/5gbs9iBt7S1MOOolmiMtvLFkEjXbt8QjUcyKja7eEt3FGtdd+wU//5qlT8Tksy8mEw5IiUWI8ePeIZFroNnfhGnroSuzFd0VxqO1kjRELtjOM08fy3En+7HZurEToq19G59/VOLSmz5m7359efbZ09myuZOrrljGyaccxd9vjBMJJYjEq3Rub6MxJgeJijyZmLUckWCjmpi3dZlMf7CDZZ/38MIr5+N3r0Gzh9i6PUFjUwRdzxJvtOFza1SloM6m/DiUJGpV1vG64xhGkDtvX8KSJVWuueEsnnn8A8rVH3j/k7/jC2wlFndRLQpPVmKLGpmEj/Hj5zNswHieeuEIPnjzZ+Y8sYkh+4TZsrWTp587gt9+LvHqnJ+44d5B7DGqqgRyG7J5d5LK23nwzh189lGO8SdGSWfbGXPAX1n89nu0xqKMGRNgymVD8AXzqrhM8BNO3cuP31W5+uJlbN3u5LTTjmboYIPd9u9LzdPJsMGC39rB4EEjKVWyYPYod1xJ1iGXDFGkOdiB5aip+6VmuATXxa/rApx8wnvkifDOK2ey+4FrcNkMxeGSdcDmkAFJgWBDiHxSeLp+xVyTSG6xmFeHWlUuo3uUw1zWUXHm5rMpMokyb7/Vl6n3SbmYrKtBkQwJ6SEcphermuCooyrc//hoInGNZFocdgFeeVrjpulf4fO5ueWKwzntnCz+UAGvEhAENyHRQnGqJfBKE7hVpifbSTXno61zEBNOfR2rFOHOmwZy7OkxtKqblmY3velOHM5murpqXDFlOT9u7+HMSWOYep3OkGF+KrYyLq1KIVvBK8kBZWlBDadq5ZriHYpDzR32k+zYgdsu18ehREpx83oDfnCEFCIhn+tEMxvYscXJu4s309PRxbmXDybSIGJsGJce4vZpq1m4cDV9whlef/cshoyooVXFZVqgJ5EgHBzGhm2/8/JzzTzx/HsUrJ14bS08+cSRjD/Sh440clcxbVVC4WZsDg2zaGBzeaiI8CRlHYW8ihJLrFGzWxSzgi+R15qmmJsNjfL8+6mIWOAyaGvfgsfXyobffJx+1nJSpTweW39G75Pm/kdb6NvUh0gkjMNeI9WbVYOWKed/Tk9nI2ef4+CqawexfdPv7Nz2m3LCas5+zJ/TzvIfA2Tt4nDp4bWnj2fi+ABle4GcEgbLynEj7s5AY5xsWvLoIb5ftZnvlwW589HPCekBFr5xFPvvk6Jc9Skx2WZ60fUamsugtyuN5mpg5bdw9uTlZFRhXozJpzZw/fUeWlqk0CSBXditVReffpbl4st+Ac1PzVbjv7MuZsMP60j0lHnpzZWqRfmVuRM4cmyNkrGJoN6HTN5iZ3sjny/Nkku6VKpiUP9WyvkqW3asYED/EbT238oh43OEY/J9ONUaJUKH8L91KSCsX33FFbUr4c1QjkfdG1B/XlzFlawURdkUxkGSLiJ4Scxd7q9kR4dyFImzqmppOKRspGIoFIsIGxJDlQmCoACcbhnYCTNPCiLFFSVOcnFelvBGYhQzBbxNzZj5rCqkUVxLhzTW12PemsOOkU4rTqgIebq7SqnYoZja2KICisWyyb9b9iniSLNRLdWLTORdJa66cs3ALGRUqkTio9KMbauVcLmjmFW7EoTdMqAR96opbFMHHe1baGqOkxMB1qnjCcawbLoaiklSQQY4ic5uovFm5dAW2HBNIrjKSSst2I56pFaYn5IzNivYpa3e5qRakvdHDZGJ9WiUciGvHKuyjkjTtnKTyqC2klGOVhGhJUWgO3TsivtpUi5KbN/A65fovL0e+bcESyKseo1UTwJ/IKCEXREylXu0WlYxZGHkinAhTEuv4Jk8HiWiimAq3FRxkYrgKtY2EcS8bpfi4RdyOXy+oNwhBMMNqrgvn08pnVSGXjVTw+cJK56p4ElkLZDCPRFRJckrHF1DDdmEK2viFv5rTVipghqIKLFa8ADdnR0qIixijhTfqH2wJLgU3qGGU/hWpqzveZwOiX7J4FJKqsTRWkL3OpSQFPRH0VwucqmeurBeM1WZpoi4uojmyS6Rm9V7RIrbqqYDbySqCtNEyJWhmUMGVoUSuVKN1gHHKnfjK/Mf4pC/DMJuaeSzdoUxqmgFytUan3y6kptveoyHp9/OmScfSjAoDFfh98raYqO7SyLPPmJNMXp6U1x66Y3MfPR+muMOvHqIqmnx8L+f45GZi9hrz1beeeth3I6AGiIWCxlq0nWghhdB9R2kEt1kc2mqZXnuSrhcISrYOP7Ef7JlexffrniT5kZZg4t8uWwjUy6+mTlzbmevPVr48OMV3PfAiyxa9CR+Pc/Qgf1Y8OrHfLV8NRdefgE33nw7Y/8yhvvv+iedXTt4ctbrPDv/Pd569VEOGj1UFXrJ+9yr29QgRgRNFS8XDq8J4XiTwuSIoCdrq+4Pkk6m1D8jAwwR1zp27lAlqBu3drHw9SXsteee6I4aZ593ArrDiQOHcnl2dHTzj3/exepf1vP5hwtoiOrkMgn8XnFu6ugBD6neTsJSoCarj9NJWYwRgYBY9aUhVe2bUh3baRDkh0eKzOR8I3NalxrelHI57DIAdgT46uu1XPT3f3HjDdfzyrznlXM3HLIpDMPXy3/m1bf+h1XNc/7k4+nb4sfnsav32SmTr+OQcROZN/tVbp92CeOP2BOPbhHwNuB0uvEFdBKJXmKxqHrXeLwhhTMoFaQkz1DCakNjH/V81LQa6zZ0M2HiFfgCQZZ+/CzxkEsN5T0K/5CmtzfDD6vXc/fdMxk5aiTvLllBvmBw9lnj+PsVF9DU6CXk09VeXpAgwnKVtVnYr+L8Fm1TkF/CjZXBhsslCDBduWDrZhFZu+1qwCL3oNzHklIQkX9n2w4iggAqWVS1KJMvv17do2/MfZhIKKL2t5J2kPVEfpaUbFVKBuVSVhUHy6BPBGb52TIsltJcWaP9fi/FfFqJrZYmg3t5r3hU8aIpIBeXcGLlmaqqd5QU9bl1j9pfyu/rbtnlWN2lvPy5rsAuYfXP9X3v+rR/XIEvXjrDylWdjD3yJDZva6O5sUkxk+TFodll8ipROJ8SEjLZBNGwH4dPmlQNnHKCq8l00qHA/9J66tUbSSZ2UBKmZkhYqzpGWbhkfpweF+nePI2xKEY5Q0f7Djy6RwH7JSqWEVar26s2IeKuEDeD8MYkhiQgdnnROuzSaFvGKIpTRPYlYYqlRL1oygxy0lGf8eWaNKHQcBLpjfhsOcbuN5B5b+2Hx+bFrPTg9gr3JqUmj95g/A8eWkkdeqTJUQ4sdeaqQwknbq9ftV86nGFwVagUuvn84wGcftpbhAI1pj94MEeMG8TLr6zilQXdrN68Hj+dLP92KvGGNmw1E4/PqcqyOns7aIp5oCobCZNSxSZ1KSqOl1asqj05ddK7fPtjCn+gxMoVVxHy/KoEbDkoiZtENrASlymV5ZAziN32n09Pzw7+cdLxfLr6Oza3BTjxwACPzx+E3S5lHeKKMOoCsqnR0eZn/MSnaM9AY8jkiyX/IB5rp73LwYARfSj1ZlgwWwqSOuiu2KkVt/PJJ5PpN7iKYOHMyg7aNnu458aN1Gw6Dzy1L5mqxVlnrGTr9h08/ewkJk7UKWfl95SDTDduZ5Tt2zQmn7KS33YWmP/ieIb12040GsLn17BseQrZKN9+neTdRRU+/XQT0T5pFn98ER7/FlyWXH+doiFODAHSO1RUSe5TFRfNJtSBSKJ9dvnuRCjTUIwyYeP1bAsz+qjZNIRamHnXWeDcSjIDQ4eE+OTdHSx4+3c2J36hMWTjjZcvYOSoGj5PTOEWft1YZfKkL7BZYf496yD6D0oQC0mxW5qSESFfCzPlwldZ/UuF48fvzYOPNNMY1Ukk4xx//AJ+2vwzbluBsplT37UdOdRLHrKKw2rgkkvGcs0/RxMNZfA6Q3S0d/LhmxY33LuSE48aw967x9m2scjid39kzH4ebn9obwYMM0n0dBAISNxctnXSkO4iEm0gn9jKhg0baO73F2Y9nmXWs19x2MF7kOjJYbrzbNzShaPm44CRPmbMGEsoLjE5N5WSFEXVlDhRMMqKn2dZMXozTq6+8ks+/mIdAaeHN944m0hsJQHBprmChEKNiqOZ6C2SzVS57eY2fvmhwhPPHc3/Pl7Ha/PWcOzpY3nxtfd5c/EF5HqL3P+vt5n37jn4ojsVcsRGmkKhgWTRyfjDZ5PJjKZQ+00x1ExK9Vi9VWPCIRHmvXIa1Darw4sIDIKc8Poi9HQM4O7b32Lt+h6qRS9rO8t4wjq7D3Zx8lH7Mn5ilFDzFuKxkBoAuRw25axQvQcViTHq+KPivq9QSNtZ9T8v51+0iN5Kkf8+cBwnnOlRm2vLEkeRFFeUlKhjFBOqAM8dalAbbbXxr9VUvLW+CZfIn64cLG6Pn2xaHMU2rrrqKz78BPLWLxy631ls2biGrkQCWRHEXX/938byjxtGYHPllAuxaviY+4TJLY+spEqecXt5mf7vIfQf6CIkzRmW9cca26WihxIldjvC5M0dVPNelq8MctrF72KvRHn1vxMYPrIDrSaHF4NSJY9DbyCfjjHphPfpLLnU/bjq63PwBdJozio+pwgrUtBSF5dlWCYsbbsuZGLh1YkTTZy/ZSWiSHmYQ0Qzr4d8vleVB9r0CNnkJhwOyQZ4cTqbSHRuxuU0iAT3pSedplQz+PqrGLde8ylBf4q5C0czaFBZiQ/FYjf+UJhSQZAZZd5/18k/bn1LCda65WHu88dwwP5FgnoJv6SqbWWKZYdyJ4qAIN+ziCKVallxQPOZvOLgCloiEvb/fz6t8IahpErJRNByeHTyWQNXoA/JLi+HjZ1DoRhHqzQx7lCDWS/sjdOeolSzFC4hFIzS1W1x47WrWPpxnltvHcMZ51RwmBUcNuHHRanZWnhpbi/337+W9po4znt57ZmD2WNYhVCzG78MHKRp2zRUA7ykICVV4tKD5FIW676Pc8ZFrzFwmJu5LxzAgHgZzaepRITu8FOtpFT0O5eRuKWPNb+YnHXWUjqLNRy2AZx6nMnddw3C5y4Ta4xTLRrkTFnvvBz/128pSH7d4cHmXodWDKObTRTseaq1APsMdjD/+TG09i1gmg42bWzh/LPfpFCIM3r4/jiCNXK9OcykRbShzM6Obo6YlOcft/TH65Y2dl2JlTZhqFbK0pJEtVhR4rwS7cU9L1H5mgjxBTRZi8wafq9XfUfiNCxXy6rQqCpoHIeN7vYd+IPC3KtganZ8fp9KNvgiIVX8EmxsVGKUxMdlYCzinoiFTq+rzjCslVRsV+4TwdYEglFMabsvZOroI0dd4JVDs0TZVaJcnm2nTiGxg2RqIw0NjTjtDWhSWuUoYmpuJbDFOG6iAAAgAElEQVRI+qVWqihOqrS5uQRzIHyJqggnaSXKKTGhlgdfg9o3CW9R2Hzxpmbl/q0KnslRd8+KKCOirsPpA/lDHLY2+Vx195UIxDYprxNhz5ChjxPN7aWaK6jrKZ9d3qNSYGPz+FUSJJdMqIGTuL5M4ZxKo7ZTGsSF61lVLuCylO/YNSqapgZGUm4qzsCaVVNFOlbRUGWjgmgQ4UNEBXGriwilfK2y2DpEgKjU3ayKdV+rF9BowlEsUs3n1fVOZpIIVcrn8xGONpDLZPGHo0rslYJNYczmM2lVShSIRIk0t5JOSIt8CJdHhPmSEkVssoe1ezByPWCVKFZKBIIx7NIJUJaCy4K6ZuKadumyaMi1NpR73RJHn6xrWp0bLftPwVaJaGy3uensaKOxtVndM4VcXiGmRGipiGvdMlQUWokv4vRNddYRU3a3cuZCWa31kqCS3zGVyCkhMOCXGHVOOf/lGgrrWcp2QhERheoiv4hhIna3bW3jiqtn8PPaTSxftgCrspOmeCuJzhSaiDtVO2t/62by2Veg1Qx+/H4JWk3wUDbsup3gH3t54TJLSkuEs7W//sLb73zC9TdcQcBfo5pzYPcEmP7vOdz3wMtc8beTuX3aafg8EWVCkDFBUVruJYJvSLLNqVx8scYItYqL3sQ2wqFmtnd0c96Fd1Is2Xnggcs4bOzuauDwzjs/cdsdDzJ33gO0xJ18+tFPPDB9Ni++9CgD+zlxovHDyp38vKGNCSeMZcOvv/Hd599x5eWnYTptXHX9v/lq+Xp+/m4RfeICyBD0lJNqOY/fI4VKksiQJILcVXU8TyqVwioX8Amv3R9WLm9Jysm9K9e3QoDPPv2F+6c/zLDhMc44ZTyj9x5Ja99BCiMi3E5BbaxZv5V/Tn0E03Tzyvy7CAXFgWoR8Mlnl2fSFIkcTdyQ1apyrArH2euVSIKdStlGLtuO3ysDkjyVqrDE7fiCGumeBLrNXmePegMYZS9/GXMKvZkCDzx4I9NuuYNbp17K6aedRirVw/sffcys596jX2uE9h07eOvNWYSCfnq6s5x7+c2MG3c882e/yCsvPsxuI3yE/Dp2y61KWYVvL3F5GYK6nILcqWM6BIHi1lFld4JJEaSIL+hj/cZ2jj/hOnz+AB+8P4vGBp1aqUquXKKxoYlEosCkSWdz0qQTOPHEiWze9is2rZFHZjxOPO5h+gM343GaBOWHS/GnrOOCOhEWsTjK5f3scZBPdqgiNMuUvb9go4RX7KWQF0ySQzlG5XkVhm4wHKJQKhEM+ZUYbKTKPDv3fW55aC5Hjj+QWQ9dR4Pfpd4LFRUfkDOkTiZX5xvLc1EQUds0KRuGWndkHydnUnlcjWxKJSXl/ZSXAYkMO2qaMgCVS0XFTO7sbFPrYTabY/iIvdU9Ij0l2VyWPiOv2qUz7VJe/lRXYNcN/6f6und92P+7Ah/PPcEyLD/NA/ZVL9jGBj9r1v+E7vPglY24uBRw0hRvVlN8KQ6wkA2xl5A/QCAQwB/wUjKK9HR14Hd66wByKZmqCJ9UuGY6mWwSo1pSHNfGxlYFANcUS8zAMNIkkr1q8yxxKvlng5EIO7dtJRINkuxJ0qo2r8IbFGVPSl3kECGCbZmujo24PS3kqgM4YO/XSZejDIiXBNTH1sQ69t5rII/OGMaIwToNfQdhmQ4qVo9kQbCZARXpqlXT6rCmR/bFKgnOQE7UKdB8WKUyhhyG/Aa5bBpdb+Xjt0zOv+hD9t2jkTMm9SfeOpBHn/yaFWtWsPfACO9/cjU2RyearZNo4zDMojhTxRHlpVToVO6OYqFKOBrD4bXIJMu4K26ee6WT625bTYWdzLp3Csce46Gpr6HOI9LOa7MLeqFBRbu6k2l2bNydo8+4E9Ny8OCVkzn8uNEcddx/OfWIETw+bzheb4FaoUaqsB2Prz+mKdfLwbgjX6Ir18TZE/fknrsbcHpSeJx2TIdsAMOs+brGzh0u3v/Cx9Kv3uKTJdcwYp8tOJ1lkr0FVixz8uQDGznsaDfnTInQlXNx3dXb+fqn1zlz0mBuufE0VZ4yaEicQu8GdX8Yrv04bvxXdHZu5ZW5p7PPqCwet0EorNPZtRGPcxirvqnx0/dx7vv3EmLNFV56aSJ7DpNDpIOsuZWQP4JhVNSmR1qGi8Us/qC0IQtXSzaBPmqanVK+rJwrEgkKBAP88rOba/++gR/X/UjY10Smsp200aEQFrqtEbsqftrAnGdv4KAxdmINaXLFqnI526zBnHnKMjau6WX6zAMYsm8BmylMLJli9yGZ9TNnVolZsz/imefP4ugT2ihkqqSzdl6dneXxx1+icaCfZDLNqaecSVd3D7+u/410JkE2kebZZ09j9P4+WltCVGrCv9N5+I4uHpv7DV5bHA8uhrbq7DNqGC8sXszue0f476zxDO1XxR2QQhJBXKQopzx4/DasioNU5jcK5T5MnvQdv22uUrP1YCeiCjrSlS5cVpXxhwzh4YeOobV/gkKpV/Hh5HkPhhqxef1UJRaoOdjye5m33+7ltofe4y/77sUjM8cQi/6OaNuxxlYy6YQqE9PdMbJpjWMPfZtkIso9M87h66WrWP3tZpr7t7DqxwQXXjKM/UY2cv+Nn3HvM3szeM8c4YATj/ANcz7yVDjmyPfJ5ocyeFgP7Zs2KK5YpRAjX0owekyRJ587jZYmF8V0Gl/Yi+n0kE22U+xxYZpBQo39yCRq3HHzRyz5JE+p6sQgyZ6D+/Lpt8dhFbfhdlYwCkmcqoBEnHOGiok7PfKkSdN5jVXL+3PyBfPAHmTxnCsZc9gGnFqmLog7ZQ0U3rPEfqXxNkvIHyKdyqrDmkRPxYkvcd2UMA+l4VqEA3Fn2D0kElVuu/F3nl/ygyqaev/VW7C0lcqxJJH09u0b2WuPZiKNEApFKBg1uhM6D9y2mfkfbFKOpn+csxfTbosRjEj0VtiBJSWkSCxQ2rClfV4+l5krkkqarFzbl7OmvECgNoo7bjqYQ8dvpE+/MJl0DpfLrQ41tUqM8y/8mG++30rYF+TFBYcwbHiBsEectxKBKyvHvy/WJG0tVMRBJrE4OcDmxDHiV6KrDHFUgY7drtrp5XAozeeFvBTKaThDYappKbrSMapSDFjDKjWDM0eqB26+fSsfvLOJow9r5qH/DMTjqtAYbcDmqCqnXSZXpliM8dHHFS695lVVDqYV7cx97hQmTBSRRwolthHyg8/dB3QpiamQTqWISEmLOGzt4l6UdIQwxIuEomFVaCROtUg0hEO1yItBNIqWz5DoFbdMkC2bLB64p413v1ijhJOzTx7E1VdF6Ntk4Y8EceoxUj29JBMFHr53I59+5CTYnOeBu0ew5ygH5UIKrz3O9p1lZj+1mSVLbXTWNBoC3cyZcySHjfVQKfXgcqYwHXFctiB2RxmsujMxmcuSzLQwdeoXvP9+J2ce35+HHh1BwJ9G9zSITRqNkhIn8+kS5aoUTFn8ugZOPHMZRQpoWpCBUR9Llx5J0Gcp4Vw5Ky0bv291MHHCPNK5gYq/bdPymGYGv62ZkmWg62GwdrBkyYXsPbguzM+ZvYVb7l5K1XQT8vZDMJw2o4HGUEwV4zS1uPnnLVEOOsQNtONxSxu9pqL1VqGIJgKeZlNRbtkXqIRFtaIKW0INMbrb2wkEhU0pzm+NTErYgBrZXIKwP6oSJ8lMQsXyJdbsDzbVS+RE+LMsxcHzCEvQZsPukLIkEVgLBKPiBJTEirjus7jdXsWGVw5WtwMrk1HM+WI6o1AfUpglzk4R5cWdKfd4IV/nfaaS2/D7XAQicdKpPKHmvmqNcjpEbHNj2qXAyomRLap1oZiR2LUDlzBNpXxFd1DIJpWYKQKHDEGDsbgS4cRVWZOYsKSIahU1KJVhgfw9wq2XMW3NyCl3otqrePy4dS/ZXB5fwKscwFs3bqA5LoVcdYyADH38bg+GWSOdSRMMyZBTONCSSqm3vIsYVDUhFGnEtOxKYBOuajGXxOtxqRi5xOgNxdoXgVfwBFIqlKNUyONxS0pIJ9G9VTkwM5kcffv0V+KWoAFSqQxN/fuiCQrCkOFWuR7lF8HR7VWOVfl3qGFV1VKxXBEbjXJKoaTkexG3nrD5Zdis4VL7WBEz8oW6OOn1+cmkskrw83plL5pSMWRTiqdEuMTCKGfVuiV7T+Fiylqtu104xVFakJK+qipHU+Wu4qbOp5UTUO4Vh7jgZWCjS8RYIsVVVaAkeID/KzcT8T7Z3UYgFK0jA9xuFfeXuJUmyQuE7S3CeQ2jkFF7nGBsgNp/amYWSxMBqULFsmPZvQo5US3VaOvIMXrs8bT0ifPZe8+R7FhDY7yZLTuTON2NfLFsDTMeeZq2HZ3MfOhazj/nJLy2shrUiKG5VKngD0YpGSaFfJmt29pob9tEa584Q4f2wx/yUhFeqcPLtDsf57vvfuOQg4bx9ytPJBRqwO4IQq2gEFfi4PX43JRLOVweGSwIUNjCKpfI5wUb4+P4ky9VbseVy2bTt38DW3Z08dgTL9Lbk+SZp+5V7Nu169o494K/s2DBfIYPbqB9RxvfrFjLr5s3c8hBI2luiPDN/1ZxzPEnUDELvL5wMY//dwlfffwyA/r6MMpS/iRDgwqFglxrvxLM7b4gma4ufD5dvZtlMCN3WiabIRgIq/ebiP2/bW7n4SdeYUC/3dV+eb/9BzP2oFH8um4duw8dhlXLozuq/L5pE95gX0445SqGDB3C/Dk3Y1eMTqdCXiR7e/H4deU494YjVIslxcstS8FeTtAjXqGF4A+6KJfslJWjOsn2LR00N7eooVhDrBnNrWMUCmzdUWCfUcez/75Dmf/idObPm0M81pdTJp2oEhiffPIN9zz8JPffO42r/34TSz95GZ/fJNFVYeyR5zHvxVmcfvIUPvjw3xx04P5s3rCGIbuNoJwXQbVMqKGRYraANxhQqQ6Jv+czKcIBD34RK+VZrFYVguzDT37mqmtmogedLPvsBYIOaGgIqAK+9q4Ci978iEjEwb4jh7L78BF0pzoUK/WOaU+z4I0vWbXqFYYPasIu63+tSE72Td6ASgSooaxRwuG0qYSQcFUrZTsVU1P7I7swTMXRL+uc7MNcDopZeX4r6mds27Ydr1ucrAaL3lvO1Dtm07dPA99+sZBgUJAUTlzSbipDH8kz5HoxClmFV3O6Ihg5cfiXKeRkYNOkePrCcSlketU5trklTq1coqOjg2gkjtvrpaNtp+LKRhoblGNXnOtuV1QJvDKwkz8XHnb5Lp1pl/Typ7oCu274P9XXvevD/t8VWPbaGda29hwtg0apqIUUMMSaoxQkBuXUSSbSSgCUDaccAqRttaCcJW7iTY2K/SPOB9kQi1iaSXfTGG/CKYf0Wo1sNqOcYcLrEd6MqXlUzEQOMH4pOShmqP5x+BEXizC8ytJQadPUPy+8I4mcyYGpWs7VuThOr9okW5YLm12mjBnQPGza3p+JE1+laJZ4be71LHppFa8uWUUgrPHZh6cSC/5EMNJKpapTtRL4pACjpFOtSNu0T7llxAlh91hk04aC3RezLnSngc/fjGXLYdrlcONl3fd2rpqynAGDQlxy1dncOu1lvlu7ipaQyZtvnkmstUg06sHuEmeFW0UYpaVT3FG+qI9KLk3FcCn3iTQnW0TQii3c9eAv/PfFbxk9MsaLz5xCPJ7FdPTii0UwJZpXTWOWAtgcXtXI/NS/k0x/8nsOOrCFI/bRGX/SYO67rYftv3ay6Kt9iUUT2Gs6zoBFpexT5Qw9HX7Gjl9AdzbA1MvHcMnlJeRM5DI1vAEn3WmTzxam2bqpxCvvFtnY8Qsz7zuRMycLo7BGPtWPQw+aSTTQyitvTqSpXw+/rElxzqTf6c73cO0Ve3PJ5XviDxbxee1gbKZWDvPAjG1Mf/pNItb+3HH7Xpx7YStmTaI1NsW+K6RjLHmjk/eWFPl5I7gC7Xyy9AT6NnVhlwOOPYW9IrxKOcw7VRQH00APBSgku9XhqiJNsdjJ5UqqbVUON90dBp9+neMfV32p4pU6UUxn7x88JWE0dbH/yBbOP3cMRxwZx+vpxOfy4AzF0Mp2OrY3ctSRL2HkdKbfdyiHnWrh1Er4/S527OwhkQpz6QVfsKUtyOGHurjr3n54vLKZ9lMsOVj9RYRvvtyiDpRLl35GJBrg1NOOZUfbBgbsZmP3faWUJI1lOLDZ/ZQti+sv6+DDbzZiagUCjiILX7qI1T+s5+6HVpOvebjuyhFc+bcWXPYiuWqG5v6t6HjJ5rehm/2omiZrf09z59Qe1q9Lct+McfTpX2Hb9iQ/r07z6/q1XH3twbT27aR/S4xUKoFNM4k1t6JpPlXa1pvoJpc0KKb9zH1hC8+/8auKED7z9CkcMkbKi/4vjiulAALy92OU3Dz56G888u8NnHDiHmxZkyXks/P3m47gsgte57AJAaZMHsfN177KzOcPYtAeFbRqURXTeHwNbNsaYvJZH6m43iOPH0zfxqoqsxFOZDZTYOjwgWAl8QVMyqUUmiOK3eutC0+FItVClZoTUskUlYLJzk6LZV87ueOhBerQf9n5Y7nh+lZiDeLYquLUxNEnLFA36UxWOUolEii8tbU/DeSks16igI2/nbIHd9zXB5vZTbQprvh/bpdFNlclEo+pw3lNyhM8UlwiZzqJdss1sZR45/R4VAxUhAJx+XR3Glx42jpWtYn4qfHha2cxcn9pNrdRzBVwiDtfK4HTVDFgiYOmMh6mnL2cL36ysGxlLj91FLff1ozbV8HukoOaRaI3jdcdU1gHj6QNxSBWcyvUxjX/3Mg7H3jJG7+y/27w4oLT2bH9FwYNiihx5/eNPYTC/bjowuWsWddNQzDHu59MpjHWhkfpCXaKlbISX0Twkv8vAqXbpStRQphx0nxeM8rKDSIClnKVl1PYbHKAcijXnYhodca1D6o51XwuDcwiZsmhLdM1iPtnbOOdt77isceOZNyRBg0hcaHLQVjY14Jn8dLWYXHnbWt5YdFKIbfgtQZw2kkO7rhrTxojOj6viDc92CtuyqZdDQuVw0VQKqapmtTls0hEWlxmBWmdl99Nmoilm0fKdmxOdmzfTqwxpth8pZLOtq06Z5/+GVuzRRyanYmHD+KR6cNpjhaoOYWPV8HtEH6fzoplLi66YBl9BvXl7ulDiDX10hCVEqYg36/I07m1lRdfXcN363YysG83C94+mdZGiYh78Pgy5MviNoRSroxTi+AKW2zZ5uLJx7Yz/6W1eDVxfx3A+GMcREJh7I4qhnIMS6qjRFDeW+IOruls2+Ri/IS36CzUyzwOGjmQObOH0xQJoweliFJc8E5enJ/lvse+wucawjXXj2K3EfD6yws4/eSLeP75H/hyZQ6HzeDcs1u4c1p/sHIs/7LKpVctoGK5KdTWKFe33dGLWRUBr1lGsYwZ2chDDx7PgKERNYwNSMy5XFGCoe6TfYWhxDphBUv5jQhmpibt9hLjLapSOcXecwbrxVdmXn1eS2L2ZZNMPqvKr8KxJsyKA5tWVUMfaeDOZ7J4AgFVeCf/kfSHFO44dRHChCtd50IKRkZc+8V0LzWzqMQEj1Oi4WJYDanhpiRsBFUkBSw2KacR/qtNI53ciWkVVMFUpWrH7Y8p7IDu8uFQSIy8WFKVo1IlsE3ZG9gwxf0oQwixR2syQE0qccM0hFcpwwyLSrWiCkV1XVPuURluCIvVo8SIqmKaihgpw0ZPIKScwBVJFbk8ZHq7VLmK/LtFlJWBgoirMkjxBcLq86p47B8u1LxwkuXvt2oqhivMfeG0WjjrLFxNeMrC887gFLelcsdLBFbDlISLQ9JMgnEQMbAeRXZ53ZSLUmLlVwgfSZqowpxcDpfPrZrB3XJdhLtq1R1+mnKP1tnUMgATR6iK20p826erdnDFkHUJH1UY7FW1hxU3snyX8oeI87I3Fa6lRO7le1OoFHmnyHfjliivQ4nZdX6i/F7iaEwq5mk20am+b0nLSDmoxIOzmbQS2MWpafMGyGdLCjkgP0cENXE0CpfWLFtKFJe+AGF96rqNckXYqeKaBIfbhVazSCTq6SkRjaxaQZXCdnV1Eo02U63a1d7U5ZIyWBdOJQj5UaqoDRa/8SmnTf47w4b358O3Z+MhqwSozqTBldfeo94/69av4647/skRY0cR8bkJeF0qcZbNF4hE42TyUtJpsXDRItq2bWX8kYcy5sB9iUaDSgyXJEIyYzB9xgusXb+JR6dPZbdhAdzhSJ17b8kQR6IKGpVqTiVoRAjP5aUszaGERvkOOjozHDfpSvb7yz7cc/OF9UJAp5fx48/mumuv4NzJJ+K0l2nvzDJn/uscdughjBo5CN2p8/mXK9m2cxvHHH0ouUQ3L76yiNPPuZDmlgbuveceFn+wgRWfz6MpJs9RlUK5TMDrpWLIoAGFrJAzh+ChXA5TNb8L9keuTyAYopAvKkRFLpvnky9XceYF4j71cPKpE4g1+Pjyi/9xzF8ncu4Zx9AcE/ZoXg0/NmzsZvJF09R69f7iJ2gWV7xpUisWsLQKmkMQIDKYqhGKxHDoHsUbVrxicaHKniPgUutkMZ+nanWpNcGqutXAIpMuqDK4igWvLfiYqTc/wblnHcWNUy/hh5U/0N2V5pK/nU0q2cVDDz2DL9zEIQeN4ZlZc7jhxisYMjjC4kVLufFfs7jnnqt4+qn5PDnrOkbuvjeNsbB611Vrmrq/FWjdoVMp5HEGvGqIWs72QLmkeMMynLLsdnZ0drFqdRf3P/A6x508hltvnEJQBpcVQetEWf3LNu66dyZXXXUOQ/o3MHTQCJLZLmwOk2efXcq9D87m8X//k3NOOxanOMWdZexuH/l0SqVuZBhSqwqGTfAaFjXpvrAJ31T2FMIv9lLMSdxeIvZ/YAPk+RcRX4ImQuGQIraqwfzXPmTWnHfVs7jqm8VoWlqtZ7o/Vk+qGDk0SQmIW1WGrZoPjyeAZjeoVQtq3ySJlWSql3A4gFsGJD1dqiRPUnGy3si6JO/cUCymzq0SRitmi3h9wboYm+4hEPQRGHjRLp1pl/Typ7oCu274P9XXvevD/n9h9dXzLIcvSsUuxUou7MIlswTIX1ZtuF7lfAioTeemTZtUiYBM6FRc3uWiVBL3i0Y+L3BxjUHDdqezs4uOri7+cuBoCpmUcmBl0r1s+m0jgVCMQ8YdzuZNm1RranNjBIfDj8/nV3GOcDRKVFwk0kjZ2an4nOJsCIX9lIoJ3MIns5zKZSIcNTnIuG1x8qU03T1HM+rgawn7fDw68wh2G3wQR/51JlXTx6zHj+Too7sxNWlhb8QddmFkchh5ceSa6vBZNSX+JiKjsP5KaOX+Kk4UbBBweZRyWeKaDhUdKaWGM2XipwzYK8aGdJKfVqfwVGz4Xdt5+NFzGDdBYmRt6A5ptkwRCcbIFTJ4vJYSXHq7uvG4pZRBircqmGYD333v4oSTZ5A38yycey2HHJDH5uxBc3pxOkLqBR0Ju3F4Wuju6iEa3YuD9pnH1vYmbn2wD8ceMliJRNNuWMPWDTUWLR9HrOE3ot4QZbNKvpgn4Iuy/fcABx8+m95KlGPH+Jnx2FDc/iq9O3oZNrSFtRszbFwZpbutHzNmf0Fn8Ufunnocl10Tp1pKsebbwZx7znscc1wTV17fSHNUI1+1mHrtTj7/cg3XXrM7p585kNa+IkBtIeKp4XL04Y13N3DjDd+q6zD3ucnsN8agMRohnZCCMyffLe/ms/dqdLb148PPtlJxbuKdDw9in71doJvk8gXcqnhMDk6CGXAolqVsWkUwFeFfJtYOjwg2ks4TZ5Icxpp5aWEbl1z+Og6bzgWnj+fww4P0aWykqTlKZ+/PRGMmkaCDcLBeliWbtk5h6JWqpDr24dC/PkHI3cjzs6Zw4NE72bzhB0JBN5qtmWTaz5OPpHjt/fUcul8zL764G4GQg6JR47MvStw5dQWXXnw6rX0asRAnTVIJOIMG9WXjjtXsvV8Af3AtTtNOsSxNqlHun9bJnLdfw+du4u1Xb6VaWMWo/Ycyf/6v3Hbvl/QNRVj62Zm43WuINvchk5VSJRdGtZOgcyhlw8/XK/KcM/l1KrYCz885gT1G5PH4BLLvQrfrVI0CwUCJXKabSCSoGqTF3VGSjh4xe2GSSplEI63MenwL9z79AR4txG23HMFFFwYwCr2qEKJcyihnj6AGxNi1eLHFtHt+pG9jCL+jgeOObWH88SHOPesdDj2oP+MOGsxLcxbz8vuTCcYLeO0uqjXhB3Yz75kunnl2B4a9nS+WXYrONly2sOLiSb+GpUnLeAWXUyPg91KptbB5W4J1P7XTr49Jc5MHl0dK+EKqjEc23r/8GuK88z6gp7CT1mgLS788Cr+/hu6QAiO/cAAUe09cR75Qf4r5NlVU9vRTa5j60M8q7n7tueO4475++HSJyQo30YUWEGFZQysXSXV1qXiltOcKVgFxsmXyf7CbUQMpOYiJSCCnasv088/LtvLypysJRuy8/9rFxJu3EYm4VDmJ3Wbi8zvp6d6pHLCFgkVnF8y4s52Fn5YomN3MmHYIUy62K1HAyAnHTtzOJYJSkiduy4KhnvtCbgt+915885OdM07/hEIZLj5vOBdf0ReXVmbgQOE32uhJuUnmCvznER/vLFzGgw/vw8QJdsKRpDooS8TSKEt5YU3x+GRdlj+fzxdUvE5KuSrlGi6fr65eSBuvFFPoVWplJ3Y9Sj6ZUG4/p7T1WuIS9mEZdkxblpJhpzsNH76X5/ZpHzFkcBOvLjqMxpiJU8upaG1eeqhqFg5nhLbuAvNfyPHIf1ZgUMRBjJOP9vPIjIPRnVL2YVKrJPE4GtFcEsVNquIfeW8VhXPnlBhkRQ3t5Pf2BUNYVVNxH+3CpixnSf3hpMkXcxgVcHubyWWaOXzcy2xJ7RTPHweOauSh+/aiT58NxGMjlIPcTYRKRdxxMfkSRGoAACAASURBVGbcVeD1N9Yw9Zb92Wtf4XQn+WHlRtz2Efz6S4odO118+r/PuOyqPpx+ToC+fZz4PA0YpTy6U1NFOyLgCxKgJxHmo3eC3Pnge5TNBKeMH8CjT0wkFN6mXDRebwOm8EXdFbUGFvNaXSjKVunubuTwI1+mtyQYkhpxfy8fLD6Z4UPieDySRNDY1NnOKSd8yY60k7hnKPfcvztHjPXgc1t09eR44om1vLJI2pkdXPS3Ydx4fYSA2+C3tb389luYnTurNMQrhCN+bPYufv+lyC8/2ti+PcEBo1qZeufeuAIpFZEUMdAVCSoR3khl/mh4NqlmurApp48Nmz2impzFfeR0y3NjKiHLH4pQLqVJprpw2XWMUk05H82quLZ1NFO+Y4kn112XUnxSL6syFA9UDuB2Z5V8Po3b7VODYNEVjLyhBJhSMU1RiqvswtvN4dW9BONN6l4PCA9W0PLiIhVxVTXPZ5BOo3S2R7khZRgdijYrMdLllIGmhWU30cyiQmRIHFxYmUpQlbi6xO4DPgo93egyKBKhQpjoVeGrynOmoUnBUi2rBhTY3Or9VpGCFa2qfpaUPomwKu3VMhySOLQ4Q2VWIGKfSxeHdhFvJEKivV0NE+yaS7np8pkcfkkRWfKMV1QUX5AfMsC05Gd4AlhVuW+kPFK+K6dy8GLUlBgshYkyICmXqkqMC4XrPOVqsUi1Iu5wwXgY+AXPINF6t1sNOCyHRjaTIBAIUSvX47kiOEqBk9PjJ5fJKRyUiBvphCR+NLUHtTk9qlxMkzKnUk6tMyJWCm7FI/dGXvYFqGuZ6O4mEg1TLObw+DwUsinFnhf+ofpdNAepZEE5moXrKmV7UoYpaStxX8r1KxZkUCCOOXFwyncurvCqamoXx2c6Uy/XkeGGaVUoifPOtOEV4bpq0LZjO/Em+Wsu3BJFNooq2SXYFNnPKKyD3YdDt1PJJxV2K9IQpGKWKVdkPZAiHw3NGcTuD5FPJ+hq28xXy7/n+lse4/Zp13D6yUfjc1lKjL3rvseY99K79B8ow5HzlcAW9Gr4XDqWNLGbTj765GvmzHmJI448Srl/J500UeFeGqNBVYIoe/pYLE4ilaFPv6GcOOlSTjzxRE4/5TA8jl4l9mqCx7AJYkUEZEEk1NCcFuVMod5x4PSi+70UUiklcJ565vk49QDP//cutdf/YtkKHnv8Oa69+lr23H2AKhkUEf+c8y7jwvMmc/wx4wjHGln0xnv8vGYNV19+Pl6Xjfc/XqbWhUFD+jFv3mxyJScz7r4Jn88ik+pVz2ox0asGGpYlz4tD8YXl3eVy2+nYsUU1tcs5Rt774soWjqwkyD7+9Cum3f0Uo0btwX4H7KOi+7fcPJ1c1uD5p+/j4L/sSdBHXXhPG5x82t+oobNowRNq4xQRnrhVxeZzk08k1P4/Fo+pYa+sPV6/dEdUFPpM4u/BkIdUyqChIUbVasct7OKyB7tTyhptJDMpHF4f99zzBE/99x2ef3oao0cP55OPl9G2rYdrrr+ADb/9yPz5b3HgoUdz4IGj+etRU5g75wF2272FZ5+ax7pN2xg7biyPP/I0C998hEH9h6jouvSvibtdCuZk6CEDUilv6+1qU7xRGZqK+J/u7a0PMCThY0F7Is1pp1/PCScfzOWXnsLA1oEUM72UKk7uvPdRfvx5I08/fS8Bd5XGcBO5UppwY5i167NMOPZS9hnZwMKXn1FFhZpDBNF6GjISiShcgiCX6nt8KRCWWYMU00pPh5RTORWH3TQNFc2XAVAqmVC4OkneyDUVtEfFrHLTbTNY/MFqDj3oQF599T+43BVqeTHPhKmWyjhsJqnuHVSNLLHWuGKCC2c3k5GSOZv6eSKCS0IglU6gO+sImWA0RqVQombZcQsv1xJhVyOTTKH7fGhWTYm2nkiQXG8PhVKRpt0u2aUz7ZJe/lRXYNcN/6f6und92P+7Astfv8iKtg7A39hHRZRdNjupdAG3T17+0opoJxyK/eHmcarNloRld7a309rSogTXVDqpNrsqEmoLKLecRFmy+RQhv5cdWzcTjzeoza2UYsmGxqxV6WzfTm/nTgYPHYXXE1B8nPb2dhUnlZbtOgOthNPuwDDkYCAFDVDOV5SIkM5klEMg2+OlouW48LzVrFibZNTgQdx+xwh1MHvq6RxfLN/IzVeP5sKLDXSfSSjSrFhSKm5oQCFv0tPpYdvWFMP3lg1YlZC3mfmzfqZcyXHx3yfQ0bWevv192Dw10sk0X35g49qrv0PTG+kq9dIaLXDWhBNZsOB/9B3p55GH92fIcGmulwIC6QQScVDHNNop5kr1SJsm4HopI3HSucPJzCeyvDRvJaP2CbLgtaNx1NpVFNMdb6JWKOPVXeqw7fJEVYTr9/UezjzjPbrScMu0vzDhaGmEzfHpEpj5yDKmXLM/U6bE6NOiq8mwZe+mtztL5+YYF166lE0dccbuE+K+h/rji/ZgFwNIxUe4aTAfL97KL6uCzFuymu50F1ddOI5/3ConF5MH/7WTxe9u4rmXz6HvgBxRt5d1m9Zz29T/sfrXNFNOGkef1kaWr1jB7XcfwLARJXRPgJ60xS1Xb+Kr/+3gtYWn0n9wFxVzG15dmtqbyaWDvP7yapYtzbHi+wQHjm1h2v0xVXLg83mwOcNCXqOUlcOkbHAcOIW5J63SXl01cUqETibOqXROCa3FQomeLoMnnk0w57WN2MwQj9xxIhMm9qLbK/hDTmpmVrHlbNIGLT1sVk1x93JS51ut8MuKfhw/ebbaRJ06fjjX3dKHWNRGn9ZWdrTneff9H1nyppMPV62iKWhnxedX4HWnSWT6M2bsk7jNfdh9UB/a2ropFRTQCvlvqVwmbyVo7budhR8cQdAj/L4ShfRoJp0wl+83dzC8X5BXXjuRPvE8RrHKzp02brpmOb/+anLl34bxt6sbaWrxkiu04XLHKBe7EZKFUXHw5qIat9z5CXa9h6efupJDR4uoIIqGPD+y9xfWoqa4c5pdni2LYqFCKNxENpVRBSRZw1QM1LnPJZn6wJs4tAi33zSeM840CXhcuF0y6JCfa1Eyani9cd5+L8mUS96nRgMO3Ew6OsrEY4bxyLRtaMGdTBh7EE3NaU65OEQ4VsMlBzLLiWE42L7Zw2knLqCxuYE5r44n5OkAFT/2UhHWpE1isGXslo+qVcLta2DjhhpnnzyXVxbcw7DdO3E6svSmi3idNnRXlGTayz33/cSchW9y0l8nMX1GX4JBDZe9Vm8fF5eUvUK5mMVlb8buyVMrN9DeNoCDD5tNupbmtaevZ+z4jbjMLN5AgJ5ERvEOtZoIqXbF9xWOnmUYKmIoh01pn3XYbFRMU92L4soVp1lBnGtmiP/cH+CJBd9Q1br59bvbwPGZYvMNGTREld5UjDQ2ykr0q9ac9CRq/Lg8zoX/+BrLZfLUo/tz4IHi2nPgcVmUSybhsJdMRlAjNhw2D25vCcjgcvajM+Xg7js3sPitNGPHNHPrtCOIhKVkq5u0PC/OgXR0Obj08rdwOUq8sWgcg/uZePSKElT1oDTOl5TrXdiU4lYVx2dGGqsjESoFGQo46ixFKYRSApY09EocM4whii4WLik3FAGz6lSMyrKRRrOJyBnlvSU57r7jU4yCwVPPncy4owo4ZNjlFvFTRPWIEiyEgdjTG+bLZS6uvOplstUqOk2cfnyEBx7YB5+nA5vdwuU2/yj/cSmXmfxqckiU95VE1MWhVq1JGZmXvEQApXTLLoKKgddbj4iLs0UQNL3pvHJIb/itzHHHvUnRaqZm2ujfkuftt/5K/6a6u9gfkNYcQdq4MQny2PR1PDJjB5ojTHM/iaUX6UqatIRi1MppysUkN089hFPPC9LYKDiLJJorRSHjq+NZpFCu2I/lK9pYt8bDv2d+T6qUY9LECFPv7cfAfn7c9jA1qwO7s4Zp+ShluihXTMKRARTLRSpVN6tWFjju1HcxzAAuh5dD9vExd+5+BLwOJRr19GTZ2dvAX495j0LFhs9m45EH9uOg0Tr5dBJXoMy3q+L869YfydayjN7fw2svj8Vl68HjClCVSLpeRbfbyaSlbbxAJrcNb6CZnl6LeGNNRTIl9i2uXjlQm+UC1Zqpii1d4m7zu6hkO3E6hdXowSiKENVMpSYOIikUMhTbV/5XHKCC8RHHUGOsj4ofS+xS9ig+XwSbQyLdNiX0OWRorOrkhFNbwOVwqKGsUS7icfuUY7ViSIRYxEiXKjeRVmg57OsuHX8gRDJTIByOKGZjojdBS0ur+tmSxFHx/aI4Zu1qfRKxVkhH8hyLq6nu5iyiaRLDlo6asPo8EneXe02Yv/JsSHu8Ka7QskGyp4dYayNWIV8v1zPFWZrAK3gaV4Rytlh3VzvLqhXb6ZBG+rqYKCKlcFPF3WqTeLLHrTBGIqTI7xcIBckWCuhKPCwpMblsVOvuVF1XLksRLCRxFGlswiiKC114qDJUElepWXd0u/yUclLWJFzosipYkjSRsHnLuRzFSp5QOEClLPstTZVQiWAja5aIvMK1DIaCSrxQv7xp4RY3qmBUHC4llCqBNBQi2y1IEb/CfgjsUdyG6tmVZnCz/P/YOw8vycrqaz91K+fUuXsyzOCQBSSjgAOSk5Izgj8QFImiIkFAEElKVBEEJQsCKiiCICISJAgzMEwOnaor56qbvnVO4fdPMKzFYuHCnq5b7733fffZ+9m0m3VlWQd8vWi+PH89voByWMWpLoM4iYBLnFf2lrLeZEAkn0kQDY5cLxHeZZMpfHarq4MWiRvL+7FRK6rQ0mk7RCIJHCmBC4Ro1nv7ZRFbtVVcxF5XWumdnoAvmW5DxNkGVtclGo1Qb1QIx2Qw23PB2lIAK7q1OLQNHw1pqg84FEpTdF0/2cwgXlcQFTGm8gVarQKtRp5KrUk0miKbSZNMigVURKYa07kO0zlxYUaZN3+IWBRKhRki0pQufPCuwbXX3KbDEmlRX7LfPuy402JmD6QUo5BIJbSUTL5zwxuiY3q49PvXaJz7uisvIBZqUSrlCMfSRAUJYIT0+3BtQXs1+eD9ZWwYn2TJfkv0OxMXcbPtcsWVPyYQjHH+eceSSmX595v/ZXx8iqee/D3777c3rUaZsbnzWCdD/vnz2Huv7fV98reX3+CDDz7k1BOPwu+xWLp8HS+9+h9OPOkEnnj8txz11aOZM5iQ+iOsT12ormMxtX4DycwA0VSKUrGodsZYTNITMjzwUBXHqHQoeP2KaJDnkNyvHyz9hOHhAdrdGrPnzuf9/27k0EO/wf4H7Mi999xIOGBhSEll0+H0b1zA0OgcLv7O6fRlBHHWK0ds1iokBwe1GEkWgjiaazV51xnqSJ9cs45kSjAMdTzeqA5HqrXVhIMh+rKLqDVl8CtleAYr1k5y2hkXUmt0+cm157D99gv56MP1PPfsq3zz3JOJxDzcd+9DzF24BbvuugOnnXQud95xFz5fnUd+93sO/9qRdG2HV158kzPO2o9ERAbs2gKnn1fufdkzhARMbvQ46e12Vfd3tbKkYGJ0bWHZxymVSrzx3gfccfuz7LNkOw45cBcysay6ONduLHLyaRexYLPN+dWvrsWsT2tZmyH7E9ti7foWRx33HaYnJ1n23pPEQ4a+ez0hD3azSVXQKeoedwgnEjgdQcMYtBqyx5Rnd51Epp9gRBAuLXXpS0mUz+/RfYn88vK+toV9bRj86oGnefzZ11kwdw5XfO8MBtNhHaBKkkCc7zJsSSXE2dzUZ067YxKLCs5HhliSDJD1EdbBg9WoEYlJ8sjWslY5y5p2C8uSQbMMEiVd0HvmiuDr95qKgRqcM1fdtN7k/pt0pk3Sy2fqCmxa8J+pr3vTh/3fFXjt0ZPcOYu2xh8f1JJK4eRJTKvTkQNAi0gkTqUszra4At8lnmEbKFs1FArp/6Zxt2CQpkRIvN3e9D3Qi4hJvGX+/Dk6RRwena+MoVZd2FtSdtKlXCkQ8CW11VU5ZfLzTJPhWWPUKyWNYcmmXhws/kCXajmvJTvCQorGwwrxN+wMqzdMc/pJH/H6ynEO+PwXOPW0GHMXJLnljrU8/9cycbvOiy8fTf+sjTRbFZKxFKF0mka5zeRGi3qzwfrVfuLpGOlsCqcTIrehwfqNb7P9F0YZHPQyNpYFn8mGjctZ+9ECjjjlWeqdNEPJIj+5eg8WLhjhmJMfZW2pzVFf7ueH1ywhm6kQCEjkapaC8zEaWNWmwu+FPyiFE51OmGXiVj36XhptHw/ceQJ77TtFNOwSCI7RtNbgevoIh8SJI4VaDY2Lz2zYij32vZeWVeC4I47D9X/McYftwut/L3DPb9+m5eZ54c9nsHhhhU5b4mklxsdzWKXNufiy93j+rSqzYw1eefXr+GOTbPwoz/BomLVTVX58yVpqM4v4KD9D12hy9fdGOegYH/95sc6PLigyMLSQovkmHsvF0+6w25e25dVX1xD1zWV01OGjlWsotfLcduMBHHaaMPT6mN44xUO/dPjF7Su4+e7d2X2JFGBMIwsqN+7itRfz9ONrKcyICLCGr522Gcd+PYzha9JtSmwyoOVV8XhUD5LSmCvuCymhEJeIIaKhR6JX0hzs621wujb5nMt3r3yb3/95DR4nyXmnbclll83DsqRNVA7BXkLi8HOEWSoH4xIBJ0kbL+1ajdyGxWy373U4bogjvzSPk04eYf68mLJhn3jibXbcfR/uvWuaB/70EnGPwSsvncncBQ2WL+/joEOup95yCXod0qEULVHybdQJ0BFB0+5TJ+bf/3kI8cgMrq9OsbCIow5+mqXj65nXZ/LYI6eQStrEkwFmCqsojC/myh+8pyUsP75xPxZvM0kiLq6mAO1OSTf8Hm+Kj1fE2f1LtzOaWcRtd32JBSM55m8xqkKqLWJbWDJpIWWytpsVfP5e7M+g53yUA2G4fwG5dev55Z3TXH37PzFI8uyjF7DLrisIyuFCBDSPRateIBJLqtu1bW/Gvns/wPjGMUy7wi9/sReLFuZZ+4Gwd59hwdBmHHaCzTFnziIYs2iUC7g+F7M5QNcMss9Of2Cbz+/K9bfPJeBfqhtvy/RSk7heLIBtthgbmkXHdtRJ9farkxz/1deYuzDAA4/vTyKSoyvuh+gA5coGmp3Z3PGzNr974F2+dlI/l1w6RqM+RcgPQ4OD6obtWOLm9WLWfXScBgHvGG+8HuH4k//CZDPHjZcdzNEnNgm4NY3yJVNZXBqiu2uxSSgQ6hWmydY+5KfdamrMucfSk+i72+MHiijUlebzQS48ezmPvLiOpj3FmUcM8+2LtyKT7pKIx+h0JXIf0IFSt9lRnl2hXOKmKzdy96MNuh4vt157Aqa9WmNrO+wwTDrrUC7UcbtRqtU8n9sqTX+mrmtChJ5mw8eGjRmOPuRZOi0fpx+/N6HUCubNTzEyPJuZ6RC/+vk7vL1qFX3Dkzz7x2MZGxLzaQ3LsPTwJad/cd9KLF4LiEQ0UBFYhBCflltIcsEr7eiWsBpbikFwLRdDDyvCG2sQCiToml7qrQ6hcIo1qx1+/9BGnnl8Heum6xxx0Cxuvudz+L0VFXnrjTaJdJZ2t0UomNJ3w3Qe7rp9knvu/wA5YoWNYXZa3OBX9+5L0LeK4ZExdVD5vCJ+iajmYkoU2jAIxHpIEY2DdloqAHulwE14jh7huAXBrivGISBOwE6DRkPaw0MU8kl23uOXuIE4nU6IiD/H4w+eyO67hOl2KyQTgtMo6vNFUhDr1jf52XVFfv3HjQT9SWpmXgU2kIRIl9uuPYIjDnJJZ5vaPizFO0Ep3+lE6dQ7FKtlvMb2HP+1n1HMJ0llE+y2V4Jzz92SvhGJjjqYTS+NVp5o1CCZHAKPqSiAdtNLPJtkw0SZ3EQfx331dTY2PwFSHL1kD664qh9/qEK2P4Y/EOX3T0/y9W+8i+U26Itb3H/XScB77Pj5rai1czz3lzqXfe9Nmo6fiLfNA788hn2WdAgGXBptC1+wq1xob8TCaqKueNN18QQEaVekOFWmf2SeOoftdk3Fd1NEQI8fvyHiYYdOq0xNWaNhMqlZNDseQuGgIjYkZhkI+WnUqhQKFWUjBvwulimMbCl3lHivRTgmApGUXFnabh2MhLBbLXWZitNM9jmGz6RYzNE/MKIiqDD9xPFpKGZIDs/CjhRnY4igCPHiJNcAOOq+FMFIClVEtGmVqgQjMig18bq2uqFk7YTF2ub1Y7iCp5E4uLjDpSgppMVkVlNcq351XmJ1sZpSHOrDI47wZhlJ5Fvy88QuLZH1oJTayD0R0ab4ZllceY6KIeF4mq5wHA0/jXaLeEJYuDKIbhGQoinXplXvcUeFIS9Cnwwb5Dr5ozFMuSbBELVSRePbIrgJDkmeXeJ89bheFZUNjzTch3C1qC9Ct1nXlIdjt3qRYteLJ5zANW2cT8tehFsaFOtnIKBRY8ERiAN+ZmaGgeERmoJqkEIfD9RKM3gMl0gkpcKoiMrtWoNQMoEhDrJGXQVEFaZFAEaQLFUVzWRfmIiltTxMovvlYplkJq3Fp516q+fcDQlrtdfWXS+XtQ0do0si2afPdd03SON3PIxdl8GU8PZtLVENR2L6fBAXMXZLv2MRym3Ho3uOaDqjre/inpM9tM8v0XRDWdcyDEgmUng8Uo4jQyIRb01d/35ZA14XV9axJfuZXsqh0ajS9XR0qNRtdHWQKAKwazWJhkVEilIrFolHQ/qMbpotYpGoiqu2uqXFKVxDllc0HNN+Atsp6Rqp1qQIzacsWdtp67DKsVpauijilmW7Wqo1b+4iLMvlxlvvZOmy5dx127X0SwGrIfe13CsiuPt6iBePS7deZd3qcRy6bL71QsozVZKpIaYmijzyyJO6Rr7xjaNpNixuvul2vvzlvbU8MJtJkZ+Z1vXw6r/eZbN5c9hu63l4PV7+9eaHfPLJCs46/RjK+Uli6RG+f9VPOfzwI8jPbGDffXfFalQZyKY0saRDMtfCb7g62JSLLRFyKQ0V7IX8UwYMkURSkRSWckbF/WjQardIJdMYQR+t8jSWI/uDCJdfeTt/f/VfPPen+xkdjCteo1Fpcdud9+nz5qzTD6deLZFORnHMLrmZGWbNnk3blOdXXMVW+e5lECHrQ9ISku6TYZhpitHC0GekpOX6MpvT6kqfRZdEZpCPP5nk8CNO57QzT+PEY/fA52+Tn+5wx60PcuVVl6mr+pab7mKXvXbki3t/gaOPOJvjjzuWQw77InfecQeHHn4477//IQ/+5mlu+Ok57PyF3ekKz9pv0Kh2SSSECx9RHq4r36uwnOVB58rzzqfuTH8iRXUqp//tk889zfcuu4szv3EE3zj9cExBIo2O0Ki7HHTwKXznogvYf/9t8XQK+AwZJJR1yFCSfcfZl4uhlyceuZ5EqAtWSHGnkmSR/ZFrGPpeaBQL6u6Wvb8MgMr5HCEpn0r1021LmS8UCjktnZR7X+6paFLQJi7lYkmZx5f84Bae/et7HHjA3vzkmvPwmBX9ntUNq+g3EWx78X1JH8k7IBKL0ah16R8ZJjexXte0z3BJSaKgVtZBj4sM/JK4PlN/nph/Nm4YJ5XI6FlZBGBBoaRSGQqlGv2DQ3gzm4TVTcrLZ+sKbBJWP1vf96ZP++kVkPKqHXfbn7ab1FimwMqb3aY6MKIhcRXIJNOv0Ul5gQwPD1OpC+g7SCFfVPeBaVoam5LpXsTfoViqkuofwsHHgvmbqRgrhxmZxJvtLo5ERC05mIu4KlO9sh5iJPIhP28qN83cuXOViyXCbCFfIJ0QYH8vuuEXXp+89IWl1LKIhqOMjwc4+CsvMVGLceQRn8dqfMDWW29DqTubm295nvnZGPfctTPb7lQiEJDomE3blAl1CKszl3++tYqrr36cYilCx6lQb0Y4cM+DOfKrm7PHFwtkMi2CYvbzeWhaVV59PsVxZ71EMh7l5mt253OLJ6jUoqwbd7ntujxrJ97hwu9sx7cv3hKrWyIYSFBqlEhJEYpcGa8IWD5tc6/khjj5qN/w1ocVjj5iJy66bCGzNusq79ZLBo9/BoIxyrk8sbD8u8S5vPzi5jwXXfsJLhsIevqxXB8ZT5fB9Fw+qU9jdpucdnyCKy/fgoBXxIQmruOlmUtzy8/X8IuH1tEfbnDHXV9km52jLPvXBobmhGlZo/z252WefGopebeO12izbOkJxFOTNCcGuOunb1Prthic42PrxdtQnYG6tYGPlk3x9t8tjjtxe1avXUmHLt/+9g4Mb16U4S/+aI3f3RrkthuX881LPs/2u7RZuCiF4wivMsMfH5/mt3eV2Pxzs3n2j0/zo1u+wKEnzMIb7mDYEvsTMJ24cVoatZGIokb+pe1bIvQi8rku7bapm2eJFUkJRSHX4a8vB/n2pffRafi4/qqvsuQrHebO6aNamSYalkI0qDe7esARJ6Q0VfvjKdqVBvXyXPY68Dfarv3GP27A53+NOWNx1q6ZoVT1UG5kuODcP7Jm2sfi+R6e++tXaJsFCsUMB+x/K6X6BIFoQJ0g0bhfmWquaxCQGJ3tZTg9yosvnsPsOTZdu8aG6Qh77noP5ZrLxWcey/+dE2Vwzgil0ioSUS/rPopz9MkPsWIdzJ2b5KEHz2DB7HHqtXFSfcI9a9OoB+kyxHGHv8La1Q73PbGQ2SMm9UqEsVlDWE5No6LJTIRyfpxkPEQg2GvErRWkbClIvjCN4RsgGujnr8/BBZe8Rr1l8stfHMiOX1iBmNRrpTKhoDiKfVSrcmBIatv7TT/JceevSkS8Jjffui277WqxdkWLC85Zir81ws2/nsu2u/uwjQ5Bj0nLqWB1ExRzCfbd/SnwpHn4maOZO9uhZVmsXJ7H8IT43OIBXHcDIX9X3RP1aoX1a0wOPepxouHNueXOw9l6iyZda5q+zABTUyaPP1LjjrtfxOdt8vI/LqSvbyWG0SYqjDu82mAd6JMkAQAAIABJREFUjIprqI1j+3BFWDNS/Pa+Gc793su4viAXf31Hrv7JQpxmTpmKcvD1CM/OlBZu7clQlmAkkeo5agM+LRuR56hsLuT5KZt5cbtOTU5QyLf46x/GuPzWt+g6Jvf/9CgOOCqH0ymSTg/qQXCmOElfOqHs50ahjj8a5+7rm3z31pexAl4ClqmiiyvMYBdm94t728buRFi8aA6BcI6f3DSPsdFBbFaQSIkrvMVrr0S45OylJP1ZnGCLaqfGF/fci3+++Cox/wCD83J86wfbsPX2YRw3RzjSIhST04REh3sOGjkJCZtR3DdOtyewS1O2/N7idqnXmpo60BJD4WwHArgeiYlK83eYSjFMvernkzUFmo2tufSS+ykUc/gJccYpW3DK17dkYPZqgiKW+QN4o8LVDuN6yth1E8s2MD0+Hn/IwzcvfBwn4MdrZvnKvnGuuXJbZs8qUWuKEC8FKxLrFRZaTYUYEbrF1SguRmEbisgnbG35fsQ5p+mJRpuoMA9FwjFNJic3kkhmaLY95HJJ9lnyMFVyuF4PUeK8+NyZbLmwTTTtx2nLu65DqyFOOQvb08Znb8v7/13PzTe8z9/f/pChbJA9d9uKc8/Zh6GxGTL9cbyOCBUtauVx8CSJxOax9J0pfvPLT/jTH1dRbIcJe+Jcc8Mu7L5vjoF0kK6d0yK1oG+QYCxDs7SWriVczDbJRAIjlKZensZ2fHy0FC785jLeXPe84jV22uxz/Pr+wxiY06ZQXkvYN4sN64McfdibFForOO2kL/Dt87Ym2V/FNZv4jSxtc4xjjrmHZf+1mTfLy/0PHcNmm1XwilAYHqLZmMBjt7GkVzvmARFNRXA3bOh6aDdLxMbGcKsFiUcoOzUUTuLxx6gWSxh+D+GguPY8FIsVkvGUCjxy2Pb7osri7JoNXYLFQpexkVnU69O0Gi59gwO0O1XllidSGeVZyncszMdysYBrCXKnQzKe1O8lX5ygry+r7r1UZlDj2Q6urgMZiMjwTtbtxMRG/WckHFSHtpSniMguLepBcTza4qp0esJlp0UiHqVVLWsJV73bIts3oqzUmkR6Q1IZJdzRnkAbzWZ1ECgdShKZdzXS7qNcqRKLBFTca5aLhKJxFblkAGC2WviCIS15kr8Et9mRUjhfEEN+75ogDKRcL4AnKFFeS4cc4ooUMVM+p+t2abYaRGMZQrG4igDy7M9PTZAdGKRerquwZzsmMzPTjI7NUtehDIdKM+tJZNO6zsKhBIa4V402ht9gZlqG4RHd68kwR0CaHp+gGsoEAoI2KSqLX3iJ4owVjmo9P0E0Gtd9oSBZRKCWPVK1LM+QlO4NBVsg+0PhV4pQ2WPAunofi9tXnOcS2RZ2lFmrK4O5VKyTyvQjqqI8AyQGboiQ6bHxOpJWEuSPsG9bxBIhOg1T97qGL8BMfppUKkEgJHxUEYLFPWvp/lQwBmarCW6vkTwgEXPHow7xYCShkXIp4ZE1I4ka2ZfYpvBdhQNrYki82ezos1BEo2azTTKdodNu4XWFsCDMWD/1YpmYlJfJPrxeIuDp4a9KFbkXIRLwqkjvmB0Mx2Gm2sAXSyKZAdXpHRG2hUMp7FhbxedkIoPdbfSK4RxXTQzi2pNrHAxK+ZekHiQtJiaHupZSyftwIJtBKgHF0SwO3pDfwCN8Yp/snTx4hJcthVCtGpVKjaUfrKBtttWxKg79aDTJP/7xT6amJpkzdzY777YDrTacd9a5fOP/TmXzRWPqmBSxu9Xq8spr7/D8n/7IzT+9Ase0eeChp5QLfMKxB5OM+XGMKEef8E2+tM/etNtlzjhVOhRiWtwl5w5hfWt0x+fSrVXwh6Q8UbAAhj7bZQgsBY9mu6X3TiyVVndkp9kiGItTqzdVuAv5ZUgYIJcr8/iTL7B2/QbOPusU5o31a+FRo23y7PP/0BKzww/cg2gkqMx4eZ+Ia1lY0OKuFCejrO1ARNyylg7QZG8g93ytXiAUzOq7J19cqYm2of7NiSaChCN+mm247zfPcMddv+W+B+/HcKqksz4CnhDfvfRazjnnJNKpNNdcfSsXffdchkfjbFxf5cP/fkKpuoF999lduc7PPP0cTjfC189eQjgYIyjrTxAi8QEd9kt/hTTeu65JJOTD45U1LWgPQ78befbGEnHKhQIPPPw01WoCvHm++fWj6E/2s2Z8glyxw113P8yixVvzf2cfRre6kf7EkHKZxd3+77c/4OAjz2dkeJTnnvkxdmsjs0a2xIgk1Vkveyl5lrbrNR2GeHxevOI+FdZyu4ovaODqsCWG4YZ1UCJ4ACkk64mjveFvq9XEdg2OOu4c5m6xJ5GgwQ03nE/YI8WaFtVSQYdKwoVvtxo6KOs0TYZHskxNzZDJjFKrt7TEKih7LcNDq1ZU1Iw8uzJ9Q8odjsXDBCTZJQiXoF+HVT4Z1gqbOxzRBJjgKKQYKzB40CadaZPy8pm6ApsW/Gfq6970Yf93BZ6/b393mx32Jd63CNvy4fVI+UWNprxwJR6loHV0AhyNRHtMunCImXxBN0EKZZeGZ8tm9pz5GtP3SwtnagC1qYj4JVBxt0VlZg0JYRpK/KwmmzY5oMPM9LjG/3vUcYNKpSe0xmNxjax5HPD7pdQlry85iRfLLtumra6EyYl1rFyd5fhT/onjLKLtSgO6tBl76HjEyTJAyK5xwVmbce635hOJlVSAqzQaJNNzuf2Wf3DNbf+gbfZhe6TMqAD2fIJGhllDYe7+2Z7stbeUnEyrc7ZtwhP3x/jeFe8yNmxy7Y+2YuHiDFOVaRYuGOaFhwrccOO7HHnMLM6+KEYy7dVYrsT6/cH0p84KF8ONYlth/vJUg4vPfhVfuMgfnj+dOVvkWLv2AzxGkkikTSo6TNfTJRJO4DViFHKTNDouzzyU5KKbnsFwK7h2BH8gxj5fyJIfN3ljdVljYyd/NcVNN21JLCCty219yTcKLf757yBnnPmK1MLy0CPHM3vROPVcnWRfgmefbtIujfDCn6Z5Z/xdjjxilMsuHcTvM0knkljtPOO5Iv1jWbzCGPIPYHlrFCc249glT3LqmXM49qwFBOIy6a3jDybFU0JpZpzptZ/jyAN+TzY9yOlnL2TPJS7JZISP33V453WLtat8VGpFln/0Or9/6Sj6Fnixu1W8dhiPUdTNmbDfRLCxZeNqG4SiUnpR01igOsx8QT14SmO5tCkX8wXe/+BznHzKr/F641z1w0M54MgmA9kwUb8w3sYxzSahYIJ2V8oMUpRLE3iCMTq1JoV8hpNOe4NV66s8/JujWLxVFasrLpFRli/zsmJ9i5/8+HU63TqPPb4/W24p69hLte5l2ft+/rv0Jb6wy57UKg1GR+awft0MHjfMu+8sA7/NTruMsdsuQVKJENVagPHxBeyy+w9FdmD/HTfnvPM2p29Wk6ZZY+7QYkq5Fn99IcD3b3yArh3lpEP354dXBYkFy7g+uTckgxpl40SYA778KENDm/Ojn25Lq+Kweu0qxsbGaLWFyZng1ZfWsOdeMQ45ckQLtyQeJYdH2Xx2pERGNodVLy/8xeS8895Gatb++OxxfH7HCXDEkibxZxPblBZpiV+FyRfr3Ht7nLvv/xCHNjdcszv7H+Ah6M7mG2c+y8fv1nn25S8SGyjg9XtIxr3qvBGUwMqlwxxzxB/xBEbZ7HPgdKFYFRG9Qr4yTdDxsesXBrn6uoOJp1cTjzi023Huu28tN9+2XL+DQ7+8gF12XUg03M+fnv2IP7/8FsFghx/fsD9LDvCRTfgoF6dIJRPKoxSnSNtsUKvIBl1K7DJUKg3+9UqSC773Irl6h4fuPJltPr+MTCaoAlg0Ia7Nkh7UpAnebMqBOdprttaCKmFImsp1k8O3NtbG4uKzolYSN0M/p57wJH95SxyVSU4/fCE/vG4+2f624gLkkCuihjyPK8UighILhkb58+9tvnPlsxQEkSJilZtUJ3yAGKbj4jc6dJyN2h4ureB/eeoo5iwqEA+nifnStFolHH+CV/5q88OLnmL1zACGZwyf12L+7DYXXbALu++RIja0Bp8/iz8sByxbi7l83pi2fQvSQDAWElkUF2qjXCUaT+iBo5dnNdSZ5kq5jGPjFYaptHIHxbWa5MO3WlQKg1x1xaNMTs+nVE9TbG9kbPYGLjp7P5Z8KcHY/BbeCPh8FmZR3KRiVRQeZ4l2sYLH59BoJ1ixfDYHHXYLdTNAKOjj0m9/ia8e7mf2rAbBSBaPLwZGW7EX8ts16jUd9CXTPWeLCEXBcJB6pUg4Ic94S28fcWiJM15KyPJ5Gb70Cl8gTLGUYP8DH2Oy1sB2bQ5cMpufXr8XQxlhwonQHsBPRAc/rteiWtxIKJbBrBnUKnN4452VbL/zbFxrI8mw/Pd1ookAVkeczR4iUR+FvJfnn86xbmUIy0mQneUwnV/BLjsvZLvP28QidQK+nvsqFssQjPlp1YR7OKaCSceUJIgh8yHa3Qq+QIRqOc6LL1T5yW1/IJMe487bT2VszifEE2laDWjWNmJ2Imxc38fyT6rssluSRHSSUCKtQ4euoBy8IsYMsurjJtvvMIrrG6cvHcGRMZrTxfZ4CPmFxZfGaReVo2vYfvzxLI3SOM3GBrzeoBbDSOGKCNt+fxzDiDI9kyfT16eOIHGDyvu73qjp+1JcRI4t7j+flk6Jo9Bse9VdWqmMqyM5nkyrM2pwbAirbSoyR7YUhfyUvmN8XpdOq06tWiWRSKigJFH3WDRLIBDVAjtZuuVyRVERIqBJnFfEhnAsRrNSVPSQNtiLK1OMcCrO9xqR6tWq/v8lbu73uERkcBOK0GmZihjomG11D3caUvQW0cO/CLXi1hIOvbB9hQ3alVK1ZLLHY7WFT9zB0gZrP8lkRn9+qyED4oCKMeKGk/ddV5AB4haXZ0dH0AkWPmEN2s3/z/IUoUQQCsKsl0SRvCcEoWD9T1SW8k7lWacQa77HhxbXSMw9EJJ7yQBTeJnCQ/Xjcbw9pFJ9GhnxOL4YgXCwx2R2DXz+uCKZfL7eu0XELbsrDGkRR+S5bxGIGmoK1eIq1UstbFP2KiLQ+rFFVNd4fu+YJgKpR1ASn3Kf9Z+WDEVs2o2ijMrURRmKpPW6iagejcfULdhqVggrZ9mv7Ehx2IthwMCr+yt8UtojM7GuGI2xPTV1AYs4Jk7VSqGoPPdkMoo/4qeRzxPRwkJXn8OyNghF8XQ7OkyT94nsU0y9r+N4TEFpiYBk9ARREZ79IcozRSJRKSzy6RCjVBTsgeAZTIxgRovNzFaNWDKFJxDRtVcuTtNorsStCzs/AeEs/mhWBWLhZ8owSQZhKji5bU37WFikon36bpHrXG+KUzhMtVJTZ6iwagWJMTDQr27sRKqPpvAt7a5ob0TiCS1nE0FaBMJAPIYjYpbXT3EmR1j4uB2T99/5mKee+Svp1ACnnn4Gy5b+l3+/8So77LAV+3x5D3WVPv37FxSrddxxBxJPBRUlIM8K8YX/9YVXee3Vf3LqyUcxOjrMPb/4nQ46jj/mIIYGEsyU29x972OsXTfJ6lXruOeeH7B4wQJ99rU6jqLCgoaLY9VVrMPnw/CLUzuo36MMGPRvqye0yTBChDBxANiCgTCC2B0xbQjOpcvyFat5+bW3GBseZdcdt1e3sKQYvL4Ij/3hObb7/I4snJ3VBnt574cC8lyqEYunaFqGujzFkNKuN4mnkjrcUzanlN7l1mvKodO18PmaeBHDiV/L+ZS+QZT33xtXJ+ghh+/F8mWrOfCAnenry+BKMVzIZrfdduP22+7na8ccxo67LeaD/6zm+edeZYstR9lpp8XEIyl+9YsHaTc8fP3s/YlHkxrdl8i67YqT11BHbaWc17Vtu6ayh23bS0DWlrBVxSmue5kOjzz5Z6699j6uve47bL3FAJ/bfDHFep233/mYc791Nd+//Hscfew+hNwqhhskl5sk6ItgGmE+t91X6O/r56nHr6YvJiVjo3jDGUzHJug19D4WUbXRqIlmr+5pGU8L89zv99CVs58TJBhME0wkNQUjTLcN69ao01iGZoLbyOWK/OBH9/C737/MdT+6hG+eeYhOwEPyPUvpoNnW80LblHODlN1JwqFJOpWh0TT415vvKHpq4YJR+lIxgl5LmefCmpV9dr3WJp4apFUrUyrOkE7F1UkvzOhkWgrRulQrgqVJaIlgZrNjNulMm6SXz9QV2LTgP1Nf96YP+78r8PLDh7nb73g48aFZOnWXIhbTqgBpum5VN6USKZSNfzyWoJgv0T/Sj2GECIX7sbFwPBJ9ihCI9OGQwfAJVFTqGVvaLKknWilt8drU8iUqReFsBYjGgtTr4maU2FdEHUsSEMuk0xplkk1pKBbTVuahgRTBoKPTa5nClyXSlvYRMMJU8zGWTc3iy0tuZ9CziG23TbBs9duUai5h/wjRiMNUaR3bz47x9LOH4XrXKdfLH05TKPu47MK/cN/Tr2nZlOGRKJu0ZYr7UcqGktx313HstbdJJhLE561otPEPD0a4+PvvsPkY3PvwvgzPyoEV0/bjqXGbW675mH+82OD2h7Zjhz26BI0U/lCdcnWaaCKFjxTVipQhhDj/+Lf4+F8OP75vMbMXt4ik6jSlRMPfR1JcSM0ZYkkDR8Sndh3XbTAzE+CMk//Nv5YZnHXyl5g/x+RLuy+k2V3KDjscxD573sp/Vhtsu3gNf3r2OJLBlpZ/OP6WRpGt2hjHH/pn3l0aJBku8sBjZ/POf14nnRzknX9+xNTGLM+9VaDJGu69Z0f231cOAYkeUkC5mo4epKLJOPWyuEV9dGt78Z1vPM8ZZ2/Lvgd1ICC2Pov6jKyDJpGBEG5zlEvPe4VHHp1kqD/OFT86kGq5xBO/XcPEZIjx4jr8jsu3LtmM48+I0J+RA5kUKVRVIAmGMxqpE6fK6MgY5UpFnc0SS6tXZSMb1wOcCP2hWIJyIUezUuPntzb53cMzWnL23YuP5pzzA/iMvB6287kpXWtyuBNXjsDrJSJltbzaZrr848046cQXVFj62omL+M7FO/PKS6+zdoXDL+/+Jy07RsOq84+XjmHzBR7sToFyeYJBYfARIJrI0KiVqFSqpJJJbNPSQ5ccMDMD4sCUIh2HcmmKvtmzWbG0j713u52gZxGLFpW47+H98Bo5sv1pWt0mxRkP0egwd9y6jltvf5tUtMNr755MLDhFvT5JJJCh2WlSLGa5+7Y6Tz33ATPNZXhIaHFVS7iBxGm7FplglkWDLk+/uDeB2BrC3iFcp4TdkmbUruSz6FoFVi2PcvCSJwj75nPJFdtyxLES0ZrSplSZ1AszLh4VgcXG8Xh55NctrrniXbJ9AR584iS61rusW1nk+kvWMzQW58o7tmBsdgIxdlp2Aa+TwPE5LP0oweEHP0m+ZWOyVl29XSug7bBmN6B4Eg8T7LLNKE88cRKe7gSpzABWN0lucohjjryZjbk0IU+Ehl1kwWiKRCLHE89cTji5Qh0WjunX4jPhFYt7SwRC+T66jkE6G2dy/RpSsUVaovTN854m6t+Su363BbvtliISdnrOVkOQAD5C4TRmt4LfJ6UuTdotU6N7ctAWkdMNBTCrVR1MiTtFWL4+b5DJKR/XXv8y9z/+OulokocfvJxF83OMzJU4b1PLS+KJcK/QL5lRJ7VtVTDbi3jgFx/yyt/HqTZhZHafuvmcrp9Vq9b2cANGl/GJjznuhEM44ZQ08zZLaxlPun+AZqmkJVAhf4zCZJaXXyiwdpXJVtvPYYttTAbG8viDHcKxPnBEHGlhmxUtGIQQ3XpZBSA5+MgBSA6I0sYeiSZV4KlXJO4sjexocZwcQkS4tNpRbM845VKIG37Y5je//4QuNdri9/Rm6E9P8fATRzNnzgTxoDRKN4kmQ7jYn7Y5e6UaS98nUkBnNjtasDg9EefOn71LruDhmONms8OOMaTQ2OeTwYGXdtehpWUzIop6SPcNaEGjFt5JtDcR1ZZpQYFIaY/qRR7hrIq7Sd5NMtCSUg+barlOXIpjWg7rJse497Z3FKtx+Y93pX8kh98dpl6v4NBQVI7c7/JnSkmOIhTCfZQ1ui3okQAtFT/kGnfwGX4V2CUSa5oNzHaEtSs6vP1Gnv7hGJtvEWFkloEvUFNxSFIiyWRa44iNSoNOx+oVTcqwoNsTC/yC2zHlc6u5j7rEmj1ZdYCKmCTc6kDQ1bU2PKuPZjmPa4eoVXvIila7gtdnEYll1cUmTtFaRcooxcEkB9sgYYlhWpY6NGU9iIgjTkqJYkurtbhFLbOp94wIlSs/+pjMwBjpVJBycZJ4NKz3XanSJpMdUWeguH1ExJZncjCZojSVUxeQFGaJW1EESYlshsLC5wvo9yZCvyiUHgKKEBCRrFUV8U3WqqXs1k5LmKR+glJiVcrRFJeSaREMhrXRWbykdruNN+ij26hpsZbbaWA263TNDoFgmkAqQC0/rckRiaP6/JZ0SGF3DHzZLGY+33M5C/M3HscQoU7c6h5bhw2GLUU5Br5oArMuju+2DjXEYtgp15Tz7U+EsVplDFe4pR6IxpQ5LINsjcq2W/ruDaZS0O5gtbp0LeFke5T7Z7V6HFppJJdSGBVYZQ8mKqLEwaV13GvTKRUI9s2jMp0jNdCHTG9a1WmsRploeki/l0DAUCHWI5xoGRiIaG7I+6ujZTdSjCYM7HUfv8/Q8BiB6KBGmKUQSxVy21QXbn5ypbqIvf4ERjiBEQzjCDNZMI/NlrorBSsifGoRZUXsFQewvMsDwYg6PmVw49P3tEz7TbrNVu96yO8mw8BmRx3zUvQljsGOsGOF32iE8MUSVMuy7/RgtsqE/TK4MpTjInvYQEBwH90ehdc2Me228scrtSrRcIRIPEpxalLRU5ZrkB4epV1cq0KkiFKy17AFwxAIMD09TbZfis5aug67ZleLwbrtpu6HpNCpNFMgFPKrQ9oIJAhnh3EaRWXyigO9VSnpoMTpNkgNjuALSOlWXYvPZO8qrfeS9mo0KwyNyH3jp92UzxtlamqakCFCcQjHKx5UwfsLQ7pNPN2v3EvZv4lrtdGU4YLgleL6t9xPzVaVyclxLYHLZoaYmiwyOBin2aqRTvdpP4EMH6TITXBgwiIW9Nfw6CjFco2h4VlMTxc4+7wf8d8PViv/NRRy2OuLO3DB+d8klY4znSvz7e9cyZw5c7n+mm/j2iV1f8oeRVJtHdPhW+dfzr0P3odl5bjs4mvYZ8/d2XbrBfRnwsQSSTZM1Tj8a+dw9HGnsNvOA+y83RaEfA6hVJJqsYLPMYiKeBmO4poSFe9qmawkSfJTGwmlxojEAorkKE3NkO4f1XVYq84QC3ipVk38wQSGP8rNt/yM2259gBf+eg8LF8z6dNjgYcPGGS767hXccMMNzBuJqPAtRUUSM1cHdrtDvVKlv78ffzyp97FkAOPprCY8lEcsorwlQ4GqItJkACD3TttsEYonaXWjLNh8J3babiHnnH4ApVqXeqVCu9mi6xqUayZnnH4av7r7dg45ZH9mzUqxcs00N978O1auWMXDv71JGaQvv/SeJg732HNzEtEwJUGpJPxEEmM6ePEFAuq0Fjat3+ehq8OpOMVCQYftYeEcl4r62f707N85/axreOW1x9luy4U4Zp1SuUDX8fGjq3/KV/bbny8v2UP3RvGBIRrFKlMbVvLhRzlOOesKTjrhy3puGc5EiYWylNomfQPDtNoyKIx86qgvE4vE1ewgv1M+P8NAX6ZXwBcJ408MYta75KZWMTQ4C2/QpFWDcnXmU4dylN32Po18rcVRh+3Bt089gVQqqGiPWDyig7BUIq4s5XKlRig7SGN6mtHh2Vxz67387BeP60D2lGP35uc3X8bUxDrdw6USMQKhKLVqg7jskzwm+eI0AwPDOjAqzkwQjYQIx8KUylUdXDry3sl+ZZPOtEl6+UxdgU0L/jP1dW/6sP+7An+5/yD38zsfQTQ70GuxNhtE4i5mJ0qra2msLRSRQ1BeixqEo1duVhgYmYvfm8YvU37JzHhDevBWEVUB3sKXEqB4FdeSg628z7q4UkYgUbfpaTyGtKoWNCYvTguJGNUbVS2ZiMfl54qTrKmNsKGQQaM2QzgQIBxIKivKG/HTqXaZ2hjgu9e/xzPPjzMrkeXBR/bTRuDVnzQJhod46Hf/4N9vrGffvYe44catiMZqhIMJYuk4jVaQk458kj+//o7Gkm17Bq8/juv2YsJee4QfXnIIx500xEDKj89o0Oz4ufmqSZ55tMbCrXxcf9tuhKKrVFTtH4pQyDd4/dU6t13ZoW/Y4uzLhtlx5wzxmLDUXKxOXYUQ02vy3rtRvnnqm2y7KMCNv9lRUOyEI3E9LEiTcLdmMz05waxZHpIDwkOTqKnwrWazZO+HWfZxgx/dsBP7fSVOIhAinrIplTzcdN1/uffBHJstbPH7Jw9jdLihLLdWo0AwGMOqB/jDE9P8/KaVrJt0cIImlW5JHZGVjSUWDM9mXe4j9vxKmut/vBP9yQlc5aZ11HEhhxYpyZCpvxRxNRtefnlrnltvXs5pp27F+d8fIRisYBk1Ap4kgZCr8XjHHmTN8kFOOuURVo3LQSZEKDBP2WCBgI3ZcVg0tow//eVSjNC7pGXj68vgeixwG5i2TK47hFMpPciI80MOzLLpsxr1Xryt0yGWyeC02zSaTUrVNo8/VuMn1y/HdGKceuIXOO70ArOHg8TCcXVcyuYqIe3rNdkUS7FUWaf5ljXEbnvexcaybIQtDKKEjaQKsJasQRF+fFN8/eu7c8FF22N48oTDDla7os4HX0CcQaGeKIBHCxJy0zOMDI+pY8ghQlgZW0UtPShWK+CZyy/ueJfnnn2TIw7ZmuNPmaeN0xKvTKQTenDNFXM0a1tx/jcfY7vtRzj3goVEg3WyA2HMlkfjlOVygP32/gXL1yVwjC6mOEwJYiEOgBAmXUL4GfB1+fO6m7etAAAgAElEQVRLxzE6t42fKF5fTg+yXbNEpxPFdiTWOpvf/Hotb729kutvOpq585uYHVubUuOJqBZcyWFW06mGj1J+iKef/EBjaQcfvph6bR3xcIz8tJeuGSIxukqvpY8okbBXXQ1VcQ67SZ55aoZHHlnGJ8trdLtBbN96+keiVIsuiViSUuEjbrvxQnbb0yEz6KWc34hXCkDsFIWisJ4jFDa4pFIOi7aWg/C4DmUMx0+t1iQ7exC/uHg8Np1ajVA4TLveolKDvqEspfwaIsE4Kz7p8MAD/8F1+jjn/J2ZNUdcDhV14Mu19PrFbRYhLHy7VlPLeoRXKIgFKcQoF6a1BVsK1MTJI05U4RvKGrANL63OIMs/jNI12+y6p6QFJpQjLIUaUvgizjHH5ycsDv+WlEaJuzFIo2FiC/dMBmFSzmPLXegjGk6qM1bjah4p5fEQT8Tw+G1whO3rfMpG9Wp5TKMkYlRE12co5mcmt5FoKEyrXdayiqgc/swartXQ8gXhhcq5VGKP8myWWK5pWfiFayxlIIEAjVpNywklBillEnJ/NlolwkGJHPspTfi55fpVvPlmlcnKWkbnDbPFFhm+8X87MzwswqW0hcud0sQN2HhcOSy1CccyWkwkQpmUWdSq8p1LEkLeU0FFVHgdg2QkqK5Rn9ErAxKRrdmSqLDEA9vExDUma6XdopCfVm61vGsEH+IPSMmQo02+nZoIhSLMSSGjtLb7lcsp11tYhKVOlWR0c9au2sjceXGiMuRzJApoEZIotEauO8rslJeili75/Rr/FFFX9DIRP8UxKZ9L2IuJ5BCV8owKq/HoENh9WkxUb+bJZKXkqEG10iIWFqEiAsFOryBHXrqucBy7hMUV3ZHhaJdQRMCmDu1mk0g0oeJrR+ZdWljUJZqQAq82wViIrrbLi8NV2o17LfUyzOh0ZCAg4pU0yzdJ94kLVJzYXl0H7VpdxXNxPAqyQgqWROxqSqzDEPZpm3BYXI0u3ngcs1JVt4/sDeqlEqFgkA0TE2T7BrX8w+vxqYgdTySp1xqKcpG9gTA6JbIusXlxrqmg064pZ1MIFOK6UyiMV+4zEY2TyhaV9SL3eSAobEkZ4Cb056rQKD9X2pxdKTkT12ZXizfVoRqU+1SEb58OiSWtgy/G1NRaFYYE4SIx+EpFhp4RXFtQBVKy2ROytfXesjR+LUgMcfjJcEXKaMR8Ks5ojzcpRleNT4vYLtdNRKtWW2LZ4hT3Uivl9bvo8YVt2tUGyawMtF1q5bIWH4mbU9y3QYnv6vWSSLWI6Y6K2y1xmolTyx/A8YWYyhWIhP0EhelpRAmFY9QadQLCF5Q9VSWvQqTcy+FIQDEB9VpNsQyCKZCyMX84SqdtEkym6ZRynwoxHVyvPEtk/9RjLYsQ7/O46q6Wpm4ZNIp7WpzubqetcXi329XPKutUxNWACslNjSsI/1OLqDw+ZfjLM1Hum64kS2IxFXl0sCTfvbx85FEnLNyAobxI4ZxWay3CkQSxTBbLkbef3Yuwa1RbpEy5h0J4LEfRU+FEHKdVVQHXDfj0d7Jb9Z7jVtyMUnvk8eCToZOUoModqO8TD6ZwXw2P7kEikSSWNyhwAS0SE+ajx9PRgZWsTb+0oXvlfhPWowd/KIjZlcFKW3EYvnBA4/Xy7BUnrwrR6tI1KJUaJCS+7nZ0DYgIJgMDuT/0Y+nv6lGhUFre5Z4RbID8LJ8hLHVBALRoSC+CNNVH5fuUZ6ZBJpOkXq9qwkLW9fjGHAEZKGpMXIwPGUXgyFqQf9cCSMvUZ11AmuQjMSqFCstXbmDdhgn+9re/seeee7HFFovYZZdd9V0xvnolBx5yGhdddA7HfXUJIRHFOjYd0084GmRqpsQee5zEFVd9h802H+O+Xz5O0Nvkqqsvpq8vjuMxyOfb7L3kDB04n3vOVznmiCWYzSKmI8WmIYI+GXr4qVaaBEMRdfdHQiFN10g5m+ONasGh4Q9QnK6qW3nZ8uUMjY6o2/CTT1aRSGR46g8v8MYbbzAwlOGh+65XXr7cr+Ketwjwvcuv5fxvfYuxfhd/KKqsZyMgCA6Hbr3Zc7FLmkSQNsoZlrI1EbalYE2WmUAWROT343ZbPdHWJx5qg1qty/vLpjjo0DP5+S3fZbstkgzPWUS5UGJgYIgHHvkDL77yBnffdSd773kAjz32cxZuNsxMscGJp1zKWWeexpe+uIhYMsatN91HJBTktNMPQigO8UiCSnmKjhnR6yMDU+UvuzJs8lOvSBxfysu82mfQEM6xOLAti7+9+Aq/feRxfnjV5cyfM0pQVmUkzfR4jssv/wG77rILhx6yH81WkaGxMWVMy5r5ZFWBPfY+ir1235YnHvghpel19GfHMCJ9yO5a3PphiegbjjKbpQyuN8wxaJSlr8KvTFynYyonvdUwlZefTA9SmFlLIj6CNyTMNinVbHL+JT/n0ade4InHbuLLO29LPj/J4NAgbUHKdHv7VRkOm7bD4Ogs6pUcjz/6LD/75Z9Ztnyc/rSXX935fbbbejMiUropzCdb3nFBGs2OCs4ihIeiUmongx0/VrOuQ0vZG0lRlji4hSEeHjhwk860SXr5TF2BTQv+M/V1b/qw/7sCz9yzn7v/wWfhartpFb/bYSa/ikxmAfHUsDKYxAXV6rR1o1WtNRicO1cP1oY3jkeYe+L0E3i94QePuF3lMCIHSNlU2Dha2GNjtyqUCxXicYnCGExObNDim3iiX6P/4nqTDaq8rGSKKxENcTt1Wh2GBrLgtjRi41o+rLZFpd7EtcO89c8K51y6nKmmy1d2nM/Fl/Uz2O+Sn6wxa8Ewf3i6zXU/fhebKW68fneOPnEWIb+jk3nLSnHLj/Jcf+/P6ZIHes4PiONnCMM1eObRq9ljH2mM3YjVqdLpZLjk7Fd5720P226X4bjT+th3v1FK+TKRmMvMTA3biPLi0xHuuTHH4JwCDz23H9lZJmZV+FgtOk0vxWaIY49+njWfpLj4e4cTN/Is/WApqXSaZDzOaN9snvjdc+q0uPC6XVi4U51koo9m3WF8PMExR/+JSt7gd48cztbblZFkcDBSoVDo8N6/Rrn0kr/hGA1eeutM+oY/EYgSPkfidrI5l0lvl8d/O8Fzz7d5bWmRtjT+GgZB28u8iJcLL9+Vg4+NkUkaVHLT2H5Hof+pbLbn6BW2nOuhXMrj9/Vz3x157rz1Q3bZLcJP79qDzIiYYHIYHlkn4gupUatZGNY8xjck+PZ5j/LeMhtbykIokzAsdt91PudeOIcdds7i85UJGDHWr8kxe74wj2Z0+p/JiNAqvL5euYgcCnJTMxrfTPT1US8VtTRHXNByxqh2XNatTbLvfj8j7pvP8Sd+jksvn0NQwPMitsQiepCQze7g3AU4dWFkCYOtwaoVIb521JOsqYrbqYPjplRAD/hCdO06cX+d6646jEMPGCScqlOvF0hJrFeYjVKW40AmO6j8TcFqiDAsTh851MjvKy7MUMShUV1HyJvQwiPH8NCo+2k3/CQTcuzLkZDSCmWHefSAKRvMpmljuJvRbK3G72uQigxSrEzg9ya1RX3D5Fqi0S/w2mslSpUGufwEM7kGExuLyhlLpyLMmTXIDtvMYd8DpVG6QDTQh0tF8Qk+vxzaIgjyzeuNYRkjTE9XyGYkVt3AMWRTKZHXoMalI+EwxUKe0dERLDtIIJ4kN/EJfr9NzJ/olR95XcbHXWbNE2bhoEafLbOkTFvhaFZLU0QSGVrtAVYuzanA0G2Hiae8TM8UCfij+AyLdMJm9gJp3hWx3u6JYvhotGRvG8PpjPdawz3y50T0QCNn6UqlpBFREToDcmgWFpu44B0PRmwYu1HBG2iTm1inB2OPJ44v2i+lsExPf0B/OqoHY2G2SXGV4AtEcIpHogQj4iqqEU6n6TTqyjsVV59s4OXwLc84iTgHwz7qTcE1xMlNryGZSuAhRtuaZHh4jrRfkc9NqiAjhxgRSMSJZzhRLXJzDeHjSqFMhKnxKpn+fiLy57Qt2q0ujaYIs1F1Qwo30RsPYDfLoocph7FSLeETfpnr1XSBEYlgtYVbLJHbmMZ2JQ4qf8nwyrAaGukXQTiUySpT1epYBJIpLVIR/pnE6sTlrYKBCDjSruwP4nTa2IawZkVAgE7Fh20N4jGiGkMVR2Q6I43MdaJhm65ZwO/LYER65UZSABXMDELXxWlJjFbwB368YbkuYVr5Cq6vQUfatmMZAmE5JG8km+5xNEXEmZnM4fF5iIkw17V0vUgMUgpyyuWZHsPVF8UfjGuzuBThWbbw1SQeHukdvNpSoFXTNS6DnK7lEpNr7PVSylUVhyMCsjSKxxJp/e9FdJHni6wBEaEFiyEiqPwMcbOJIC68yVZH3LlJui0RCR2qtTyZzDCVokUqO8jMxtVk+kNUqzltRg6HwtTrJsnkmA4yHcfquf3EtSn8Tj3QRVUQE8eqDHCa9RaRbJ8WJAkzVgt35ECv7j6z53AVwcvw0Wp29WAo10eEVYnLSqxYsAIy3BGEj4iVhYLEoJP6HBOBS//ye+lUKtQbDdJZ4Yn3oucqXoZDesiM9A/o99mtd/V6+AIeylUp3hJ3lBQ2BUinsurKlSJMcfxO5ccZGRujWCyREPHYtgkK373TolUXJIej11H+HOEs+vwhCtNTWnolz8u+/n6q1TrRSFw5mo1OjbDEhQPCvhacSBuPDETiCVYt/5iBgQEVfcUcKX/JvqSla0wE1ybx/kHKE9Mk4hFlJ8qgwhMK4RXLczRKu1DQ3yWUjtAV9nQoiSOsQuEMRwycVh0jOqwMWsUataRATRABLh5ho0qRjDxDvAYeOcyLVtbu4AlEtVxJC+Fsi0a1RkBizlo05QNfkHa1qgKIPJsdEZ79PjoNieQKUymC7ZGSGOleEnSAXwciIqCIE1hQS816RUVFX8Cr10d5kR5h34b1nqo2JOIu/FERQNu69qQQToYQGsfv9lA9kU/LqITtKuiCUDiKL5rsQWFlTyhrURy1Kkx6lYdrW4LTCGp0W9zx8meLi1musUaCfS6FQoG+zByNjlfrddLZLK2WpA/aOkDwSky+PEO3XddBgzyrI8ksTRGGIolPWdAy/xNHrY1Za+D1ijjeY46G/IJdkHJRqJR717JQzDM8MkK7UaNWr5NMpTTKL4MYMQTIwKTZqOmwArurAow3lKBd6xBMZNX5JuJvoTSFbbpkM1mqpZw6WLN9wxhBYcy6OiiR70PAAla7rS3y4VBITQiO1VBufjzVjyHryfLhsZusXLGSefMWfHo/C57LUTQE3S6NdkeZrRLfFsVV3ifCz5T9hzw8ZKgkAz+5f3sliwaBSJDpiQ2KQZE4+/DwmARX1A2scX2viO29VJA0qMvQQwdGstbkPohEMAtldVzK9xuW4bXsmYJRLa+V94hZzrNmw6QiOYb6ovjcNjOlKuF4H5FEUJFV1157D9tuvw3ZvijPPPUq2TSccsrXdPgWSveRn6yy+16HMzHR5c47vslXDzmAaKIfu21TrU7i2OOapOiYASrVOiMjszD1XSzve3GDSxmqDPMSGoffbodD2XKb2WQHh1i/YYblHy3ni1/cTdMZBx2wP/t+eR+i/jrlwozu4aQfYcWaCW659S4uvuh85g95ldUqZARJpcg7MJhI6IBAhjXyThDEj6zt3Pg4mUyaRmO6xw92DUrFCol0XJ+nRjSMVWlhdQOceNolvPSP/3Dn7T9kH3GbJgco5ovUay3+/e5yXvzHf/jOBRfy42uu4pqrLsXnaeG4PvZechx777sLP7/thyr27vj5IzjqiCVc9t3T9H3t98igz6LWgMzgMIVcXpMAiVhUnxXyPJDYvLjTK9Wq3pfyCJH7+sGH/sjd997LX198ir6El2qhiGOHyAzP4Y6f/ZQPl67ktp9dr/e9uOYjwSgtO8wll9/IunXT/PT6C5k35MVplzSRFkkMaWmyZUM0kaBRLfYG7gEDs9nUAYnkJORdIO8EfyBErlzUYXIwJOweL6vWfMjmm22v3QCBUJrx6SK7730GbdfgsUduZEF/TDnZ8j6U55gMsuQs4fXKQEnOChZLl37EK//6mKuu+wVzZ49x8vFf5siD96RUnP5/7L2Jt2VpWtb57Ons4cznDnFvREbkUFlVFjUJgqKApTKJgtpCyVBAKYqFCMWgCHa7RJwWIqJLUFvbqbUbRFG0sVnYCjQWAi5KYWljUUOSlZkx3enMe589716/d0f9FRnJilXFqox7z/n2t7/vfZ/3GXT3zrnGRzNVm515DRNYV9WppoQG1qUePLivk+Mjs18BFOeMtoFsjorI0/DO73mKMz2FXl5XK/B0w7+uHvfTL/uJFfiP//xLu0/99C9WRNPVVNpdPlQrfKjOdYB04gcmXRuEY42mt3oPKroMFwZILc+FqdqzIzqHho1gHiSAsH9KY6m21cEAuXR19YR1hazPMa+wXsqX2bQbi74oiQ103azXmiLXjyaW1GzhCm5lhuutsWoArTzlB1fXD27pM37XD2mb1/q83zzWd3/v2zUJWy0fN8rqtf7dT3r6nu//kDyv1j/6gS/XZ3w28i4u6URZvtZhc0+f/Tt/QC89/n/NAxEWQ9OUCtw3697xc/pnP/hH9Ja3S0mYWbGe7kb6lz/0WN/73b+iz/z1n6Jv+3Nv1zPPPVaaXWk8g3k2U5f4+tiv1Priz/0Z1W2hH/nx36O3fZonpzpYyMNhu9Mv/Hyl937Vh7Wql4pJC/f2ainoFaupRkr8RKfHjg7r+/rOb/t8fdWfPJVjIU57XXz8k/T2d/wl+W2ov/I9b9fn/d5OQTc238iyTvWx/xHqW973C8pLTz/2H79OXfhzmiS+unKvphkoJOHz6krlnun5W/V9P/Dv9Y9/+CdUl2O9/Q0z/fAPfofi8UOhdNkXjzQcjtQykW0qk8NQcMHCqCnQ8UXqfP3CT230Y//yY/rqP/QuveO3OOqaVC4sZRFcA8+V8BCKoqnKdaHNTaCPv+yoqAjyOOi5u5EWi0zOBDZE2TOtwpmlsvqDVkHoWKECA4cGjkYL5kU8hsHgq9huze8LoAEj/slsYiEem12mql3op//DYzP5f+vbhhomBOokah0CPWoNfKRf/H2ev6PZ2Zk1u3la6mc/sNSvvXatN7/lnoq9awyHTZ7q3gskqb+kt79xpvkw03Ay1iCJlG1XZqq/OF7oUPTBbus1AWZDS94eEaxSlJY+Cyu6c1Zqq53ybajbd55V25Kg2qnxEgUh03kTDFqT3bSFdtuVRoOpMcpuLhydnPM+ISUrVDatfOfI/KJqXSsjDMUGII6KHQUe7JXOkq6RMDUdXsYAj1cW4oHfFcMOUqfzbGtsOcKH8C8czk/MXzhoPGPmuDEsUdhdoX1O/Ahp2BazZ7TbP9B69xDuuU7mzyrwW1XNRkF8Is89V5ZeGOvMCwHproyRnGehAt9T52XK9wM1la9BslHoT/ogAX+s0J9pn60UjZZKNzdKaDD594KJAsLAABaKRlGyMeYTjIa2ggW203A0MAYWzTuy/fV6bcBWui/kD1gPV8lkqHy/tXMJxtYI9hQA6XBmIRlel5uENOgSheOhpc5XFP14uyEjBujCD6+pNRszDGqlgWuegOxn2FesVed18uqE3GYVxUHB0NNy/0iDAUneSMVjs0gBnKHZCaNQh/1aQQDzxbXmwnFJto9MPu56jaUtG2MVb0Oa4KbRIV1rsgDIW1vKdlM7PUus5TsPpALmfGzPR+2hb44dwllSBaNI2erGfh+WGU4SqUpz+WFsMjgADySgMOTwYKRxJ8G7DmJjRRIkYQCeCzMYmxeLVTE/TvyxCfDrSlqQZ+Q4pbwot0R3kqbxzsTDrmsqDYwZPFCx35nfXTSN1RZ7ffxXb3T37nMajPBFddW5A203SyUJ4FeuJIqNmTnAEzD2VB1yW39YjtwxeAy23cG+W54BGIzlezAfO2uEYcnk5UHALPhv8vwAq/gn9Ia2p6TCGKwEAVlYlJ8oy3jn/d57vGl1eXGp4+NjRYTkOXhx7gxIgo3JEDErcgs1AfwkhGPAe1W3enT/QmdItPGcdAg8hBXeh0m6g6RPHHdRi7jG/qP5pOFXTQjWQM1hZ+805xIsNu5RWEAMZVgf1gWGJn6EFdLqPNdoOldbViYPBmgBRB34I2Mnwki1s7UEKOwUxnhAugqRZ8PAwquSNTsArmNb4BvLjToAdhH0rKv7D80L+PjothwvVlNyH/DXKwPyGKLCgN0tN8b+ZCjCn8rFD7M1FjBsYL4PYUIAgATM4KMIKIk/O8OpOGawMNB4vrDkd0D1xhlYWBAgqHygnsbO/XS7VYyEN83keNiEIImt+meEtNxS31uW1cA/2FycyAzvTLWBrUSOsgYbmZ7NyDnI+q02S53eekZdF6qGkXfYKYzxwE2VHVqdnd6RwqGy5VIggpzjl1fXJiXnS/bp9X2tBFB2aGqTGwOuMghk4BEMXFNvVE3Xv5PUbF3bMyCzvbFDRap8nipe3FLbMlDx1R1SGzTgEBBN8Ht0VeeZ3a94S7LXy5wQpsj2QzICeHeUlViazHpmKFYxOSDFwOoaM8V+EqrV2lnUM8IalEu2hq6BDDy3It1oNB3ancWz5Hlxnrg1XocwLoFS+jCbAIbyfqvssLH323HHtifxMb5ivY4XNnTHZicMsJhaaRiH2mV7Y/sOxjP7fmVWM0dTFMEi38rr2L8LGyxR08LEzrG/KlK1TaH5ree03+w1mk/tzoBBB+u4Lhic4g2L2qQ0f2fkyoD415cPdfv81OxEyhrmN6CNa8AUZ8UhbzQyX1ZS6Atl+0zJaG7ezGVZKOTcsiFJb6iVhHj6FipREiSRytZRuqs0m532DDpj63I29PUVexbFGEoMgGL7/+vaZOaA5tTa2Cd5sN4pulGGbbd9yBbTt65nUjJ+pw7HUgBlGoMBQt24exhGMIQJEpiuuXmTGnMVNr49r9iGi6EPq7MzGwxk8fFs2jN/C+LtGNh2TAzM/gAPZ/IZqBRREO02DMakIKq1XqJCkDGtzR+Xeq+Q0kOjD/3qh/TGF8daxOfK93u5CUFqhYYhwzXPmIV8fxLaWVdCcwlFMtsRxv3LlW6Whf7En/rL2qS1wogBQae7dxf60nf/fr34hns6OV6YBVZ/B+PVGsn1Q/34T/yUfvTf/Ht91Xt+nz7nt7/DCCZZ3jOsUfFwNigeyGsre5ZNUfbvQdNoPJ+p2FxpgE8oIZh+2IeK1aW8MDBP/tBf6Iu/7Ot1/+KB/sUP/wPdPvKNYQwCiXz9tctMn/XZX6t/9A+/R+//hj+jf/cTf0dvfuGubq5X+uPf/J36rr/w7bp1Euq//4+X9Le+/4f1ZX/gD+hLvuS39lYnbqiywq88sPcXQN+GTOneSDb0X9fX16q7ziwEbGjX4uka66u+8k8boPvT//GfahTula4udHL6jGazc11c3ej7/9bf11d/9Xt1dDKxnuHW6Zk++vGVPut3/D797i/8XH33d32zTqYwcgp1GDnXDBRiG/gzzOTep0Zh+JFuV7bmDIU5T/DgxXqp4SwejLW7eVUDf6ib1QPNpvfUdrnZBD2+2elbv+Pv6Jc/9DH9m3/9/XrhOLa97SAT6Hr12L1nn+3r/qaQq1S/9sDXu7/sG1U0uX7on/xVveHes9qtL3T7HE/2XFV5UOgPlIwmahvUOIR7Tq3npZ5GcTKD2Y/FA4qD7d68lTk3xvd+/1Oc6Sn08rpagacb/nX1uJ9+2U+swM/80Bd3d5//LJ3ce15ZdlCT73V6NlTdTXWoCYSYGZDg4zXkT6SuD9iwmrKj0ezlQHIA0DJ19cYClihoYDK4OqgtC5Uk7PpI+miLqPORYpT2B4n8arXUfp/q+NYtrUhsjAJjyS4Wp/LE9LfWdBGb5xmBVWW5VEZTUCb64E9LX/stP6dtOdR7Pv8Zfc03d7p9mshtJ6o66YP/dahv+qafUlcP9Xmf5+lv/O3PURguLSEzK3YKh4k+/JFSX/olf02PV49xL1OgO3Kdlb7h696tP/mnfrNGo1J+WKouaKDmur6I9Ff//I/rN33ab9Rbf0Oq51+gKEQ2Q8MQqWh3Wt8k+mf/G/KmXF/zjS/q5LyQB2OlCXR59St6+ddG+vo//Kt6sHlVs0VjbK5oXGt+NJLTjJRvG332uz5Zzz8307PPtfpdX/Oi3Aqv1cf67z9/R1/53r+vO2et/vcf/COaHd83CVa2vjFW02Y11Pu/9t/p7PSe3vO+F/S2T47Md1DNTjUsFX9ifraudrq6yBQGL1hRCavn/JwkX7yUkAxP5UZjk5YOBwTv3FgaKsEoMLJmx8cW9EIBnGeBumquql0qPTzUnbsv9D5rMECaRl0La5NymvCKufbZRmVNURMrCWN13c6aZjxOTTY1iNTkqYHdsGHwpMKXFBkWLIKWYp4mt210fbnWbHFkLB6zfasrFcXeGl0ksmF4qt22lT8olAxb+d3A9mgwRmZNwJZvjBfz8G07bZudBtVQUYhh/kSblWdBWF4TajhdqGhzVc5BftQaazL0HM3m533TAQOs68xTzsIB+O4OTDlalVDrFT6MMLECY07CQIT12VYTAw5cv5TTDgx+Gk3H8typmvZgnqCDMDbGRbpslCRIe2E6IREcGCOkdTe2np6m5kOLlxTNFX+3KQlN6qXNSLsAR/3QN3AFyThNHYwWEpwJdBoEoQ06OthlZa2UJs0baBLRpKKhao3tYrLvBslWYBJaQFCacZ5lXZbmJwlIEAxhn65UVomSk1sqVtcC380JiPFDxaPbavNUWf6amjJUGOAhScBJY0zX5fUrms9vmx1GPK61vaGhhR0SK90cDOiBbZiVB0XhVHsksE6rI1gGsEbaHkBHngeQFA9HciydmhAH2Eqp0t3GPP1ojNiv7MPVaiU3dHV0dKau2+uwTzWa3tVhcyXHzw2UdZ+kQrMsNK8WWKAAACAASURBVG58hsDBZzKwvwtzs0IW3sEIRNa8UFdfqi4ZEKCvp7+Fpbc3duejRxc9k6ZpNJthPdFot1np6PZdLR9dGFuIZwbg9+jhQx3fu6vV48eW2gsrECk0noiuU2i9eqRBSIiNNJuf2tlNYjmkMUBYZ+CrLvFORmY3UoPXnQtYhEcowFpoIUQ3Nw/Nc8/xffmE8hCylQytUcePD7kzTToej/5wbD/HCwFetnJhCNGQguJgIVD2zxR/Sc8nYXklP0pNElylsTqXADiYgPQnoXnTIQvuAuSohQQg24Q2sIEVgyfsZrfTJAkNqCFsCA9G0rI5O1y/wQlBng1mUgu6Y1hnwVwN91ig8XBhjHLfQ+4IZ4w7rQeHYe+Q2k1TDzhf4TvpsEd9ya3Mm644dCaR7pPlOwsXwn7g6Na5gXdIQlMGUa00mcwNpKJRheE3Gg8NWOXs6xO6BxrNZ3KQjJu/btl71uLLiPqjabVb8z0KHZ0sDDzhWUYxHoX45JGwToJxa2wcQBCaUjxwDTQm/Xs+txuAAKYy3RuYghTZJKoedgADa7gvl49UNaVOjvHNxO8OtrSvcBAbe3F2dKLdzY39HhjTeExOxwNFMQM15OgEPtFoBvrAz/4nveXXvVW73UFHJ+daLE7kxKEONygb3P69BFgqcsXjkQ6bjYEIh6qxtTs9PXoCCocGJAMiWjDcMLSQNOwFWPvpbK5sl+njr7yqT3rHO1RmhbGM2Kd2r4Wt+cKm+Mq23Cn4OCNRj+Xa2UXAvGf7kSEYg4oaKbQGCrxAZbmT53GPwYAKDWQn2AebGth8nHc2uEDFgwkr7KZDruXNpU7vHBtwUFcMCvuwzunRQjcXFzq9da4DrGmzVPB7z00LcOGeq+Qmvop9pjTN7fnxEsNeN3/PeGqsS4Z1nBWWqs3fDWMFbm3AajheqBXWDaRdhwY24slbNgwkexsHQC4C6ggzAnRhPRigAjpy5+I3CwA3mk0lVAg+AwwY6qgCHGPDwaQFoPZD7lk+004Xjx7p9r3nLYkb5iDAqt0NPgBkpdDFSz1VMhoaGLu82lj5MBxNjA0KIxcFwx62L+Dk7FiNGxh7nHsGgA9bBJjGpHWzXviAhtHIBq/+gDAtbJTQ1a+V7681iE/Nl9EbtApHE9VZaqx1l/feaRWGE7sbeEc8PEsL0sNhYDc20MUigf8O4Mn7jowbkAYQEEYbnpHmRTwZy+ka5ViFDBfiYOsa7luCxRrV3LFNrfFoaCnlgOkE9xjrv4Kt65k/KOvPO2sgP0FZRmrogWh+/ycCvQClAP6j6ZFapqEMJagBAO0iBm0MVgDy+OxDs8IA4K1rhmtQ0/GCdXRzc6kFA+qQgWbv3QtrEEYpQx4756LEhiicgewhwF3+nQaw/MnQxnWBS1sVDYOT0CyAOr+xUML05loxdzAWE6OpOr4cQaRZo0O+VJZf6/zOW3ubB8Kl+PcCVEG9nJ7E+oFghT7Qf/nFn9Izz79T85M3KTByB0zd1sCzyXBi7/OrDx/q+RffqLrAQ9XVw1df0e3z53X/wbU9J85NrEu4AwktpG7AG3+1XNveCKOxpqiQFOgjv/ph/fIv/Vd9yqe8XW968a6qhhAoAtCoKwC4+/U0FjbAPqzVQaRDBkjPkO+g6emZsuVGw6MT21/OgGE73ruhssu9ysbVKxcP9JZPepPabNfXt9xfVauXH671NV/3bfq03/Cp+m+//PP623/3r+tkNNZkPNZHX35FZ+dncpXroy8/0Of8jm/QH/7DX6Lv/HPvs3rT6SJjzNoQDHY+3sswpsOBlg/vy4WJjKrH8ZVXDDhjs1PAhuYr3vPt8qNQf/Y7v1XPPxMpISCSGi8eqaxCveervk6f/ls/R1/+ni+1gQcj1X/4T35I3/O9/0Df+9f+lL74Cz9bic8Ab2uWMjCWQ9jshNUxNHYabfA+DxlI9ANJWLe9XYVnKjXqGd8fyh956tJG2e5Cu500Gge8HLr/aK13ftpXqwt8/Ylvfbe+8Q/+fgupnC3m9lm5w6hjubc4Ox5f3NfnfsE3697zb9Fzz3r6k9/yXv2bH/1ZA8j/4Fd/kcbYonSl2SXhzW1WEC2e49iJoTwjcOta8+mpbi7XenDxqt729l8vjB48hg2nX/gUZ3oKvbyuVuDphn9dPe6nX/YTK/DzP/IHurO7n6GTey9ovU41GkXy/EZFPdP8/I12udKIUyzxX3r/LqT+tcnm+xhXX52Dmf5GDimQ3pQ5uxXYaimyVxpTNOR4B/XMJuSITChXV1d67eWP6Q1veNFYJvCBvGSgdAtA6FnBeHWx0e3TY/NN9fFMM0Wxq9rxtd9k2jw81Xf85X+t+68O9Me/8m1699e8UXlxZU3qbp/rtYee/sZf+a+6fOToS997V3/oj36y4tGl5J3osCyVlksxsO+Kd+pb/sT36YU3n+vnfvaD+sH/8/t0fu9VOR2+P1MdtktFcWTyYYppmpb9klTNG2NnTsa31LSwhPBK8jSazMxbp/GYhuLVNVJOcAI+gt5BxSrQdkfgD0yp1CTOnZsrK5GUuooHI0t/3W1gDHpabm50fmtmAFlbvFmvXqS697yvJGLCv1dZwHRsFUesPyFFEpkZvrfUIJ72/mHjxIpT7A5gTgzngbJNrWFyplc//ku6e/ueMhqUmEZ/a8DHIfcUDZGqNYppTpzWCsK8AAjwVdWxybe8JFa7bbRLlxqOEw2CmTbXDzRIXPMXVAcTF0bDgTQFRYR94CkKuDQZWqiEFzmqt5aj0TPLwlp+SFFFejHAaQ/+mTeaSXmXvTdUOLUGYbtdaTqfyOlqZciJ+Ewu7JuhysPWinswm7rdm3xwMjrufdsIWGlhgzna7faKJrWC5kTp7rHGi1O1Tiw/CeUcniRVN0z38RpE4leoArQbJPKYpKNMahoNk5FJri2B1HfkRWMpQ2I4MDao69R9Qi2+a4DFHQxQ2LiVovBZK3ob7DS6qer2xsJcHFiOgI0wx/YbuS6+nbcMoCNUDbmlkzgWQNJj2ADalQEkVRVbc2e+ilFkMulDSdhDJB0aC0RoReNAw0/69kSHbGUFPMx0ZxBbeFbsdwqQA/qhgWywhPm7gEE0hPHwWNvtjeom14wAF/OFa8zqw/d8SwReXW8UJ70XHYFpLf50hBTUpdp6pdF0ojSrtNvueil1TcPMuYHf8liVe1+Bf9fYWnmKHx9Alqe8AJzrNJqcGFsPoMi6c8ttGevXPvoxnZxMbS2RNWJZ0nv+jeSUHAKE7cBklDHmhqPY3qnORa4XKS+uFXqe+Uu7bqZDhX1IZO93EM/UIFtjCIF/JeAh3sAE+IEn4ofZMc4IFMJqaDvt9ngeh8ZCZE/X5c5AsjAa9j52MPOqomd9Vb1MljAUmGIASgOQaa808LZc36goD5ZE7IcjNWXXKwpcWDKkVFcmS4sizySmtxbn6gCGYDdWMAF9lRm9TadwiFcxQzLug5GBmTeXr2g4GCkvco2nE/lJYl6lHux1kGH2YFkqmE1VbffWMDEowIMVULNzcq23j3R0fE/Li4Omx+fKK9QRuKvBViyNITed3DPQ1axknNq8MWHjZpsrC1DJDomOZnc0HNJ4P1CYIA0nu8hXQyBR0xlwSSAHzNsDydfmowqSDFstMtYhAIaBEoDUc4CYUrkxJoc6pK2SIZ6p+Hwy7PEtyHE8GhuzCxDE9grM8/3O5KldV6moHQ2GY2NH9XJb2TuZ7Xf23EiBB3wAZIdFxTvDEKIoewap58Y6ZHwemNh7bTaPjb1cVq1mp+e2Fy0cHfAB39MS/9tKUYRfYCIFIyzO1WyWdq4h2efcBsCF4apgaHeX6oOBl4AjoxFhjZ0cmNR52t/1baC6dLTZHPSRj57o1Vdf0me9642K47WtO37YrLl3fFva7lRkB0VD7D4KC+Y5PQJcqOXBlrX7xpOGUzX71FQvKFhgsxrYntdyWKOra/Oqg0lM3YEdBSAWzMnOZcDk2OAEawHYeJDB+fvsPVh1fB8GbYDwAGzUD3wXAHeAHrxvCd0J44HqrtYYH9PyoN12rcn5HQM3oumxspR7DRCOMCzAWN/sPqhdoulZTyPsGCKTOJ7osMkUTcPew/hw6NmB+OyyT0wWHMgbRiq3SwvNqwFBg1huPFNb7EzJsd1uNJ2daL+lcSetPJc/nprvIs9PZWFKkcB37VkCjnU5w6Jc1aEPM4t4758A2A3+pViOtvUTIBHw/2B3kB+OLUDU6zpNT07V4vHQVtru1jYou/Pcc9qtrswH1gsiq8sYpHg8hwBrAoDjSvl2ZXuTcBkY/UUByNWzd5OE9HX2X29PUO8v7R4oqr6WRD6/Wl1qPGUQ5Oj65lIn+KLz7OGBl/yMmXngMnwHzGEQUdeFVqtrnR+NtM8rDafnCsYLu3eL9VLpHp/1xoaWfUBcrXg8N0AV/3rfGUiHrdaXH9LsbGF1bqW5BkFnwzSAUQY4BDJ5bqvQWHKOsfZIbQdUj7jnXGmXbUz5ARuNZ44tCEA/YFSR7wyM54wsdlgTpYpZE6x2Kl8Fw+iQYLC9WZGE5mdayamxttga0QBAmT2Ls5YF5cQMNhjE5BpO4yfDZcd+J+8dFjDcEwBFVb5VlhEqynOA2RfK471HERADhCY6pJkxMwEoLQSsc8yXebNeqikzeV4fPDcece93msBmt+EU9yxDzdgsB7x4rO3VhSLAZbyOg1BNXqrOUX0RIJgbEBrgibndmN2GcledT920V1ARJsgIQXJIdd/ve1A4WMhzKimkLiD0LLDPhQ9n37DXtqeRjOfbV/UzP/lj+szP/FxF07fIjVAL3chp6UH64dKDV1/TzXKl5198k1p8i6dHOqRLhbCAt7kNrQHaqg5PZpQt5AkAkZIEP1SKV6vfWPhf2/Ue04HXaXX90Dy8HS8y5rEf9KnzTtAp3/T7nlcmHvE+D1TY0CEy5RN2U2VRGUjOXW7EA4c6oVGZZTbUzIpUwzlszlJDf6yaQD7umuygmHCxi5XCIDDbFWY4MS7CMFq3W7386iv69W97q91Xf+8f/Cv9T7/vS4zEwf2U7SuN55H219c2aMcO5OryxoKtUK4wiNjtNxpPZpZqjwUH4Crnz/u+8X/W//Mf/j/9t1/6UU2jWsXmkeZHc7nDia4vt0rzSF/+3vfpi7/8y/TwwX299OFfM4LNb/z0t+ubvvl9ClXK4b2eTM3ftE5vzGMXNqoNjDi3qKnxWIaYg50IiqrJTLs0tUE/wz6PQM18pWeee5Py3bWGybk2uwv5YaCP/Npj/ZZ3fYNaz9OP/qu/qbszV8/dOTayQHY4GDOc2mK13mi3T/WRj13rK776f9G73vUO/ZU//8d0tJjod37RHzUw9z/99D/TKPGVE+iId7tZpDTyCfoc3FJTR1S4RkoIXOoLVHTse97NyuqM5M6XPMWZnkIvr6sVeLrhX1eP++mX/cQK/OQ//cLu7M67dOv5N5p5+OnZcyYVlUuRC+OJCTkylsoYDPzDlN2j44dFaIwgRqhWgUjCj883OWFDunFNGBOSI5iWEJYcKyjybGNy0YGLrK604qXYHQy4RZJSEbyAdLKrddjhS9rKD2BUdNqtMg2DsQ5Fqvv3P6I6dzU+PlVdJSbJRoo7iEdWyCBro5Hd7QbqWvzg8j6hfkjjjsdQoqLemnwM5oPrTOVHyJtWBtwBIiInN0aGK/tMFMl4AyLdcZtY8nvGXpvXCsashad8VSmcVFaQu26kIttaATuenVnirAsjqPGUHh6YjNl8lvxO+ZZmbWAm8nVXWrPGhJ4pLiFfcvCIovEaKCv3BpLQtJOQDHjQVgNVhqjWGkxi7W+urYE5ufWG3p8WyS9dQeOaubqFgiTYQHjqmo2BBHgDVTzXylNdtPL8Un4EmwipIiAbhIKetUHh4AwWJiur9niAlUpINUbhVXaK477JoKF0nVBtia9fa8nx7mCqrjjI8fD4q9SWTOktYtkab+T8gzFNDPtuaD/PH+K/SyowDDQaP09NjpVEL5xrnVpxQHhaD3w0yFApWC2kpAeP6gLAqff/Yk3TdK9kFGm73lgzSPDIfruWW0cajSPdrNZyB7B3IV2FZq5/2LeKAwAnGoJGyYRwmJ1Kmup4YoB4jgw5Yg8DuKQK40UP6taVSRUj6Jb1QMl4ZAUbk3iacRoBvE0b83mkL06U7i4McOtqmF+F8navo8kdA2iCeKG2hTmaKtszTNjq9r3b1ty4nf9ENg44fTA2Av5ZllzddioOuYVoFGnRS4th1iKvJYm5JagEFi8SY5g0B5PjDlBuVY2Gw4UV2/jNWaAMLOMQgD0yyRsN8mZzaV6U+Kv6fixVDEtqFXWlwLw8c2MdRKORDWwYhiBTK4rMAsgoXmEfm9w0aIyB6FlQHundR1rvrw24Q4ZL6BOp7YMBwQEHRZPIhjs0j7y/UTy1d2m/e2wAJXLtzZZmNDbW62w+MbCNcA0YiklMwngvc3eDqXa7VJOJp/XqykBw32/Vuo0m46NetjdIbK0VBDrs98bAAUDgHUCClu63Zi1wKEo1DKTIQJ5NtSMkAh7SE99gztvZ0cKY/4d9rrbZqW22Cv2RGZUgl3S9SJs13niRBYjBnAJ8PDpONIhgeMO4xebD1WQysrR6A/3tPWgVBn1yNmePEwx7OwOnUTxiuOUq3VxpOAq1Wa4VBbGtVbpfy/cSUxJgOcJgBfQG1hABMplJ7QFBQjvjWWtzhwWIQnjdpZJbKAoZMDUqOdPiqabTSNvNlYq0UVO5Wi4fWbhblm40HvoW1kMj09aAVnuFs6GKTafAb3Rz/UjhYGoAEKCLSbMB/LAkqGtjxgG2hZyv+MQeMlV1Y2AGlgY9SxLweq8w5jtkiuORmgoQD4azrzTtE+pTzsYACwFU2YVZCDCkiJBeG/NsryiZqawI+SJ1nIFGY4AT8mv2I47JDKwA0wHv+YOtCtYErB3hZW2N3yWs6NDCwgxML7BocLRlODFg8AGYSMp6/xzLqlEUzyycDk/fAA9hzkbenbq0O4y96bmT/hnFgQVFDseE1aE0qI1RCTiM5YDrxirTSP/5P31Y3/r1N7pcX+u5Zxu95yveqU/5zSP9hk8/Vtlu1XSAC04vz3WRr3KXxvJiV56x1krztwVYhbXK3bS92hqjMIhcZcjOhwsd9qUGw6H5jLJG3DGs/+bqQpPjo57lzdniIBvfK0u3xgxvGk8+YZYuUmSktzxLp29sOWNgjEP5JNSwIURJNuAhRBPfYxjHMERp3mHXcqcb87ppzYKA45gzDb9EhivYUgBiDYaBhU4FQSyH73nY2Frj8UtdlON9ChiYTLR99Kox+/DK9ELLnVcHaNOMjClG+ZTj7RwxjHaVF0io+V4EZgXGWGQ9YHMOAPvG097iIhmqLgq1OaFPjg1VhrO56gP3KSVZozDx7Y7gTivTXFmO1Dmx8+aQ7jSZnvShUia7RYZUG5sdtjJ1VJHxzocGIPO/F7wnMMgPe7OVSOZzOR1DH7eXFCNdcVoDB5HGx2Mk9L2vL3cIjDg+JwoMguMI9gsj9nEot62Updc2PMVvOBxyzgFwI5GvTHliKigX2fjSvIwL2KRuYEx0Y0UzSPTATtc9uEpom7FBPXlBIbcCiOu0fvRRC3tKFm9SwcDR5W7p5EcA82kfPsYAK0p0ff81G0gXeLjidyrXgNA8S61uSUYjsxJAcZVEQ/PzhqhcbFcqykLT+ZEpEhjMxINYIaxyws6iyJ4tQDC1DlJjgFr2l49iJAq131F7RHYGeGaPUhnYZL7F1DsdLF7Y21g2DCw8arMmLDC095+znHrRmK4VtiWlGjexwDLW7OWXPq6T0xMN51Pt1ysl0UBpujWGbFlQVx0MtIuHfbiRhTPC5IY1+4Q5Clt7PD9Vh01VGPcBTfQGTaUmJwAU0H+kFiuVJ0FEeGKiznAdmKmZPAgbEexm1nNsbFfzaefM4HOXgdmPZDkDcMdsHupyrepwre3qvkqlOjt6hwL/TG4Yqup2Jgn3RAgtn4W7ztVqs7UgxK5jkAnjttJmtdIMu4hwYBZOrE0QDq2G5r2woEbOGReWZ2PPh/odlnQQeaqyrXmrF51vIXyUAMkw1vL6sZKIemGt+dGJKYAArzHv7QEHfEz731eUBGJhUeBb+CBWDrwPxiof4J/NsGeACN6Y4QxZIEoQlgXTGvuFdLe1QRrTHBjjyXBka4nlTFHz7LG64D1BeQRrm3epM2Y576spSSrOitDOKnqa7Wat+fEts8HpLfJ7C4X15rEeX13ombvnxsacnxybfdr68kphslDnxnrp5Qf64C/9sn72Zz+gr/2aP6LHF6/pMz/zN8lVZYxwbLnoieCzU19wpxJUjOUM9zZgtQ0GGUbX9KStWq+086Q4OHaHvfbKazo+nsl3AlPlsI4oJfKi05/5zu/TP/4/PmCWHf/r3/6z+vzf9sk6OhrZWnBnAXYul2uzAJEb61M/4yt0ehzrL//5b9Lzd4708NGN3vf+79I4Husn/u0/1GzCPY0vM+qdG80Xx9aDhMmst94q8YQvFGIn5KMso3artd6s7R2dPfvlT3Gmp9DL62oFnm7419XjfvplP7ECv/hj7+0G8afo3ie9QxMkhf6xNfydkGbDyoTx1nvfmX+YBVMBTtYmO6MRgxZJow9LsmtWvVccYGqb20S+bfDEGVjznoxJf6S2YNrYqU1LtfidwUY4EKAi+dMjY3vlZaXRkKLIUbElLRlpWC3fw4R8Yn5l/H7kTUyFVzd4qU3N26ZsPWMwhn5n8t6Kxr6EcUkxQUnTmQ+ZSRqjROUBE3VX0/mplsuloiRQCLgEGEyxNx7Z32u6ymStMEyQXiM5NZCYAIlkqOzyyryAgnhqDUQPxOYKx/g/BmoPRZ+myu83Nl2t4EmKbFlm5otG4YoH3hDA7VAoGcNeaqzZphDi+QCiAAitLh9agWG2cUjB+D8ALOR1u2srNpA0O4oMfBlNKJwJSzkxaRi/J90fdHL7GZMY8n145uiN8jUAOhLivXb7pebzWwacwrLCe88YOdlejY8fpKcoiORHvnkNwVpgwp4MB+oIZML7y9iNhbHwjDlKYAYFWwlDydFkMbP1yHYHJfx3EnE9AHnkSSOlm62G84kaGEUkEXkkwl+Y/LlMYfMAQkBCRNPKkc5mIhD9oDXBJeORNqu1ZpORBhGy9N7HjO/B/jEGGfuWrhRmUInP614JheVybc8bmfWhRD6HZ6Dp/cz3F6+7qis1iBNlW0LWYvNygqVWkkI76LRaZhoNZwYQAgLg4ZfvCc9CSro2Zk2dwWShwL+S545NdgtjisbfgFikzweYx0Opwb4ARhKA0NZkmHEyMuuGLieQBfYOxSrMwVohLLPWM1DbniPefNXBGg7YWYfsYA0sQA+FYmG+ZGfyQl/55tqaPiTSpMgDRhdwrad9Ej1ryOmwurrUxcVSb3jhDRqNp1pfX5ufG+MZGrA48hVMjpRfPzbPZD43BX40POpZmHmmHG/IsjAfqyAMtVxd6Byvu91W++1Sd+6eqas87Q+9N9vl1QPNp2ML2KG5S6KJttuHBjYAohFgQeNu1iN1ZQ3mbpvbe3N8PNfFo0vNprdMBggYButpjCQwT+3dtQY3dQyU4RE8fvSaMWAA2zyCyDb4SjsW5MHwoap730rYapauC6ORonw2VvrogTFlkedmac8OxOaEhGtAJgZNRZ3pZrc2JrJTxcqzC/mDvQ6up2ff8GbdrGBVTQyEni+OdPnxVB/9b9f64C/8Z33+7/5U3X3e0z5dmZfxen1jTcAzd+4Y0MkAJ8tp3FprMGA6ci6+9torOjqa6+GDV5UeCgNjAQ3vnp/ZEO3VV+7r4YOHmixO7BwEnMN3EYkln+Pq8ZXyPWBJoF/91Zc0W4xVd452BAziR1m2Oj6e2DvG2vEHyf6du3f1+OFDve0tb9Gt0xPcra2xOr11psU0URw4Cscj3b53T9l+pdEkVtPBVKLx7KWLhCKZ0LSpdH11bWzVqmwtyA6k7Rpp+mgsz3NsUMA/gO+gHWVJeJ5j/pyAmx5sGYYypM4hn2XwgByX8wvbkTK3YQDvDs2m2X6QYgZDfTRU45C0jTcoQ4fHmgCOMoBzRgqSseo2J9bRQq04K9wwMYk8VhEuMT7MvZAK43XIOQryShvO5zW07IkMgQEUzSZgGDRjS5AkZQ5gDy85Bp9PQoIAFrlY7UfBBsIHE2Cf79gHS/aXIlpbgARmQa2c5ljyn9EvfuBXLFDl7AhboJWO3zSTigeSX6lpE2NPOW1j7F2kywxInAAdMyAin8mi2lXuCexyFYYE7+QqDxsDvR03sgEnwy8ABJjGKA0IClqtrnpAkqEIwCW+hdwL2DS41CfYqRypwDscJUXTKBpM7GcCnsSjgVY3j+x8x1qD82Y4x3M6MvZfttoYO5VQoCTxtFqvtFgcPbEzmCieTLS5gUE/VV36Bp4dnZ5os1ra58H7eHi0sCRogBjAthF7iPWFwbpd2WcNp7dVrNM+BKjBHmhjdzJk0cnpLWM1mi8l/teTRGXKIBamHCxIxwZA4/FM++UjpXmp6eLI0rFhVBozlAEfHvew7tgXqIjcRpvto176WuGtPDQQAYDLRbKPSSWAJCCi4TyVeQiyPxg0wQA3tVK6s8EJVhNsR9QOTVNov762vYJUmFDBEn9TQFuP4WE/YDFPaeqifaayaDS7dapqv5TjFgb4RniLMvQ49PLvxxcf1XgYaBgttFxtraaBRXty61QFLO/GsTsI8ARGKqFJvX0Fe9mzoCbO1Thg2NZbnRDY5cJYpY5ZPdRo0BqADxvfH99WVeDfiT/vysC1QRgaCzUMh3rtlYe6/czZkwFJps1mq/mcc4VhG7Vwa2AbLGuCnkbJWOF8oTZLpWpnqg7u2zTLzTapO6yV7rEVaawemi0W/c9wGlPY1CYlx7apH8gyyOY+gdmH9Qr3bETQ3Y7Edu5xQHCGl9lRhAAAIABJREFUUQDNsIYLHd86s7BMahffcUwNdFjdmEeo3QHUB52vH/+/flyf/ps+XYuTI233a2Po47FrtiH4c+MpW5dmN2MDdAdrgBsDZOM4Me/x01vHVpdTq5RNYOzl+fGRFWJ5ttYA5maHrPtSo2TYDwax2mjYj/6T0EOscBxVfCeUTaaIc3tLDsgcnWtD4u32ysCsrgWUpbbu9NEP/pTuvXBXg8k9tRW1qm/s7c3qQvOTIfatmp7e0v7mgaoC0oKv6fFtq/XXN4/MVioKh4rOzqVsr8sHr+rkzrNyzGuUkEi8OKkbOk3GC9uLNmx1pPVqaZZYJ7dvqcLqbDxXh3WLhbY5yq4e2z2BoqM8lBbKR61E7YxCZL25sTs3L2olkxORL8bdPJ0w2DvIRV2EOsvhSqqVAESmB6UHPkOgIWtRVXr84KGdz6PJRCVMaafTdtUHKU6OsNmpbA9RSxHwR106TIa9lUTIEInzuVILKx/VD+qDoyMV661C/F+p3dYo7Waq88pqgRfe/Jwx9jfra+uTikOraNgPYL3BUFu8eYdDHfYH82m99+xzpgSbPXMm+6JGfe6HyyrM48FqiiAZGLPVgF8Gg9h5cVZrZIFyWf7YAg5vHb9o5y1AfI09CaFkjqPhMLEB3eXDK/3iL31U3/btf1EXF5l+6YP/VqOIQURf2xC4e3R6qu1mp8n8TN/93X9D3/U9/0Lvefdn6y/8ma9XNPC03TX6e//oR2yQ/tf/2p82awxY7PSdeHCz5oLsMnBVrG9sAIB6imA//G8Xt0502G1sUI+VRHD8RU9xpqfQy+tqBZ5u+NfV4376ZT+xAj/zz9/b/dYv+jZoUOYnh1ybqWndwTBklsjV10uv+84Mn6e9gRZmb9/k1qw2jaNoMFLTXalj+kojCEWVn4B8Jd3J5370CXuAxwSLAXAVY37qEEJmDr0cqiNhd2rJ04f02iaxowjga2tAFQCfAa+EZJh80lde4rfWNyGk5+L1Q/VTpjBJYC0NtU1TzcaJTWgJo6BoM+aki7wLANW3qTQSxd1+pfVqZ8wpPw7MG5ZwDgpMLnM/iuUQeFPBpqMZ7FNX97tU4+FY4WTeJwCDxhSF+VgiISI9l4KaP2i18V+yZOYsU+M8YVwZ2xNGDZ8N5k9kAIJJ45Gp7ZAs488Hc5DPBCsuMQ9S2IVlRap9acUBn5XGx/OGlpQMA3m7I6zjyApeGIwABAA6XkgBWGi76X1aAaiQL9vk328t2bghmdi0qOAOtbGLzdtwcmxyZooLkq3xJCO8gdRMbAVoMpFmU3BS/AM0AaIhJUPOCcMTYARmC0B8GPfJwIBOBFIguzKuj9faZ6BAhQHjhDCRW7UHGJKlqjK14hlpMXsljAi0cKxptd6xLlXh1xbA8MGOYmAMBPMOG4+VbTYGpCFFRrJJk0WRh18fzDMYOia3hAWCdyPybRLU21rpAfAyNpaMgzwQVB7MlYa1KDWCmZXlcrw+wRkWJlYBMDfwaQxNvu1YcctQwo/nKnY0R0hae+9XPqcHqHPAK5F1mtgzw5DAvKg62B2w4EZyBn0YySCAfYAsFYB/rpzkdthFgWvSuoxABhqIEml5qHSfm+SK35cSYgTjrEV6lmtB09T1gLgxSWssEAbGiEssEMtRgTsstgpYEyRDe+5ZXuiALNyLjFVKk5cXK7mAR4LV7KgyKSn+af360mBFBIV0yLFp0pEM4ouGD+DIMKYWo1CYJ8a04hWERe/K6WAmErgzsKRZ/u4Q9hR7wmdw0YdtWCr8AMZkoUNZajqbWqI8+wuvZ9LjAQymp+fK8lTpk2R4QkoAxZerGw0Gvm5ulsaMhiWyvFlpPl/o+sG17XWGODfLG/NSfOnlx1rMEp2fz80DljVLhpGxIZGYEpgVDQNdr7dK96FeeelS2BAOk1pBW+nus8/r8npjbC3AhMtH2KycKss87fg7u0eKh77e8fbn5bhD86UGJCbdGxsGmOMA9Ugzp6cnevTgVZ3eOrFB2Msvv2wJt29681tMmnt6utCHP/QrBvien51ZgAW2BLzjAFAAOgBZZ2d3jDGJzHo0YsiCZyXwIf5osQaua3uEhtfS3LE+sMeLd1upcTzUermyIDE8Ahm4pF2rW3dOzBOE85j3lGTsZrOSN170CdUG5LFXLOLeUrNhiPjx2JxqGBTBCPSSoQWY2Z1Fp43fXwcU6/QhE/i+Bp4qrDVo9pvOAPlgMDL2Tluldla70VDlDkAU3+GtgQf1PrXP4AVYgxhV1kAcGCsCxG94TzjbXCn2DBQU4C5DSnwbCVSq2x4EiQY2gMQbF5Apy26MZQ0Izj7uvU2xGSnN99NzRiaNHyWhDSIIJHT8yJQDSOH5HaydMRKRkQO6cW88adZ5CDACWb+8yEwiyXmPjQr3VdeG8tuRyu6BMe3dZqAUZjbMMuxcYOGt8cnkedLU9mzn/u7K+uFNgB+jo9XmWsfHZ2phZIqha2Xe1OwLktojC0MCIOwDqaznJuAoI2QwUOv0/r0A24AaBCXBnmfoZkBbFFlgHDVAYXu0NHsbk5bDRiRUa4+XLszHvfLMtYAo/NotHAkgGDDbBecO5HSleUYCRKVFruGQPdXfx4CY+LtiE2JXIcFBDOXi3mOT7YRfIXUJgSh1k2mYnKDmt7vEfo2HNcdSm3Wu45MzA1s6Z6BBcmyBNuv1hQ1NUHegiCHQEiaz0x1sKEn4Dr/XR12yS3u7B24BFDIO9QwhlvjKpkoJ6Ts+sUEs2Dl1BM/YgnV6SUTvP4yUnXeka9SglmkJ3GJYh03LtbEjUfRQC1UVA5PahgkMJyyYzuTkvX/vkxLBaqzdNlMyHRlgeP3oUnXL3sh0cnJqA2LsbgByby4eaTolwNDR5mav+ek9U1QgJec8YW+NxsjRsT7iPZbZfBjT27zZCU3tpfCkik9HsNMaC3qz8Kq21G55bSxwwgSxMUjzQgme6U88kAFoYFzy7FgemKJmjeHUdu6hhGq4p5zA2Iq9dUGjLXXDgPfZNz4eYL1bH+z8d6PE3mvOMgZv1C2EwlK3lBW1lWt1GwObQTQymT7Pgs9ilzmzE7M/YijBM+zM1oSBblns5Xa9zQcMcZ6/qQQGoa4vrwz8IUCKM59nQx2ZUaM5vg0u8ea1Ih+Wb76T26G4mUpYJnQMcVdmDXZxcaMp9iqmoGo0fmKtwvNfLx/r6BjgGzw/UoQ1g4d3PSF9NR2DqpyhbaHxbGHPlJ/NekFQ6D1qYxuSojpJkkk/OOe7oHCzsFxPTgPo6ynLYIbDJi+V7y7VlLlGk3tWC8J0ZYCKKMtyHUL6BiwzOgNYi/XK+oIaVnyHB3FvV8H7Q53C/WWWLQkhhKgS6BcSudSP5i/N3i0MvGef4gdswXVBKM/er/6Oo14LYZoaw7ZXOvFdGD7z7+CNPQLgu3qo6dEZ3HLbb3RYqCqGo6TvDdjZdhfsrYZEHeSMprYOgLnUzGYFkWVmo4I9BYQAbDv4aZzJB8BeJzILKmpb9jP7K93tzU6AQT4WI+ETsgL3H5QDQppYu8Ew0cX9V62miaYztVlpiqIi32h2NNPN5UaTxbkcAldbsjMYzvdhj3zXgZnCMgCdGpvYVC754YmtxEBphi3Q3O5YLsv1cmmqJt75eEhoHSDmidV5ebG0vX7Ys/YoOjiP8QHCR90xFi9D/9liJncw0qNHV/Y8psNYSUR4b++BXPD+TI+UbnM9utzp/d/y7XrlwUE/+sN/V+O4MXC66SL9xb/0N/X+b3mfnn/xWJNpYpZhhLlGMf7uvbsvXrhVllvdQD0Ka5V+A2sIhtIQWUYM4Y++4CnO9BR6eV2twNMN/7p63E+/7CdW4Cd/6Mu73/F7v12145m/JSwKLse2CxR4sFaRU7cmzf5Escy1a+nI5jWEZySgq9+TaZyNHC9RY2EYfZpthT9iHKpimkrADlCDAzNpIKclITuSkFIWTFk7OdHcbAk1GKnLrvqU4tVjjScwEXO99tqlFsfHVpS7LvKMUHXb9dLCfKvENd6Tfe4odHTY3JhnYVZWypBrIXftHI0nc2OVlWWngVdqeb3WfH5u4B3AGxNz2LJlB4OjDwoAMKTAsmTJQaR0ubJmN4xpWlHBmYmfpTTTusOSsn9oagmvGfhqCdWhsSftGRbOMNFhi/yKxtnRfl9YujPWC/hRwsAsdjtjvRozBo+fOOpZSU6r5cMLJcnUbBSQnjc1fn6pMV35uXykOFpYoWgpvHj/OYCguYVBsBZBjF1DH4By2C91efFIC+RRA0KFAHyW5qnFdwf4YGILkMAEf362MGm0nAhyQS8nBAhoYCFca4CnFoxQvKSQA7qOtlf3DRCAoUXaLCARk/L52VnvoWX9XR+IBCBNoAtsZQrODjCPwtrr2Sx8Rgr+0GvkAl4UML/wdQXQKOQyVeZzwQQ2NvJAHYVhUSmaH5lclTRZmnMLYsMsothbI0WxOcQrF8CuceSGE6lCtgQoi2zJNT86mrbxfGLeqoBjMNmqurCiFRAZoBdGGUE6vC9IzoKQZp1E8tR+J4wDUpqRzeLnt189tEZpcnqqzeMrTSa9lN31aqVIIcdzkyknMUm6fTBcmS9N+kVgB4EfMLpHw6myQ2ngASA2AwvAREAyAN6W8B6CScra/AVH0yML/rGwm8NewyRQ7HtaXl7oUFS6fe8FbQDn48DkkTTUJo9zXAueAeyApTkdT7RerQw8J1gMZpITxVo9ujTgfru9sFAhwDzXm1i6KtYdNKevvfZQJ6dnxqh2XOSEjlarnYVQ7fZ7HZ/eUbbNtVpeW2Ac58ZkOtHD1+7rwP7p+iANWE80hfiCTeZzA/W2O3ztYm3XN9qnS/Oa65oAvqDu3Lmjj3zkI3rnO99uv/vx40c6Pb2lUZToDW98kzI8OINIu81G0/FU57dPbZ+QSs2g5+OvvKI3v+nXGZMTGd5sjv8fYHig+fzIEuBhi6xvrgyQAiQDGCAYCdYqid9NkZr8uBvMtL9i/fHgC1S5lVkqINMFpIZpjg+fq0J72FaCwUwQGkw3ivpErYMvbKGjxbHtV85jWOXZFgAIBgbeZRuT9QN6jcdzNTV/PzBGDWqE2YRwBtLtL0xeOn8CPPfJ3Y7G46kF++T4tHatljc3Or99R6vtTvFwrCHswba1d5hGf7PZ6OjoSKvdys5RIg4fvvZQzz77nIbzIxsk1Qxbqp0evvKSxpOJAdYZfrS+p0wjJVGsbEfCda75fK4DbLZ8Z0FH+CkS5LffsaYTLderHvQg8A55v0krS5PCE7ZGcIolLcPMOWT23MfjkcL42N5V2OQ0S13razY9t4Z0v3mk4/M7BmACZPDHBhMwAB0k7jSOnTHSlpfXGo1HyoqNDTHCwO2TjztH+0Oh6XRhjToeiacnZ8qyXIcDUnLe6kiz6cKabsB+Bhp4NfK/tPVA0bBneQ9n+Hnz/ZDxM5mrjEGKfJfzmnONptqkrsOhISkAtZ8ABmHVwBjHl5dm9XDY2OeE+egwICOQDK/X9VaDxNMh3RhDnzOJfQ84zB4BuKExnk4DO4fMAgL5cUXgUqG7d19UMD6S47s6rK/tDkkmM3tWedGYh+V0khj4DXscj9xHj+5rOj1RHCUG6nI2GkMRpj5gSISFCZIN377PbnOpZBypSBko9gqK1c1KR/OFBrGn5tBbGDgB1h38nlZD7m8PL0ekvoAVnTykpbttP/zzB1pf3xiDDLAiZvBHYw3Tn7A+gHV2EHLVRgpRzhAM18LsfGQKG0JAvXGizYMrOS6BNoBrSKr7oKTRaCIPGW1T6NHHPqTjsxOlFZY7rQbeXAN3Yn7l+H8CoiggFK8wAIPhMOF9PPuqwosa2X6uNL0xaxzzuBzEBhgCpC2vr0y5ge0PwAsBcYDGpjwA1YbdCHhvwVul+UUCPgZ+on3emLoE9YkA47NcLUoGnllDkCKKp344jG8w7HHzSWfg5QwUDAMDZfP13gC/Q36jJEwMJKZYcQAZc4bRgQYJTGb8T3tGKu8G93Ev0cYHGrZ2D5wDMBGeBqgGgIWceL1JjTkPm3N6NLNAIywrss3WEuaLMrVzwMdHtS50dPtcxXrd7xuiVxnqsn7GHA5U5IT4JBakQ2gkwOAQRifnEufbBNWCyWBUoDpIICrEBppWeD0P5zYgcBmCivBVam3YeoVZyTRkB7QQCWNTGPFzkxHWNoB8DDRQJiVqi8oYucX2vt31Ioiqkrwo1PLqSrPZ3BLJOfdYG1MJmS2Vq22GvQu2TLWdq2YjUZVqnd7HcjrGVsux4L22Sy1tfZIc6ejoxIIcpzOCT1kv7iJI8472WaqhsRt9Of5Yec45wvNn8NGr3T4Bypp6q+t0/+Mf1517d/s736Pu3ds7EPiR1XpGPug6U5AAuoZOZSA+HuXYXlmYYEDIFGQP7BH2Vh9gEdLVjlnYkHlASOowOX6iaBvp4uo1nd6a2VBjNmVQDihKOFxtPvo8J/O5n53Jbek5at1cP9D8ZGasa0Bt9j/AJmo4mJkMugg5g2E9nOBhfG0saMA8hFFV21vmnJycKNttzcYsedITAabjzQ0wC8AJa/qQ570dRwOLPDdhAsWynagwYjvHQjSBiAk8263Xxt72RxP73RFsz6YyQPbk/JbVnpwLneOZ3Q/gNveG+ddb+FltNksonmC9b5b496P668HVAH/gFmY2Q43Ohth+4qpK93KThbwGRWKlYBQpX19ZPYGVEvdtuJhIu73KquttEsZjOytz7D6mp8rXK42SHogdTKfK1/Rr/bCZoRrvgjMYq0phfxIgOZAbznTY9JYVnFn0o8bupW0EjN1uzLecUEDqFCN6tI72V6/az6QGnC3u6JUHS33g539ZP/Kj/7e+6y98h0ZRp/lkoMXRVKtVpvd85R/V+9//Tfrcz/lMlUVqYVrc9pxT2Jbl+GZ72BARqDVWke+tXhiO6QWwdAv778WA9ymw+hR4eZ2twFNg9XX2wJ9+3X4FPvDPf0/3qb/tj1lQgsm4ESoSGkLoickv+mlj76XKqB9CAqmhAF/IL/GBNM2VJebSSJjH6HalNFspGeGh2svtbQLdugZyDUYkzQI8IXf2jcEqv1ZbHnTY5kpoMMyHEDZobQncoV/YRDAKx9pi3B4nqioYFRMDMVfraw0GroBIlputFTFdsVW6vTbgMB4u7DMCLuBTRpFRm3djrCa/sYCQ4tBYUijTUECMQYKEM1J5yI05hOG5l4ysoUGOSjMJqJruU/NpJcCpPhDc0gc2dTlp7ngx9cnIsEQs0R4mKtyTnFR3GqueMWM+mvj+VUx4RzalJsmYJrUPbbKa3Rg7KWET6V4nx7eMQQGSSOgF/l6ku8KGwt+upFFPG00XxyoywjsAXHyTGlEh0VjCDuQ7IrvxrFgl7IKCGM80WAA7xTS8eM3Vbf+d8P1KRmajMCDNVbEaSzQu7WcBWlhDRHwPoEPSA9oOzdge7zBf2WaneHZsEicLUKAlAxA16dJA6YrE75F9jzrLrTmk0YS1UeJFymS4x/gNBCK1k+9CE0IIj7pcuxWFeajLKyTRZwbGxIFv8kQAbPYuDQPp68iVsDq4Xl6a99gGw37YdmWj0WRh3xlAboHcDsauj+S2UbomIOzEwsKMidz1rAUYlxVTf5gvDeAygQh41vaBRfhp2VjCpwAjOCp4EiTBe4gvVs9ydsyPtTbAFga1WtgKFNljdQSCEQJj5o94RgUG+pMgmxM2FU0M0OyqvU3W2Vd8Z5u8zxeq8QfElziMLX27Wq4VjMYKYBnT/mU7lZuNikOmsm40feZZK1Zh1QF+42MKIHFzgyTe0zbDNoDUcF97fAEHiW7WGwsuyQ6uFvNjXV8+kuvDQNiqq13ldWDeaa430Fve9k5dPHhsIO2dO+cGypSFo5NbZ7Y+7P/RBDZXoOE4tkaKIcHq5kpDC15oTOoFw4KCmoY1s6R7ZMd9EAmexZMR3sdIclsFJMLvYJ74JpljU23W6z6dmYZjiCfn0OS0h4xQjj7ohPOGRt6kzlWhV199VS+88LyxbPCy5fcBDBhggVWBIx1IZHYHVvjTrCNtpykyYEOesZ322daAV2Ope7303msTAwQBs+eLk57FSZpyxVCJM2xn4RVOi98nTCQklgTG8R7AaoIl3AMRNFKRj2/uWlXVBwRxvk3HC11d4F8JgMXb2GgEyx+LC6SaBsYCkPSsT8CE+QzgD3YmnqYHG3wgI+bvVJyxdo4wLPD7dxUmN/cH4X/7lcYwFsOkbya9gb3LhL5wjteuo4aoXx9LERqbgfJuZEy1yYjzP1eaZRrit5jh0U2DOjAfVwZJu3SnxWLWe9Dhe4uKwixgABoDU0NMAbOhFdGyBwARMFZL+cFEl1ePdXaOPU5rDX9d0cj55u/Kd4d5BogNIIKvbOBVypaPjN0M2IRsNRkmBo6UBT+fdHjOSBiOY11eLXtpLYE4hu065tFMwr3jwxqEUcsg0jNQh2ePL+gu22s6PzEvPmOr+Z4pFpBsw5nDg88n1Cvjfob95ZiXo1nr0WiSSv7kTudn8BmqBmYrwznUFNhU9H52+LXCQAc0bkruCu4opw872l5pOju2cEcAQuaIRbbTJtuYYoFagLMAFYMn5JW5RtO53X1xiA9uZUAUQ5yE8KtDodF8olde+qg1wNj84OeLLJt3Cp9iAGL8S73hxAAyEu+5pwgLg9E+GDjyQ09tjiw1UM4AcZAYg7a00MBC612m6exIQ/NbZHbpab+5VhCMbf9s11eaTLlrOhu+wpYMTQ7fKIwjC2VzeWYWYEboZM+cxmMVYCLfpOb7a5Y07c6Y2LDJwoBwyZGFsEXDc2NWA1oyVGag3fvTw3rijhiq9mD9J3Ib/B17323sfZA1N7z/+BxzBdn5z8AA3+XQ6ioS7vGCbQyoZ4gGe7/pw9gCT9l2q0Hce8oCVgH8YGmE+gAFUsZ5ElSKJ7fkVgxgK61vPm4hkgxZGcbxXu9WGwOJ2dPUHTfXlzZAgeXLq45SoDEQEUn7Qhl1GsFh7Ih4rP3VK3ZeJHa3e7ZW6+sHqjtXUTK2dx7P04Y15wzHj7E42DPbEYx6egxK058dBvYhta603+3Nn3m/3WtydGR7jX2O3zbMbMCqukO90b93y6tLG3ZPJmMFphJpzb4DluknAGf2CrUAdSDDa1h1Rklk1MGZyDs2HKkuchX7rZ0Nu0Op2WSilrpwdGSM66aEsQxw1A90jD/PUBtpP3cW9hecRW3vK4ofLXVhnuHDCqN1YInzj177Fd159g3KUwanod0p8SjW3lQnDCxhM+LFGVktw7vPs+DnkQy/vrnR4vy2Vtc3tq8B4vANDgfD3hopclUS0tb4dt4BxLH2eZ7p1vGxHj++0HQ6sXuTgTD+pdh9cEfiLV4esH0INIgBH6veaqnr/WYJ+cLmg4GRAeODQBlS6gTQFBsC6mIpBnDnJioy27/YhnjREyCOwXvb71to9dhfcK4B6nttoP1hqSG2IjmenNPeq3h/pV16rWeefav5m6PegXjREjAa+lq+9pqFDKY7fNb5fJmCsOlr4OFdUxoxPDM2su8ZI5OQzdMzapWyH85DLnA75ez18bHkchZ2Zp/D2sOi5x5GmYS9hU9QrUvwWaDDdiXkfdiJ8c5yX6WblQ3g8fiNpxPt16iM8EulxM212xIyNbXA2umIAX3e9y3pWiVqC9fTIS81mZ9YL9KU8Kpb86qGSd4r3AKtV5veLoGw4YZBI+GoEBg2NsyxnqsojUQTDblDGtUtjNeJWXvAwM73N5rNxj1zk3vMLA1KBdMjrR4/Nl951B4ooFB44UMNC5bzmboy2+/NoxZSBQOYPQPUotJkMjEGK/fVdptqOqEG72sZ26txaANvNs2I+iH0td6szA94Ajmiog9Z2x2xz2DCO/pzf/EHTEX5jk/+NB0fjdTUqX7jp3yShVtN58f6qZ/+OX3RF3yBBQTeOj1SGHJ2usp3Oxs8hTEZFKHqHEWilKKwiDwjG9Stb/YtKHggJvknv/MpzvQUeHldrcDTDf+6etxPv+wnVuC//Osv6s6f+3ydvPjrpEEjvx2oKCiUY7UOBRwyv9Cm92biTvhHV5nEt0z71OYSltRkpnydWzNOMJJ5Nh4AeVpFCR6HdPwwYHo/JTOGN+Xk2AoMmIUU11zqgK/mFUpx2xzMAN+pU3XNVtvVlYbJXOGob5Zh4Bglk/CrovfPA6CaHh2btGc2CXT52ks6Pj9TWXmKkoVNjPFahE0GAFWkuZp8owQPoaLrrQ26wqaO3YAwlB74pPhEVgsIZv5jePsBoh2wA4ABhUwyNH/QJif0gSY/6JmqZpCOxxUFHwE3vkn6w1EfClHud/K60pIue8+iXCE+nng28ndcmAU017mxC5DSTSdDC2Dh8ILxBNMKyR9WCDT8vVfrXgOakqr3Ee263Ni9HSnmAxg+vWSoLxRL+V2CA6CKcmvMOkvKLTMLdzDGl8lkScyeGPO0LluT9tHw4G8FmGZy9AK/RZphWLVI15naRv1/BoEV/IQK8ff6VFQKc3AggiQqSwfd36xMkoXUByaBrbmxQXpwgOdvBFMYIAS3IA8027Me6Ad8bJpU1R5W8NjCNXr8tVWBHUAc2ZrYPnYpmPrwgM7CXDJVO1LsASkBmZC5u1LeaL/MjEU8PDnu5cXISAGsmkJNvremCvCXzzYg3Z1nSDiMGfXTlMHwzOV5hApdmY/s4/sXBrrQ6NH81ZWr1ZKwH1C14kkyfC9rAwSiAbL63ai9jnm4weYFSCZYiiRggrt4drAQpxNScle2LkgZh8ORxtO5fTbeG3wF8cI6P0NWzndpNRqPTb7l1IWy9apPP5/2cjDkTxwJN1cPTWY8nUzkuqEur9d621tf1G6DdHBozwnLSqxF8DqdzI/MXw6f2MVRH07CZ+Ufhg0HrCXlKJnOpEOhimYKpo0iGwiYn7E1Jr0Uy4lcayxoOpCfmaSS4AeOGJPodib1ZIANBCJ/AAAgAElEQVTC4ASGFkw0muP6sFOcuHKR7gEs5I2CIZ6jvTUEwF/PXyZw6MYGM7VihcOpNQvGwt4tremvaEj5zAQs7fe9pNwsVHrUn2YPFiq2ITTbFSx5JOX2EFFewrpzVWDrUCFT5RxE9tyzv6usMPapSYOfJFDfrHdPQOJMCevQNdY4eU1okkx+pxuy1w+KYMzBviK0wZLiK2MnkuJM+BsBbLBv8Lj8ind/s9YbRz/+E39H48nQQLz0kOmZ555Tvk3NT5OzA5k9SF2XV6qxG3Y6uU8Y37AH8f8zuWle2r+bbXd2HoJDp9leo8nQfGx74BXwLTB2LQzB4WKuD//yf9HZ0VxBNDYgDL9APMsmp3fN17MqYf5jqxEry0ttNnsDSWnWRpOp+WHiO8x5gZXHredf1PrBQ9z7VBMsBckez2J8BeUZM5azFHYYdhNYYgBuMxTiHCCJHq9nhmq89mY1MpnZsAKAZU+42wGWbKDdbmlDKt8bKl5MjaFvwzUa7g4vzicSzMFQTUXIUKiLx/e1WJxpkExV2JDFefKeOzqgNsBiBIjPc23wcwsmElY2DlY1sOB4HrCSd3IZfg5COWVn556aJz6cDEHNU9VekH5oCnBkAZQM5wZqc0IIt7b3YeO48cBUH/j3TY/mdn8WdWtnM8z2QQSTcmYMMpNCFnsNjzhPtooHDAMAPAtLlDaZehL2ASV7GPWdBSUysKI5Rj0AwMM2ArhgX9hQqoVJejCW33g2taEnVg0eAyQGOy31BKAG0mzuuoFcBr9eZ3Lv0fxEbucp3TB8bQ30RC3hcn/yGcqD3MiXR3hYidS+Vb69sQDMCjZZNJZTpeYdyJ7Ax+/q0UOzColmR2orgLHaGKx4lrb7w5NaBiAQNlipl1/6kE5OF4qwOaoJBYzNz5r1AkTHMiFFNp/4tsbJ9EyuBfngYY0NwVDlfmnsfIbbSNAvH1/r1jPP9kPiCidrrCY4bwDIAfMJExv2dkuEGQEElz3LNY5gxPFdfTsnURywjy1QEGugwFHj4svNWQRzlTqIgXbv/Y21yRj2Ie/zPtVkhp1DZTUH9yq1EHcR7/wW1qEXGYBVl8io2V29/YGPv2i6ldMBUo0UzKfGxCRctGNSxFkLeMb9TA3F0HUI6663ZkEtAdPRJ3EdwNUFECqs5tzvM1Oi2Od0HWM6MojEc9xshTtCg7hXewYobGHUFpxRgPzJ9NjeLQMU+4RMs5uw+6EjfIhAq+RJ/ZkqGvgqKoKstlrMpvImC6Vb/DL1/7P3Zr2W5emZ17umvdfaa8/7nBMnIiOHyqqssqow7jZS22o3atQtuYVohFsyUiPuGiQMElLfoJbgBj4AF32DQNyABGr6wkhMtkBC3bLbE20wHmhTtiuzcoiIc+KcPa952Av9nv9J8yEy0ko5KzMizt5r/Yf3fd5nsKHMbJSutEYIAkTqzSZjcMs+IHCqvmD7gUoHm3o3yMbSIcKmAaCJPwcLAe2TRInoMB3ZD4CUFEiE/sUpdjYMBXtLFjPb3d/ZcrUUmA4ALXbj09AP+TTnBkM+wLGvwV4GGzxDF9LVaaAWT2KxyAk+Q+quut4CDYAJ6GPA52xbzM7b1xb5gwUMNutOtYPX9U9BceCMBPvVGmTw3RmQzRcLKYlYP9RMAPZak3wubC/IYVAdyzCRYTUkAN+GtpQdCi9RdkkKgiyVXwCzEE9VLEcYzEwSBhO5jadX1l3whd+q5kBVx1CN78k7xss0nY7suAVwpy4PLZl/qJBdDTsAXTVcIzvADRWTNJXCLs8IAgvs/tVXtrj6wCbLjfmowjBVHgjNqgWMB9aKWEJIGnXrcYcXLix2gMuV1hjvmrWPMoDPVhFkNRrL4kEWGE+KieyEJH9l3sVzjG9Y0PHI6q60yRIbL8IUx7LoocZg3sZgEgCXAS59TkgoGHZVnLnUq7JlcQMl+ghsby6EorJmjYF6Y3nG8PVGoWkT6nTrLIKpecYew9cQino3r1p79v779vjmtd4ZSgyAdGzjUBAxGONvhjKyGNsdbLkA4KdWdko5AtxQPBLqlkyvpHDwRpHqL4InsZRQuJrnKzSKMw11FoMKghWHp4Eh98M5b+w//fv/tf3ff/QjqTJ+73f/VPf/T/3kM/t3/t2/Y7/zf/xfdjzV9sVnn9nbu7P9F//5f2jf++7HNokZAJxtNZ9r0MXPZT2Krd52NlosZQWme9cCrWfIEdH659/hTO+gl2/UE3i34L9Rr/vdl/36CfzT/+6vDx9871+zm09+wiyJrM8a8yeeLmGCKNS0dbAISAEaVHQHSG0QoOJPNY1taDJrdGnHknURCgAANppwEY/MGy2t5QINSX1P5KVKEIiA1Whul+7k5BwhDFnYYnw6JDe5C0Aocwu81roCKSp5tiNr81Yej6PYs7s3XyhtG+8yQFkmqwBpFElen1mBZ9kZ/7+NjQnJIAkzDKxVEBZsn0hNf1uRYj+XpQBSM4FwHsU8vn+BGCrZbi95Fxc2s38BhJB4YDEBhOL5SJplUMsOAMYQoCFSIGQuMDKGjBCEpwnwhIK9dnK/EDuEUpPbZLmQPF2JzQNA9dJJK/FbBQgBQGSae3IeqxQeyG5oqMawBiogPAAQlzY9gpmjFG+8yQCwAbqfWJ7wJfA/7AYLval+jTdyclLkjPIzwy8Wr1aKdzwDYWjJ+B76Md6FSPXGDmTsTk8G9UIWnUcYgBKsBlkgwAAZmUVOEgazq2tKBZloFE6qewXAAsuylcwZFjEFWg77Y7OUZFcsBRgigCE1ibhje3y4k7SWghNvzro6WRzMrWU9hyMr6kaeTkj4JiPP7t98aY+POzUgFEf4IZ1OB4VbJLAHisKyUy6Q/dnzF/LQrWA9BaSzEqARWwzLFLyic56pH73/npgc3/3kJ+zHX74WW/K9l99+YsVd7HB8KyAzHsOQPdvLlx9Z6E8kWW37s6ST0/RajRkenqT0wgBIJoDPhCQRPkGhTRhKJECdNdYjPd5Mxfatys6Op62SkRfrG5Xfl4jk78Y6EqWxAgD3C0LJv5DDI/MmrOy436pApchtWE94AJ/PNoNxHAS2y3KLSaLlvdaZJVGg5vDufmvrq1sx1aOAPWY2W64E4tNPHLNCYFBdds6PD+C3JOkdRsFI4HG8XCv8bpomYiun86ldRhPzhkjvVIE+sCsLGpSLmFsEASHPlR8xNCSYZB3+zJmNkpnB4SPtG09aP8WbtXSpxg3hbPi99VZnzuOWYQxMaSSqfEEdRaBoPtYXsBIXYuDDRhphWyKJHvYODHTOFqqov1iYwt6GCejZAOWUcIasEJApoEDeoAyrAhvwwMUvFHY4zRINPtJMARToQud2fnVvsxcbFpkYwj0MLRhNQWjZIbPZlOTyJ9aWZL14MPK9YN0iA55qD/B88EeTnPyC4gCLhaPN04mNZ7BIttadCbgrbbGZmT+CSRTKq9M5j/QWzVIrd4+SFMJoJNwjnV+bH3IeMERi2DB2LHRA5yfrDsJXxsuVhnMVATMpyfNHBbMAFqvBD31LpjMlkv/h7/62wLub5x9YMOJu6MVaQz6fjAHkYY2eFRZBSBbAjOwoEpqxVl6bPAYawyBK5TF5PuV2zX6IeA7OO5V3BBBD0A6BOATjFOVRwAMhV1GYmB8mYuorYBA2r6ZAoUBrBjKw/OQJ3Za23X1hccKfb7aa30qSWTXIUW+s7SoB2CXsI5h88gdlr8E4muk8jycrZxni9xYB8NEk63xl2OjbarO23eO9pSn7FZuW0mYAOGUriTE+gEhQsb9g33NZ4L9I8AjvhufBPIa7BkdGgUT8O85dfKXT1KrjnZjmXenJLmM+m9jD/WuBZcs1Q8tOz+fx7ef2/MPv2hAklp+ODkgZKitbvBhhpLrk62kKKwqGOkCb+wwEvdy+eCHVhcBUrHtgIT8xLCeTmZ1OmfbqZIbdC5YZmQAAHsfN7QfWVL1YXbvdG1ssJ47BGk1tHKH2OInBFnFWMXizkfXFwQK/sy7rrALkwX9vtbQgDm336sc2XV2JsXfev7EJNjkWWZSsxDKHjTlbzHRmjVPCtXLnS0rIzpjE+0YeuoAIOo8BhiK8X08CyPFv1vCkCGy8cKnjp7c7m3EmeL3sdaIRA5BHG6y1aP6+2FSc8+x5BgYMLDk3x/gFdp3CLWEIpqsrFyQ6VNbgQd70ApgJW6EeYJ8GMZ6WOzGAKW5QlXCedJ5v6XqjP4+gR3whq3JvZX6x1c1H2ouD39h0c23dubXAcyoiAapPAXzsG2TaMNpY71+HHsH6xFcchjH7D5/ftjq6mgJ8+OIJrLs0mQYZo3BmyYLQmy9tsnppZdZp0DGbsD4GKWVQP1VtKwk2cuH0+rldsrMUIITphIAwERZGc9s+cE6h6mDtuzAg1ksMI5GwU9QyWGbg8Y9lRec8uBlgYz0RpCuBZoDIgKsC3wByytwFQs6XFvTOfz+cjKzYb20g1rEjlHJmXjyzqkWKfyFNwJoLvtStBgAMswj8VICYAMfMKs7XONFAlroIsI07nmJZ4G8YyCMZJjaDPwbJ1GW8egafKL8Yxg0eEm8XMkqA4vbhTl7egMnRmPposLrMnHx68MT4x2YB1uLx/KhaQ17YBisSVUShoeb+8cGu1ispkXa7B5tggzBZWDxeWlG2Oke5o5NpaCPqmbK0eLqxmnOOMNi+t/3Dg1jx3NniGESRhrlf2xbQa8j3niDHutZgBXAV7+qBmhPVQV3oTmI4vz8ebA1g7kMWQI3FmAxwdrDicLRksbDd485Wz2/tTMgXlk9dp4Bb7rSHh629ePGe7XaPuguo7znnA2xgiqNj5Aa8k6lsP+J0Zic8xgNCQ0tbb64sy8+2QAZfEW5IfdHbnDsWP+NkZUOUKlCKd19XDPz43p7hKFIWrcXp0kbyO/YFEkJMaUtA7pGsbBis8Dko2lFqEaKGzQ7PpW56sTlR3uz3d2KGr2Yr2+93lkxGUppxL3K3zG+eW3mGeTzScHK4AABCXujs1Ref2w2szNXKqjM2EnhIcw9Rw/iWbRnqOO9hchyWK2pWAHXnkY/dTd8x0AidxcWl1x2BLQBDSeT8BGUqN5FS7mJSTVE/JAT0MgRYr63cbTVIXF9f2+PdGwWMcl40TacBMTY4uMedtgedQSju6OeksgkIYXVBtYR2YfPA8IPvV9S5LQmtrSFS+FZyHwYTKxvfXrxgOGX2W7/xj+0nf/IHdnf/2vaHo/3jf/RP7JNPvmc311f2/R98VwMhvttqs1IGA7UAdR8WMNRD2bmwKJxatCR8t3BWbpBEdjub3f7NdzjTO+jlG/UE3i34b9Trfvdlv34Cv/5f/c3hOz/1L9rmo59yoRvyZCOwCKCgshSzcroYyc/RmHOx4N3mu4AMspmyg40mMyzzbfBgv/jWCTDpbTybP/mf+VYd7l0YQEe41VhT0b5urQ+QdSXmW+LYM8jTazeVHS65ksUJU9hcLXWp0VwzFcWwfZLglXi0eIQPGn9ejeu6gppcAAGySAzkXWrkCMlN79LeFfSA9A2/qT6wh8ed/CqXGzzgAkd8bEsFRjDRFLuCJirA26tUUS3mpA/TDNYT/kjO/6i+ZEqCh0nj4znbIn7EZsB5mdKkC6wW6II/IGEgmSbSsvAhbGWEgRVeYcjVFmLFRrGTd9GQoJn3/Nz6DtB6JPYQgEqAt5uChAIberzAXFEKMMHknfcXjpH0FMKMYLvIOagfnGy0K+yEZ9Z0ZXvSLRepPd79yILuaIPBLDLbn7a23e/t9tlLpYID8DCxFujVtvbw8OjCiC6EuYz0Lrf7nRXZUenu42gk+RS/j2fJ5Bwgk0KvPvdKbwaT5X28eP6+ffrpj2wySW29wlf0bIvFVOFcSNWQKpV1ZbcvnkuOShG3Wm6U0ovvEawHmmEkYQUWBYDusOOqTOunKgd79tEnFiAhP+1tOkPmGEquNp8tLTRSq2Ojv8mzo43GJMY38ntq2kySR8I3WH+Ag2Ie5WexdZACaW3DBOtqrUcB4ADKyBFHsWNi4Bc2iS3Dl3K+scAbW5Nh64CEe7CSgCk+gA+zxLHPkM4j8/OjiwrnIJzIKkDerTFrDu87GXwJCBrG5RN4zlADuIKivLNRCGu1UMOKbIlnSOgA7EbYSbCSYVDD0sBqAk863inPFuYFjQRrWIW4CJp8L6Tfvj0+vNWwAgYNaw5WKI1iB7jeEabRC3yDqSwgX8BDbqOwt6HNrakyC9Lnev4KMVczzvcB1LxYsXttk9VSnnOwdpAjEkLWDbGsTfriqCZUnpIBAX0uZEUa1afkZYYKnuT/bv0pZebJUBofxktfWfP2S3kcA/6F8VT7ZQC4QuIVeALLktlE7DLCMPisgddYMObXASDDQl0oTIzgijCZiDUkdnMQyo6kKzvrzYUfNGUraR8M2/acKdTjEo4VMESQ2HgS24m08pTAMxhtg41S1q18NMyLR2rqCAfkLxjHFz+0GOsBeulgsPNpZ1c3t+58Vlg579y3tn8K9IG9faFZPpgPC71l/U7EhJ4tpo7dQ0hJVVk3wF4aW5gSPIK/Mg3UYO35YBeYJiOXdD00MIoB10KtM5hY/mzpwg3xcFYM+WBNX2sYU5/OkvReXW8cYx9gE+YqgTWcdUjuWli+nQJVAK4IJ8TGgZA0hneOLd4JwOS/J+nUzvK0JtAL8BFLAwIYB8syfBEJdhlZfjqJdXt980zN3G63t/VmpeAXbF3uXr+x9168JyBLbDIY9H6iu43pEw0czRoBg8ikYZXjLcv3AyTh/mHtwdSaLqdi+7e9L6sbmHeyYymw6MCewD0a9hYDFEAp9ic2GfjqsnfBGzib9OvYV1KA+NoTgEN41+YoISLnl7xaLuQJqLsChINJonxJsASALQ2bkaAiWKiDeR1hTHjUEhyZW1tVNr261ZAO6a3Y3exLr7McuwtS7gGtuCOfAFyGNdQNgClIgFnPMKEK2GXexc677ZMdgwMMAHx4Xw3e4gx2AV8ZYAIMs1Sa2mJYXLXzIkUey6AT0MvzCKuCKX9lQzSVvDgMezuet7Za3Yp9utD7uIilLkWHLI46q7HU8QYbj8aWHU9WZoUtr94Tu5GrVzJVgnVigNZMElL8jgF2xXiLI/MJzRkIyyoEhrEukOz7XqzHDPO+Yzj2xCT1LjDxQtu9+dJWNxu7RJF8jafThQUMquNE4BvnGaRVWGO8W4aQ2k+1Owdg5nNXShIPUz4KrC4KK/PSkvlCoAp2FMjDpfTJqI+QtPLzsSVBygqoPChQanW1ssMO//kb1RIw8Vk3AMH4PXKGwQqD/TnghQ4VWOAmgD7e+o15faX7jjsrJMxpHOrOYQ3D5qyeVBbFqbF0hhIIZvFCAw3qFYLJ8LH108SK7aMFl0JDZ+5WUtVR+QDqaeiB53eL63Fkn3/xyj7+zicakMJU5rNjcaGwRuybsCvCW/hCwGUsiTVgI2sT/00PQA0WX+1866mUsIQpz5nFU6xh3D2taRjrYjY1nxDWGtucVuGgUsjAKMWaA9/8USRmPyFDO/yIN2vLGbSPA+vwgI4iDTdOyPPHE3u73dnNM7y8CXkCkDcNljlXXHL8YNNk7ogCPqE/vQK0zllvy6sbWURhC0TYUOD1UqEwMG+KxuLFykoGmHyG087aamehH1s4YhBFredsKWTLgCIEu6on/1o8pPmssh+g/vedSgr7FZiLb+9e22KxkAcsfvjUKALT7WLl8d4SFFF4geOZLEssQsjIfic8DAWHC7OC/DBbr60duM9PAnWzbGfLJX621A88E5iKoWPQE8yJkq7MrGozedIiVe+CUN6jumJgdxPC1vDrXV2HIoLPx3CUz4gqQ/YmeL4OoY3SpbXnveTvqkHw3G0J+6IO6qytAN9HspFRMNxTqBh3IXcN5wV/Pp6pGqQA4k9GqtcZhGM7BgOYX6bzGxuiDk/5o/zXscph4IkVCFYc9ADcqQrgAqj3mPVFsmviuXoMaljb7GQYxb4bgGOnoFkxCfdFYUEyF0sfMUNdnixKuG/wf+csoW9y7GICsQA/tdQ9VFyebLW4G+kVNLwGUj4e3LqPfPMv7jmLJEM+gRfZcbcT+1eqR+wlJlOrL9hPXMTABnhmiD1P11Y3peXlUaQMFFacj1XW6Cz0Ga7axd6+/lJM8eliasf9o9ZgjMKA/6rAR+rxo8BgQqT0Dhi08NxkP4UNUyB7ltWzF1YVnCNj+/zHXwqUvVk/E4s7TUf2T37jH9nP/dzPCbBl342C3srOEzj/8XeeW4nnqkdg62DjFOY56jGXQbD48G+9w5neQS/fqCfwbsF/o173uy/79RP40f/+S8Pk6kO7/cHP2eGe9NiNKzwIRciR4kUuNKkkYZkkd1LN8TCb2PmRCa/igiXpBtghlIJiALNuCn5AOyW644uVEfQEiOCaEoF4akZho42cXN6rrG8erDg/iIkTeBMxFKM5yfKKAX/yeYXd5GyKMG+kjuFvgTZk1MZI7BrX5NKFdJkaBS5DpLgN3o/pUuQximMhQoBQIyQ5FyiWkusjw65PBwuR/yK6iQg/8CQ9YmzqAYhUhM1MxFah6YYFxvfsh0oMCJrd4lTahOAlv5OHKL5sNJ0KijDkrDRikVXn2hWupA4v53Y+H6wfnGyHxv98LsRwuNrcqHEu8kcxB+bzlQCI7ePB3t4/CIQr2swO+9we73aSedN8vvrqx2pmmawzOX75/nv26aefKliHZ0EReDjt7Dvf+0S/95/7wQ/E8Ht2u7Tf/z9/x/7Kz/012+/wYPTs9sWt7R5P9uLlB3oncYIpPCmvg3304bfsuMdTLlRR+vmrVzZJUvvOJ9+xh/s3Au1VxEa+pelEheiE+HP5To1tczUXaPnq1b198P63BEYiWQ/8sYosPKVgnN3e4jNY22x+Y+c9zNaxA/P5cthORCPLtz+y9PraAQcwQ3KArVRyNuST8+W15OngFUhyAZzrarD59caGpjSDidfSBH1pqQJgLmLFAXaQpEvxdbV5oZAMPifAJ8UcP4+AoemMRkbmxPo9fKwStvdy40LJJhNJbflO6Wxp42Quf0T+AHzZ3t59Zbff+tDKHcxa/VsxOZbzazVYeJUCHM2mK/Px1Mvw3CplaQFIDBOTbQNbjeEIXqRI9wFHHNPI+bPRuNEw8L/5nIBsNISj0CW6k7ZMywEwCJkG0KMpkHd7tnt8a6v5UswkWTWQBMzwYZI+hWiQ/uxbjLS2JpyNIYobSsD2gZVEMBbNGZ5qsH7w2CwB2BPAacJw/v9keZiKsGtghjCgAGAARKHRIAQDuAypIgwRNfjhyKLZSpJ6ZLD8fCVNA255rtCG2UPTAxOaz0W4B7YZWFhYiy8mADPPjH0PSOwk7iUy1zHptZlLsgX8tMEOj7CVj7bakOxO7h4vD2BqpGZQslw8oxOYQQCTsZjbNC8lwCqACsBJ29poOjWLNw58rmGptRbA9CxJjW4Rrjr2COfzCDYwcrmzZIEMMm5fvjSP1PbTWZ99YDgFwPa4tSgcS34nYDX07UCK+GptHv7Jp5N5NOu+WiaFGcHAzY94D8NIRFIbWkxA3WRplpeyrzjs9gp7uHnxzB5fuwabRhnGupLRZb18sabHG43wB/ySY7G+2YeAatP1tf34n/2R3VxdW4FPIIx2EfV7mykxPbDHx63CYzj8ASnee/nS9vtHd64OgYIvABEYavHeaEYft49iYy2ePefF2/5hp+aUcwXpZ5ZtrS7PNk2X+vWHUyb2jNd7AjYB1WCF8V70z/z8rhMQggIjJbhITGca2s48mEsMzkYj2371Sv5xgEQM3TinkXDyDFi3amgVBETYGgMc/FUHd44SGMLgDvZuf7H9/Y/l14dCA7Ya9x3AC556fH81/wIL2Qtjsc3F3AToI3QOpiDrAPCV85ILVKFY+DwG1gPijV36vNQFeSmAqcZ700MWu3Q+rcHYirwWUIJnLYA7IMw5z+SzzecgSZsh1na7VWAbfr5XVzfyRwSHY8/jnQfTD/Y/gHte1PrZ3OExkmSYTZOpQsJgOZ7PRzX9HmffYqZ9rFDBwIEYh+1Xdv3BhzbktZiyyWZtdXa0MeEtZ+Sl7u5VKDphkFgLZVis9ApV4yzH3xOrGAC1shnkN6z/BniRLqzOGhuvltae7sWyYo1z56MSYY/e3lzJc3TzDHA+sB0hWs/f19p04VAEF7FPWzHI7u/e2PP3PrQ/+oP/x2ZXN2I1cy8TdBMHAMh41xL4VOsOX2BFIe9cfA5jJ0VmLQJIhc56iBAy1qljMBOi09qYYWSRydeTz8ww8vWbr+z5yxfWt6V98fkX9v7L97V+Hh8f3Pmf4Js6tRKgs+tsuXTBMNqvdW0xQC/2PtiNIHe2zvZ77AIIfGSQQLq9CcCkhpovpvKylXdnMrX19Utryl6D3cfHT22xvBZDDaCIwbEDkAjaZL8h6wXooY4kyAsPZlQMmrwJ5Hn91RuB3fzF2UHwDHcegVWwwxm8E+TJdwRpyo5HPTOeB39xTmNazXdPk5EdDjsBSXjUOmYu5wt+tgwcArN4bA9f3dnNzbUG8lVdWZy6UDBd+h6WC7xvZOOVwh3ZFxF3R57JDgsWJyF2MIEJshPgLf9aM38ytQGWMcz4BtuLXqx8ZNSHw1mBexJaBDBvO4vSpQaZu+3OVouZLBe8FAZfLTZvu2O4FNugOtypT4aewXdjVzfv6xxnUOun2P4EsrSCkMDggKED4F2dc+exphhCTATiMYhB+UHqvZj8QSwQm9oM2wnqbK9l6ISyK9S+5V7gGXBuhAC/rVMQYYMjOyHVCITKhvbjT/9Ev/a73/uuwG3YsNgezJZra86FFGDHAwF6qU2fXVl9wFc50YCDMCaGO4Q5pXh9er1V54PUOqwvhoSOaR65ANEs0yB+hLXMDmXewdabte4M7iAEVhAYOCv65qyfvbxaianLvag7Dxuc3VbnF6zL69tbC7HhgDHcYCMDackAACAASURBVNUFu54QYFRkge5EQGhIJnw+7lnOEu1l+ip5pmLZwblKvRn++fBNvt++r1rt9Vev/jyQ7tmLlxp2Edyr+g4CBKAyaysYiXDSnA8C16OEoYfJYxRaaUh9XtUKzWNww/mWLq5VV/D7sdSiN4FhTeBuMPJ0r9QN5yHqBFDcQKQSSDBYhlCDyf4iTe2MHzXM/DqzxZy8irPu6tFkbiaf7t6y/U71/mK51FmHLViVF64fJKrY9+VvGgWeTZbkBrjnBbDKGc5e8adjM5R8LcMVgNXOttu3zm2rbezFi2+7rIIossOO3gC1HB7eg61WqMRa+YozXLumJ2nN9ndfKnSV2jPLH2XjICs8PzV/7OzXRtOZ9o63/BvvcKZ30Ms36gm8W/DfqNf97st+/QR+5T/7q8OL7/wF+8mf+XmrmkBTWzlwRpGVZ1gg1HGwALgg5gIkLx4yM4pFZOexAxkJtlCy5WCnw875RTV4/BB8MtUlxZ9JhQhARiH/NSuMCz4cz8XiLKq9XfpM3n7KwByY7iNqd8wLwMuvPvuxJPqbZ7dOaldzUXqSByJlhhXAv4edRAHGj+XSBshlsn4+nGROf+lgdOA5GNmlPgiwguG0IujAC+ztm68k/Riakzw2o+lSXqaAWafj1sIwFkuP4uPh/q2KSBrN16/vBOAADJJsjNQHTBig64yse01SuJPUAGY8PNxryh3D3hBwcLH5bCpfslGCz5jZar2yly/ekzXC9uFewVkKPRg6+/4Pvm/7w1mX+/sffiy56/pqY2V9sKurZ2pAPE1uB4VyIYlMEqbByBtb52UVwWIUXQlIzFLCxdrBdm/fWhr7lucwJmc2SRaWZ87T8XTaC7hoYaVKXkqq6EgNBWxNgB0kqaestM3VjVgkfF/eC1JJgLvxiPAXAOLsCdyA3ZoAHeq7ZUivxqmlaSy51Wb1TE0DIBgBCrBwKCwBPJnwE05DwcbkH9ZDQzE66iw/ERSBT+tYgRT4SwIyUtAjYWQ9UcADwMC0DMXyJS0VSRoNBsAVTIPO/PHMmqwWQxDrg4H11wHeBWLkThZImQnbApSN4Eg+WV34ajgoCglzoIijCfZq0l0dgCKPBy+SBFYEVZTtgAj7kzycxDoiKZm1HmOlABBdKrjn0gUWjRpJL/EzbfF87fF3imzA/zbEv9aTlSIevUjH+d8kmKfpwqInrzg2AY0f/SVeXMjOrjbXNuCrBbOkbxVMBJCM3QV+WoS4ZPuDvX79Ru9aycEU3ATjPBWrhKjIxxYmBqsXoJtnDgZ9aQVOKngLShj+byrMYXa3dhEblbAY5ivIWgEj+XOwJKFhaWSRwPumuB+NB+thck2mYs7TINMQI9NFzgyowTkHYx12BWAv0jwK9S7PtBcaQsGCSLJMegO6T0Bk5LI6z/zIzkVp6XItFhoel3iuIYdjqIJnsu89SdIZCPgjiyLAALPiAqMe4K2VXUOFZ53CGuitaEDZp56zaJBvmLPtwIqFwRbycJpjj3eALQdetQrXIZQFJq1ZdTqLSRXOJnYpcj1zWG3jBNkyZ4fzoxOonBAiMUYf/OSN5hjYeG4aQG2DvNEpFxic8b5hZyuMZJxYj6dkT+ovvwBW2tgudSGPU2SE+M52hDC1BOHRRPo2u7q2A6FxKzwnnXyY7wE47scLsfvO93dimyP7ZWjGr98Q2oQsWA0S6/8iz1uarsMe8KOW7JXz8HTM7PqGkAvnTayBxO1zpRmz3ivsEXzHGHersrIqf7SmOdlkemNF2Yk5XNcXscfYewrICRhenNW0weBxTHkAks7S2UpsPjyoOTfwzwskW4WtHYqJS7hIOPKffEMHt3Yr2OYE9YV2hvWD7yHN5YAX7sQNEXuzxzcPamiTGRY9I+vq3uL5zPoql7cfzC+e8Zp7JoqcR58sMHprOt65r3Aw3imSZ94hZxJ+eTSdqEGcxQX7rrSaACJAVCwNKuTGg8UpgV4AAbDgWW9I9fE9xKYnd4FMSNgJ38lRlkzEbtsfdpZXmcD8yWTq7EvW1/LZhc0fL6fWkf5cEQYZGLlrDBmzorGrZy/+PKBMwUl40qg+gbXI2cxZmZof44vuWX14a/EsUfge7E7WE8/KZcbjWQoz2zHzBYy0jRjixSmzZDbVsO90OCmxmiEQgDwgPoNJmvvTsbB0duWYbbXba3gOMzSVdzoM6yyXM4bCxQBni8qmS4bXJNNnYjUFfmPnwxury4Ot15zbgBEA6DP59BJu1+NzjtWHz9ALIAfrBkJTsA+I9X2oZTijGPYo6EnDJk9DAph0KFL4DNRRKH8EsML2E7LlQkWr804gw+z5M8vu3irECAsV7gkYXzCxCdXiDJPvJeFtkQuNIsQFT/aycoALYhwOImoVKWM4Sy4w4vEUTuwyALBVTu6dMJSH8T9YOPbt/PhjS9YAlDDx527YANiE3QeDAGYs3kV3rEBuebTjTQ7fEWasnHZVq8GOZW9zl7GseRfhdGpNlume5iwri53eDSzyq81G5zADNWpV/JWxmBLQFfA8jzqHV8uXVhYHiyaRPoMYhP7EYnxCCaaapQrzJDSPs4MFCrgoNqMGv4Pqae6gEUNAbKSQxj8NI5xoQj5TuucUaDpy3sBYiUw32BTAtOe6DAWWoRhDoQWLeDLlc8BmHrshaQbzz7cuYEhRa9iCH29RwTr0xRQGHMR/kr0NWYLBN3uWOzMluEi2VXgSVxqUYHGRpBPLj5nuQTEgw1AANFJ9kt9X6yuxQAHTsPPgv202Kz1PBe5BVoDtzDi2w48exctIoDdrVAA3379zpANk39xbvB/k/5x1x/1OYZWsMYaJCkrknWvw50JjvaDVIFwDt2iuQRJMZhRozvOHoLWZ9rrO7wF2PKx7SAiQQSg+CjsT+jmZ2iRd6vxiOCEP6JIz4CKve/oE6o75Ym09NQyhYSwfmLvYhPSE3uFlXClUCkXO8ZjbZIoSxFNwp3osf5AfL8Ag9SsBhICFyXJlXVHLn5S0ez5bjxUS9a9d7PhUe6PIkO0MQ0+p7sh5w6uVYZbzL2ZtEchFDVDne10y0YjBbyhwWWQaDTVYf5HCpCICJ1NUEk55QT0vn1mGvgM1X+QUjYDw0VgMb1Bo1goBWYvV2ik2+JaszbxQn1ifWU+pedw98qyeWF3AovcsTEaGnRD3KJZnnKv8hRKBYSWfhbpCvuuop/D/bVt9prcPWMXgj065whCvsiDE996zMjvqXg/iKxEJOGuS2cruX72RP/j1CsuRnc4rhgi8B94tJI8xagqGdrO5+szsuFNII4o8DRFg63adJdQ0q3/lHc70Dnr5Rj2Bdwv+G/W6333Zr5/A7/7yLw6X8ZX9xE//NcvyXumlFJ8wScTEDF2gyNfNMLJnCieKFVhGTOjEzvNhf0WSvgGUUnkDFByZPiapPCqROUt+7/k2XS0lxaPwWV6N7e7zV0r6hmWGWgcQpTgVdsrPdnV7I59JfgxNNswwfMJgxVZ1Y599+rn96v/6v9lv//bvSx4PeLF4mpYD2KWTkS1XgLvUUoEklwBmTHe//Z1vW0thEIW23lwLTHn11RsxKykkVou5TfCn6yiKJ3ouSRLbdIInJExZii+8lLiQW/v42x/Z27s7K0rCVB7tvZcvxIbEU/MyIKWtHXNqcEnZi8XMyVIooXuCXXwlf2ImDzDNRF4SomBiYeDbef+gkCSYgzDIAAd6SY5gBqH6GluWV/ImbLuzWKOb9Up/PtJOJrWwRggcAeSkqVEQAIVQNLLtDgCa10citdlsMrHT7rXYqIeCdzpzcss2k9/dYrFREziZTe3u7rXAY4U8DL7d3t7YOd9JykUxiSypkAdXIGYVyd6wXKLQF9ssnSP9G6t4zvK95E+zqSsIsadgYoyskOfA5BhAjVr39sOPrT680dpDuoq0nqk36csKBWgaFTkA9Ze8VNN18Ucu7R0ZEqAa8mXYaDQ+eK01hRXZTrLIJN3Y/n5rMxqlS2l5ARA6ciw61isgQTJX2EE4Htni+loBALBTAIkorhgq8LyZ/uM/2ZeASGM777cWBxcB6BT6lyC0/IwFx9oGfH57rDlCa6vOIvZmd7Hdw52tbq7Mw5eV0Cx5qpmV58biGU0zARixnu/dm1f20cffUXBLV2UWpqlrRnEqjhOFPWA3IYkeDE2CF4rcluulsycgIZx+okESXggshy0tX6vIt1cw8OKJWG/rqyt7uLtTYBHPlVABBUw9MdaQvhKe0YlJF1q6mIsBXmdnK3OCDliDE3nMCdCj2eo6G7qTHXd7WyxW1tSNnjnNjjxgm96eP3+h3eDD8iUZHFuQkvTXwTyYobByqsZ6GM94sNKYIf3HawKAgcYfNk2Tu+RhmjF9FlzxIvOTqQBBmmqvIdgLbzLnS/Cw29nm+oUNl8gx5QD5oov86ALsETZzq3db8wjbomGMaHxbC6fP5UWmZjJ3SbUAEXjJ8t2//PxLW29grLnnyH/k9wOqim0/m5o1SjgRUxXQSzYAfWfZ44PSjGkuCV7x0tiKh3tZOXR1rXMiBsxiOASzv2LPwsRy8v0RqgNk18PIxssrsTGhZ9DcAeyhSrBxZN0ZCTRSNyf59cXKfkr8ovmB+UfAXZmLjchzdUwvGjfkt+STIVtOLIj5jmbnh7c2u1rLwgRJHvePJMttowAtPIk3y6U9cl7MFpJHAtqsFlPbPbJGlmqG2Mti+kYAOBc1rAKQ41geywz2NEjxuN9MFgknmqKgs8mos6o6mD9KlUoOu5IkaoAprF4AI2FoA1ymi8VTGKPnbGqwt8DKAIBSbB3nE0i4zqXl7OP9O3ABAInhEKBCMHi2WD6XioHEdM4MWOfz59+2pqhst30r1tko8iSVREIK87OpsBRxYSSwbdu+eHoPvgNyI8KiJtrXYqZGqdaF/mJKgV1OlYvNyj0OvsbnBLDBbxBg2J+u5FHJeRmOUVMQNAmoz51/tCCCpU7IZWSn3YO89i4l6cxY5jibBgKHFIbIOcw6g+l9yu3u/sFms4VYjWrGk9AGwA+YnNifEEyGV/F4IjCRBpg0aZ6fFA7YQYwIgHRM0a89Exhk+l0rZnGFWgVgYpzCY9d9zNCNNZLMUZwQ3gYlENQt0BAHdmWI9L4meIizMlY9xD4FaAA8yw+AYigXOOM4l1jTJMljw9IqtASmMUMGzsDdHma0L3CM2ml+vZbnI/tNnt4pQ4zQMuxTCOeE9eTH8rK/XEoLws5CQK0WL8WT3t18vrbJwt3v2OmwuQHvWwDF2HkeA2YppbrpBbA/vH5liyUMLAARQLdIKg3ea0v4HmGEq7k8M6ezazsfMgFz6TyxIt9L7cE53LcX7YUVknmeF0NmmKWMRauz7fdbS8exjakhO8CPmT0+7gVeEUB2Kc8KWuLOlK2HPH45yRs7Hd/IH9vZYrQCqBjQjkLAjJmGzQEDn64RyxjgDpCG74RqAkVMDEAJuy/wBMoNyCyodcaJhqrYf8C8xdaEmkpNIN6LeWHjKFZI6P54ZykgWjzTcJz6tAZ8lF0Va6iV32PV1pZwd/kuSA/gn7PU+TpR82LLxL0H+YBgpMpC7HRQZwCo9o15gPkM5JtOdYhTZ6FqcLY1MBSdpNwFWMlSqK8EIFO/aKj2FEZ6AlhL8M1ePg3hGXg9gcsJoL8DpqTO790/cE4hsYcwsFjjPVurXiE81tlRBVKfwEzHC/nNjz+VRQsfSD66Ao/ZQoGGstR0y+XGzudc3xOwCaIB+46fvd/tbXNDLUG/cRFYeHj7aBHWVLD9h15Kq5fvf6B3WzE0gsXKs/QCS6cO2OT99nWms0CgsBdZkEwsOxwVDDi/eWadlFQA54SbEapGPcRgBGVUI9Ylw5kEwJ1cBHxCK/IIPCnuZMmVY8NB8KC7Q2dzajCCZ3PtNUDlmLXEOT8e2/GeoN2ZrBHwV9aRizS/AdBl+Jfacfup1Bk3L7/lmNICdbFAakREWK3m9vbh3jZXG1kM7XcHKSuwteE+49esV1eOwQoTFTOhmgwBrDvmNk4iAY/bLbXqRDUHrGhYl+cjtg+e1mqRd1KVFNneFsvUPD+xT3/0ma0WC7HUqV0BZKdTwucaK2BxTxmwDLLTgO0NIKpBekh4XKVgVJRQ/PPm+kaqF9Up45FyGhhx8Ws4dmVz1Tpv5B2+yBA0qkzKhDF355PnLmxrai38mD2vUVbC8+fPLJnEAu65Wwmqc3Y5GlPr36erqe4m7jZC3qgl2Ofct8+e3TjgmOE7dl6dp0EIzOuyOGnYdalzWWBBcNFzln0SVjBzDe0YAjDc4c7EfxnmLINV9jLqFHk7P/tX3+FM76CXb9QTeLfgv1Gv+92X/foJ/PY//MVhdvMtu/34L9h88UwgB1jLqcgUBPD89rkuB1hzX6ctkpreV71NFzAvLpqE+6QHe4m1TBp1eUWOFeZ78nXsL0xER2I5XGBZkclCw9f29nu/85v2l37mZ+2C0Xm5tax4K+Zs13o2Tq5kfo4ZORe6isGey9z54lCo4s+WnzNbLZf6587Dt8lXumsyjmw6pQihmb1IWsm0cj4HiOysrHJLphOLglSFKwxMLmUaZIAesQAwPheIF0gGhHcePk+wGwF4MI5XCjxG8B5/ZmV5Edv62cby40msD2RAy3UKF8iGvJI/UKuQiEJND4Vxi39dHEnWAqDHxPV82Ivxl5edTWGuWWd+j3SbBrc0nwTpvJDkHJamEpTxqZUU1qWrAt7QHPK8xGBU8cDnddI65EWEX/F/BH88bu+VSk5BTKiNZ4ScwFRZ2emIEbzygZxMyB9ZOr9S/0DzAutMTCt8a7veqvqspgx2F8yD+XKjBGLWg5oAzPzx6+sGW14TfNSY/+SLS8NHY0UXhecq4CpMF5pA5FEtjJuIZFxkh4Om1ROYzjAl8lKgEkVQGDuPOQBrfJ1gigJ+YF4v1gbqHcBVpMawG/H/DGGY5WLfVRkDBJKQkfAfbTqD/TRXE22N8/ajoFcWlBNMO8kuAm3WbMiwAPkSXC9P4ClgA0naTPG7407etxTEyXwuWS2MCDGgKTzHfCfPtq9e29XVWv5/MHbBr7UOA4CqsTzTkBcDZGO/QADDBLYi614ALV62BEsgia9sRPNYVpJs0pQBesF84j2SisvaBlhF+ge7QiE3XmCVWMShlbULDoIppMEKcucotIf7rVg0NBubl++LlYTsFDBkNplZjZR3OrcSNhdyVcBIc2nBKRYNT/8eyS8SYXysKJFh9KUkTzcAbEebLV36KiFCx+1OnmDTGX5n9EOE2E3sQkPadpJ0rVYryXrjFaAIDHX6aJf4LHZ44Mm/DJQAxkx5PitAYrZxwUzyx8UrsKmffMqcxA0wgeKfd6uUYH7/eCRAkXdOcYGHGo2UBY0VsCovE7FSxgDtnB1NLp9m3mOQzpzX5SixYr+3GAYHQWEZDN5BTZFYKHNYN84flCETgMph+6iAqVkKA4NGNtDniGCjKqSOEBc41IBeJ7HBFEolH7XOOrwXYWXVjcXTtZVi7mCfAtMtsiZHykrz36hBI2xsqFyQDeoA2D4pSeYwvKHZAu7C+CGsEL9NxZMTmARzEoZyrL13OgKKzqwSwFNpHxxPR5sCDsBMwl8RcFnvAKCusxYPuKaxGQwhLDWi2IFbpGiPaSgBiwMNBbGuAUiFKQTQCEjI3cMQAPsJGJPsN6SZpwPnX2BZcbINTG3sa8KxzkoPPpyov7CiHIsJ32adRZwvhNsI5OssgGH3BBrg/eiRAE1oCoxVBnTTVP6R/sgzDymozQWC7+8/1VohBd7CpQZNJEgT4Hfcv9EdA4OfISDAGGcZjVtKoBJMOSTDjXupAlflZ+uGRoAwNOMArtyJUvnDLIz4cwBxXOCa2NT8EZwrFfcS4WGsd/YpZzzgzMiOj39m8zXem4Ba7jxSp3xpbMBGJ8dqAAsIz51RZWnH7CSJ7Xy+UAo4DGMGMfy1fXhrkc95VDv5f9PZYn5lNXL3KBbgwDB1QSjepRNT1xhadIDaDC7x7cUiBLaXA954dtQp/H7eX37ETzrVHmWIxrkDa1W+t7BmJ4DwF/1sAHmGmHgw8pzZmMnIKQ/iZIpiWSxMwEj2EL6DnFkl4XKyNsLv0+1bBkJivT3J72GjCXgnkGkUC7gAIEABRG0Cyx5PaO5N9gWsuEmCl6UvVh5WHQSAcVaAjeEjrztVrDZ8bo9ab3P2KBg6di8VXrIEhQbWYO8UjnQHsPfxK5T9wciBDACl+Qn/37V8QvkM1CX4Hk7XK0msqXUYBs/mc3kIT6ZL+YLj0ev8syfWnLFt6tzPYagjpuNZjGMpQqLEJunYzlg/4e/J8Kja2SiCxZpYPMO+onXhSnEiNUc8W8kjkmeKEqeBvccevwyyB7m6vRUTl1BArGuoe7AxwUqJGglAD4JvEPlWHI9KWGeII0/GEA9wbHiwSwGYbvUZ+B48O9hzSOTzXWaT9dKl8AhEDa3FSgJpuPeUMg/IXDofSe5ywHkchwHJAFbZa8XhUSFQDzu8f6+11/AZ59lQu3G2890hNVCzMQRnPQN2OnsWN/jkLESBgwwcL2JAfNLVM5Qb+J9aoIE7qg5qA09sbRLoBw2QCO5EacIQxGcIej5L/YFNSdNkYoPz45CfU+OjeoGt7Wpm3vkgL1zdM0+SccDaxXyjM5iBAj7yrEnuRIBThozUraxHwNmxmJpcRqDYgXUFIWFI4KfmXZCPc+V5dsHnGpYutQnf2zorm9pWV7Dfe9VffceZRNq92WF3FNDY9Xg18/l9O552stKArZ8AngGI+oPufdiW/PncGbJy4B1TRz8pTnz8XmUTNLYL7x6PZm8suTwDDs5c9raGrbAWm9qK7GTrzUYBqLwP7v+6eK06dPA5zy8KTptNIhcKNwQ2SSf6vQB9Fy+waboQKC4fdoBv/HgJipQaDMVAKJ9qBiOoYGCZ5zkEiBvlLFAnsz6y00EgLAxYWTz5CeRlK4qDhQEUBKyJEnmshgT1spfJo+CfCZpsCpttrjSsYE8z/OVZVUUuFRq1EANR7jcGmV9bZvDeqfn4tbKhAdAEUG47C6lnGCJwb+lu8nSmMdyTchI/XtUMDCNgqtJ3cnWhFEK5BiAfyHInx8dVKg/WGGAvjnGVZYe3sh6DlRrH+JrDLub8RwXA+x/bZLYWoxtQ97h7I/sJBffSJ6CUwfZEZBuXnxGMUD7iN0xuBUFcBHfuzWfAD9u8bkQCmH70i+9wpnfQyzfqCbxb8N+o1/3uy379BP7pL/+bw+r5dyxef2jpZCk/mb6vnky3YwUswL7hLxpHFRmhJ9aIPL0mMOPwRprZZRhbhewwQg5XiuGmixPmmDz6AAS5GAMbT+bmD77S05eT0HwYIQ0+i3sbrLQqr+Qh2fbOg4lQIaRIkzgReEXSKh+Laeyz6ysZrxfnk9iMavBCJDBnFUPjOJIUHPNzilm8gZhqbh8fNZ3nYp8tKcQu1tQACcg9nKcXxddkClCbWHr9zBUDJGSTRt42YovAZgN4BPTsvE5SO2uQkVH4hhbOrlWUjxJf4QgAm4CyKSFJgAVihHkuTAfQgDRr5KVdb1E6dUw0kowBt+SNhP8kBW6p9GUYwbAPCdYhfZYJPIAXQLGYeQQSAS4Q7kWh0VNAXCRl4cKnCFRy7O6tpaO5PJJoECnilSBtlUCGNL2y0XitAl6kJ48mxMloKbDFjMFMn5/DRBrmBr5eNDAq6S7WXuCz0LgDzvpWnQ5qwPDrqyQDTK0tTpadD2q8PSTWHuySg6Xz1PwoNesAelt5ksLYBXAS6zBEVjSoyUN+M47GYi7AxKQJB/imsaXBZL0BvtIw8vlcs9RYBBjXAnIwBMBzTeIzhXYAqxBSgu3TpcZnDxZjL9YNrCvA7Ql+SlEiFhXSW0Ao1m8UpWqunX9f5ILIYC7RFEimXIux2OP1OFvaQJgHYQ74suEh3DkbBTGdCd4gTGo8lbfWdvfaZtO5jccz88asJ6wH8PjFfgMglHAS3yLk0YQQaE105sFCgFGuQAwYP4FYS/Lu29Awgs3X5o1dw4gfbTJfORtc2B/1XkzMUuwBpIRTrT0bT8VUAOBXIw+LOHb+paE5nzX22jl3oSnLzbW8HEmLr08nDTrw9GKReNqHvmtwYietRLo/wNJF+oUnJ2/mqZnlWdHE8n0BDymoYYNRBJNkjnwelgbvGlAAEAR2Ku+c/Sc2n4esj1RcUsRrrWN8yIShOqKC83QdxdaeHDOsa5G6wx4KXKBK0ctXbracunAEgHZYjENuXgLyhL+l80jDVqHJMzFvaGAnM4BVGEWh9UFoh4d7NdPI6LpLq6AGDzDhdHTBNSNkeSv5McMWhEwhUFdoCoBiZ4/bt/JxvHl+q0aTAKrRGCglUCAhtCEaMIVvNMjDkSQ6xrEcWfpS6y8ard1AR+nSfM9K/oiwnKdXG2s5g2Epw/zGQxZATz7X7mzjrGCf4sFLowRLBbAXqSbP93w8qtnGMoV3M5vDhrtY3QGMETzmW33GOmYsZjOAJv8d5ntNwJExEONucAxC1izK24BEYjFoYJD7es8a1OHNlmc2mZD8zF6D3dcrNI3hAWcdqeKsV8eA4Yxx3pVfM3J4fBFAHbJqgcdI6R2ozL7hDqVRPD6+EaMWz18Af9dw1Woep8nUotE1rrPWX7ZiTxX5oLAr2IEcIs4+p9O+ZhASBbB73ggwALzjPuW78rkAMdjHgPIMRsS+BhGGpUvzydAJwEgJ2TC5fIVbER2DqoS1U1edBiCOPQ4wz8GHJQrNLwxqQrkINHT6CRpQGN9NlWsoiQcj+0ohb3iKEuAEw5q3jyQ1y8QK5FEpkdsi22zWdtzfW4wSJoxtOr9S8+pJtYpdivMnJvQE2b4bEoBucoc2Vh4enT8iABmBjbCdOT9KZ3vCD+NeFxKJxLiprIR9iSck0mqC+Ng2AMny92PoUbrE+B6rn9bGMIOzg9LHkQHLYqBCZo6NDOc0XTKXLgAAIABJREFUv2YqD2YDHKcK0CC1dGeqgHDY3IFsRqg3FAbV13bhjIRF2DUOfMTPHsuh+douMNSfWJmwzAFCYu43QHwUEdrYDhyG+QtzToxEWJTnXGugKgmemzNK090uqwq+h1izrbXZXsOlw5ngRdhZLrzGqZNirUPfCvvhn/zQKQzCsS3Wa/l7KqARq3oAdQ1YsQMYK6ivr5zvtUAU2PCoJwi34/tGDOSdVzPALGxbzwM0gjXGOUGonacz1/kjYskykScow3ruHACscAxTrdWZfwGsAiwpuUMvAl3AoPEpxZcaMB8Z+3LtAH2sdDh3+6ZTvdUioUferPfl9jQsRp1l8rEJzGsy6yczq865vJcnSWQX+WxeLKH+QqYPMIWNFvtdnpmUep41PUqvwA6PDzafRPbZZ39m3/rku5bONxpcYv1BPYlPNYOE+dWN9bD1QuDR3o6HrbO0aQedTzCfGXThkx4hCQ99q5Fo8bMZmOIV2/TyBp1PsZbp5aXLcAU2fV66gRsqIe5nlCmsSc5gDuaqPIgVDNt7NCakEpk//tuAsguBgDrPg0gWINwZ/LeBvcXeBxCeLeQ9yjqE4cjn4HOW+Hhjz8AwkxBBznR5D6MkGsvDEpuj0+MX8gidXj0TiAgTEvYht6kYyXYRo3aJ9QBroe5kAcbnrzPqAc+6Prc//eEf2PXVxl5++IHOf4UtKmQJT3X6Gr4v9Rh3RaiBmwMIelnQDAz86XdQf2Cn0jif+Sha6P9zlznVFsOURKQPGNpSBqGQwZKmbB0oW97Z7pjb7fvftiwrLBkHOsMqvN7juY3xRWdMFCQCihkIqYZUPY1/PKQBvFLx6D7bCO/RqlJ4GHX93d0rm85Siwg2JRQsCgU4oq6AKY0nNrVrWbl9Bih4wf8Wr+QotDo/Sakhb1fq/iCQ0m+SMnhnWLwwG6dWZLnbP3RCDK+pryvOVliu3G0jDTrZv7zXIjvb7c219j939Dheqe563N7pjse/fxSl1pSE85IX0Npkhsots2SU6P4HjD4fUTJyv1CPhE/KqtKu33/Pst1e9lluKI8qKnMs8fncsv1eqjk+IwHN/G/unCBZWMsan6RWnPZSqDlVny+LK8KoYCzzHOTRDXBuT/63I8JGp2aXs3XlXtZ2DPVZPLyf6NkvvMOZ3kEv36gn8G7Bf6Ne97sv+/UT+MP/5d8a2nBh0+uP7dnNS6vKzLLT3lZXV5bnTvI6x/C8QwKfirmZpKRFIwHFL9F0oVP8A0bRXCZKUSWgJrbTfqcJJn425sGoIwxhb7fPXwp846+7N39s66u1JOxMRZPx1PKstSSe2WQa2BdffGZVUyjRESbaDLPwKLLXD/d2s9nIjy4ZhzYlBKWu5MsmE3wA3hb/Il+T1oziHtCTcCmPkJy5FYVjhrT11qZJKuAXTzik78iQrhU6wYU7UXqupqlNqwIPQJBaWQ0rLXGdWZGfbLFMBCzRYAHIBVEqryl/RKGVWpiurc23kno7BlpkHpKwynk9Af7BQqU4l6aKlg12QZLKK5FE9l6sPhKfkQ8if3KhDUo0p8Sk0Z6E8lmM5euFzBt5Kg02bRWSVRLNXSAMMnqm8j7No9/b4DvJFUVhNPIsncBKGFkIsAm7SRI3CtlcPqryB6MElDmfAyMpPPwklPScUIB4kYoVo1RSgPDT3hK87/zAjofM5lfPn1g6MEUAlB5tLECScBXnAYUxvGSLMJR4JkJ9YL91YgvA5IV5BAuCYp+i0U+v1czxjgaYIICThJzhLYts8LyzeA0TsrbD3b3CmsLkWqAplgDy3eK3i23UqHHAN5dGK54jf/RVTCoIgpTkIwxc8NXEohkedjyr8ZO9QuvYefON9oIX4CHa2/GBlNyxfg/eVvxdVzvJvjwS7gVONSqG+V69vCFZY42NCNwiyXQx1fovS5olEtHdOyHFXhHaBLMReHHem++5X189PFjMOht4p6FdRhelycqPsQHsG0lChh8rEi/kv3aBLbszP6ytOl9sOl+redF6V8OemhcC0vQuERxv26G2t6/eKJCJppH1AeNuPMffkUFEIzbbqy8+tZcv3rdoMpI8E+Y4LAKltuLVSIgTTAuY1/HYzgwqxiMBphSy/CzALWT+XXmwJt8qVCFKIxvPP5B8NbDCqozhBeD1WKweZGWyBlCCem2+AOpe7Pjy6JK4+fdxOrXjAbYs3yFWER74rQULQML8ia2Dx6OvAA4Pb8v6INkoTPT+ktsp29tyfSOg+FIxxBAy52LfkXd2gBAAT50LaxvBAhzZAFtDCXO1CDTtiabxYg+PD/bs9j3zCU4A4mJPw44rzjaEK+tPldkYIM7s/vUrWy6ubJRe5PEIiDmfwf7rzQMYqLDTwF+7sA7wIPC1/wNA+jHpgITcDTovOPMt8W04Aqb39urL1/b8xXtaM/JD1NaEXYM9R+oACTHxQK4GK/DuI1jMQ+aJNx/NykWMuGSC9Pdk5fGVrdbPrB8A5HFEmBjp6VjMACIzYND9IoYUzDtCyEayUXGBFmeFcJBXQnDS1dW17hiaVScLDm33+MbSyULhaNF8ZueHe5sjlW4qF1BFOnbfK5F5SQheHNnbz36ocB0So2H1MiQh9OwCizRO/twCY2Dg9XhnkWih3BGNFVVri/lCbCPUGDSMsnnwOGdqy/PXliDHHBLbvflCEnp8THmGgMM0a/P1Wh6RgMCAAXxXGE/JeC6QDCl6WcByHbmwIJ4PFhRoqGXe7PzAYQCDxgLycccT7IS3gmTAfA+GhlixeACUrD/uKPwgsOnAE5I7FfkCS7/XQFXDG1kgVGKq8rwZ5gwl4VQoOgC7uEo5q2upDwg9ZBi1TmfmxQBihQCMqiAUh8CkvZhP17fvy4NYHoWw7AldawsBn5K+Z7nbvyMHMhNaRbgdjTAyfta5rBJ7QAqYrXxd0pthH8FGygVOMTNjP06nM4FbvD8GfwIaB+SmBDA5v9BkcW1DTXhLITDscfvGZulUYFp9mYrRx517Ph1sNmf45JiwXTPYaLEQo5vhB3ccZzb3SEUImIfiBPselCWRRbxbD0/ss5Qst9/6yN3BqGKw4kDxU8EMDM27lBaOAts9bC2ZLqxpYaox9IvNV2I553upYQb3Hd7Lukfw0L20ttsfbbnYiPndPHnvJjEAWmjF8bXVLZ7IsKSn8oAWUxhmLQO/xLHsCPGDyaVhW+dYy5P5QvVNrmeR6s7ls0Ux/uS5zRYbDY4BdCbLpdYKzwuA9erqyhp5MXc24f4EfM73YsjL/qXTJNAKAngizk0kyoQOIt8GbHmp4fNIkmjOOMKIkO0OGq4xZIbNynPkZ/DesKZRCrzhfxxIJs6WmSzW8oGNxguxZxkaAAAR+MaQG1YtADnej4BZhArut1tbv/ee88ZMZ1blKGJQCZxtxnkjv2QGOKH2LINzgEHAIe5RAC2hRPL6hsTbWDxZieHrxyMrjgeFXwIOsw852wCy8S7/egDGwJa09gvBnX0t25HseLZktlYd9XRI6/mwJwj44lnAhITNyxAVZQugajpNdL4jG2f9cEfDRJ9t1jYwMJF8PrdwhIUSknpnPSS1kuo2s4fXX7pgLe51fELrVgNKzibk4fyZ7BPNsD2GiAxsAaYBFjlDXKBVxACIwUCeaY2j0qF+DSLIBVPLHzv78vM3Uhy9eLG0m2dLfXb2Mx76zFxgZCfTsVXFWQBckbU2na9Uq7JOAMoZomAvowDONLHd/Z3NZomN5nPrq05KEnk9RwwVXEgjQ24mHK9efynFEWcxSimk6MHlqAFSUQ+yOWH4MklCu3v1pY2nM6tb8iVCe/k+1mQMs2CH4pd7sqLKbIbqAaulzjFP8xMeqZRTpdQ/AL2y6iEEDtXdU4gjfRFKMfUx+BbzGTLu3VCgePa4k52Q5iCE+mGL0F8sxVYMQNnLxRrlszHExqf3cDpqEBiPUgfE4m8KWWEcau1yVqAmYDCrdQbwP7geYvXBd63Y3lmc4OVcSQE2SleyO5LPsQchhLMllOJQ7PnRxkJq076XVQsWcVjFkUPB6oCoUBR4ZKeWY8ewubbiTDBobVe313puKNkUwtk3Glg8bk+yN4MZn+XYjZEpQjbF1GqGZ/SNcaJhOMokwtv2uwcNJSfJRnYn/qizw/0XFo/Glmw2SuzjPo2u/9Y7nOkd9PKNegLvFvw36nW/+7JfP4Ff/wf/+jCMV/bJT/6cnY6lbVZLGyUjyzChpzChAC8zN9mbrVVY0FSNVWhdJDumgIG5WRxOAgn3x5MAQVihZUZSo9n5vHOm7jCcRhObLuYCpg77rYomfPayInOG77O1kyYRvtJX9mef/bGNE9+eP39ud/dbm8QrS+KRpI9ceL/1W79pP/1T/7w+qwNx8Uvi8ochQR5LaQESKdKTm8J5fhJs1DpQCCaIPyYgArnJzDHW+sKx9RSYM0hOCAsKdkB5rm22em5NfZbPpIeXF/IplzzlZImtY6GILQVrhiCYAUaaS5L2+GF9qYAXimIKMhqTcJw4A35AFOSVAkOhCB6ta0iIpQAF3K3VQMsUXyAYoAK8ocHSxUwNRHUZKand6tws9uxSFcQfWw/LRg0ywHMvxiyNYwCwUsPsRF4OeAI7Eq8pnoPznJR0K04lnyKZ1iUAY8zn5IciA8nYPRI4WhaPFicb8y8XK/KthRFpsvw5jYqauiFgYLCrm/dcwBchFSHJ6bFLP2Za3LUuOR3269A8sW8A61zmACBKw4Sd8I3iaBHg/HRhEdI5mhQlFCNJ5j3DPG2syrcKfwJoKMrMDse9Pf/gpWNiFLkdzs6iYT6ZWgxTEpBJrEiIjTx3x7qiWfTwBEX7LvuF3np+zpN5PTJTSWH91AIk7QPetXjqRuZ1BC9l/JOaCh9LvL6Sb59dYDDBZgytPODbCQCYC+ShsQsiQhhgJiLpNktmqXWwaUeRJGIUi/IcC0hshZkEO/VgEQFW3kU4HgzHUThxicCN879s2sImi2vzlc5Owm5l3mVu4Sy2LnstP8cQEDZorfMqGwczNYb8mRZOLJqvrDrtDMwFDzwAkClNG8BBRCOzt6EfWdGPbAHo6DVWwpICTKh7iya9jWfX5nUX6873GkrAfmTNM+BQABENgYLDGOzAjkd2SpGO3Ji9RmhW7hiI+daiZGNdu7emS9TAd7Beg4UN3r1ZkzqpY3fUuUB4AkU6rD1YhXiMSt4fduYTvHRCEje2rH9tXptaOrkxz3dhV7x7SeBgGzHswE94hAywtHG0sUvB6XBvh+POFpNrC8esp2sbzWobYLYNU4G11t+btYl99RkWJIO99+JocTyyblza2Jtaz3nc4eO6sF/9n37f/uJPf2gffZxasmwt3x4sjue2PyO3bqw6wFz/Cfvh539kf/3nv2/p7MHGk5kN3WurzthChNZnNMW1nYp7i4IbeY7+8A/X1vVL+95P57aY0wizDw/WN6ndPU6sbpYC+L77/a11eWnxtDOfxHlkeh7PD3Kgk/0D2Bfn0tJ4Jkav+bCj8OyslQJPg4Y9ZjIKbYgISEK6G9pkHFuTf2ZBgI/Z2qrm0cZhaj0+mazxiITnwpY3N2Jgw8DCPgJVg0BFGJQM1mDjAfTaoGa1PJ6fpOgkhsNwDWQzwdoGRGDdcp61l0asFrxDkRlLWQB7tszE2hxNr6zrGBXBkMstiZ23IL5+ssZ4kujTgBHcNOCvx/mGJJMgHZ8/DzakZyGM47dvZV2DNcf9689tCusoWYlRNSGNvSidb6uPXQcSf5pXACxsbRzgirdyW+wELgfIFetGg4vuib2eH1qbX22sOO7liQdCc5GMlDuktlKp1S9cWnZ1ljUADCHWPPekbBFgoor8ScAcdz1ndqBnx8/XfQCLtMd3HMsXN7hznqkoEPAFB0QpxVTvysLJWpUq7llEqCFgUgl7jXmHA3spJAoCqVBxEPDmMWyCPXxQrcKZagP3ZmvWZUppF5mV8KEutxabBO4uL7Vqd7IgIUgOf2KSrWfmRzDbYVNVCs6S+gW9xukoQHx+NZcvfBKPxR5GfossGRubSTK1N3dfufRopXa7ROgoXUkqj1SVM4WzQB7cSOVRaBDQhbWGvHVjiyawcRvVLS5ICK97rF9gHUZwYmXL0eZnAbcKjgwnFiYw17ANuZbagXsGFvMIxlv7FErG8DtMxLpD+s7zN6+WIkJBTVWpd8Wg7/Htp5aME0vnN3Y+nXT+YGfD8OESAvxNdf+rceL6YhAL4z7j/nqydxGzurG2LcxsZrPF0qr8pIECdRAgBfUidQM1Z12gOMK6A69IN4w/HI92dX2rADXWKbUUqhx+D3WUs+LAw9mxrznzIwgA1I6DCzRlEPbi/Q/MhsqaCvl6oj/vkFX23g3AR2kGGQB1RcTgsNf7gPEXUod5nm0fXkuJBZiLDc16vRJ7lEEPNR6DeOqIvr7YbEXquWN8sj7IHEBlwN182u1tfv1M971k00ls+fatwFPucXxtUYIBDKtW4bxpMgFk7EEGrNzlrHsY96OEuxEbgMp5X/fUb3glBwpLdEMCLEMC3fcA6VOA3oiBaWLl6ah10F1CpZfHurNZPxfZ1MAw1UvGtkK+xNjsMBxrNXRsaobNMFJh6eI/jSUDoHBjwShU2OZ0vnD7EBUWQw+URYM7wxSqB0IK4Mv/D7C5OYn5J3k2LEl8PbOTwHxC33Tu1Z1Fk9jCEDsNPIV7azunkAPo/eEf/zP7wQ++J1soaqbhgp2BZz7WAIY1iLN+yQu83QOLCQlETdWVAhZbGM8Dfrsw3fHAD+x02tp8/kwDQL/PrDgdbZzMrR1i2SREYa9eoMvwF97L45aqJYoZXMP0zG065e4sZXeDnRn3Kv9NgDF2Ch2hmGZffPm5rI6SdCZ1H+cboXrcPwCAIaFaWaH1A+Ndqph4bG15spA8hLd3LgQywI91qiEd+7PrSLunrk9U57Mm0nTlwsBmE30nWK8Ay5x9ECYIvtU2f7JQZzg2+AxlItkFUJdl+61T7LEvk5Vmp1DqpfFAeYSffO9sjKgJFDTlEd6IzQzM1FbkGELfUP/xjGbrtWMlpzCyT7a4urHqsBOZgDMe4gkAO57KjprvgFLO1Jzgs3pvizTQ3TJd3VpZe5akV7JAkf9359skpacNbfA7Gyo84xsNduhNsV7BHoTzMgME597l3HoKCJUtiM+gECuHkV09fyl7ooFLS9ZwTmnCu+MRjm/+5Xc40zvo5Rv1BN4t+G/U6373Zb9+Ar/3P/zScP3yE1u//MQet3sb2sKKOrf3PvjQyry30B/s/s2XT5dtbGMu6dC3xWomaRFFMAUIRvXX19fOQwxfppgEUQpv/D3xgET6BLsVL1BSFZHPD3bOTna9eabfz8R2RigEXlvhyI77g43Hg5pgmhTkVvz5NJEfvHzfJuu1pEYgQxXG8jADBUZNrSkrq58kXEghCY8AKJMgHUssP7J0fS15VQCj4/hGDELHAqwVunT18n0rdieFZCC9YnKdXl+ZV2lsrBAONa09antAZl8MR4rgcMJkGoP8Ssw6vjxeghcASooamg186Dqmr0gxLza9+lhTYVhMBDB1ktgjz85tlAIIESriwpnwLuIvgAOM94vTwXkuIrWEvAoYtFyZFUg3zYrdaycxjp0nK+wLGhUAQIpXJebix0qTg28dYVwYzXMy9gC6oe3v7iX1J7CFpgGpIVPii6SmkewADgeCePCkY0I9U8GGRN7JkNfytEXGlxCag3eSQlpyWRdkRWVXrCHYYWdsHFwSKcmsHsysBh/SSmwgSfqRGx1PmsQTZIMvIFLW7IwfmGtEAwW3lGqQlBRdIlPyzU/HNjRnGduTEAsACSCnl8n7ujTy4UQSHaopGJshe2pys6h2mnCFspBOTpGX2nn7YHOAbLwXkSyy9p3qVl6DyBEDZMUnGqVQ4FBb7J0vqAJTAFxJVsVe4GKjycJmS/ZTbBYhwc/FDDoeOoOYWdYHW80/sGCW2un+T2y+urXT4ytLJWltLZqtbSCJF6+1OLA2O1no4ykJg016RrnCwr4djyvzWWtNZMf9W4vjwcqTb5tnC+uQIAq4JijiIkkVMi3WvlisAUEtRzufK9ssPzCLkJLF1tZji2eEEDyoSSWEZDJbWlsgR96rGZzGH9n2ITcvPNv6vVvLdgcLokZA5Ns3f2a3z56bRYQnsLVdyBqDCECW5nAQo4ZGzbFqaIJDa7LSbNzaoCAUZJWs51tJ8y/D0bx+acniYnnzJzaJntuljS2Y+ba9e2Ubwjh4LqwBzhb2E4nAZxlY2JAt7Ff+5z+1n/2XPrRg/Ps2h4WNJ9d2ZzEsYWwbjKbVsfvyY2Kff5bYhx9jO3FvF++VGJyL2Us13X/we539xb/6AxvaL/Xrj+eDdVVq/+C/fLD/8Zd3lswG+zf+zsV+4Re+RUi4DTlrv7ZmuLb/949T+3u/9GuWzl7Zf/PLf9umq9dq0uo+11lXHN+z/+Tv/Yb96q80diwu9pf/cm//7X//C+aHb2wEw6d7a0N5tL4DlMJDGQLV2n75H+b2H/3dP7J+mNnf/rev7d/7u5/Y2NvZeh3a9m1hv/Wbnf0H//6v27/wl75n//HfD20DMNwONl8uLAI8TQAsIXdXkoNe9I7YCBByYasBrowsTgG+CAODcQ9YcLFiV9h4dGV9dLT9/YP5bWybZ8/tmO+svxxtuUmtqSY2xn+2qmy2vhJYAYAwgenYE6oxtwGPvB7J7F4gF15zrEE8PV+/eiV5ItJZ3Sc9Njd4bNNMA25kksACsp1OePOyJszi6dSq/GiPj/d2tbyyvOxtffPCeSoToJIfLZhOrTwebbc72HswCvkDu9aOh4PNV2tJQGl2OQsAvwK8lRVq5YvFBOMGoA1Gft3kdvviu7bfPTqfzQpZIl6LqbPgyZy/M4AogCVnD1Lv7eOfWlnm9p1vf9+OJ3wpGSKEAs+4Z/D1BjyDMbXBq1RoydjyipCtlc4feZ5im6Bh0Vn3yTkr9DMAX/GpFctv/yA2GzL7QOcmyBwMrae/NfBwbFlArWQ2cUwl9hgDS9YIUDJBY0hSScZecebkkpBfkNP3+FJz9ozNTxayjuDs4bzkPkI+37SZBn94v+oz8FYA+BiqCmCFBQdIMrL6xLCottECELq20MPGCCDa+YfCMIQFigyf9SIQ7JRZ2+01kJQPJyywaGzjZGbb3V5SeBiA6XxmdZ4LtIAJWrWZPTw82svn7wmooBZAgk7tApgEwFCcj5KeovMgXdt89g+s4taszqyrcwsXS+vPuXX+SfXOiO9R4pE5tSDi8zvQZPDOAub6Fr9Rs3P2YMvVWpYt/O8MH9ckUT3EeiMcq6mOCrqMxp6kt4DphH960cS2d3vbPH8uUJoBMx6Hzj+Td4blxEhrkjolRw48mUkFIisMSPsAjKHz+oW9xv2/Wi0cKz7LpYJ6e7+1m9tnAnHk+SmLjsgO+4PCYvIC1ilhX7dWsD4mCw2sKMi681n/jR8H45Q64kIdRzI9QJwGAP7Tf1vKV5S1UdSNs36ojmLOw0YGLGXASM3iAF9CuFox0UPsaWBgj8fWnA9av73sJ0YKc+oahhCAxXgp8/sDN3DH0ofBoF3s9PDWxvGTV3WHuscsWSxtyI4CigHXOIMIM5ou1lob/JwsA9gGGKT+cUGnq/XafKw7xPgFqHIBrOFkZOVxa8lqaeUeK6ORPGfxF+f+RuKPR79CrfrBZtyloRsGBatnZmVhx/3e5gvn5cv+pEaDGbxYkqkwkg2WF4H880mweHEe6AC42C9QU/FZATxhKTJI3759sOvbW0nAUebAKidglBfEr4GxWiPrltKIYKuD3dy++PPzUINUM/u1X/s1+5mf/Sv6fUqPVw5fYF43sr4vXXBgRW5ArAFZW+PtjlTbHcWsffxlqSPkwYmXvuTmPGfUXYRAVZYC7MZjy4873QHcF/PVlWO51rl5PZ6q1KccT7FYkEFQW12SM9Db1c2N7AQYVmNxguIhTFClCJk2eZeVhRX7R2VLTLEUe1oTqAbzc27LzcYC/J5rfLkrBYDJi74rbP+4lQ83f0Nk4F0htQdEZf8SXgXDW3ZFeS1/XbyP97t7Aeqzm/fN8KtuCr379GZjA/YYx6PWP9+Be3Mynehns88vHUOS1sYp5A4hpiJ74DE+l9e1y0yQMQvsbwYfWC01jZ2wCLJQSkJZhj0lp2Wnwg3fp/P/j73z8Lekrs//M2fOzJzebr+7LLC0FUSxgAUJlohYEBuxIFERNJbY8ooSNTFGYzeJ7RcrKoJGUdEIamLH3rFL3b5379577ulz2syZ3+v9mSX/BIvxFRX23lNm5vv9Pp/neT/ySUuMe4ZCc2Ckh2nnQHdrU5X6XHov4XgFH0KHRodncqRCGUd+ZII0/HK+Q8qpPHdqzG/EUderyCvSBUE6yBoarXAxHuOkBps1tjI9zjUWCuKqstJMhggMMFNzTb5W0GzQVHtzzRIQDID2HTisE0/ZZWxk8FJc+zjYKQPjc2OQNIApvu3iYzrTMenlHvUJHLvg71Ff97E3e/cn8N1rn5asHH8vza2eaq25OCGHTNiLlMAwbePwE6q11dRCYz7lgdHoS8uw45grldgTh5p0Axuay4dNLdEUi7SOcOVQ5pFYFJ/NKodDCjz4GRzk+LPFUknrR1uCzWk6wSU1VDjAzVG2xbvV3tDiypzxy5JZKpRW5xrGZ2SKmwxp7qWlN9Isc5TvmQvSYh1KSqzJdqJSuUoVpZIJ0TJUG5o9Cxp0cBFklQVIPok0HsdH42tTTcZDjYYDK0RhJ48zknZZJuh0W+JkNPsfK7NftcO9OfUwEgxw0GVMWM0QiaKgAncBmww26UQRaStlUafV1A6JTIlxP8XaXDugxty88UEROokiWSnJiI3JVEG+aNNUNpZMuBGeEIhn40Re1lO/u2H8z4xbUmRt3Wkzu5Uj8ao5nNjUN20/twgTBwIE3Lsbx13fhGLyu0tmAAAgAElEQVQ2ch4RI2N+AoePrBCBgyiHLGJAAYyxcGgODNvcEGvMTm36m8lQkCAVa8S3p3b9wJsissnn6hMrhwHqpKxbNmzdTtOuEcRqDmm4Gzhs4OygrGAGR820m7SYgcOAFwCpjxXUGxq0eybGcOAi5j2BvzujpIjILS4HeFrwkGiPJ4pdU6aY16zfMiccxyjcVHCowklkUXtEDdwZCDNmVsZVxRuD6cchi2vBTQsrcCi4Tur4MfYfDGCcbzMYnRQ2wD1LOWwcdmejRJPBlvwiJUuI1iu24eSeCfysQqbqyimKQ2NE1kqLFltiY80hKwUfxOr2mhZbRwCl+GsSUpRWMizBZDYxRifOwGnU13SGuyVRte5bxAnm4zScmqAFMgLnRRL1NIw6KuRrJmBOEkfFfMNYVJNpV9N+RgHizLSvrGB/ZjSYbKnbqSmezqlWp2BtQ46DszivzSMdLawsqD8YahQ29Ksfbeje921oYWVoLdnRrKfREEYeIgZDHU8j2I7D0PhqsIPNTWFlERmtr29aWzAxttEw1jAJ1d0sqLtV1sGDXeXLONZhBx7SmfdvmCDXIJbtHpSyeXMg8TkjBlC8x2GHzbvx9kZ1febqlt76ph9q1xm79OQnN3TJXy8qX+3LyeJ2ScV4oqDj6Uwbh/L6wmccfeRj39ZFF5+sSy6Z04Mftk1KOgr7oCuW9FeP+5TOe+SZesmrdqlU3W+M3em4oate9gPdcGNftUpOn/3yRVpdXJPvTFWrH6fYiXXTTbE+/sE/6Qe/+Lme/vh76Z0feozy5SMWi3MDIs0zOdNd+osHXavdB2GL1rTU6OiLNz1S1blbLX5fLqTXwbAbKYcwFE201fT010+/Qz/63a9VCk7VQiOv512xQ898VlmlXKjdt8f63s1besu/3q5GNdDXfnyOVudxDMO95fDqaHOjmSJUoqkJgO3uQOVKQa3NgyZUeXkOYYW0EKdNbBctjOe2J99fTQ/07khh/4jcUU6ZIFYSTOW7i5pN4S/3Lf7rGY8R7AdiD64l3NBw4HAgx1bqwSGx022pVq/ZIMcO/yYQgR3IpAMianRmiXptONJFK8Pgc+R5gKtpfW1NtRoMVtw2OPN5JPnqDyeqr25XbOWBHeXyuPo84wIP+0O7frrtjpYQ6xm6werlGYfLfthXIe/bswXXv2EBQtxc2bREj5UtYf1J2aXmCDQHDXHvofqDjoqB8UmMM8t7hfeZsgeJgyYKijW5DoIEAwditZ6yhcBikdE4VKmAqDZMnW22rlOY5xsyxrh1/OzRWBMH3EveRB3eO0w6EzRJKSCq5TxLEXPoTYkpPAcpxcHpVTD3bopUYJhHc/3Q1sbpACdjkjZTU0aJsOAzUAxNjLFhH27VKFGUZOxzSQt9WEMoG6KFnM8zo8lo07AYOPBZPyGBsm/hoFuirIyD87RvLkkrQHFBUWyYkMm+p9cNzRVqeqDvGeLH6A0RuJ+ZXavDUdMivoxY4A4yRBibWxEH8sickyRF2BOxBYCfnC+lYj+xbyv/g5VbKKnVadv6U67idOM7D8wS1m9zuK8Z+iEIHA17W7YfsZK2ep3KOYum281mKCYKLvsWASc5ECcdE/gq9e2aEL8n7s/7QrYl8jqNUocWbuoRxTBc00MNR5vGCqRh3CHVMploGE4UFFJuJKIVzjXDP2VjDWHG50rKIrKwJ4gn5tzOZFnjGGCO/g8NRBKHiDPCnwNuIewab5XiKFbsiFRJxjFhyPaDFAExkRScSHZHuAxxYmZUqq9o2p+ojxiMyBP4JpDdHekFWwPzl9+JUMZewYZxpBvoQ6rkNe11bFhGhZLnzhTPxmkrOcP+GamXtCwIcZznACxTBElciWbehME6Cu2aysKupPzMm5kgWSgSxU+L6Sbsa/k8EPlwz/Nasunzx74/9m8D1iPHkl2kVWzAEhRM2LXiVwQ5WL/8ZgYFR13C7NcsoWRIloIyWZ6pIIK6ctyUKc5z1kqCjt4l/F5zkCvWaMYdgtw2NcY76+eQPVkVMc6z9ZWUGsN1UFI4vlkDk9i1dnfi6INWV4VCjctQYY8UCOVgPStLM5Y1bNJsVr1mMx1GYC6Io5TrjKnAOK0U/6ViNqk17g32wMY9NYcjhZmpuIyAjQgIasKe47CyXdfKoCo0x8/YS3O9FBSNI+N7lqsFG5JYgucofoTzAVipXqttaw+mD5JpnGESkZaI7HshTUNsv0eKxS+rVGgo5kyRgJaABR7ZsIwPgGtFCcWLlBimz0pD8ihjPNZJ2LfBQqvdVM1KdkMtUrAGW34QWhoB9AT3pZUuUmhLGWMedipmDVJHFIYNDd9g202QNklijnLi6QwpXI9iKtAgPAO5fnAeF23A1O9tKlfMK+txDsjbfjsc9zUb8TN9BWU+30k6RHdBUY0skZfN4fgnVsJnjiMztuScA+8V4ZGHv7GIYaiDTEj55gijIAkQRw2EA3qMfRrJFApf8Qx4gfVpUK12eP2gVpcWlAlI+kVW/tQ8vF+VSsG44aQYxwz1bDgf2uCWX8z/BqLAsZJSuP+xAo90IOWVpBAL8itLlqICGRP2Wpa4dOkkyHAtkrRg+WBwMTEXLmI2rm9QaIje7DsZAkfRUL2tdZXyoB4ySjKuWq2O8qWa2t1QtVrq/qVEeX5x5Sg+jOYtR9nyI47pTMekl3vUJ3Dsgr9Hfd3H3uzdn8C3PnFBsrBjl8pzO20jG3BYSehrpTwlNAA+0Qemb7hKgiwTbsSujIle7XY3bSOlBTWXs4kwGzKL8cxmFokplWGDMahNzJlqbiZH1rjMfxiGobldQ5xxGHw4FOdSLg+sqHp9SWE4VaVSsUgOTg6EMqJJXYDtMN6IrXPgmEWq1uvmyItmaQwU9ySRd1xJsLEozYBXxyQ2KFekKa6RTUMUGIBfE41HMM4CW3zTNs3YDk+4fZi484aIBAGwJ3rFpJ0NokcT94joPa7O1KnAAYpSDDZGsHiAvqf8KEojUANnSgY9K+6iBMUrzysawSBiY04slTgnTbm4e3D9pkI2/Dca0jkM2r7OSjBgdDq2sOcrOFfwT3AQJN4CbD39+whBpkTa4ZgCJQSDxKI4cOtmuTLWLTscmQhQrfIx2UGBzZof4MocaRoO5MP1CgfWQlyuVRR2ac+lzTgnlYtyjHuVyJl0NYCJWFhSJnaMdUorKRsvcz34OSsv8oiwI7TC0YKXRLEPm/kMLiXHIuUcgsLBQONwYiw4cyO5RLFwQ0/tO0YoZpo9dQJza7F7igZgLULDUlBO4kzSWCGOKw42IxwsYU+V0optuOF88vP43bhaiddyWLDJNy6hMfFByrDyhk4A7WA8QePmjdO4ve/IR8Q9GsW0MBelLhav4+fCycqao2EWh9o4eMA4wtOIwcGmlVJlnaK8IlzDoTRz1W32lfWX1B8TF0V0ogF1qmIVF0fG4vKoHMV6zaJJxG1HUxhyxLEdDcK28QTRj3xnTocPwmV0de/7zak/OCBflF4gdMMe69jRLO+frLv2TGyz3+vuVb3c0dLOOW0dogiAQgRHh3bnla/mtLJjQzNUB8fX4Q1XH3zPhr7+1cOqNtb0qc9foG3LjjT1NIwGiuKqRtNlfeg9P9HV//kL3ffMRNd9+akqUlSXD9PyNhQbL6f+kSNHD0m00aalCojwdp+UaxZPjMOppjTe+yfpq19f09+/4qfaHI41GmY1TtZMxFrMHiflD+rZf30v/dXT7q2l6rqWdszZfW5xygwoA/ARuAldbYEAmJ2l8899t/6wb7e8TFUl19cH3/cYXfDYuvqDDS0eN6cYRiFDodlM3/xqSS+84idqz4bKJI5e+fxH64KLjuh+958zHtevfhXpaRd/Tt3xQd345Su1/fg7VanUdeSw9OObF/T6139HfbX1qpeu6PLLzlQuF2qrmdVosktvf/uv9a1v/VRnnOrr6k89RjtOympq125fpXrdxJnNzURPecxv9dM//0YSyJaBfvb9Z+u47T2VipTXwZJNU9M4AEdjDrg79E+v7erqT/5e/Rl87KIefk5N//yGe+v4Ezd0x619/fb3jl531c3mXL/hxidq28qeVEgFkdCCvZs19EfKvyTKjDuwoOHmAeNgcijL5GqK+6Eys6kOH96vQg1hpaJifofcHD+jrl///Nt60NkPVeQMNI1HmgyKKtez5jRHtKAkj/Me7i6EVYulE7+bZTTBwYUgQSPzeGxsXXNGZVlXUndZBVcX7kI+HZwlOP/NqejJo7wrGplr1cQ2j7IyGLQjG1xMJxzGYTtzZEwFTkQ61sHUKZeVRwR2NDQBgTgkwpAJrLi5cp7io3Fhhi6jkDbhSio+RLjNy+o3N5SjCG04UJ5yIF4Da5yDQyxRPBgZr5loOkJBv9VWZXlV8aBlcVYSH9XGgq03oFAYQrV6Iy0tLdjADqdnZwvRuWHPAStjchg8DtRtb2phvmHryIzYMSzeYsXSB6Uaa0FaIsTrHU9Gxg41LiKiCUkIWNEcexG9TQeE+43ozedAiiJttkd8mfS78vOeBoYSCsyB7pXrtqilhJU08o9TGwd0mk1mfee8CoYF+C5lmT3DYDBw5bvhJI3Q4eVxJrGGIALwvM0bg9GY4lk4s7SNg/Ch7I5rBtGoZeIYPPVsrmDCRNY/mphBrMr4xhcEq2HleQgBWYTRtkpzDRODSQ3wHAGlFMDARACp1u1+sPWEUqiY4hbKcxL7rGH74arlLbZbm4aDoOSRwSGvK54Edm1StmU8a9bFrDTodTSbpsIn2JLhaEulYk1OQoKCZAHXFaVNiJQmTZvbDcEviQa232H9LwRw3REFKSDKys+VNSQx4yfG3Zx04Egj0hBrrtsQiWuD4iv2Msxm2c8h9JAoSRh6knjJwkhmz8C9ONFoNFCpkvLHE5zJw6EGHRrV2eeVTBQtl+atqDAag1qBszq1wReCLm5E0ie0p+fzOStps3sPFiS0fxPvWLtomj9aqpRMjVm82GgoVl7ZQtXWb5is2SBFC7jIjuYuLNlQub11RJUqiBPP9h48IwwRlYVjS3IlUDzo2r4B8a9cmlOWtnrbawUmCCGwwxWluK7TgnlbNGcsrw/kRFDIyaHoKqZ4y1WXwVGhpAmDa0wClGcmydEhcypO8VxDJMoITmuQdhIUStpC9CkzLGBQhnCd/jn26GYgYKgEJsIa5+GCDhSPB0o8R4XanGZxVpubG6rZPZ4Oxqz8Z9g2AQ0sCo7AyBAulHGyz3NsT2rMyvFUuWLB0AbtZkvtdseu8Wq1olq1ply1pmG7bU7Uyvy8uhubqiwtKKaM7qigZszQCeWAiZUSWgFtEU4spaKgM6YqEROH98oe2AoDwVzFOrR/zYa+xP9hbfKzbJjuZmwvRlKtxGCIkqcupbu4M0FWwABOkSXjcV9l+KnNw6m7lmESCbSgbPtBCnN5hlO8h6MaVjx7KZdiO7t/GWLAWU+FbLYUDKnYc/OcgSVsibkiZWusMfB8U7wBvGIGZLCbWTstkm/lcRPlcri8u4bhsOvBSkBhQ6f7eO7XficVoLOViqa4uePY7hOK4jA4wBIFNYUYz73B1orvFeMAQ0Zj3SIKYzSACT4J7f2aw9ec16mwih2judWx/gHDIGSympki7ihhjeResjh82j/BdUeHBtdiOBqqUqIck/eZCqYIz/gSwGMU6jjLOdLx89j3Y1AAdQJmBIQb60lGRUP2RJrinreiWHo5PENDeRmMHq4V/GU8mMDgufLKFX1LCZIWCUEljWdaWF3WqNdSr7Wh+vyKJrGjPNx5hGQmbLmMDu2+Xfl8VvONmjntWT9yPmzclj3/QYVhRuK6opiN4ZohQsoVM1nwfXmNC47pTMekl3vUJ3Dsgr9Hfd3H3uzdn8A3r74wOeN+D5VbWpKbyWvQCa2ZvVxh09m0Ba1HrH481nw9LQGawVQ9GqNkMePvsallk0trqrlTLfLiqlqrq9Pj8MqGLjFWJgsrizRCE5PpYa9jDoViuWKxG4s8TVNGHpsdBLpSsWrRT5hIbKQtFkMZwtycuVVhRTmIwLTNl/N2qAI43+kAVF+2jQKH7bQFND0AI6ZRiMNGBGGWPQDFOhQQuHnYomwiXCsQZjOEaGxMK8Jk0cTagonvcXhELONgQXQKtxsMOCb4CLFsbHDjuhygRkT/2dzQMJu2tCOC5WnjjloG4R/1Z9byTVECGzZzlJozJi2pMtQRzig+Yj9tVeU9IRYbr4rTjYH5h8pmUiGQQynuKCucgeHJK3cTczhw0IFrh4cB58mACXJQNIaRldokkfq9rkq1hfTnEsXkYGhoBhyZYxPbTKwlmsZhNBsYbyuKhyrDQmIKn4nkFgtK/DL7JZuUT8YjbWywkZ+z1nMrqsp51tzLO7VCC+KqvG9OopxG3JkdbsA9+Bwe44wmg5ayFgHCPZKzJmw2Yji5kiy81oxhLXDfEOHhZ1HowOYbVwIRr0FvrGiUUaU6r5kGGuH+mPFeOJhI5YUd6euYbpkIwMkY9woOEzapw2FXDVxFRMTY0JfyWDmMtxa4eePFIkb0+wMtbduhaDhVZ3MsV3MKJzkNxhmtr1GeFajgl7XvSFOr25c0HU60epynhZWm3PxUUZtYkq+9+x3ddluihZVVxRyOezltP6mvxRXiu13lgpltNBFizbFU8syFPeg0UzRHUJIb57X/rkU99bEfURQ29P6rn6gzH3S7ivmhxj0E7kSBMVITre1f0dOf9ln94c5NnXxSrGuvvkLVBhtOYqHSbX+e6fpPjrTZaumf3nGyjj8O9lpGd+129ZRLbtKhtSVddMEJeuHL8tp1fMVazMNoSxsbdX3ju229590/kR/V9fJXnqQXvmLZEAmT4boyLu5lDnOxchWcWYjmiCIcrkf2bMlxwMLxBvNrkhgP8/BGRa+56jv60leOaJSMlPc9G34E+Yl8J9C0H2jihLrXyVV97YYrVVy4U9NhR5ViXp1u21zUFnnOF9VuJfr0NVt69etu1nCWVeAWVclM9OUbLtWZZyHUdRT4UVquQFFNf6gf3FzQ373iLh3qhPa8WK56+uSn7qdzH3q69uz5g3bvy+sZz/pPjSddffhDL9AjHpEo5xWVKy3piss/qv/68j6Vc1V9/KNP1UnbZtp5xqq+/uV1ve61P9LeI4c0czf1wbdcqUc9bku1WiA/U7EDB8+rvQeOqFw+Ti990V268Ts/Vs5flTdr6sc/e5a2zUvVxZo0XTPGohWrUTQRJdq7O9KzLvm9bjvgKh+sqDXaq/lcoqs/+gQ95GFrSiZLuvrqfXrfe+9SbzTWddddpAc8YI8cn8K0uoK8p3G/k/L7RhMF9SW5o756nabKC3WNOnxOOfUGxCYn5kId9BagHmuWFHT7bVs68dS8jhwKNRnuU7nU0q77nKpyfU6OF0uTLTvQ43TKN+Y0Mbc78c6pxiOcmhyGMipX5tTuDGyox2fiJq6lKey57+BYzajba1vEk7UI9h9Dv7mFBRMgrXnLTYwJyTNjbW3NnueN+pwmRHUr83Zf54uUnTDcwgGLABKr2+koV0C0Oho3HY/sni/XljQx8YS1J3Wgwv8mWul4RcXGUCU1kGjQ76pYLVnREEgRhiPps51HIM8Q3LUUoiEm9W3N4VDKa3SE+Ja6iQ4ePqTlleMsto5zh0GHlebQgE2bOrKNz8AoMDYocXawEBQk8XlZHHeMU9Y35rlhWHiNCNas456nP/7x9zr5lBNtsEp8P2x17echovN+KK5BGAsoiYNdRyoCpykiJ67w0Ui9XtMO7yYs5nALmiSUFtcxNEpGaYQWCYABpdlJHRP1stm8vR/EPSWe8b8pGbQJh0UvGF4exQ9M+e80nfNcJDYM95XhCQkcotVTE08QdXBpcVBmXUTeoiSMzxQUTyp+pPxWn3US95WtT7y3mQmyKQMcdyj4h0RR2E0bvnFSF2igJ1Ey0hRckAmIDIJ9uaylSJ+ua+WfpXLBClQYQvoJYkw64KSobZYgEgzlE+nGiYuuyBwqaWs86CkjrsN8yvO0gpeBCXBwcse0cRdc+/1cU9xDFIe6bt64qMZVL1Ts3ohjHL2BIW1cB1EXYRjuuKdep2NDW9ZQhBaubWPAswaDvoD3iShj4j1/jiEKPH3uBTAuE5WrDXNHm2g4Y0851EazpXy+ZPuunOcrWwy0eeCA6svLcma4I7u2F2RNtTQQzmJEqAmoi1QIHcO0z+ZsqDJiuEzZo/GOaUn3039OsOLh8qYJJxznk07HvnUK8Sw9BN6AQQ5oiVlkBTvjMZ8JyJep/JKrUa8nzy2r1x2au5hLjb0Ye16Ele5WU77ra0J8mf2g7bkofKMcjbRKYvFj7neMA+XFZePlIuIkTlp8hxuQzwinLgNhGsj7vdSQYK512/qxx2E/Pfd/CBRzjAeUyXalaUuxmxZzMaN2oqH8Yl5jDALYT638KBXBfD91o7s0rocT9XuhSpWCJsOO8oWKCUr91rrtbzES4PDrE8Nm2KyMqpWyieTcDAjsROOjKYJsKsIjtE56Xft8LIqfZ0gU2D3HrcvrBgNgSJnYtecKZxLc1jznR6QAGA7nwbmkTkH2vOw/uT94RlmiLGYYRnIDkVUajvrKe4WjhUhE7D112riwccX3lQ8YAHE9ZdTr9y2hZMWiILK4bo0v6tl7YM/PAA42OHiNHAkg0CZHcWhZDyc8e0KQW6M0Yh45ti9NhzoztY+sq1qDW566/Im281nxYnvdjt0zpVpZcdg3ZjnJLZ6HnB9ID3AP89DE2DHoDuxz4HdiRsl6CLpp4SCCP2I9STaube7/KEK8ZlAd2f7ZBkVCnGdvC14CJAvPX7az4KTSUuDS8rIJ4gw12evngrzdwy7JCU5EcIVxYw/6NlSjn6NYq2sy6Nl5gWcprlncurhwWQ8ZBpJqsT33NGW24m9g4M05JiJFacVWIDS25BRgn6c9E7wmUAO9rU0V8p5cUpFWFFdR2G7bfhExFHa4EW4SXKvFNAFAum8y1MzJ2b0ejiMFWZJinOlCMzTkaiXFg74lHjEoMEAZjTbtOQfGhrQBRqK7hwG1Ss0Ecvo8wBEES48/pjMdk17uUZ/AsQv+HvV1H3uzd38CP7j2suSk0+8rr0IRR2yHNKDprVZXw/amKo05m5BGDvwvWl/HFl0zMHqGKXDPIvpEwGlU5XDeam6qVinb4g5zqVZfTKfwucAYW2xC6vV5i/wU8mVr1caxcXBt3ZiJxFjGEaw5JvJZzc3VrSGavxqNORUriI99OyxgHGQDCGYAVyixqsQlek7JSGjx+CBXVi5XU4SwiwPSDqY9leCI4aQ192hW45ASB1+9/qZFYPLFup3PkgjHa2QTdXieQblkByI2LkQv3WLVmGMceo3rNExB5/wPFruD/GnuTw6xHGQG8vgzxPLYcCFEE+8xdxyMqRQxwGSVmJ5tKIauRXJG/Y4dcBw4q31aUtnkjJTNF9ODMqIx0cQh7cw4hoqGDoinOOk4XCIAV+QENPL2rYF8BPON9l/cl+bCohiI+CDRRSbntN2OLRaL04WDIeIhdjHODnZAoOwKwdI2rp5xOWHs2vcYUqR99ybW05FmUx6cwYxjLN60oTujWcIhK1ZQgDlV03SCI7FkbFoOmcOQjTeszoH9m/KOYqFupTNTDqU4hBE3MoE21ze1MLegjfV1Vatlc6MSJyzVippN01ZSQnG+xXsJBbpqb8ZaOxApGuW1Y+equv1DqtelUi2jfn/TXBPWED6iUAHRbySPAhi+X8TkGVFexEsKCY7yyajayeU1GdL+TiHMQMVySdMhn1ygH97s65/+8Qatt2AUNtTqdoxFhVO87BRU8Crq9zf0+IsW9Pb3PFyzZE295rxuuH5NV3/il9q3PlUvbimHK0PSUq2iZ1/6KD3o3Kruc5anarWr8bBpTrFwDBPPU7VRtfjVkcMjubMVXXLp1fr1H2cqqK5ydV2f/9Lz9YD7Z9Ru4uKGU5ZT4g/0y1+5evJTvqdRvCTXvVOPO7ehv/+7M9XeuF0POPscbXWW9NQn3aBeN9H7PrpdZ59TNgFlNF3VFS/4rn7w08Oq15v61NWXa9eJM1VKke7a29P3vzGnN/z7FzQZb9NTnniC/vUdJ2h5bmqxb1ANWaKNRM6UOdouW7DDCOIKsbFoODIun4mv6EKxo8ivaO/uZT364ddprJ4e+oBH6SHnJlpZXNaO06bKJVP9x3u+pxu/vylfC3rbm07X+edt6bTTj5cTpQ58DmWx46rZaiuJVvXCy3+qm3/bV+KepCQearW4oTf+89l67MWeyiVPuXLOWJQcajN+Wbf+1tMTL/ofbY08w1BMhof1gX+7QGc/0FO9kej9H/qZPn39Hdp3eI/e8aYr9eSncuBr60jT1cc+tKFPf35TgRfrf796iUadX2pu6UJd9owP645DHU2cti5/7n30L69+lLJak+ONVKnVNQ1z8qoMH6T1/WU9//If6Ps/3tJwltN8qalf//pFWt7elTMdGBt3FnU0HszsoD4YhBoPGnrzP7f1yc/9RsefcB/tO3BI02lXFz08r/94/4OMWXrNJ7v6wEcOqF7O6qOfOlcPfkBHvkckncFaRuGgozw84mzRDoHEZDklw4zmAEjRGiJmxinp89e19ckP9eSWcLSNtXZoqDNO36W1g/tULd+mT3/5qYozLS2unKHE6SqZhHYwyxLdxYcJu5eiCvhvk54VGk7suVExxxjrDs5U3IOoDzA0EVRxUPGeLVAQE5vPq908cnTYBeYlZ9FpNLr21oaqc/MWJcbtT0w745LcmGnYowQqb45YBMf1Q/u146STzP0XRTPjyVZKaQv5LEP6AaER/AyMvkQeBVNDhDWcYakDnucsB2YSDpTJgQqw9cWKUBD1Urc262ulVlI06mvQBa9B23QqFtGCbgVibiA/X1MApzhyNJkhwsTmcOX5THJiSPTZh43YtfXPitdooXcpWokVO/mi8DcAACAASURBVBMr/Oh1elpaXFKr1VapwUAr5dohyPK7aaFHfGXAh+aDQ4gBHIIdOAMix82tTXnFQOUibeZ5Sx2QHpj5jlqH9huuBiHLLzUMW0MZWoygAkLBxFK+R5yXY4vKWopBI3v2wXpHIEEYjkZbR9ciimtw2iG8xspQrBZTGoc4Qus15UJHDI3huFWJQrXZQN1OWpaCxDAJB+YcyyCa0uJOwiOBcT1VvlZXPGagUzBuOY5pG2iyRsNjRV1LIvXa66o0SjbAaG5sWdqBvQ8OYTjziCpgJIZDCjJrqcDObcyaZggFCiRBLLAXwavq2YAWETLrzkzQHFEyVUTcSAvRvHyiybSpbDBvmIW0iMiVj5su4LVER8s9J+YqZLDpinQMwtpEQWlO41GsHM3h0zDFrsR8lgPb/yF6k0qw6wV3GE43h/9stTd2fSGQcC/EycAEI9ZqPlP+DILioYP7tX3bDhOqubf4jvq9jnKBmw5YY2lzva2V43ZauUxza7+J1JXqDhM0bH9iuCWKpNIySPawYCj4Xe12T0tL21VdWlHiFjWEH+5MDUVBoMIvpmVYsLRtv2T82JHdh+xrDC2CEJbByYpD2lHUb9vAlfQRg3Nchw4DKla7LDzwnLzynO2PwQPw3SDaDNpwqtOovaE+4FHOxjq8/07Nzy8q69WUzfF7IjMNDBF3wHPAt7TSJ/5eGtvnmuR5BvuWn4VTHBwCRT9OkrV0h7laE35WdLSQCrfnTL7TVVCdk+PAjYWPHSoCoTQD7cUgilK6sYnblOYhsiIqUszFGlGulw2rAbPcyvK43j3fisYWFxdNsMctSDGRB3LFc605vYALl6I0P68sCZ8Y4dJRp9PSwsJ8OnQiXWWoKYbh7PnSvZqJ9ZQTjY8ygomUg/UwDALPzqz6vaatBwUG4zzvHQoNe/KMsc5wHCwWv2Go0aglN8mq1++o1phTv8vrqmg4ClWp++p11owjb25O3IYB131ahBWTAMhQHgZrGhxHrMPra1pc2p6WilHGN52qCKJiONQwhANaUsZFZEP/ZDCOKAzGBufp3Y53PrNYMWVUWVd5npmI1X0GhGVLMvDMdXI5Y9XiRkV07jS3LLXAc4S/SqWa/ewS55RooiDvq9PpqlDKpw53ro3JRGGbIs0jqjVOMmdvuVoRRn4bB/npOmMdC1nu7ZHtsRGmQXpYIbA51LN271uZGMgR3MasZ4WcOfjJ+9PhwL/Zm2fyBVvDYYAX6SOIcfKmz3bi/aQ+cOrawMNJkR48cw21U2DNMoCHPet5BPHdcA2CyGLBowujymdFV8FomjpW7S2QKKHE0rfnNKkMSl35vBnOtFqH1ajW5OUpyiwqgfUL+zwey5kwQUsZ1uAmGDRQuDUcIMamGDMGl4jgPCtApjAs6HSa9kxrLG2zQUKweExYPaa83LM+gWPC6j3r+z72bo9+Aj/53POSE057kBKmjVGiSt5Xt3tA05lvMbTxJFS71dFcY1nT2DGBMygGtpGam1s06Ht7i1hxGv+v1grqtTsqWcxFKlUa6tOOjbNxwoQ/r1K5rqwXaGoCZ98WaeISi405O3hZsZEBkYimzTQYwfTJ2caAiSCRt9XlVXObsqmrVT31ulsG9Kf8Iigg1LKITtXrM52cS2HkMOriQDM3Vq5cViZDQQklIS3lnJqSTNs2PNNpUZWFdMNXLmyXk4sUT2jjZdNMCQ3c156KeU/K0fadNdalX5IdyBD7KKAqVSs24QVnUJmjAGWmPiVdcOPwQ2Q5ZOC3szYtxYOhTcIzRH2Y5hIZ6zfNTTDFiYOAGpc1cwdqb3ZVmp+Xl9lQNCjJqy4pHt6lTDKn2YwyhNRlZNF5QxUEdsj3c2xIaBRHPKjIy83sgAW7DlEEAZAN1eFuVwurx9lGLhp2UgF2PFWtMJdy7zSnyO1oEvWVIXI5HVnjqXA/oeoYdI9NlxS2e7YBKlSKCrfaOry+oaWFmoZdT7/4RVm1uQUdf/I+1cG1DWI1By2dsON0xa70+58XdOMXduu882u699m7bYNZKDIpDpULYM4F1ug97Cba2Ghoc19HP/zFAa0snKxf/2FLg05Hlz7vgTrzgT3x8hzinFFPTsX626UeuyRHe+9y9Zlr9ujjH/u+quX7aGtjXec/fElPesLZOvf8rOa2ETdrqom7tj5vAgfMMxy3CAEpumCs2QC3DLHLmVycTWzmaIC2qlmcBl0D8ydOSUfucvWmN9ymL9zA/QZJzqqr5Gb6imYcgPcqGjfUcMv6+9c8QM958YqONP8gNzlLT3rStbpjT0FJZkuzWVc+fMFMXaMon7qC/JEuffa99eynn6BdJwxVKY40HhaVL6dN4sMwNlf0T3/u6WnP+pS6w0XJ2av8bE7//pbH67EXj1QpcrDtGH/y0FaiP/6xossv/4EGNMQrq4VCSf/9xUeqkFtXPOyq29qlCy+9TkFuUd+48Vxtm+spKM7Ubc306Au+qoPtM3TSSqhPX3OpyqU/2nDh9f94iz77pTsUqaC5xqb+67pn6P4PkIpuUYPuEUXRporFWspFbjQ0DgfG2CLCaBxI0LjG9qSLAbbdnDEW41Ggz3/mD3rba0YaTpt68Lk5/c0rjlMmKarQCFWvZ/X7P0W64tIfK5x09cjzAv3nRy+UtKViDvdKV0vL2zUIB2nEt7usk8/8oEJnUUVnh+oZaWP0a73kxefqZS89SfXGVL3eQZWCBQVe2Q6gN39jore8dp/6k6KibKCtwa06+36+Pvbxy9Ta+rkOra/oza//lX57x+/12Wuu1Hnn45goKcnFuum/s3rO8z6jbdvn9e/vPFfL9Uifuc7R9Z/6nRTcrhf+zUN02ZXbVKlNVF9clKYDJS5uTFezKJS8og7vHem1L9+ja776XTlOVY2gr6997SKtrPQ0t8hBPFIZbjPiDYzIdk+DYUb/9uYNfeJjPHc6euZlF+maD31fj3/sNr36jUXt2LZD135sTW9/423mwP/uTy7Uwra77Fa3Z/wobXoH3zA5WuIThmPVGguicc0J4EuPNRv11B9Eet+7Qv3Lv/1WQbavjOqaRnnF2ZbiKNSu5SW95X0lXfCYUxV4OzSd9JUtzczZkkwc9TqpYywoU5TWkefGah7YY889BMFCsWwuLWsZd520RZxYcoYiRXjbIGfg9KaxUwZWuGzBWnA/jwcb5kLkgO/CXKQRGJEDJIsZIbOS76rb2VQe13o4M9b1CNZlPDXxFiF1Sus2ceBMQcXGvMLWhpVTMZDEATXjQBaUNBkQke0r62SUb8ybsxQEgBCKRhTCTewATFnhMBxpHMeq1hc0DhFLGWyliJlkivADczpv5SKzTKJsEGswDlUrnWhuX9yYFpH1PCvfM/adEo3GfcM/eB6DOniQkQnRuBNd1zfnH66n0aCnECyOH6hULVuTMmUv7WYzdbkZE5OyubzGI36Xq05nSxUEhmzOSpz67db/4QQQoazZmt9hTNT0e0rZsolmJEBIhuDeOxrtpcEbcTHIF0wcwydF+oIhH3uHwZQis6qtfyYA4DQcpKx1n6HpDCcdDfDweNPW7Dg8orHxHOdNJCRq6xZAwvTN8TaOJsb3NecnnG342tmCJt2RsYCt0C/XMIE1HrbMqTSLp8oEjqb9jkXA8xS8MUCFEZ+EyvqxprhZE67LnLm/cGlmSiUT89kbGVMTMyrx12xa/AVRgYFwa+OQytW6XFrIccDxDLDoKwiHjrz8nA2bgMYOO20TZEAeIZixh2E4nK3UzFXGNYBzjbKrFPmUtb0I8VrKpXDjgezVkIIunM39NNIOgki+XK9oA3EElaBUVGdzXcVCXv0RfMJEYX+ohcV5E9k73aYNzft9C0ob37jbSxm14FoYljDM5zMELwCCYDRk2IdrbU6xRZgdG/T7cPSnE/U6Wyo3KiZoty3qXTYkSI7UC4LMcGBJJob3XNs8F1hTsgECflpQyLWJiDUMB9ZdCDY9Xygb/3e4tW5Ctuc5GkeJOVDJMPe7bRULvjkVEbUZ7voMBXNlTWiPL8CGH6b3W6enXK1q7kPSSpQVNRYWrPyxVJ1XLLAsoXHCwQ+B9qCwkecdz7VypWLPHitjnSE+uUpob9dEUchQoG1FnAw2QGHhZsdJCjIJ9zDXYzYfpC5HRCdY9CAbEp6ROLFByoDg2gFUwf75VnO3Cc3V6py2mm27B3h2TkcMz0lpkU5J4+qUjeE8xdnP8ANcCU53yrI4Y3C/gi7qdWBd8v3hQgeJAWKoa2kHHNx8F6CjjLMvWZptcZGeh9TVD47EmKzTmbKledtnxWOKs1JkiJtxUjc5zzGe+4WCwo0txey9KVt1UowWa+agPzI+LhH53qCl8lJdg9a6Bv22yoWy8lnfhv4gBzqdtp1/rAxxrqHm4cNyfc8+D3Oy4lJXRv121xysJBJ4TblKKU0cjHhep45YF5425yDOTMuLcsDIgEDh72U821fzLOSZaoWwJToSHGWYXBkzeapJGFpnBGvVoHXYXkMOlAV/JWlEHkGaPoQAnnRvoGq1bs9IRFKQETjOQcOk935GGXjCrq/eWlOlCvcGw2ZIYgVFdk4Zm4B6t5sbjBBYFCumdN2UO23M6JbhLkajvt1rrBkk2HLFihyQcyNQLSQIIo16XeVI7LHnyvg2SMAwMuO77of2egNKsiZDKZ5YqWOhWDBGNs8p1gkGGSTcDEmR5x5HjB/Zc4QzV2TFul0rcoO97eVheON6poQ1UJwkWl8//H+YEs4Zed9Rb4sivRUlmVjhsK36/KImE8T9iUbw1O2anNj6RjqFnhH4tWBEGPrzXboLx8qrjgkv96xP4Jiwes/6vo+926OfwFc/cnHyyAsu04h4zXSmku+pF+5XFKfxJd/D+UnczLMDAYcqmGN+ULCmQ4uHjQYmYlpTI/wgOSrj6GPSl2GjBZwT9waRmcTaRQ3k73smkOEuqJZLtgHLUlwSzcQftUh5JtLC0g5zGAAOn0ZjzdXn1W11VGSRN84UG+6WOf28LBuCmTxnxeL8SSaUZpSb5DRo71WQi40/heODAxUb5CgKlXX472252ZKyHpuUkRIKnvJ1JeOeFTrAa4s00ZQDr1+Sm4kVzZhYZ5QNiL2P5SR5JRkETdo7I+Vww4om9Z6JAEQErayIQ3ynY5sV29TMYnNxpm2bcJUM927tqzBcR2NP+dJYox4+y4pF6DCgZL1N+W5RUZxRNt+Rk1QVx21NRwWNM768GQ3lE7alabNoiY3VmjKzvPzs8eYCcL225E2UiauGQdhouYrdHfrlb/Yq75bUKJS0eaSn9jiv8x5UVyZ70BpeZ+5+ZR3cEmUTVHC94EBIYsc2duGAiA8HYtf4n4jHNDaPB6E5f9//rsP66NW3azrN6bX/vEuPfVxBS3MLumvvQe088V664441/esb7tSvf17U8txIH/zUOTrlPm0p05cmFJxU6YZVtzfSn/+0XRdf/P9UiLZrqLKiqKlBdqY4OqSSl9XxKyfpoQ/ZoVe+pqwTT6rL8Rc1i4gOe/rZD7t68Quv0e17l5TJdBSY1Wtes2SiQlLQFVdu08tefYYqq0072OPotWILXHizxCbptL46k7SMxf6PAwyb3vHYGHo0vwb+giajA4akcJ2iWhsLetKTPqfbd+f1vOf8hR52/pwO7r9dWW+qbdt2auepgfbccUCu+jr9zKIqNXhdZf3mFk/PevYNisYn6PkvvK927uxpcT4jN7OqA4fW9cOfH9Gnv/gbZZKhPv3xy/SwBw9UzNH0SzwbS0JJudyCRS3/5xtj/c3LvqxpPCcvOCx3tKqXXn66rvqnFXnuUPF0IPk0v9b1q996+qtLblKPaKtTUpDEevFzt+uJl9RUL8Ta/adlPesVNymcjnTNe/9Sj7+woGnSUfvISK9+ZVvf/mVGDznL01vfuVM7djhqtpZ14QXX6mB7qmqho299461aWL1DxaCjzCyHZmUt14hYdiAd01CctZIL++8cfF0OXB1VFxdMnHbgymUDDbtZNdd8PfNxNysMXf31C5d1yWVLivrE91oax2OtbWb1ty86pG5LOvf8UO/6j9NVK0c2pOH5xTU8ntLyOtKeO4p61EXfUHfi6bx730d+VNDP/3RAJ5/+B33iw8/Qth2R/IDyHBxwmCdi7dud06tf8Ef98faxzr/gUfrijZ9QsdDVZz/7t1pZ2dStd0316uffokPjPfrfG1+mHTv2pKxfr6/dty/rogv/V9uP36a3v/th2ti3rr99+ee0c/X+etu/PVgn7drU4lJDuVpPzfUtNapLqTs/n9FoMtHGelv1+om6+oNtve5N39JUWT3w3kV98pqHaNtqRhOivf5MQalq3DYf92e+qDjx9KObO3rjK46ouuTq4Y87Ue9/90+lMNQHrztL21eyOrB3m15w2de1uNzQuz90hk47fUvFPNFNGI9pzJ2DXBHsBwZiWHGU3MjVGDGTCCMt2d2JvvM/K7r0iv/UyPlD2uRuTz1XgYNIlNMH3ne2Hv+4U4zPB8UkbfTNWQSZ5wxFNxygePaCGcBpVltcUPvIhmrzC3YYw/HOTyYuaO5yEwxTIZXXYY4rsCw4tZAEYRWXina440BOJJoiGf4FtobnGUOwbFDWhOe2rSFTHdy3ru0nnGgRSoswmgiLow2nEoIYkdDUye4iGHKARcjyuSYdzUZ9Q9jEsK75zPyUT2qEFYrp/KyJYuYQNOcTB/2MMjgQcXkVYIci4sKbJiXRVQKPdeZoEmVVXVhNi5vhbOIAt5MyjjLW1lQYp/jDMzdu2sJNzNlKcihiyXga9wbmuCWuyyEcwRXXoJPAQwUvgBNX6oU9cxvhniN63oZZmqc4a6hup69qrWJrf6lUtH+OGCkiWb9PQoN7O1S9lsbKGXIxGKzPLRp/FLcb9kH+lYHdyWszkCtx7rGtM+aGO4r84cMAH8GfoTzTcEaUa8265jZzs2nZVMaJLOKMSCi3aA6rKazuDCIxkVJSJkfd8VwN2cBE/Cnlmr6rWEMbUsSzIMVJOOw9KLaJFTEU8FJnFyKuufkoBZpNLEqNaI7jCewROAcO4yQweB+IBqyjCKVpU31aTrN3937tPPlUc00biifBddw2vin3B3+O+8KSH7lc2sQN/5FrjWFuHBmr1Zj2CAx8TsYOj0wwoekcfiHYJ0TXBM4jrelTWtZxBMbmlETH5hpjmIhxzEPgdRzFsOMRO3sdFcoN2zfyz47DvolpW60NQ3EoKRpLlfuBZ1i+WlViP2tiLeuFUsVENDPxDhFFEJ5SwXVsQ8KefT8ka+AFk5Kg8Ac3OBzLQ4fWtG37djWbLXsmGTtySNEjw5WxSvy+jK9hl5KgtPCOe4LPqM1rLJcV9lKnJGv5eNiya7fcWFZ3q6VSoSQnoPCxpeZG+gxwszlzeEYTWPyOer1N+QGfr2NxZP5qrh8xt/Z0EpqA1h0MbK9LxB7MLgWlmAhcF8ckKSE40uwJwUDM5BfpCWBI3rdCKYYdLmmtjFSoLVhJ6tahA3Zt4s4fIohRpkXxKmzyOH3mI4YxhIpmGetQ6HUPKV8qaNTnOYmGCaJknGKThJOQLFNWvS4pKMeuHa4HHnGklqYRPFec22nxFb8bdyvlSjgRMXFznePK93wK/rY0CHuaq8/ZuSKKEVSHKtca6WDLCoom5pgu4P616y/FeqWFXDi7KTJ1U2RXAVcl98JAo2mscqli4hmCJU7O4tyyGUKGgw0rWOSzoBCr22QQXDEefzgK+a3KUjZmPFlKxHDzU8CWNRY35xNEYvb/nHsq8JNxgYPsCLzUHcs+kKEI++L0w7SBFt8t9w6bxSgcWWkleAPON2ZSKNePorhAlGH/T5nhfKa42BEdeU/NzQ01MJl0QU6FymikSrVhQ7FwTDFpYHsR1mMET3P3JpR3FWwIxHrNw6/T2lQxnzNk0ZT3SuFbJlDWkBo8m/jH0hJPPnsYpilizFG32zO3asB9wDrL+8UowEDTYeiSFum6XDtmiHUs7cW1g/MdUbq9tZ52dBRLJnKCoeGMyGvhd4KYM2RNRvYZsVcIwCTgxK1WNaB8sFxWHiwQqQ8KxHClMiyyAQRDvsDKsmIwFzDlw769BgaCVuTmwy3mMQzagGd6cDTR0lOWoknuh2xGkwlmA0eV2qqm4765XCkn5nzq84AD00JqiTTemPfBWTKRP/fkYzrTMeXlHvUJHLvg71Ff97E3e/cn8MPrn5c84MEXa+jMVCyUjdcZC4GxapPG/fvvUimfUzFfV2TA+4L6Ia6NukVlwyGcKw5XsEP76nZpGc6a64RDFFw3NqvEobtdWptZ4DzV6xW1t5pqNKp49GxBzgWeOltt9WnIzBfM1Uq8t15dMLfNZNzV4vK87vjzbQZQp12TzUBErDUZqRAUFUdZeSWEl0VFw6aGI8o9gNU7imc0r9LcXLPNITEhWnbhDU0jyh4aypYoe8grGRK58dXfOqIkDozrky/7GsGdTYYWpeYAVZ8jisS0lIMoMkJkzo2ZkzbXEy1zmN63mjbRtogWlQPNDYuIcdAxt8HRTSL/nzYK87FOiYyyIUSYLGqrH+qOOzzdcF1bZ58zr6c8AzGgr9mMtviZMaZwz3T7m3Ljc3XBY9+ue5/8QD3zmffSQ86LNRzut8gupVd3/rGo97z9Jr3oFRfr9IeMFfZb8rySoskpeurjrtcvfju22GiQrKqQcdRL9mmYLKia3dRfPvxEPeXSk/WEJxWkcS8VBrJM39PD0cycXZRHJOZ+BdtAOygbJx8n82Ckw+vSg07/tnqZqSq5FT3mMQX9wz+erCTe1GJth357yz4NBifqxX97kwa9ZXMCXvCYof7jwycqmW1I6pmbIuvVpUxJ//PVOT3v+f+lE2pLaiX79LBzTtEf9qwpcEP96re3aZRkVQ3O1MMfNtYHP3SOyi7FSK7WNse68JFf1cEjW8r7J+nN//hYnb6rrj13hfriDb/SL386UC/zO330I3+h8/6iqnI1MtcROArb5ZkADgpgbNtGXHqUEcD25dDIe+7j7hoP5TkV5QsTRYmnLK3osxP0hCdfr5/dEuv1r3m0nnlpUeUgMqGL1GdxribXjRR4Ex0+vMeul1y+oW98uatXvegWLR8/p0984claXDyk8XhNBw4cVt4/QXcdKOpvX/4jbR5OdMXzq3r96x+iYXinpmFThXpOFZx0s5Lu2pPoxS/6vm75zdQ2iQ87b6f+58u/1HErPb3rvffTaafSQO2rVIWfW9O+AzU9+mGfVhhXFBSyGg4O6RH3vq/+4e271Ggc1u4/rOqpL/iihsmaXvL0++vlr5xTtV7SpJ/oMx+f07++74fadbz0kU+fo2JxWVc89yu65ZaharVIb3zzg3XJM3Zpa+vPWt2+oiRk8+xY+7ACx1qK4QrOiENS3pYvmhscITNbLqu3sW6OJ0ovOEB6QUVbLVcvvfxnuv13BV33lcdp+87dahS2a33fppaPX9CRVkGPetiNancTPfwC6f0fuL+SaFOVcsE+/1a7ZYf6JJPV/r0VXfbMX2jjyEz/+pb7KJm6esnf3ayzzvL12U9frOr8IXkZT2F4R1oY59EaX9FF531DrVGsV/3DJfrM1T/W1r5Y7736Ii0dd0T71jd0/fvL+vzN1+h7336lTjmtpcOHDiifrarfXdLTL/6Jcg1XT336afrAu7+u5iirRz60pLf++wN0ys5F+X5J49EexjbKVU7UcKtpwsdwDDca53pZ73vvbv3jm36gWRDq/jvP0Oc+9xgFhd9rbnGHZnHHrl8O9r7raHPtsBrLJ+gn34906cW3qVDq6N0fP19fuPZ23fSlNb3iZefor1/S0He/G+q1r/mKOoNQ137mUt33vk3N12Euxyl3jggh0eBpyrjLZV31hyNV6/M2bOKAefDgQdXKc/rFz6Xrr1/XvrWW+hu+FpZyKlUWzIl96s6S7vfgQ3rcheeln+foTuVKeWX97SZIUdxHPJHBBuvHeDCx4RU/34qCAlw+FBrlFGeyllIgkojLh+cug6ZiiXhhWiaCeMftjKDD4czjGYGIRwEXzcE+McXQXHqAN3y/JteKRIhApzgbUhQkELKuZ2IAWWs4d7jBcBfCoSTGC7vOnpUIVMRc45HamxsqFX1jtCUwtP2c+h1KNmAwZk1cHk/GFuPn8Dfttc2xyUE9RxkI608hp2m/La9a1nRr0wSpQmM55YpSnjUbKLEIOfjHjIZEvnHtoksiCORctZptVcsNEwxoPqeYkTWOoSgRZZx+DBsQmnAtUXzCIRWBulggutpVpb5geIN2i1IkqDEwAxEcPTvgEgXtdFvm+koHuDmNJmNz+rS22rbuF1gvHdYr2OGxDVz5fklONObn01IUc0AnEmxKBLZ4akNJuIBWjDThGqTlHW4pLGjEkpSHLriak7G63VAeIgKlWZbGoPQkMcyOoR8QM1xXg1ZTpRrlTkTyY8MYcOAnnTGe9gwbAX81iigkYpCAwHCU+RoxTBzY+mcqfxTryOYBBXDmE2nzyIa2Hbddo0moXnegUrGkgOgr1ypeRIpZjoo4EWV4mZnyBRroR8pW8gqbTXOjIaz1trZUNDwRl+5Y+QoDyJmGw6Hy9pmmzFvj6vZDbVF4U6qa6IPQwCDYmr1zvoJSWd12O12PiiUrq8SRScScezvtEpupzJ+HWz4cqB+OVG+Q6mCv42jQbVlxzcLyqg7t369tq6tWcMp1tNXc1LYdO1P0QL5oggqvE9fqhGdHrqBBSCyfqH76uYN7grffam2pPl/TZDJIh0Q5R+1WX0vHnZoK4l5W4WCkSr2uA/v2a3llSevr67YnqxRL8igTms201W5pefVE9bp9lYoVixXzOqq1qg22zWZICdt4rOmgmw4bHMSf2HiQFJVl2A+AbprhWJ0aizYXlKw4jvfmZhFIZ8rVlyTjnPdsyM2XRDlPd+uIyo2yHDfl5FthTxKr3w5NwOI6M6HHhu+JOcQp34PVhQAAIABJREFUd8W0QN9ALpe1foBkTBM77uK08wDneLmUV6FetTQNbksc75MJvNOauUP7/Y65TcuVmrptHKKO9h/YY8791W1zGk62zB3Ndd5sNnXCCSeYmMY9wb2FIMt1AwZgc3NTZdrl49iKv8rmtG3ba63X56wkirKnQpXEmNRsbtizdvv27TbQyC2tSoOpOcVxzfJs4vPjOdaYmzexLnXnc44gXddVjTIyrgs4w0cLbBkO4Pz2i8TxQXM56mxu2LkFwR1XMLtsHKPE3HH/IlhPw7HCwVhlijCdiUJE9MnAHPF8npUyphBct0XDWPH92vM4w3AM1ycc2rYhHga9tlZXl23IziCFLgorVIpjWxO4f7zMzMroKNLCXNFub6lWh9nM0xwsV1rUxz3BgIPhBcMn9jqwl+05hbvbin8T6x+IY0aAaYyedZjyPPagjQW6Jih/pGgua+7ePbvvUqVaVKNeTdmvM04emCPS4jOc2/z+tCA3LSsk9m7oasRgE4jzGodDu99JSiBepmiu9DxgpppRqP5WX6VaPf15iLhjnK+O4Uj4c3znPJcYwjEA4bPqdttWcsyQBwMOxWi9QV8LK8uagamBJcv6jrM5B0s6TbGAAAC3w/mJtYfvc+PIpqqNhnFYSRHikobTzOskATK3AG815ROzH+h2QlVhP886mg5a9t0jrCduYqxiuhjM0o7xBRMJRo7ZOP0sfAwuKbYMowTMXn/lr47pTMekl3vUJ3Dsgr9Hfd3H3uzdn8APbrgyOfGkhyhXK2o8mqqAU2HSkuvX7UCccaZ2sCO6ZrD7wFM3HJi4tLy8ojAc2GGFNk0WyT5lH8he3Z4dBAbDqQmkCKXGFLUSolkqHqGZeK6KtVU7LLGQ8mfYMLGZbXe6WlxFAJCmQyK5Y2HWMRYqYuVoKGfGYjw0bibCapIEinNTubO68bYY7LoOGzIOqzP1uxkNOlX97je369zzTlGu0lS+QMwy0mS8pXyxpllUMJtQMsURVVRvONbGOgXPRfV7MABP0x233qraXEalOu9zpkJQNZEzyNMUWzRH3dbaQYupMbnmgEQcMkfBlDlmiGP51i7KIdKKIFyZOxgnL4cCDuBM7PnXOMzpM/8V6xWv/ZSc+IE654wFveeDO3XqKbH8Ci4dTxo5Gk8TNds9vfOf9+l9196qipZ16oldvf4NZ+nB58xbDL65OdV1Hx7pa1/c0AteeS8962WuvGxZfnmg5uEFvfJvvq3vfm+m5cUVVeptnXFGUduPq+vG//2dmnvm5A236eT7tvUv7zlDJ++U/CoAfByktBaP5OLUihFZ0okvThebYkcIxXCufB1Z9/SwM7+lxD9F7X5PlzxhVa+6apvmFtr6+Y9u0amnPFA3fD7U2/7jl5rSDJpk9dhH5fSBD9xPc9sdE8CiMfywqkZjV+/5l5Y+/vFbdeWzz9STX9BQoxLq0MZMC3OLuvV2X8+48m060pppqVLWd775LJ2wrSuvMNORw6vatetNqjWO19vf8QztOmlNC6VE5cZ27d7r6nX/8EP9+KctnXrcUP/7vWeoNLdm7iabuk9jY3xy8M7jqhkOrQkcziax0/QzgHkbSIOupqOMet0DqjS2Wyyx2/L1rnfs0X99cp/Of0RVb3rn2RY5RdjJ5ScKCpwjx6qUfHlFRJ2ZmhtjjTun6oqn/VB7DoZ6zouX9NKXnyll1q0oI5mUdLiT1aXP/J7u2N3Sq686TpdfeZY0W1Mxm1W+4qndbhu77cjhef39q36n7978Z60szeulr7hIr3nNtVqoZfT+/3euzrpvS/X6NmU82lOlO++K9Ywnf1tHmmW99KVP0le/9N8aHsnqyc89Xk97dkZ7f7ek577065q6U73upQ/RlS8pKU7GUjjRN7/u6ZWv/6Eec/6qXn7VufrOt/p66zt+pB3bE73z3U/UCSfeoZVVX7l8VRnilLOpvELOMCNEHBF5SrWasZ4R7CjhsjKWkMZq30qmOPRbvQ3RWXh700Df/EpVr3/Fz/RvH32YyvN3aHV5QZlMrEN7Y33j6xv6+MfvUKL9ese7L9ZfPFxaWKzbcwxu5ZAmcbegjeZI+/bM61lP+YoqJVdXf/LROnLY1Ytf/gOFk3XdeOMlOu30rtzYU65wRBmHpvCsBqN5/c1zbtHXbv6N/uWNF+qMU+f0mQ80tbER6spXLyhXD/UPz/+9Dk/26IYbLtP2E9ble5GcaEV/+E2spzzta9q+Y6cWGqu65ZbbdP971XX7nbfozW97rP7ikYE4lwcB8cusnHJFDry82VjhcKC1Q20tL5+m//5yRi981dUaTvNaqfj67xv+UjuO5+CYl19JnWg4/MetpoJsoNHE1e7d83rBUw7KzY117hP369ST763/fNef9ICzztSzXlLWb39f0MuvusYcR0+44FS98c0LOmGlqGwmls+LojHeonVHHTGzNM5IRJGHHAcdK7fP+Or2I3XHde3bO9HG7rIWFyr6xa9+pdPudYpyPk6PX+v4E10tLpdUX1qWku1KHMRLOGy4xiNzNHNvECnECWQpAIr5hqQhpubKy1eXzAXIAR2BND3wpaKZ75LOoLiPYiJ4fbEN1YhsEoHGvcNn6gEUzc6UZQ2DoxbhuvJtWAUKBjGK30d8f9gLrVSLKC9HeDjeVpLhkKLu2xpHDJPDNC+FgRxuy7DbNhENQYkiqDQaDpe2YusncVai18bv5nTrUtyHcyw9hE9g6gVSpz9QtbRoP9ZKFaO+cUWz1uTtyPVTxmHKx0NYCIzdR0IEoYjhgLWU40yiuIdny9H2LPh/o0GonLHGhybm4CZEHJ70OppOhxpOOYAjONibM3cwYhoiN4NFWOu+n7on4erxo4cIdRZVzhhKCDEC0QLhB5KqNcWXq2lzererhuF1QOrklYPzAgSTH0T7PNFQNhj2rOY1pGghDvmsRzxTGIYhDsAswv1oWB4nJydgr9I38RD2Ks4thpvj7nraxE6ElmuBdZnYPsMX8CuojEcHo9MRbuJEfq5iB3yKFSmxGvfT7won13SGYONrEk5VKVXV7jbNaWduwoyrfDarwQAWPKKnkzoFHc/iyJANuMYQ77Me7muEY2LfM416feVyZXtNMHodrkFau1mDiUdnidkz4IjVhx+Nc8zPq1KrWqwdviaDCfZsrF9cuwgu8YhCUIoq87ZX49obd1u2V+EZHNMGjuBV5vVmUrEeLAD+smR69Pur2PunaGkEB9517fvFkYujjtdowgf3F8zn8dRKTRF7iEOTfMEtilhXa9StaOfw4TUtLDSs1CwVfDwbbB530k5lGLJYwQ63e6B+r29N7nb742omLTQdm4sSwQxkDwP+bOBp7eAB5X32vZ76AwpXcROnBoBWJxVazH04SdcjGPy8xKm5jyk9g/9Mksu1AqERRaTEjeHI08Du+eacjSeUPRGlp/ywqjGCW84z1qifr9JKZYMZPl9+JskvnjWUxOZyJbtepjxXuh0Tl7g24UtS0hVNh+p2m8rnfRNgGcBThIXgH+QbabmYoTNGVuiUcbJyQBkkOPvHGk8H9tzwvbIyfG85rsm+fRfdbl+NekPjMe4+GKYpy5WBMigchunjYc9KgMqlkrmHTViNZvIDJ72GEN5HE+Vg10dpeRLPPp4XfBuIrulgZnrUjcz3FJtbFB4zQiMis58HucKzl3uXgRbDntCa2q3oiQH/YGA/C9GNCyAP1iKbUYY1gvvZCr7SZxbPMTNzZnnPOOTTEjwwL+YezwZp0VJtPt3nZbMa9bfM/Y2bmCg8AqPDfYZTnoHF0SGSlWIxVDPmc2xrljFNucfAudAxMQKt5ikLCiZi2N5TvlRUd2tLWa9kZx96JXqDng2g4NficHd8hFTKWVNMQAHRGWcmgnzG1aDTte8HN28+QPhjLeXe8m1QzX/mtVDMl4OTiluWgQvmEcn+HAWDM8wfVgSZ3uM8F1gn+Wdb3Z7m5uZTTEcuSPFNhcCQJlvrhzW/us3Wa9Yg7gVKXdlLcL2SxLPPxxY5UgYpB9peP9dmxrU5miF8wGj0+8rjeucZMyKSjwCcft5WROfAsk37Le5GR9j+boL73lPP+LVV9cLQSrJwzPL3GIAi9qbrV6R+Z8veNxzhubmGsfdzFDh7BXOmZyjKG7bsfuM6Zx7GnoL7rtfDtJNXZu6Jx3SmY9LLPeoTOHbB36O+7mNv9u5P4IsfenJy5lmP0Pw2GEWJNRvWFsvKZBsWT4smPVss+72JRZRgJw2nsGOI7o/U7fRMvOLQhVPHyUwtWoQzAtbN+vqmRQHZBLEZpsQCvpy1zROj9ANFcd4ER/YuuFxwahLxKJaLxocL4LThRtHQykdgwLF5JK6UmdEQ3VISgSDwNRlnFFQr5moA0tleW9FnP3lI3/zO723zfddthxX2I3NQLK5WVWpM9PgnnaeHPqiok+7VU5R0VCguKhwc0mxW1dve8G19/2bPSnaW6qdpo72hhbmKBoOmVlYKWlwq65Jn7tL5F1KicEj5bF6FAq3O8NCIbMF6ytgizOfIZgM+WwHeElP1IeD/vJV9cGBEJeDgwOJ/90GDQ+SBQ9Lzn7tXv9x9p7JqKJ+U9Lqr7qXLr1xQudJN44XDjDlWo1lFF5x7rX6xd6DMNNCZO6v68Iefo1LpT/LcphYWT9Un3rdXH33vH3Xy6WV95Etn2kYeR+4scnRgT6K3/dMe3XlrrDe883466+yxMlFJ3dZAt/4qr39/6+/0k1vv0Ik7h7r+pitUrO1XECTKVQvGlpv0iQYRW4Nm5dnhBQEZlxWOCzAAYbekN151h77zjYbWtg5rW62ppz+zor969jYtrJb0tZt+qe997QRdf+OGZkFfo8lQz79su666aptyuY7KFZmzoFSG/ZvV5z4W6v+zd9b/ctT39z+zOzO7O+t7716PEhKCBSharFiLFQ0luASXIoGipRT30iKFIsXd3UqLQ4FgKYSEhHiu7V3fHZ/v47wmfB7f/4HkF1pIbnZH3+/zOud5Lrn4Q9z1t1no2OAzbDglD61zMrxSA6VBHSed9wpef7sEI67irf/shelTImjXa1g0byJ23/N6TJw0HY+9uCdGV72P9cevh2gyipGxFpYt7sYhB9yH9SZNx+OvbopccVjg/9yEc6HKSC3PMb8bG3LlHNPpxQ04XRIs4tCjUKwWzBYxGDpGRy1k8p2otyJ4/lEdf736Q+x78Dgcc3o/VN3FipVDcl+sN2kSMvm0NDz7yig8q4aIksf3X/s445gPEEv24Ze7Bjj44I0wVl6AvokxmA0fKwe7cOzR/0K1FuDMOb044bRNoPh1JHlP8H5zFVQrY/jqywBnnv45ajUVRxwxHbvuuQ5mzXpdJu9/vW0Gdtomg1w+hlpzGAY3/hUdvz/6f/jiCweX3/gbvPzEW5j7ySimbzkVV9w0BaXFKmYf/wpG2gou+v00HHlcFvE0kI3peP2VMZx80re45PI9MTQ0gttu/RwNr4ZfbbsR5pzXg803j0DhMfO5YKcbhcYxcgLpKGmjXCpLAQQ3VUk2CXPjwQI9EXwUwWgQtyGbGsOAZ2uomTV891UPDjrgTfR1eejpITdSgRutIKV3YN433Jz7OOvCAWyzeQaIVJHNFZFiPLJdQUdvJ+o1ukhUPP7wIO66cQR7/LYPx5xKt0gnbrphPp54ci7Ou2AGzj53E3omEVFrcGoKRsfoAloPe/zmAfy42sXB++yEjdZzMTYcwb0Pv4M/X34s+qbU8MYDFh544Um8+94ZmLDuajSaw8IvXrp4AHvv+QQcsHSvhOOP3hC96SL+9doXWLZsEfbevwsX/mlXxGIN6EluRDSMjY4im09Cy+UQ2FE0K8Atf1mKP970OqLR9bDhFAXPPLk9ijm2iNdClAhFf8bqFG50eK3F8bcbvsEtV3vYbJN+XHTTJPT1R/H367/HkvnAzvtOwPU3/wvfL2crcQMTihqeen4brDOe7jUXsWQSjWpNChCl7IKbZ43sZjYuJ1AbqwlrjxHNXK4bK5Zo+HJuFz58fyV++N8QtvjFViJuvv/OZ0ilh3DE8ZMwcb1lWG/9LngKkwz9QEAmG6P1FB8Yaw+HemAk32E7sicuHRHQAk+cV2RkE3sim2R+Jkae6Z0hZ5FRxTZFvYgIdhI1dh1k8/0iygm4gO3LUbIKS1KGwShrxNdlKFYeG0S+v1vcM3yQm4zDsy0+loTFhhyoiCUoKIYbNW605b3A94MIXHS8t6GnUiIUi+DDTTjL/6wWdCMlUVTLZdEGh35RBJbwMeSz810qxkGVAiAFZ8bQfYDv7ogVFo94FDKo+jSltImFUIzlkivK7+VaHqLcoLosZeQ3pAhOnEBZ2tP57+j04/0oUmlERateRzQI4//EAlDMlnInz4Gmp8WJxf/vMCbMu4PFj0TDRHU0GF/Xwk2vDGCbLTkXjOGSZcoSp47ObjkfdKyy0IhCoBHXJTVDZBAFEjqryvUm4mxJD3xkO4uoVaqy9mjQ+UmWuhYDu79CoZMiOvEIFKlCjA/p1iy34sadChU/P7UYDhyIgxA+qU9sgiXvN58RU9cRYdZIZ2A3LQQKI89k2vLcEw3BdwIj4hSIfPiuJaJUYFvCKpUiLbKI3QB2i27NsGiGbPaYkRRBqVZjyRULLqPo7B2Q38vYs8uSRMUTjIcUSoEMW7qmWogbqlxfHAiZEtFVEY1TMOW14YsrOkMeIx16FNw5CGdcmNdk2DcuEVr+7MB2JSzjuI44sWPRmLTZc3JO4aJGHr6IkEQXkNcZDqNbliO4J5Z7aeQH82GuSW29uIjpLuM1L8mPbBZjI6vFgceBX8og3zcq4q1bN8PiJjqNfRt14V3GxNVHUUiLJSXaHE1k4DJBRBasSyFTQSKTEcGKZat0CjLqTXwARSgW1dFZKvFwrrnogIQrsX4+K1iYREGEojbvGRZCiQgkYqYHnWxLYjikRE6RuDQjzSymZIN7mgMrcn2ViIiyvO7CkjSW1LEwxxGNnw5Bs0Ju+yAGBjjAZLnQT3FvBQrXjA4HMoyD04kYCJqEgirPkTxbAUmyUOSi67JcGkOhoyDXSb1SlqKpCIVUDm3oYA0CVNt1JGIpxGN0RrIpnfdhDfXGGDp7C4AVsi/p2mVMGlFDBEwWJFEc5rVGETRHN5/jwrTqcoxZfEWRlb9EaAcd/G0Z3GT4GX16oUUlgwpHhkt0BvI6ESyLwn4DBzEjjkadQxSukclS5c9k4ozHwA/djPEEGsSBZdLyDmApk/x315I1Nctjk/kc7BbvhRCDUR4rIdvRIeeLYp3ZJG+YIiTvc0oAHI5wOMFXYlNYshROETAaTuSLAcerCH/TdhiZp0BNAdKQe6A+ugwqn8Hkgyq6rDU464lpFPVoCqFbn0kEHb5loVytirGEvwwjIz+LAzymKOhQDcdnIUeZCIrhoUEUOsghV2UwwBJIOi8tFgMXCrDrdej5LJxG2NXARZR0SzAVocWF+UrsBfnaxMXYxAOoETTbHpJGUtapvGZ4fhJGUgR0Oq0TiYxcf0TTcHjB516CTGahx3iIUsHk/eDRiZoQRzbX+RS65d4ny4bvZ7MiPGEOOOjqN/JFwfnwHqIpw2k1ZLhJx2fCiEOPc1hjSV0D132CnUgSC8JzEeNpkecXBxH8CMl8Fl6zJs82/iGmlwT5k+I1YokorKt8Z/NdxGuE94wmbP5UPg+rRlYw00bsESbWi4MODWbTkuuJBWahc534IAsqOzaiMbg2URtM6PFap6OfQ1oiwqLhEC2mI2DJX2GPtTrTWunlZ3UE1l7wP6vTvfbL/nQE/vXoEcGkKVsinlaFr0T3hJFPwEiPA8shWs2yTM4TdF7whQEPiWRcNoAsJaEbgKIGYfv8d/GYgWJHh8DyW4xyGWmJtFTrdLIGUtjhyWaBTk5u2GKIKtGwHZ48nzXCY6qQR2tsCKbDn0/WHF/S3Aj7SBUHYNXYgMmyCgu2zbIOW8QqheVUMGBbSyWm9sjdw7jlujKGG3GoahlbbTAJtUYJjZaGpUMBmr4PG2VsOpDAHy7eDjvtlQeiw2CpdbOcxguPVnHh+YvRUqqwvCo2nTYV8xfNR0dmAKvGxqBHsujra+HkM3qw3Q4qpkzsk2goIzICXZcYCieYIUSei0lGm7hwt3+abtoUhz1pEo5qZGWGzDo6Ohj/UVQdY6NFbLXFo/hxbAliygwovomrL9kGBxzBdnULMR5Hsg0dH61WAo/dG8M5V72FDLl8toPNpifwxys2xLQNW/jfV4uh2Rvh3tvnY/HCUbzwyY5I59m4zphpHPVqAnNO+C/e+VcV518yA4cd3ytNqFw8Da+u48MPY7jt5qVYstrGcScZuPSaTRHR2vDsJlyPiyIdNl3OUZKLQqcSN2R0EXEhIw3a6MUNl36MO25bDT0dRauyFKeduA0OOqoHUEdhtzpw0Vnf4+O5NiZN68V33/2I447uwuXXrA+VRTdZDWhZUGIZuC0L/7xjEa66dAV+f9KGOP6i8aiX5kFj7J3Nru08LrvqB9z+j4US4X3pjd2w8fp03thYvSyLHbe8G7vsvCMuvWErxOODUujhB3SnROHaKTxx73foG0hilwMZ+xtDhE4rLlrpNo5oqEphix5Gl6pVFDrYykoAf0QKfspDQxJv6i6ORyJJ4H0OXjSCSr2Fl56N4vQ59+Cc0/bFvjOnojxGfpuDZUvq2GLrFDo6XPT168Jna9YaIvKUhm3cfPkw5n7VwIWX/xobbBg26dKJ0q7aePjBH3DbPf+FEbPw+FOHYsMZFHldaCCHka6dNur1CpqVLXDs4Z+hVh/FxVdMxoxN+3DJn37E8298ibv/vid+sy1LewbhMt4YRDA8YuOem1U88fxCnH/Juthyk01x3JEPYmm1iYcfPgIdsTZOOv5NjFSiOOXYflxw5TSM1lfCgIaP3yli9onvYtddtsHC777CypERFLuzMrCYdcB0XHnDdFjWj0gaAVJpXvMG2vWKRL4NI3Q3iZNdUWSDaFqWbHhTyWzojqQ7i+wsjY4YRrm56AU+fFfB8Ud8ChV5WMpyJCJZtFkihhEYehZX3XwwJk7/FBN6VHSNy0spUrPagp5mPKwKVe3EyuVJ7LPja3AQ4Kprj8bm28aQzLawcEETJxz7NLo6bdx0yzZYf70oRodWobNzEky/jcU/+Nhnv2dRa01GT3wdXPrnfnT2Bzj40IeEy3fVtQfizYfmYe63I3jy6SPQOf5r4ZA1TAOPPTGIS676GL5i4LrLZqEzNYyOXArDwxXcdNm3QGwlnnttJhx8J8egkEvL8MazWHzmwgviGB1x8J83Cjj5vHtgBjl0ahm8/eZeKBQWIq65KHT1wiSDTI9AjdAFHkXLiuGlZx1cc24NzdYPuOa26dh6hw7M/6qGzz5ehBefbSBIjMeHCz8WMTOntfDy84dh2rRhJLmpgi/DL/6iU0twDpqOWD6PgEw+4d2Fwpzb1vD0Q02cdNq/EVMNDPQVUBk0hEdcSBakAX2dqU3ceO9kdPYOIxJhOkKDrmcRiaURibGAg5Kdh8CpiQNVhFApMwvQKI8K308KWWpj0DMZBHS5073HJwGHPHYDrsMSk9AtJ25xulXJ74ykpYGd7jriTny2HWfYkE4XrCNuxsAJOcSW6yKV7pZIraAVhP8dMkMZC2fJijjDpL1ejJMiBNCZZPBzeR7ajbBhmM9+Dtm4eYPfhmlTcKS44QkmQIRPaTiOi/DGjXq9UhEmH5E1ATmMUcaIlyGV473jIpFhdJKCcplV6CI0h64m4j4o2NJdzueyI06dKCPxkkm2AWeNeBu48k4jl4/OO4rCFLLVdBJOrQqNMUk6iDUyTRUojIhWS3JMfmJv8xlJZzQ4eIMPr1lHtcrUR2KNe5fRUFUEihoLdyTmywGkKU5RbvRHh4bkHUqXZ65nQIpuWApJIWbl8hXo7u2V5wPLhMg8pMCtsFkyrJEWtxifaWqEwhKdaHxX+eI6ZOScFxAFutBRF4obFCXpZlR48VJMZls8BTYORkGXGEV8sh19KXRkIZCiZBAxOLDhyWYpDVmJPsxaSdxYRHmIaOZQkPfFlcihFx1YXM+022yhJo9XFQY8eboxoooodjLu7fEcUijwxRXVQddmuyLChK4aoSuZ1wfZjC4HtpYIS6uWLkfvwID8nRRX6dqWBnnfRbteF5wDRUoZDLOxXI3AZxmjGg+d5nDFDcjrp1YeQbG3CNemoMAiTEVazSm8iJs3nkCgqYBF3IULT/FEzOH6zyY/ketACq68nm1LREOKly5dkBwucGjAUj4KwUyJkLvPd22ErtqWFBFRlKY7PEz/BOLm4z1CTjEdbiJ8xhJyvFmYJENrldxSBa1qReYs5Dhy0EEGbuiy9USApXObzwoOKlrttmCU6s2mrMso/JAVuWrlahQ7iyL+sOCJfGYeJYrRRF1w2MRnhqKpaNZKgifoLBTQqFVhJGIojQ6js6ebb2doPMYUcANH1nJanEISBR/eqz6S+QJ8OswTCbRGh2RIwDU47x+KnfzeunyXmBxfusLJzWS6Q7j9joNSma5HVcRdHnte5WRSMu3ANSkj22lDF153ECWeQYdhxFGtjYmISr4vB/lh+oj4lPBeoRgo3HmXfGl+BgpxniAXxDnY5sCFKBcd0aAt6AU+R8KiQUNi23J+NQ2FzgKadaI9fDmnFJGJmqLjlOKk4CwcOleJrGAEnd0Fcfl+HMzy2c5nQkSLI57tlIg+fy7PEV8TVYr4ybjw2Vm6yneDWeFQjXzdiODF6N7l3kXXQzc8XdA0tvIw8r3CGDmj6TyQ4oakaMo/H09KqonPE5pFtGgAx2zJ3y8DDA7V6NRuMkWgIJXKhqW1HOzQOEusVIxYA5ejOHmGcZDPdCBFVzrQ6fQ3GzV4xK8kDbkOeZ35LFClQUUlvkmFw/4LMXQwLceSQRu2z/I1Va4LsmBth9zvFrx2A4bBwqw2jHQaGBLoAAAgAElEQVRSingjKt+3HBSEz0Fe3yx34/u7wfc5eeiyb6Hjn2nCFnS6b6N0yJO0wn2QKwMtCpHCvvZ8GYbzy7JkLkSrsJ8BMkwQHjk4FyS6jak0TwbAFEJbjZaUIRJ10nY5uI0gmU3BrldQKY0im04ilkqhbXLgRJE8LJSjsJ1MJuTe4oqBr1BJB/K6p8O9znJbPrM58DGRTCekoDh0hadDIVXzUKu2UeyZIEWApVU/IGVkEEt3oFGqyPud145phvtgPmNYFMmvSiE43r3WsbpWefl5HYG1wurP63yv/bZrjsAr988KNt5kB+Q62VDso1lrI5ljcUMOjttCMqFirDSGjo4+meiWqxWJajGSZMsUNopqbQQJvjR9HymjC3U2XKZS4jbJ5AuyeKIgypghGU+Fnh4pJVAiibAowrMEts6IB2HlQggicJ3uVBZQOYEsWrgoZzOrpqcwPDSMdDoue5ZGvQSzNYbuzl5p30xk4wjaMVlAWVYcLz43irPOeBu7/uoXOOHEIqZs7KFct7Dkx1784+65ePPt+eiKTsWkcRZu/edOmLTBKFrtMXhmL55/bAQ3Xk6H1wqcfuHW+OUu4/D9/PnIGQP4+9/fRb2ZxgcfLcSU/jgefWof9I0fQiLWD9dZLhtFLmgpBHEhQu4sN3YCqpcFKl/6vjSRWm02DjtIZVNw2nUuK8JYs8TTYvh2XheOmvURSvYQdthmf7z79qvYYqM8bnt4BgqdbcQ1TturErWqNzTcf3sTf77hWxxy8J544/nPpOzppN8XsN+hOSRVA++8Mogn71+Fdaetg4v+mkMsHkBPOnDtHBoNF+ed9g0+eSuC0y7owSHHZZFM5tGwypKjWj1cwGUXfI7nXh3C+XPWxzHHp9HZGYPGOJZZh++0ZAFDYSUAW4ItWTCqWhyVKluEI7DaMVw0Zy4+eK8gsbtULIrf/CaPo0/pQybL4xPDY/fXcec/38JOO+2Il1/6EEcflcUlV22OmEHhOYwb07XFxuD/fdrGiYd9iQv+sAPW2WIIm2+yLsasIWozGBou4qzfL8An85eiEHXwyhvbYtrUNn0+gBLDTRf4ePXl77DBZkXs9bs+bPwLxnBL0IMkFJZ3xFJI5FoI9DEEblHaibmg5CKZy01uyGSD2m7Aabck2pjLZ0UIoBAhbL+ARTgRiUTZVkKa01u2i9NO+QJPP1NBd7ooLmv+nYyhO3YMfupbnH7WNPzuMJ6fNlSf0TdF4qXX/HEZ7r5vFFPHjUO7tRJKpI59D/4F3nv9KyTSE7F45QIcffx0HH7kAIx4BdXKKmSyPiJqBmYjjVbDwm03z8edD7axx85TMOeCCSgWuvDaO4O48IKPse/uE3DFZX0IIivEOcboW6lk4vLzhvDsKytwz4O/QqO5AA/dGeDtT7/B+ecegPUmr8YLTwJvvfclZh88ESeel0NHfwp+M4q7bgRuumu+bCrXHa9jzsUbYOECG3f+ZQi2txR33LUjdvw1r6ERqB5d3qF7j5sk12tKVJAbtzpdcmoERiYrm1Aa8+gQiPx/hTatRhVZcgdNHe+8lcBZJ36EeCyJ0y+cge4eFz/8bwFW/mjhlTeXyLW38x69OOP0LeAFc9HV2Y1Mrhuu1RA+oeNlsOA7A2fOXoB6w0Gqw0UkRvaWC6+2ARYtXYmWvRCv/+cIDIxbCEOlO0xHqb4CgysV7LH7+6h7aWSDXpxz5njsedAEXHPlN3j51W9w+mnbQatpeOihT/H3f+yJDbZeCaddQrWRw30Pl3HTHR9JZPP6Px6DZ//+CeZcsQkmrZ/AxWd8jm/mNTDr8H6cdPY66OypwbcVcY9F4txwNWHZLGLIYO5ncew181E4igYG5h57+JfYYdu0RDG1uC88a5XlJnE6L+goyuCbLyPY/9evYd/dN8HpF6eQSbcR9YpYvaqBU474HpmByXjjq8cRRFbhN1v9FldfuS46CyvRx9RDQD5j2BKtUozkJkqNw2qZsimtVMjE65JjNDjSwCdv9+O4k96EDyYSyNXtgaPMQyRYJkOQXbbbCHc/+FsUuvkeccRJ5LkVRJNF2Bbb5ZNS2MEoq7gKyRFleZHEAdegSVi80VwtQl+9RAEyi3aLgr0hLFPhakoDCnfNgCusTldionznke8qcVLPFTZoTKK5a9xoNtEd5CDGEVVYmteCmowzTQ+z3kQqW5CNI+ONLhm0dFmTFewwbm9K6ZC4OmUzTXGDyhWFTGJz+DPo7FzDf6VD3rakQIulMOAGNsw7SoOzTwYqUwFggVVLBCVwE87PHuW5oKOUZVrMQYfxcHE08TnFsiMRHflepgATbvB578UYAxYblwtQJGNOlM9OGTxZEneNJvk9ONzhz1BEoIqKUEK0DUUVMifDQixqjGyZppBSLpelWIilOo3amIhe5B/S/Ukhi78oMlOko7uV6w2Dgm27hXq9ge7ufniqKo5oOtfoaBXGrmkia0QFM6DEU7DbFBH5nNYQ4cCPQnKbhiM6jWpwnLqU04gIQXdWLB3yLIXZSO8dsROMwPMDSQOYtJCLykJBkM4t/nmPZVDVsNhKL6DtKP9XkiboCsEQuEIoMKssNlSg+G3YJgUJrg804ebGBJPgCu+UZWa1Sh2ZTAH1loNsNoUoxeyGA93IikuKQoHZqiFCl79ro92wkc7mxS1sESGhaUhmsnBabRGXqCczis5/WraDdJbFXI4YOM16VVyj/LLlagnxFHmS4fXCRBN/jm+HrPF4iuedeASWnLbkGqNIx7+DJVR0pw4PDyGT6pNntiMlXmEBEO8Rrifo3KSIwhKbiBxvJp94WNshMmmN4zimp+X4MHpvtobDYRpdzOkkdOIpzKaU9dAtZjJeLkITBwFsdOf6hlHqEmJxul0jaNZGYKTI6JVJDzw2pvIjea64LCkgsrSUzwgeX53t7mv4xFyV6TGKlhTxNHEOc+Cgx8LINUVnWh/phOcvy7FRZqIgy+4C9gIQ9xMW7Nh83ugajHRe2I1pOjI5DJJjmZFiKiJJiFYyWXREQVMYzRyohtcehTc+l4jpsNthcZcXcAAcFYGSZT1cY9O5S0c2UVpBYCMakBdZleIlfjcKXvycHZ0GhocWo7NI7m8KNot54kRLmFKElKFj0VOR4POXznbXlDQbBX8RlRvEHnD9F8i5YRN9Im7A5NBHnm8N4VoWu/rQaDYRF7MGv0dUhFbGwkXgEsGYQ5CIlGSNjI6Kg52xbBFJKaDTsQhP4uj8HhwKEGMh5V+8z4hqYsSJAh9ZYgi5/xTweL/z+5BfS5dxMpUlCEbuUxkUBI5w3Cm0CzqFJbExpux81Mp0wOYlPGG1beiRDKCraJbHZBjBgj8KkfxsHl3yNhmrfPaGcXeWEDI5QFFVjgmxCBTtMykoHlm95MUTo0Mhl7+H6zfiySBpPcdsyLlO6DE5x4zuB0qI2aFjk4I0USpSlCX9Exz6eDDyBbRrxEHxemHSCjAbFdhmDRGK60QgiTkzhrblIZ8rotUixiUh92W71YAezyMhRWL8y3gOiHDQQ/6vxcEer08OJPhK5jOOaJRweMlrl4Iv1Wf+71p5TO4JOn/peG6TiZ0wkEwxQcNhnhMm+4i4oHPVJ4rGRjJXkEEk3bccDBOjUBpajQ7yt6N66ExGVPaUxPhwaECmLZ/mKl+FfMfzGlBYiMhhEt20iux3+f7hM5FGHw409DgNIcTX6WjW+EyKQI1asmdmQSHf/8qa68QLiLaJyIDUZlrEJeM7BqN3v7U601rl5Wd1BNZe8D+r0732y/50BF765+HB9A03RbqjCJ2TOdOE1WJ5ToCEoaFt82UeRzpTENcCXTN09Ti2KwtyRiXo0uAGptnkCzwjzL92u4GR0RImjJ8GF2xddFGvLkGx2CPiCjemjFMy2iOt6uTKGSm0G21ZdBhZOhxpFDBlM8ApJxcz3OzocQNti+U+OoK2D7vWFrdeq2oj38XFgwmnzc/AEogCqjUF+273Lrb/1VScccEkFMeNoFGNYKzqwWplceys57BwrAcxL4Lnn98ZW27rwA3KaLZ8fPdFP3b/7ZuY0Z/H2RfG8Ku9p8BTHPhNugOb+GE4hQNmvQPFtvHQP/bGLruY8DU6FTIyQSYnVaPLiY4bumEiXGCFk1BO1ZlG4/s9nszBlsgkGzNrUFVGbljYFUDVO/DF53kcc8j7oAbwh0un48G/juGbxStx+52TsNc+E9Bqfo9cJgHb1VEqafjvu1kcd+qL2H6rDbF4yXcYHszjyEPG4w+XFVGvDqJdno4r//AFpm5q45jfZ5FOOYhFUrADH7VGNw757fOwyp3YeOvvcP3t+6Ntu0jFKX4nMDQM3HH997jz2f9h11+ui3/cuT36JyYQuA1pNqUQ0GxWEE9ysx6ThSevB1VcynReRTFatvHcwyquu/kpXHvpZfjrdU9g1902xolzepDMePjvv77CPfc2ZfO6+z5b4eqrPsCBM3M458p+dHZm4LksruFmlEy8GIbnezh4j3/h0psOxcRpJpQgATfSgOnp+OSjOk476ymk1F5cc/0MzJqlQ0cbpsuok4vqyiLOOX0ePp7LHpQqOowo9tx/O6wzqYGdd56Gnske3EgViaQtYgnL2ph2iqWz8MyWcLcMNgybDgaHh9E/0CstwQG5wOQHMm6m0qFFVi4XfFxvmmiZWZw4+x18O6+IkZEqzGAUrm6iaTcQgYMkxmFC/1J8+OlpcNqLkMl2AJEESmMBvv26A0cd8l/U3Bp6OttYMroSqtcBDy4Gunzc/eAxSCSWYd3JOgKnjLSRE/eZhxGURtjUOoAbrijhgceX4vw/7YYttq4hFetBvabiqAMeREwr452Pj4QXWwTXMYBIDY0xF1ddVsXr/1Fw5Zwp2GE/DfM+7sCcM59EsiONORdvjNLCGK679w3MOWE9zDzCQCTuCIPxhSdiuOCKeWBR+2237ILJE000TeDJ+xp46r4xTF1fxUVXb4CNtiwhEclAzSqoDs9HKjEJzfoQMtleQWh4QY00A6hRcsDCIg+KvuSClcdGQTMFi5gowrp2B77+tB+HHn47tt2iG2dctj56u+mYS6CY7sA77ynY9+g7kYsX8c8798AOO7rQkqG7Q6dQZbmotExceuEiPPDYKjQxCiOak9bihJJH0zeREBRBA5ddtSNmHlZDd3YyfMdF2VqGZT+oOPHwH/H9qmFocHHkoVNx/OlJDC9P4LILvoGiJXHgfrvitmtewEPPH4bJmy0DaRoLl5Vw2WWr8OTTKxCL2Hjh2VloruYzo4H1NktgaHUXrrjkv1jwYxWX37AHdt3DRFrnEqYCyxxBLj9OBL6RERfzFyax377vQ9OrYA/Fq6/ujf7xZfRP6kWb5SJkxAnOwpeNe7XUxr/faOC6P3rIdLg45895bP6LJKrVH9Co53H2Sd9j0aLxmLp5Dv/+4Dn8YqMkbrtjC0zoJhajLk4PbiSS+SKseguxZA7zv/kOU6ZMhhu4iOeyshljHNb347jl+mE8eN9CxLoXw/M6UBqtYfIkBYsX/oCI0sSVV+6L3Xabhu7+Ipo2S7n6YTqrEGe8OSCDlEKGDc+uI+KyBdiEmgzjmK7pQmVjL0XC+jJ5v9HtQoYf2aB0OSmZTgR+HMsXLUK6s4BCgaV03CByvxjAYXEUN+OiHlAkYVkTN1OM9EekeZulSuLN1RitLkM16BSkJEZnNHmsvP9Dly7FiGgiZMKx0EPwnSaZzEAklhQBiG5H4fIRUslL3DTFsR1LxWXDzUKdemVMhgUcxtgtpkUCYX0inpLPLBt6aggeW7rpLGMjtyEb/6A9BtMkoiQFGCw2isIP6JhS4LZXy7s2GqMzMibFQLpGAYn/Lo52nYgFB3YrLFvJ900UYcPm5yNHNAhEOFPp5JJCrNBtaAtiIXQjaoksXLONRqMhrr6+yRMwumIFUpk0EqkEzEZd3MBNxtQjbKH24EcoxPKkcGCqS/S4v6cLlmXCWuMUpEhFpxwLNbnRTiYy8lyIpnP/13YvUXQ6gSnoJXheOSCjuEfnu4eI7whGgi5YKRuL6iHXMiAv2AuvM9BZaYkQ6DAmymNLAc63pbAmRYeicAIj8NUITMdEIqaLszDGdmsWWAoyho5KwGnUYDLCChbctGWQRTGSDjwjwRKxuERp6bC0TQeez5h2E7lcQUQWllaRgysHXPUxvGA+HKuN3nHjRTAXtymRDwkVfrMmLjLilWr1JrLFXmHZ6nwpxTSCOiUWHk93MdBNWRfLly5BIZ8R4Y4XaqvFdVaX3ENj5ZKUEnFdSIGR557vOzq6LKZWVE3WNyww5aAskUmLAMuSL7tBLjGvh5jgKhI6Y/K8lim+xBE1uKaw5fqi4MSYvG35MlDT6ajU6UB0Qr6hiGscgigIIizFGkNPV4dwQ+NqWsoay2YZhc5+RJIFNMcGEVM92M22FP5ZTlnKkgqd3TIEoujGzgEp0soQPaXK9ZrNdqBaqUt6wrQq0jjPiHjIcLQAIiU0fm6ub/l7WiIMUnAsjOuHNWYilkkLH9L1WKSmSLR+eHiY4wR5Dnd2FkN8AQcIliXXP4dAdGdy7Sz8UXKS6eKlO5UOTSbI2jURohSVghrXSEQHhOKjPA/WlJMJ75bFshrFV0a9Gc1uCzuaGA66GDn04DXGDi265B2W2NEg4TOd1pY4fKNhgWI3XdOe15T7go5yppR8N2QOWxw0MXFVqYtAx3tXyuU0B7F4Eq1aU4rfcvm0JGl0LSVDLylPY2FfISsRfuJCOBBKd3bCrFZleM17mW5NKQzjYE7RkEwV0DY9+e4pScsFiMQ1NEZHoPO5Wasi39GJ0fIYOvLkrYfDbzohKW4yocBCKmINjHQWvtKWYQCf9Y4VgVX/EZ09RJ/F5e/hep3XNU0SxHDRyZ0o5EMHfyoJr9WC5RI1QKQZUQeMrQdQef3bHmKJbrTYbJ/k88ORIQkTb3TuRhCF0dGN4dWDKHYWBAFim3Up42VxG38m4/sUATnI4rXiswpYTSJTLKI6NiRiNwfxikInPoVkG1ajIueaCQmm6fyoIoYApixajZrsxVjyJFMWlgGuEWqFkaBwD2gLFixPlzZd4Yy7U64kykmKM1gArMq6j4tdJroSiTj0XBFuvSYFd3xXUJhOJzkcjEDv7MPooh+QyaSgG8Tm8O/m0KcuCBXXZFkcxX12BHCgNg4tDlKYgLQscXDblSriuRzaY2OI8Xkmz7w0Ao8cZKa1VCi6D7/VQKtWRTLLhJIvvRR8HnEoQeSc1WoglUnJEG3FjwvRMzAJvqLL99YEGcHhMXEIRAxwEBOFls5LaSQPEUV2sn0FU8ShnOeIu7kw6ZC1OtNa6eVndQTWXvA/q9O99sv+dASev/uQYLc994JpB3D8iHCUFIlfcFMal0mlqpP5FQLjO/IFrFj5YziBM9KymLddAs3pXOD0k2IaoysOVq1ahZ7u8YjFc+FmK+qgLQ2vqiy0Pbo8JBLWWAPjh0QSGS/i5oENoxG602I6UmuiTvVWU5wYajwnDa10VrB8IJYbQHu4jeGxH9A/kIIaZbSIcZ4YRoYj2HWLV7HNNhNxxV83RDwzBK+dRyrno+WyaOcbPPRMHQZ0PP3077DVTqPCbqxZNXzxQSf2P/A1TO3UcM9jW2D89Bj8qAXfrqNdrmJlaTL23vc9WUDdecv2+PUeHnzVQirO9uDQvRPGLdc4G1xbNsNt4ahys8aFUUqmon7UlokoJ8CMmbM0olm3YZoGTjz6Obz73yJ2/lUH5lw4A1dd/Ba+ngscc9wATjljHWRyYxLvjCW52Ujiw/8EOOawz3DIrB2QzFZw962fotjl4Y4HtkXcWI12ZSIuPet/+OXOOZx6QQqxRBW+GYfpWfCCCTh19gf4/vMmnnxhJoyuz8U1y20VG9pdpwPPPNDCede9imMO2xqX/WkD5Arc8JURS1CQcqRJWibJiRya5RE5n3TscgNKZlGj3cLir6fjqkv/g4OP2gq33vC2HK9b7t0NhZ4SFn5s4oWXNGy8KbleHv5662e49eaZ2HHvJQg8RnXocCoLaiGX70REL2L2Hgvw5bc/IpWKoNa0UG0tQztgjL0XTdPDDjv04LrrtsKkPgexRAWReCdzP7JZDpQ+PP/iatx7x0f4eu5SxJObwbJXIxVRsfcB6+GIYzfElCmcrCuomRVpWPUpmjJKHYvKooq5Ly1liOjAchZOvM1qRaKdnqeLU1lBCr7dhqJyw9SJ+++u4Kor38MmG62P3x40UTYcC75fgukbFvH53G9w5GG/wriBISg2ebKMtDqwzCyefdTEHy+Zi9+fvQ/2mVnE0sULMG/eMixeOoz3/z2IkSEHZ/9hF8w6ogOFXA0JVZdhATcNCrqxZEkU++/xGkoOY7A94jCeuk4Hlq1cjbapI+q18Nxre2HD9SpI5/rQqAwicDTMPvI7vPFhC6ceWMDsOeMAJ4NH72/jH/e+j8OO3AYpXcftD7yI807bCYefEEHU8MVMeMWFw7jr6UXYbpvxuOHm9VDM6mi1LSxe7OL8U95Au74uZp/djcNPjCDNaJ/LTQCLNcQzANchMyss9KIrgxtXilcs+mmbLoxURjYJXBjT2aFnu1BbXcanH/Tj6CMfxqT+Ch5+9XBkkmSTqbAqTSxcouHo2XMxf+l83HrdAdh7LwXpAhucE1Bsxr5aCKI5/PHChXjg6W8wdfxEnPuHTZHUYxhaXRXhYXSkB9fddjdm/nZjzD4xgo3WSyPGQoNYDUPLenHa8V9h4ZIU5pw7AxtuNIzuDhsdhQl49NHluOqqbzBh3BQEbQ2zjopg5jEabBa5pPpx6GEv4uO5FRTiXXj88f2x8XSgUl6JdNbH8Oo0Hrl/GHfdtxxqzsepJ03EKSdMRyy5WtrZk6mc8PEU5PDxpy0cdMBX8CJpxJQaXnltT2yy6bA8KxI5FjRQmKRIaIfuGFfHd/PyOHj//6BhDeL2O3fCzjuOk/ulWrPx1KNDuPLaHxGoXahZi7HlRkU89Ng0jOvjMWMk3kaLGxMW2Ki6uACtJlllcYn08tond4+bqeGRYTQrHVi8tIJx0+LIpFlU2Ear6iGZy8GIqahWPsWEcVkphFIohCmdUBTGL8lZtQCWoykULoZlYOGY7po2ZaJf0gBRIESPNL9FEKiIcNMXy6zZuPHd5UOPJuTZw+EclYQmCy0yWRE/+HxmtJWFImEMnK0UnjhAA2I5BTRHfqQKn8ecLhXGqBNJRAyWO5nyDgiclrRDkwfpWeFmlBvpVrMKQ0SkbBgXFrwpi5LY8k5OHePAdLGbaDZ4bpNoNKvSvC0fQw9kUFetlAWFU63aSOcLUPieSZJRGIbZ6eKimB3nRtquot2i87AD7WZYcuNHE1KCozhlwdhEQPeTyjtPBgkUGfjhGO+k41Zalc2WuBmFUel7IpbyZ4gbi648k9dUC6kcnU1tEV2afE4KJkIVgY/oPYofjIzT6UPjMP8bxQeKdXSqMULteGz2VkHDIDmsjH2bzTD1wWErY7LkrLKVmRHtSqkkLndSQyk4q1yrrCk1YcM3OYMsfkllMhITd8nK1Ikc8iR9wOe6lF+B59+XmK6gZ6k0+RTXQ0Y8QwsRhSVBgYgidFVxk27V6vBF0OKG3JHIdoSYn5AqICIGRT1+V7oy+d546aknsduuu0hxn56KCcJHZXkR4+gUhH1ThtwULyjYcygdlZgyncoUv3woVg2BzeG0KwMnL6IhqvioVcdkbceWavIhM2lyExmJD3mEgmoQyYD8Tg4wCtBiKUkA8Zjw9xGEQPcYn8t0+vOdQbGDpTkq7wcx97JA04RhJCQKLjzRqAqViAopkqojYSQwOjKKQqEoTtqm2ZBiJatOximvHxbDhS5bYoRCMbeFFItF5TzFJAXCAyksT7pu6dyLxwWnMDpakXdlPB6RoT85/x25Pig8/omciOl2kw69SsiUbbfhBTwXLN1kgU1SUlNlFidGAiTTqZAtzOOgx2X9QuE3ohBDRfevIsMQPUpGc1nEfLJ56aCT1nNBjFAsM5Ht6JfYtrgJjThKIyNIJmPiviaHlPdPvVoVYZcDHQ7giTngseP55nFmQVKCZY28PojUcBy0yOs0dNRr5Kpm5e9nUz3vLil3SqfhtZvivqe7kQgjNtvz3qPzkU5bi4Wyqg6TTep+WELV4iBZJ86JGCINjqsgZsSEScq0VTRqyM9gdD4RDzAyuhod+U60GsQkRUWk5R4ikWKcmi5nD/kCC68aaDYsGMkUHKcpCBIKvRx68hxQDOZ1Tt4tv3uO3HAiQnRdHLcc7jARxF98jnJ4FdFDtzKZ3mazIYYNFplJoRodlFyvEYnRJtOVx5Q4MzpnW+jq7haEBb8/Y/s8P/JMiWuwXQ5EUohGkqhXlsBIJaHqKeFn08lNgZB4NF6IfBXw/CRTxhq2bnh/8RogaoGflUVXxGIxbcUCVg7qyPTk4ybk6TqCL1H5ntNi4uyl+K3G+Y5pQNEN+X6JZEJwSXTbSumYpsK1WlD0NKIBBwxEuXAYE6IRXCVAPB6FZzZhtluI8TlLtyzfSxTTWSZHHm/A55orbG8eP34vYg3E4UkDC4cVsU45D1EtkOciU4XsvmC034k48szjs02L6/hhwUJMmjRB1mtcw3EYEtNUvuYEh8HnAdFadIlz0EC3OddzrQY52KLqhu7oBEvDuOMk1zgBk6xq4i/oCLcseS/w/3OIQHNQPJWQwafv/9R14Yl7X40woaNJwVvI3Q6fG0QW8D7lz6NYTgc/ucixZEqGbHR5s/yLCQoO1YhcEVduoMs7ptWqIi6Hiw7dABGd7+9QbCaeQEn8aq3OtFZ6+VkdgbUX/M/qdK/9sj8dgbefPDH45XY7wA0i0s5Jng/dHnRYcJFCdyhdDzTP5DqLqI+MIplRsWL5MlnoNluM5kJafDWNnLZANm36mpdm0kijVjfRWexB2zRlIUxHYyyVlEIOugQiqiOOnCCAjQAAACAASURBVHyhW+KcZIExJsXokqbHxS1kN6sSAy50d8mmyUikEVUbaNZscDD67ptj+MvV7+LJty5C37hRVIYH4QVkTxkoj6ax7/bvYqNNO3H9HVsik2sLWyqIjKFleVj6fS+uu3oRPn5vEe65/zeYMn0hEgkTDrJY9EMORx/4KQZ6HDz6ym6w/WFhncXjMWQNFR++l8DMg99BX9HGw0/8CutOrSHwU3CskizKuDFIdXfDrRGy7ohwHKXIIMytsDiBo1Gz1oBls4QriqRRkDICQv1TuW58/tFy/PP6Ov79TguHnqZjnwMn4fEH5uL+exxM6LXx+Gs7YmB8E4FFPmwVQyM1JBNbYptpD+CcP/0aW++QwmXnvo+vP27imtt3wMbblLBgXg0XnbwAp83ZB787kYJoGZFIh2w+S5UkZu75DOpDHThsto4jju9DLJZG1I/A0eoYG4rh/ltLuOre+dhm0yTuvH0HTJ6iwnIH4Vl16FoS8VhKFrp2y5L2ca/NYiFGnegsYeFLE5efsxiL5ndir1l9iGIKrr/pWcw+fhIOOrqA5/+xEnfetxozZpiYOH4bPPjiy3j/7bOx3gaLpXgkltBQHlkpmw7ZTJUCHHvYYpQGufEeEyfTyvJS1GAjjvXRl98IG8yo4ca/bohUrIRUmvw2sphKCPwWTFuHFi8gaRTRqqQwXLVx+/Vz8cSz76ON1ejvKOLNF09HOvcjMp05cR1RU4kYBszyMOK5DJrDw4gnGWFthkIQN9RrYpea0YUgyj9hwGzQWeljyTITTz7q4oqr38f0KWm89PqRMIwxeA4FjSVo2QZyyRRUjCGe6JWNJ6+/qN6J157TccbJb2P6hh24/8k94NtlSaWO1hv4/HMLfzjtS6hKHU+8vg16+5YgGUwQLl0qHUMQHcCHn4zgyEO+wKg1iABpxMDY00opRvMVHtMkrr56Og4+wIGRZNyK11cRt97awk13fIljdtdwygX9yGU7sHKljmuv/BEffPod5vzhN7j0yifwp9OPx6zjRmDkHVRWtXD/LZ245sFncfj+W+GqG7qhWD4KXTk0rSreebmJB+9r4OuvluMfD++OvvHfIJuKwdBjgk5gsQ83mVw8s2RGFv16XBwhjHESL5FM5wU1oSgeYJto0rFu1/H3m4dwy99WYpOpDVz6l02wTn8P3GgDvtvCihEFpx4/iPlLS9j+lwnc/899EY0vREfXONjVOqx2gKFSArvtcj/GzCQ2mDARZ5+dRn93HT09U2H6cTz3jIkbbvwcsaiGfz6wKzbdbBU6sp0w3RJMpw8HH/Ac/vuVjZ13iOLM0zfH9tuuj08/+gLl+jjMPukNVBxA9yz8Zvt1cM+jm2Plys+gYAr22ft5lMp51NzleOSe32LrrXSYzZLw88j9W7YsiwMPfQVOsB5+McPGM0/thXzvcsBjOZMt0Wffi+PreR523PlhWEqXMPUeuG037LZrCYVsHE7AoY2DdNqQiCGLJFig++93FZxw5EdIpuJ46a1jUMwvQ6HQxvBoBXM/aeKQw1+Gic3FzfPX6w7CrFmDUIMSUpk46iwbyuXWMOnqUpYRMLpntmWgxCQ5NzYyPCLmxEmiVF4F1QikNLBRX4lCegP4qodoRsXCLx9Dd3cKiUQn/EgaEfRDy9KxxeFfBj7FUrUVulO1bMhbBXltbOZeE9km99OtSVuynizCC3REY6kwxk2JiuKnbJTGZANEdl3coJhJYYtuNH5OMjJZcsSNE9MGjPtGheOXIn+wXJJ7PZXOodV0RBjmBjpsifcRcMPLn6VE4UizOnm4bWlUZ7NSwBi/RGptcYgi4sLjJjGVpm1H8CnE4HCTS1FTiVDFInZFhZZl8aQJqz6MWCoiJSUsaAygI8v/xv/F4iRw8NMj4rBJPqBB8ZvCqCPpEJgtOHQIsZnZJR5AF3GLhR0SO5CoO4eFcflZgRRdOaFDVqVozVIgpko0eO0x4TyGpU+6sA8RhNFgbpYZbQ6PIUVnCsoKTMdFQgRc5kdDMarVqIvAwwGaGo+jXAldVnQP0V3KTTTFTZWiVr0iPF0KtuJwY4u6GkUkqovbjqISxSkpEHNNaMmkMDcpjmh0EftkrwYSgRU0A4tdGkQ/kLfNuCeFfQppa4RSnl+meMgJZASWx4O5BGH40PCbQNB0Qsctm9WzWShmU5ruGWEF+ZShnRMu3xPCklTRrJagaeSzU4CgoBMT0STwLNgS2onK92DMl44pid/TTaoEqA0PSkFMV2cxxNBoZM77UhbGDyUOMRlwhJxUBKbgmBotNpPHkMxxDREBW6voXKaLl7iGbDonoohKhnW7IozuTIZOOEXWaiwxNZI5GdyxaLIgbNyQ+c6WbAp5jFe36AamqG7bgsng5yMKig5bxtrJTBSnpJSlRWUoyfuKLGKeZxnE2zz+7dBNmqaTlsIIObNVaCrXjRRJgFxXHkODyyRWnEp2IJ5JY/nipTLgNRIRrB5cgrRhIKowBRVyvMm7pJBHcSeTzQpnkbgAOh3lM6fSIiBRcFaiYeyacXiJOVP4pLOV7j9dh55OwadYpUYxsmqlrHtzHUXhLnKozvVsLp8PealjJcDlkEgR5zivGRavSfEPh+0BhyN0ZgLNelN4whSbxQnJ4qwmXe90+jK9QaGMglLoxuQ5ZBeBIEUiEdSbLF3LrhERyQimU7IhgjnL+ChctcildD3kMjk5Hr7TRIu86FhSrst0No1qtYlMuoNPAimuU9BGpTKKRJxsYzJ9+QyKimBNTnTI3KabNi73L4XaZqONvoEiSmNDyKTzgvXhkpiDwXy+AC2bg1mqYHBwCBMnrQOLseoEnfPsWPDleqSgzePkNNvwiX/x+C5g0ZEhjkQ+jziYYiQ+kcqKiMfOAPKUed3J0EOwnpTTI6jXywgC3v9xEdM4DMgV++G0yHi2ZCijCis8QLNWFzEwZiT+b43L65OldtzfDK4elDdS/3gyjVm0aKFea6LVdkWs7yym5R2xatlS9E+dAlN4/RwgeTAyPVC0BKpDo4JgyCUT0NjNYFkyBKGrmAIuxUQ6w8OXE6+hBKxGK3z/gZ8tL/uQWNrA2PAqdAz0wWNHBUVoZvUjLP7j0CAqCByKqzQGsGSSzx6yTZkW4nltN6vIF/IIogkovD55smSy4QjehgIyB51EDHBIyPc+y614r0qJ5JohDa/jsaHVMgzj/k5PEgunyzOGQyeLzuxUJvwZdKKm8lI217ZYcEXXuoEoXa+VCrL5fFhmKhzakDcs7xj4iCXTcCyubci19YRVzitVkDtyn7PHgoV8vIYishbg/UmHLa8XHh/eU4z7cMAaJcYkosJksaRtyd/f2zcR7bYl3Xyu0xDkRTiQZWGciXQ2F+I7imvLq9YqLz+vI7BWWP15ne+133bNEXj14dnBFltshVqzJWIRp5+cKLMRks7RSrUpDbvNliUbHBYdmHZFFjSM9ZCnZyTjAudmARPfhAkZ29ninuLkndNzTj+5cOWLlS8oukH48pLSkIA8Tk1e4vy93LC2mg2Ux8aQz3XJ3lQlc0yha6ssDB0yfdrNprgLnrz/Y7z6ZByDg2U89fZBSCQocOmAymmnh9pgGoft8REKRQ1nXjQJ49expKBL9clfoosmhkfu9fHqK0tw4Z82xS82XwItOgbLz6NhduKofT4SZ9xdD81EVG1haGg1cp05jK6y8cl7bfzlltew/8wBXHDJBhg3juU3HkZWL0axu1OcvI1WUzYZxPF0dvTIxoAbEh4LRnX4kufChlNShQUVyZTEZskPNJs+RlbGcdah/8XCH9o4409d2H/mJli9uo3DDnoZvhXHQy/+EtM3dRH187CsIahaCgvnB9hh2xex7WYF/PUf++KzD1bi0vNew4wtizj61EmYOL4PZx07FxMmdeK6u9aBro0BbkyE9YZbxEV/mI+57zVxwqkd2H4XMiXT4qwo1VfCM7vxwK2juPb+ErbdtIgH7tscmrEMql5FKhNDu8KJvy7lQiyWinKhaHExn5JIKa8r187j0jMW4aWXv8ecy6eLK/euvyzDXvtPw4HHxvHmw2N46rnFOOjgdfHGKw18/O1cPPLIbthqS8aH6MYIHQDC5zJSqI5kcdh+H2H9jdfBMSdPRLG3JeLmUMnC7TfPx2OP/gDTH8Pfrt8de+yeRCwRljBwUzhaXiEOHfIxmw26H3vRqo8CQQ6X/vk1PPZomQoqHnn819hi6yoSdNmIqy0jk38ucIVbtqY1uc2m63QybKdVwjZuOo8CxRH3gKpzk1RDu5nBM8+4OPP3T+HYWbvi3D92oZBvwre40BtGIIUcHoxEA347GhauxD00zRjefiOJ35/8IWbO3BLnXNyPXLotzppqvQXb78SMqXfCCzK4+dbNsd1Oo+hM9MtmlECCRSvquPPu1bjrn8vRke/F+efthJefvx3nn38iypU4rrvqXXz7fQvnnTsDhxymQU+0ROisDmVwwsnv4vVPA5x7yEScfVmvFJa12j04dNYbmLfAwRabbYYP5/0HA0YUT720HfJFH5UVGg7b53ssa1nYZ7cirr1xMgytCTdoYKQ8jJyxPv540UK88vKwOFkffOoQTNtkHlS6Eb0EfFWRUiruJri5FQcQNzd0IGkc+iiIaAZatLOxuIQbRSULI+nj3jvruP7y5dhxSw2X3bIJ6uVBdPelUK4thaZNwd9uquGe+7+Dgx/wwlPHYKc9NHFnsOG+NFrHgh/S2Hu/R1G1VfSkDbz4xEz0FjmQ8ZEpduLDTxQcetSjSCgDOO/C9XHK6TFpsvWCOurtAg6d+QS+mpfF1VfsggMPyiOuVSR2WhnpxqxZX2LhCh2FlINjjxyPU04fj0RqKWyziLNP+wSvvw4k4yN45Jmdsc46UaQzUcSUOJqN1RirKnjkEQ1/vvFt5OJj+PTjM+DrXyCX7IPvN2A73FAbeOZxGxdf+gkaSgu5pIG7b9sJMzYaRSGvwPVVFHp6xa1qtapSnOPaOkaGN8Guv7oXthXFGecWcdLJU2Dbq6GpeQytAm68roTHXvxaNuBHzpqOy68Yj7RBRmUMATdJLGOio5ANwHQecdcqbfEWYlGWMpEfx3KcODyf5SfcXLHYhM7uBsxqE1FDRTxZwIdvPYnp662HRDKFQGexVKegWFS9E67wi1kS0RNuEKkci5jQDnmsignfq4vLJfC4mSfjlMUfxGN44LSQMXXhkcYp/LD0Rpqv5D3GpnfZbpNDx+uOwgkZjtzEJRIIbDpqWNZiIxLQsckGY7pqKDzSxWWLQ9Rp1KXoiJxBvg/IoOTfIWxmsk9dxmw9eFZY3sIIMEVIRY/DbY/J8Yrp5M+5/1fcIoUmAZmOETSaY7IvpGUwIbFwsqf5XtWBNovM2OgcgUImpGXD98krtSVSKgKIRd6dBiPVJelP/pwIsQaMl9LRShIISz046OQznS3eBoeHbTQqxEkUBCNBhxxdQEyk8JgySslILzFBFP7kvqWbh7F6uoTE8SOakWzOyRx0uLGPqLKBlZqkdkPiqGo8K8xJxtartRo6Otn4XUWgRBBn3J/YBpbX6Zo40pKpDIZW/YBCRxaWyYI2Q3ii5DSyxMptkSOqItAYS2Zppwk9yXZ1clUpFVF0oEDAazcsWhEBQliBTvj8T2fkuxKlIRFYDnWE7UMnMl2ffN9F4dssoPLheLY8r34SoekspQPWdSMS+yfGwleipAWJYEbcTbvNkjQ6v1UpTaRIxDQNRXa69kTIXhPxplgt1yOxSomECPM8phQ1HTpLhdMYnl/hWUYo5nvwmi0RUbRkCvVKXd7bHPryc7JpPJ7JSjqHoiFFNhGIpJCF7FwWFoUlRozw08HMn03RVoqGWBqlJUW8ohjJ2DvFPnJVWfiS6+iUJncel7bcJ1wvKuLES+c56A1kICuiBsV7/j5y/lMhG5TiHP9+sgw18ndzLJjk2SKXWEckpqFZMxFPdqBRKYXoKT2CemMYlfIQJkycAl1lDDgsc+J9xV8U/VlEyWuE6zK+fDgwzeXyMiDnO50OYsNgAVkA22YLeEoEFV+SSqE1meeAqSoKw/yOy5ctQ3d3j4i9PE8UYyl6qVLqRmAWL4nwM9BFymNKXi+vc64nkumsCGuNegPZfC4sdeU1aNoirnEtydoe/l7egBrddfynQfRCXQTfIKLDogORaA1h2lqIBLYMWGwvQCqTR9NyhPWbZhFQu4XAq6BRayCf7xaBtGE25ZxHlIQgIDjo4rCCXOBmo4Z0ipgvin2hmzIQu7f4Y6Vckc8uw+C9yVSKg+Urlsi5kAZ6xwpZr+WyCNlmmxgQD4ViES6FSV6TMe4XIuKI5eDVd6rieCfrMmFk0Kq3ESMbm+dJ8cWVy1JYisdcj8bSKZitKAwOKQIPoyODyGbyuO/++zH72CPluPoehzIRETOJPUili/Dctpw3aJoMQehaJEtVHJPSnRjeI7wOKFLzdmlyYMf/yGdUqwkj2yHiv1yliSjcdkuuDQ5WOD0gOoLPUnsNFobvR7NeF8NLhMOVgPeuKqlBYk04VOBeavXKZejoMKAxqaGw+6IiTF/P1xHR49JOL5MYl45SDqh9xGKGvItl+BN4InASR0HuL4V4iut0sPPP6ZoqDuzS0BBSBR1JFiJ6KbjCczcRMzj0q4tBgY9PFqryW3LNxnuXf5bHi9ejPFuYjOAggXtEfjYW6AU00bTkdR5iBvgZdRFSbfKEweJfA8063c5xeX8TX8frnoVffAew4I/ueYrARqYgz2DuW/k85b6WL8uwLJHYC3Km6WJuIttRkOc6H24UgfkMpzbN91wyl4XCAUVA3moSNo+h58o1FVHITPbgehyscQ/H9IILzQg5ry3TQjSiIT1u/7U601rl5Wd1BNZe8D+r0732y/50BN594ZxgxowZslBksyUXU5lMVjZ4YbujBjdgRLYo7hzGMZYtW4R8PpzCcbGs6vynCyPOkgtNXCDSXswFHjeksrmGNJRyslfIFySCyU0mBUaKqnyZhQs0vl854WzIhkEjSzHg5jCMk/JFFyF4LhYBPANuuwLX9nDfjVFce/0LePKNLbHhxnyxWiFbSuUiZRpm7/cfDA6P4Mq/bImNtvJRHWoineqCq5gYK0Vw2YXL8MqbS7HBBj6eeGo7GJy6JtOoe3HMPuglfPSRgUnjVWw8bX288e5bmNy/HsaqFurNIRx21C+xy55JbLJZCukUV/UNtErDwgPiVDNshOZUmFGfMOLIaWzo1OFmKZDNl9P2w5gzo3bUhWM5jI74qA6Pw0E7v40pG/XgnEvXxcB4E/VqBJddPA/v/Wc5TpvTg+NPn4hWbQz9U3owtGIE336t4rCDF2DXnfI47JgcuvJ9OOO4l7BksIY/X743ZmyewG1XL8G8b7/GY6/tjmKRAp4u0dbvfmzj2KPew+L5SVxw/obYcecaxo0rIlCacBUXdj2Ppx9YgUtuKUFVRvDGy3tg8lRGcUzQa8kWbZ1OK/4yHXHjsOWZCwzGJlkCUR/z8M+bFDzywDfY/8ipiGUquOm6L7HX7jNw0DHr4JxZL0MrxvHHK9fBF5+5uOa2D3D4/n34058nobeb0X/Gb6OwKhVpml2xxMHvfv0J2k0Fhx7XiSOOmoymXUK2M4ElS3wcN/tjLBuM4xcbaHjs6V2Qz9LBEMX8by00Whr6B1wMdJOz56NsLkUxPQ6LFqyAUejB628oOPPcR3DW7/fGqWd2IhllTFcT53Q+n0eUDhE2c5cbUuzBBTLvh0QmE4owdFE4JpQEN3thJM9zWqg1srj22mW49+8LkE4P4/HH98Kmm2vQ41l49mjIvLO5txyBGsTE+cV9UL3ai5OP/RRfzjUwfpKDOx4eEDdjZ4EiWQLfLqjgkINfgo8iOvMO/vb3GVh/uo9kWkFj0EOpEeDUU0fw2XffY1xPFhedNwMDXXX0dAyg3LLx0jMBnn58EEljBNfcOg2bbkHXlAkt6MXOuz+FuT+k8Lvtszj69BgGehKIqr1475MyzjzrXThKDkEkiy69gZde3wVd/S1UVgBHzZqLFVUdW26g4c+XT8a6kwPEMxGGgBG4Ol59vYXZs19DSpmAzX/Zxt/u2hadxRK0CDfTOXhmTYYxbN4m70zRA2nEJXdNN9LwFRXLflyCieP7ZVNO9IOeUPHaS2mce9pc/Hqnfpx31USk43Uksyws8lEpJfG/r3ScMvs9lOwxHHdMH045s08ce7k0N0YaPvgkhn0OfBiW52K/nXbE2eekMX3dAaxcVYWaaaE81ofDD3oOw+UIzpyzKQ6Y2cSkARac0ZHcxF+ubOC1V1fj13tF8Jdbd4fpfA/f1pDSBrDvgY/i6+90EWI2WdfC8/86GXZzMRKpJL79FrjkrG9RbizHfQ/vgUJnFYViCnaD7bQaytUGFs4fwGVXvIDNNi3i3PO2QUd/AyBCwQk3W64Tx0cftLHfzPsRRHKIBU3cfe8e2HOPdeC4FUR0igw6oFGcsdGqW1CVLN5+OYITTnwE6VQBz7x8PMZP+BGuTxEjCfhFvP1mBbfe8Toa9Siu/ctu2GrrHOAPIhKQOaqLQMGodISFJBw8EAnC8giLm92wRCmaSAr7EXoW1PVKI8tlo9rV1QMl1oDvROCbEURjLZRYfpMpQM8yZZCHR84kfVIRReKs4iQMwiZhq10X0YLMxlCsYdGTBiWekb+fopTDEiRVk40SRSA1oUo8kv9enLQizpIikJboKeOZtIpJ9FqheEGtLRD0gPA8eV0yUsjvzoQFHZ7MtFMca1OspYnaQoTCsUNOnA6TG0wtITH/cm0U6QQHB0r4biAvk0idaAzt5rA4huLipGMEPCxWoWC0RvsT0UUcnHxYwMLo8CoUu3uFK8e0SUyaq8PmZeJzHCJ4NJZtsdCE4nRYjMPzK65Ag63dZug09XU47WFxxIZOMB1aivF0L+S1Kg4UxxOxBkpY9kNHbsTheabYw/goBURTjhXf+V5gyHfi+52CUljCw3PBJvEMIvz+IlbxnaKBFwh/vkOnp5GVGCzdpP+Pvffwuq0sr77n6mXvtevTTwMERUAEESxINNEYE2OIDaNEbGBvWGJP1Hx5E5XYYoxGI5JXDYqgRglWFMQYC4hAkA6nPXX3vXr9xrzW4f0nOIzBoB3Os/eq9z2vOX+TpUlkArKMjBxFfjdyTYkZihgz9hTc/btb0G130O33MZ0FCOIEy6u7oPCzseGajllpgqZTS6uHmhRCWVBG5iHf0RRA6IpUzDqeTeFVRP36muOahxeFtNqzEIiidEiRk6ox1bq0vl5YtMKILF2k3JTbQBpwQx6KC9VyWf6WIg2IM3BR8RxQeLA74jCjS5kpEMazyQkuKLrRLcjIKdnmtisCKtcUFC/Foec4wgZtEW6dF3JupDTGJDMyqmcRjB63mrIeIW6C75g4LcQZTBGLIgPPB0WQIPTR6SzCcG1koS/rRQEmaLoITMF8UK/5ABGqwjgTdma33ZJBGFvYGf1lmVARpcId5/HnvcPPLPORMpU4NgXWufCCDfmTrd68ESn8zGZb4p5kesgh5oFiEIf5CYs/FTQbC+LI5H1ndhYwPjyA2yIegOxlH/58G+PRFlZWjoWmOsK3pzhG8ZjfVxrk81xET6aTdgabgt/g57BtInn4/SciCvEaIfKEohAHIHSdq7aOyfa2uF4NroWiUK4VHnOep5AljJw8KAos20Hkh+LOZWu7DHkyFrrS2WzIMdra3JFj1On3BcXB54vEp+l+Ny3kQSBmA643G/2+YCrkWaxpKJkW4HCI1yGLfOgEpOAYEzelowjn8KcjdLotaYJvLa6KiMrjSJHUsQlM8DGbBVha3i0OVTooOUgz7Y4cY26gDbph/YmwTH2fCShDuPCKaslzoyS2IZhBb5gIJzMxZvC4ZUWA6WwkDlGHHGyWLRn8f9uoGIejY1muax7rRFyi/V5HxGveR0QsKGoKQqXd/iqKiOWmmjjJKeXy57FQlSgSJt/SIpE1mlq58nPINZahgDBtc2Gh0jVKnv18MpZ1BBMOpsXBiypMZJYOJlEAm25Ef45EBil0Mqdy3bCEideN3WiJi5H4KrbGE7NC5IHutgT1wX0OUQRk9WqOKxxcflfD1GX4ULDjwqIDUoU/3IZF9BkHD3Rrt7vy3tFsA+ONdRmQceCkKcRnkVFbyxqG20GeEntAXjCRDKl8PsEHKCrcpi4GAbvdwnhrq04UEgtDITQIhQVdpIzpq3CO8FyhzLH/4BY67X1YXN2D+XQHqhrg8PoD2LfnUdjc2Ja1Ma9XOs6J/7FaTTYiwvdpRsjR7fXle0n1Gh3+vEayUtzDwbS+jnSL3FOWJDcEn1abcEw4dkvEfP47ul6ZuOGzsOLAkcMN1UVeptBsF0rGtRxdt0NYTaJRKKYrUBstjNcPor+0gJzubz5zc6IYmDqokw/y3swLKdYabG8JkoLvqyRjmrCDcLgu6CiTbmsOJoi64UDJsKQ40G62EM2JKXGg9v7wqM50VHp5SB2Boxf8Q+p0H/2yDx6BH115cfXkp/x+HeFQNWFF8WWyfvAwllZ3SZkUnQNJFMumgC/91lIX062hFA90ey12bEoEg/FvbgiUsoTvz2U6yH9mLIYxkiL1a6A+F6BOQ2JARAVwCqixSZULzaoUlIDtMk6USkSPxQ7ihOAmRtGRTFn64UJzFGT+VIwiv/iRgiu+dCv+9pOPR5YfRrdP54ImUHtFOQEfec+9GAy28db3ngavt4WmZ+PAfQfQXdgDS92Hl55/Nb59wzqO35fhuuvORbOcItdaCLQcF7/6N7jqOwlOOaGJItjEsavH45ZbSoyVCVZ6Gl72itPxgpf0YTc34Jnko85FaDuw/36srK4Il4uOEPLadLYWc1FqclLMiBV5pDXonxyhwOcCkxwm8og8VNk+vO1tl+GyqyY489RH4fRHnYDDB3+JR53yWNxxd4kbfnAQx+7bwRe//gzs2TfDvOqUgAAAIABJREFU3B9IScudt7Vwzh99AyfvaeKzn/szKMbvcNPPDPzDB2/F7l1LeMFL1vCdKzfwv7ffhp/c+HKs7Cown98FpApGaQfPP+97OHjnMs5/YQtvfNMx8JoKrAbgk52Ve9h/j4qnn3cNbD3HT659HpbXpmi3DVnAR9JQamA6HcKEAbfVRZYyRmULKJ4CfhTp+PD7fosfXq3jBS9/GE49cxdef9HlWO338ZyXPRpf/vBv8MwLTsazn9/E1d/awcc/cz8uft3D8bqLG3BtVUqKuMjmpoRN40nWwivO+y1Ggwh/83cn4bQzfCbCJbKWBAG+f30bF73papxwooIrvvIs7OlTAHbxPzd08MK/+BIu+dB5+PPnBvDjB9BeOh7TYAA16cui7gv/uoWPf/pn+P2n7sUn/+1EuNBkkzcd7EipRndpUSbfFjlgjCwyVkXhPGHDaiqLacbVdIdOV4bjGPcDDh5U8Yd/ciVGOyeiaWzgP//rfJz06AGyfCRtqVrBttIeVGUqsa0wmUrcaHtDxVtf89/4wfUGXvaiP8C7/48Df7KOhYV9+Pl1v8YjTnsyzn32V3D7XQl0uPj2d56MJ56tiAvcSE1k5SJe+Zr9+M4Pf4aH7dXwiUueh327WK5QIlVjfP8aDX/71zcC2hz//n+fijOeQHfwFvxRB1/+moN3ffg6vOOFj8VFb7bQ9XxZwI7CJbzzHb/Af98wwU6mY683xLXXvhCa8wCU2SJe9dIbcfuhJk4/pcLHPvlIrK1EyKoQeUlh0UZctfCal9yAm34V4ezfa+MTn/9DWPbdQEKhLkNWzGDZJgyVCBBGc3NxMJiMdNOByAeauMu4yctRRCG2Bz5u/90j8fznfhXLToGPX3Y29u2aY3GliVaPaAUdt960jtdd+AvcN9DxV294DF79lp44onVlglkQ4KabV/Bnz/4KbLXEJz72DJz86AF2ry2Ig9JsmLjr1gjnPetKBJGDt7/vKbjgpUsIpwegq4wTN/Evn9iP//z2TXjNG8/CU57WR3sxgG3aaFgN3HM4xHeusPC9q36JS/7p6eis3Y621YFqkI/ZwGhjRZwyi8sBWm223hvCAkwiRlcNxCGfq6uYzvdjYbGLqhpDMxXE45D9KfDnJQ5tbWA6OgFXfu232LfSw3kveBSc/n60egvImFJg82/AOLSCKMihoYVoagB6B1GeYG0XI8HRkQC3L7/GdRaxvnkAC0v9mnFpizKFgoVGqi5FIHSTmCyLqAqELHuhQHaEL2mxVKSgt86AYtLNliOaEsmRwzZdpNkEpVLAsXtQnIiNclDgIMkj2OaqiItwWBJjocoixMlMSk9UzcbW4UO1OMsmYpORZ1+er0AT1/3ge/i9pz21LmsS17N4IoXTSmGL/8TiGjJQXbcFWJVw6th6L8gACqopoLGYgjxVRgd5vVFgJEuSLiWdPLe8bvE2dYmGcwNNFSCKuHnXkcaBMBJhNrjrFUeqwcivVqIi349OSoqoFFDKTERiQQXopkTfRehl1FGhqMJCO+IWMijVHGW0Lexftl6prokijuoYIgt2uJEuYlQUgokAUJvS2o5sJlxClqnx/yVqJQ4HEhHX1RZKNa5LwVgWFJCHWKdIGfS1DQp7DqDbyNMKus7zSQE4RpkEKMtUnocUJoV3yKPv1MgARmUl6szyNJ6PikzMBviiocDMASPj0VpBlxtdn3R18do0wOZ7lvRQ8GPMmG672j1cCg+xKslTDDGdDDAdj7C0uAC30xXOIkVzvhO4A577U6yssmzQFdcfRWueaLpDVfIxWU/DWHVa1CgGiql0VmV0HBN1wAEGHXh0tBbCHWU0mA4pveEhnWwLNkE4hGyNJ3JAs2qnG4XCMkQyT6XIhw7r4eYA/ZXjxMnKhAGxD3S08li53TbKOIZKxmxIhmVd2sSfS1EnS4qa207nIn+qoiCeUczm+qJ2/FP0EeVUK0VAJr6pAtvgGXVNhFXKaGxR2eLYIzKJxSstj8iIQsQeIhPoEKULlXgDxAniiIVeKebTbRGse/0FGUJEkrjwRDASVAJde3Ry2w1UugF/PBHHOoU3HiQK5kkwleg614x0qBIXwDUey8lqtic/tw3eVkQUsRhpaWVFnNhkRdKtR7dkMNlGs93Ar352A0488RQ0+wsIicAwFGTJRFxuqsZyO13K0Sj6U1Ti50hjHne6TelWZGkVB8WV/D2HLxSe+N8p8hJXw//GoV/EklJdlYg2xVMKRhzwk2MsQ3RhaPJ6qBvgOdghUoHXLTn2vFYYYRc2auSLSEtH7oMmhMl4hkajUXOGBQFRO18LDh0MNpxzKFSfJ17j/NlGsylJDimRo6u5LGAaNirbESFKyvhYpJbxnHKe0kDFoiryPEHhMsDW9iHsO/YRSCJyKQthaRNrReclufq8X026LGm00EpEETmuTJpZ8GeJXPd01o4nQ3gdV8TYKMzknm56PPeFlFZxmMfPwIIvOv35rCEDc7C1gS7dl3kOy9Sl3M3ld0wiSdlxjUmmMNfZdJ6zEIoMVsOu7wU69XndCyuZ6ThyeulgRY5YitHoJLegNdvIJ0NUmQ/NqbEYik7GaApVtTDemaLdbcn6nKWpZRQgDQJByLBQkPgGPod4nTR7XcwGO3IN0Tk8n45kiMF7I4w4YDH5JhJhPuXzDnRSuvLPdAmzBE/32ojmFFE7iLgPIguV1xrDgboJRZixc/luHGaSzRqGfEfTzZnLOpPvRSbuZEhYFLIva/cW5B3MIeJg504ZwIgZwKGIq8tn4CCxSVOIqcpzkbxbCuE8l5UMDEtsbh8SpvKuY45FNAvheR3BwU3GLHIyBNMhOx+VbuKaGywDDMuRoQ47Jch8JqaAHHD2M3BONR5uIE199Bb6wvtmWSk/K4seqpyDOB1pxuNhyjOczw3yuonpIWosiHMYtg6v1YVS0eRTIY4mGI420VtYECGU6UAiNMg6jmdzNFjClxERoUnUn3gHDjD477jX5T1L3ADLKXlvEs3Bvdp07EtJJ5mv3cWeDPuzIP5/yBaefw6e1NbvH9WZjkovD6kjcPSCf0id7qNf9sEjcO1XX1ed85SnSisuo0PcLHKzJUIqIKw5vs0oDnICX4LxpwaShA4dB0kWouUZmE3HMsH2g1hKEqLQR395GVlRoiFlGvVGaj7ZkUVJo9UBzBYgzd6M17DBtG5y1Co6cshaKlCGc6R8n9oN4UZxR8dNC8WYNJ0IX8+yFrG1fwh/BCyvaIBdoOEsyWYryTcQR3vwl8+6EtGsxD9feg72HKPDsDQRfZPIxO133I///HqJj3/mJzjtrD4++5mzcewiv88y9m+O8PGPRPj6FRv4zBf/Aic/cgStVHDdT+7Epz/3I9xxlwXPtfG6152CC1+5JgJIXhkw6EIxVFn0cjNHxAEX/eKa4uaHLhM/qJlCEg/UZDOlaB6CKIBSBWjYx2GwruLit3wLV/2IfK0QWrGEEhFaFhtnVfTsPoriED5/2RNw6mNmcFwDqtbH7f8b4znPvA5rSwk+8S9Pw+LKFCjX8DfvuB6/uTnHP3z8ufjGV/4X9979AL505blY3LWFSkmglwoO7OR4xQU/x+9uMfHa1xyPC19BMTOH6pIjpmHua9geLOC8518BV9/E1d89H44XwHJ0GBTnyUfTIGJBxejyvI4V0bU6n5M/5mA0Ai79jI/PffHnuOSSl+H4E+a4+ooM/3H5fpx8moff/uJmPOH3VLz7/U/Af31rHZ/42EE853kPwzvfuwrDGaLRpEDNeCoZkV3s38hxzmO/Cddq4p8+9VSccvIIo505du/tQVc9fOkbh/HO998AdmG87fWPx1vf0oNZWdg4fDzOOefvcfqpx+Ff/u1P4LUOoioM6B4dUjomoxW89iXfxo2/+x1e+MKH4b3/30loGgW83gp/uIj/LJCJ4ongD2ThzsA9G7aLFG6bG7cUWklRgAu0Os6bxxr8WQtvf88t+NIVG+hqIa75/oux+5j7JILKhbRaDjAekMPWkdK3dq8L358hiVQ855mX4vC9j8dZj13DBz62G8efYGIyPSiimNHq4qOf2o+P/tPvBGfwt+/di1dcuIBf//QmDLYHOOX0Z+HFF1yLg4caOOPUCl/40jPQ6zBKG2EWDjHcWcOrzv8+xqMF/NU7duPpz0lhWiGa1nH4q7f8BldenePC5x2DV7/FQdPk+WQxQgs/vr7C6193PaLCQrfxW/zwuovQ6mygoa3glpscvO7iT+Dss0/GG954JtpeBMstpNSOrapBrCMJVvGvn/oe5v4O3vPBP8XSMksI6HYmBy2FH/iywKYIwfuXC14+c6K45q5pbKAuUom6pekYk3GF638S45uXH8buXV28/l2PhmndB4/cuNJGs9FFmpi47aYSl37x+3j6M/bhKU9flEIQlYV6eYUw3o3Pf/5n2NXahSf/0QJ6y1Mo6gSG1kKWGzJ0uvW/5/CjFA8/qYOi3I9+x5aNGmO9hw5M4NrHotmi64Eb/gSqHiBPM+Eljoc6gjGw+1hIIZtCgSVNkbF4jy7AkkIOY490PTIax2KkNmI2QKeZuKLTcAgN5GCyoCiEqTdQqowyMuq7hLwskaYRkpiRcQ2DyQG0W0viBOou9GE7pjj/XGlPr4sekmAkKBUKDEpBF6ACw2NTL/EkRFw4IiBx42+5bM1mcZRP+54w0igsbm9tYHl5WYo6KFvKs44bLaNmdVKkIo9RKUMZMJk6i/EK2UhXCgXGBuK5L8+LME3R6jVQZFrdAs6yDJbM6BzI1aJMzvIg/v5MBRSMHFLPpGBRIgst1JRRojkYVc+guw0pKRFRUqWrnIUoioiYKqPn8Q7iOETTbYsYy3Im3iPciKVxKIIFhYkoZfScxToc/GlSRMJyDDqVKCBItJpx7II7Pzp/6M4hV5PlIYzSKlA0Zg5TaZuvkx6hfFrbWZQNLgUZvjdjOvjs2mlVqbFshnnMuYAlr5MibBQWMuwpskDcbWzoJk+Qol+WDqR4J8kAp9lDHh0pgVFLzMdztDqLiALiEwq5t3S9jelkG67Ng8miEopDVItYPFnwIQ9/EqCxuEsKTIRTSFFbjURoS2MKT11Ab9bveo3CFd2dM+q8IhzzD+I3KGQId5f/Tq2dS4zOSus53YeM+tsuUtnUq/I+oTjKn6M6lqwVpEyEoytOFoSFmiOcDOBy88xyFK4j6NZLC/hkVba78pklzk6xhfo/Oc6MepaVuEtZ0kMhT6lscQkSnSExV8l7H8EMKkT0ieQszilxUDLiSxlOJWM4hNvtizjP9RTd2ppE6jUo4j6u0RTCCD4ivmVlCptuTNWSaLKCpFb2VRvQXRE36IpmpJ9CesXnA/m8daBcrhk6ikVH1XXkdLHPJjK0o2DJj0KXsM5CLq6VQoqGnFc0BGfBdUswmdbcVaKL4rlgVvh5iL4hjoWlOHRGs6SL1yc5pxQKNeIsiP9IiUag85NN2Q1x1lJYbZBrSFwFxUmKWuSx81rmHVqxkIZD51w4uERPiODH5w1j3znFesaPFRFyQHZuSlGJAn+FA/fcKYIK+asc7NB9nEUxMo0CeSxDJK1MkLGNXHMQSBs9zzsZ06GIpRQ/6djlP/PvHc8VgZ7RaUbleU8SEeKPaxc2nXUUaoMglSIbq+khmU1kDcvrgvcURSApsYpzcY3bDu8HfnxyLC0oZgvJfC6ipG1oglpgDLvkvcb7uNTg0n1IPigd1WmKvNL59WvRVnFw3bXX4c67b8OLXnQeWkQvlXQm0qlMdmQCl0kBcIgeCE+Wz27eJ+PxjpRnVeQqa5o0ubssyKOATpapbUmNENNhfK8wfcR4dp0243Arg2O54gxkJJvHsBbAuU6l84/3CQU/DsIHIgKy7Na2GnLd2A0Xo8EENgcPLHuqchgSGee9yXuNJWN1KVK305RUHB28FDT5m/Pa4fiNYjXPD4dAvA/JSpZiQg5twHV3AzqHTHwOlQkKsq859JABT1zHyivAsWxEOZ/VBvwgRbvT4y0m7nyF7ym60+mkJf+6AFy+i+S5UdQptSPudP7VZzpB2MCRDAwanieuSQqds+lW/dkrltg6co1EYSBisWFRzOezlPIrn4eqXGdplMq7ii8cliMxndJeWMBsPBZEC985vOaKnMVvfIaxSM2AzcF/EgsGgk5YDjtUvRSTAp+NwuClvEuTpqQFdASzEKbdRMjBIUV6pjFKFmAlIjg3+i7i+RCD7R04uiPJEs1pynHn5+W7jc8KPhdM3ZN3NQcv5Frz4ifahc5Q0+JAjIgvTZBBHBKQW87Pz2FrHOVwW2SocwjAp2pdWpzkmTxvsoR8cAq/kNIxDmzlGJquJAfo5uaAviiJbnDF8MC9KdeSdOHyuayqHBhwf1nCFMZqJK5jDvz4/haQRRSIiE3RVUwxdP7HCSbjqTwHhqMxllb3CEee54rljRx6cZih9Z52VGc6Kr08pI7A0Qv+IXW6j37ZB4/ADy9/eXX66U9Cd/lYYYBWYOM9X0IaNNfF1uYG2i2y2CCLBT8YSMSSLeeMbnSXyMEKaldOARTc8HBjxWgcW2p1A9PJFF53CezEpWuVwhFf7g4392wfLljoQAeFCq/Xgj/dFocH4xN5yk2eK+wkxpckdmXwhZ2jZEELJ85xhOm2iZuv1/D0P1tE1bgFKDpcRkFrq4g2uzj/Wd/DrbeM8Y1vPA1Lu2LoFhvFFWTaAGkR4uuft/HP/3wLUusAvnfNq3D8HjaoFqj0NbzxVT/DNd8e48WvXMSb3nIKLD1BwA1puQ8Xv/EX+OnPR1jtFPjqV38Pe0/0kRoBzIRgdF8cRlw0290FZHOyGRkFbdQsO4XMugayeQDD5vQ/kzIty24BCoUTFVHSwJX/0cRb3/MrVOo96LUdsBy71Ylx5ulPxOVX/hyOmeFrX3sBjjt2C5oxg9tYxf77Wzj3nBtwyqMMfOqLZ0E3N2CYXdzyPw287OVfgdUucdKxf4b777kNX/v2Wegtr0uBA3IXWyO2v/8YBx7QccmHn4cnnXMnPCdEkCtwzX24814V194Q44N/80Wc+0wX7//gWWh6ChaWl2TqTgGdi2VpKzY92TwIj5DiR8ZFvY8H7svwmotuxL0PFHjS2bvxqguPxT13NPD3H7kVmtrFNH4Ab77oLBz3qP247SYfX7jsHuxbVXD5Fc/F6jE1N3Hr0BALiz3EYYEwXcZZZ/w7mnYDf/+hp+LRj96CP55j7741DMcx9m/2cd75l8LPSzz+pJPwpS+fjcP7fw3PPhV//4Ff4eZbt/Chj7wSvf46ms0Yrf4KbONkvPPtV+DbP/wNTntEB1f912vRXTmE4fo90FUWYnSluG175yB0k9GmNWH5DQ+ti6uEbh8uwhnJg+ohmg6kpZgbcl3vIovaOPPMj+LQoceg5czxnveu4gUX7BLkBePJVcJCKjKkGN/zpJSJClvkx/jK5yf48PsO4qlP34u//sdHwmtR/KBbeIJpWOCOezv40+d9AXnRxWtfcSze9Y5T0G01MBgcxqFN4IIX/RAbOyt4+QUtvPmtj0Sn5SBkG6vLAiIXP/tBgG9cfhdOPdPEW9/3GJgtFek8xOWX3o9//NCP8eo3nIk/f34fvTadcDSdBTiwruPSz27h+h/fgo984iU46dQ5FpZpCGQs2MPOIJBFumVmaDQoCLHcK6t5gYqOMqSbiqw+fs0MpeJD1RhXtGv1go3jUSyuFboDyesN/LnEzfgCr5l1hTA+GW+kqBbOgc1DGVreArxuhrzaQbO9JJsTlshIyZpiYjicorNowJ+NxNXRX1pGRcGO4mpSoOEuIItHiOOhRAq5UbKtFoIgxHQ6ESGNm2huhBcW+tgih6zZRMNtC6pCsR3E06lwxqI0hmtbsnGmMFm3ZYciyt93373oL/SwZ+9e2UQKn67SZPAkTDCbfGIK3QZmk5Es5uMwlmcNhypJzONKFxAFJG6uGBmm6KBia2tdEBZ0WzGq5rSa4mibTCbi+KJoxM1WRf4eDZSOjXA8FvcLTBOTwQ4ajLZyJ8/zkdVFYhQ4uDmlQ5OiG9mELboDucHOc+FXyqaNjc7kCVqWcC9ZCLP/4H7sXllCu+lIGoLP92ajhaSMBElz7913Y3llEY02N2U6FKshjEXL6UC1uzViEhR4GCPm9VTK+RNmHYuFGCnPMhE7WLqEiu7GHMNDhzGZjrH3mOOgEWHDBm2F/Dk6Fsn2JKagjr7TRUMGYx5MpeyH92Yw9bnVlU0mxTp2EHHDxvKPokoR+BMsLHdFPCriohYGJxRcdVQUUilUpSU0OmN1FWU0kxgqRVi+/MisU1kmUuXCqqXYRFbjfDxFZ4lu60ha23muVTqAiRphEzRLvcASyjl0oxbciqj+PVSF5YmeiFAa3ZdUEalu6hYyohCE1akhzSK5ljjozDMdbpPX1UzchprhihhWliGiZAYdDRiM73J90ODvzdixIlFZWVBwMFBxeCr2tZqFq7fFJZyFYxTSgG1DNeiYqlmzvG4VrRQnGNcUdKAlUSoiShFPa4yASQFG/GyYD3YkKcFrgJtpabnXDSTzAobG5y+1o3qgWakaoimTM2Mp8EniAm6nhzQMRUigOMa1S6141eVUPMbEItQxfmbVc7nGeA6P1FSD01++9xSWyVQplDSRWL7RdBBFM9E56by0WcyScKDEeHttHqXTjsdNoxjD887YvUoaNi8fiisGgvkQZRWgaVI4ID6Jzn0O51jkyeua6y4VQTiGZdFtymsMEn0tg1rYaDSJe6DIVGE6naLfX5bTgYaNfDSQ0hYyCUvVknOs8XuCbeOOiIhqESAYHJJjz/veleg6BcIWpuOZDAuYKiA3kzgAx9TgdIhrYoKH0WfimYDJhOxSHk++Mxfleh9NiDpZlli0nDO6hilUcQ0pomPNri45eGmSPR5hMh7K0FFx25hubEnBUJ76SOfbcBoUWyqsb+6IcLm2aw2q0xDRWqlSJLORPPfa3UURruqBAVvODWE80p3GAkzykznQ5ACG6xemrFyvh/FwiCCcYvfeE+S8B0SC8HyIu3BZihSJ++H9Hs6HcNtNFHw3j4dodxYFDTUP55JgYqxZ4X3FoQLX3irFOxVKGtaOZF2FQecgbHkW8XnGYRgXkWlIfnIubs+qdHDw4AaOPW6XvKOY6HEcHVkewiQSQGYwlrwPWEBlqIzBJ/JO4Nen+MTyKL6XNMcQ9zwvkNFwjN7qirgB0yhGw+tIZLvks6UkG3osEXmd2DAODExD+KtBQGFPDOYo6Oynq5LvF/5ZplICxmdee2kNk8EA7Y6HOMlh22yEn8K1TcynUxm0cWiqeS2UU7JeB4jCGVbWdiEhX13eTVuIwljSChTtBAMhnO9ARDoK/zIsYGqKIr8M1RS5R1lUlSSBFJpxMEtmJpveS42uQ/5eHcQ+nw/10IeO+2g2FtHVYAQ8zBDGEZqthjyzeF27It7FUqrEe4dldXy3ua4jbvXpbIxGg25j4owUzOYR+t0+vJaLMvPlOZzTMc4hMPksqirPLSI04nAqiALLNEQMD6NUCpaM7gLiyQCH9t+PY/et1WVzpoXheAzPW4A/n6PRsOG6HpIwhyV7IJYPkz+eyzW/s70BQysxHm1LgbFjN6GZdKGqknRgFkGFyaUYdoY7aLWa6HQ8TPn3TReDwRCN9iKanS7KLEZK/jS560xoKCZSDgY5iOd1w/dzkgqrmu75WHADdZqEf7gsnuL5s0xJpUlXgcHuBhZ0AnmYyvXMoU0QzNGm61UG0mTuO5J+4HuAA1Gt3cbOfffB4iOd94XnyDpoc3NbhjB8DttmCc1ooOB1nZNfzh1kJdxhlh/y/UC2LgX4YDYTFAuf6+1+V9ZC08FQuNo0AVHwFl47r38RkQGl8aSjOtNR6eUhdQSOXvAPqdN99Ms+eASuu/KV1WlnPAmtxX0CMGeUVOL4E7ZK0uUxkY1OGKbodxdkci0uiYpgfY5wueGPxUVKMTan44LiBoH9wkoyYdqOuLfoSiHLS0BuZYmQUSXThiUYADIk+fulSNgca/KF7qFIGOmxpDhDWHHC4SqRRPegqtqwzCWZRn/5s3fjH/7qDrzsjQ28+JV9LC73kUUVLM/CdLPCa1/8Uxy628LHPnsyjj+FLqtUuJx7T1iDP3FxcH+Jr122Bccd4OJ3ngDN3EBA4Lmyip99t4tPf+xmvP2DD8MJJ0zQ7+biULPLNj72kcP4wlc20HX6uOwrZ+GkUwJojYnwBuk64rvVcltQSvLzuNDgMWHRBxuIs9rdxZgJp7CKiyT3oVVsvTbF6fib2zI879nfhZ/a+MD7n4Q/fcYuII+Rq5soii6e/5c/xqEHgDNODXHpZU9Fv8uIpImbflngOX/+S5z+cA+XfOYROOkUOkJK7L+7iVe//Drcdn+Bnr0HZX4AX/36iTj+Ebl8Hgonk/kC3nbxXfj2d+/CG15zGp573hwdl86vJtzGIm64QcXb33oD5vEh/Ovn/wBPOCNHq13HsekGrBes5P0pKFQWRHHjTFsArzo6y1LEswWc+8dX4c67u3jDq8/CM55BPpOK977vV9gec6F1CH/3oT/COX+g4YrLb8UnP3ob+t0SP/zxi5EWd6DXZ0sxN+E5Gk4Pt//Ox3nn/rc4ET936R/ikafsiKssRwgDTdx9MMNzzvsnBPEidnf24robXoWyItu0jcP3tPGh9/8Qs9GCTLFbXQWqk+F3d/oYbcVY2DXAZV9+GbzWAbhOJlEwWWCqjP5RDGJ7KBdfBlzC/xm3Vbk51qC7dL7xnNhIyFryGrJZS4IEwRz4h7+7EZ//v3eia1b45jcvxCNOSeQ+CMK5CJBxzCg4N0pssqWARgeBjRt+4ON9F/8IT3zKHnzgkmcg9A/QU4dKmyKPPFjWHvzH5ffi61f9AF/6jzei35kiyVlsxkZXAzfdlGFrfwe/9/smvNa6uCZsc6EuT2HTdmIjDuo4WbNNV4Qwxm+1AAAgAElEQVQvE3uWAKWZgyg4BNsY1pvr0sI8pKDvYLRDl5mBZjNDZ4EukxTNRk9iUnS5GTo3vHPZPHNzTmFEJZexmIoYT0c0l+5p4sNusUDHh6nRCVpIzJLlM/zvZF750zGaCz2Ew6FcWnyeUMzkxqbR6EM1AlRaJO72MnPlWkwoMHiexASp9QSzsTRcL6yt1RzkIJBNCl0nVDa4MaCrZzIZotXyhEEs3GkOQAw6/zgwoOB0hLcoJfD8rIyt1xHJiPxpPgNYiMRvTKFd4caUkyjGxGuhjS5KOm5YujbYJCdzWSLSjL6zkIcCBjf3FGe5EaEDjQ4YXodye2kUe+j6cOTXUeDh3zMayl+vKiUGO0PZcJInJ6UQBu/PehPKWCX/mY4l8g4Z3czkWU3BTRE2okIXBjmJwmCrvzN5fHQPcrNa8+HYHkyOWim8QhYS8ffkMeHvz+9PkYupBt6jNqP03LSHERpND0HIEp8K/b17EY0HIkZxU6pJ+3cl5YELS3vkHUGxinF7usEVsjyLRI4zxWcO/kRo5d3qLMjziM9jKWKXtifxedbs1BreXbMyc5adMHpuSrswI9oc5GRzphgYmTcQz3gtusLDtOnoo/jG4g06cxwKlXS6seSGLnZTnskFxbKEKIe6xEpKaSqVRIOaQ0oRz7Br3igdj2kCl5xBCoXyflCEl8iBXBLM4bR7mJN73iQGoU5BEEXC67PKEyi2iZLPYTl/ZGtGSNFAyWIs8kRNh/tBEZ7EiUOpmLgBgz9nXBfxZCqSTJGySgnG69z4s3BnBj/ghr0D0/GkbZmDDd2hEB2iIHea4lLBvzpIE4pWlpwbufeKusiotnxSYFTkHqfgyGueLG65QXONjVMixJKTqDLG7U/kHFA84fOaaxKKiHQySowzpFu2ds4l4USiyXRxUmTgz+fnN/5faxaZxCWyPIfJuG4UyvEgv9dgGRuLfxiZpkPRovOLx5HiPMuYmDap3XlqlmLj8CHZrNPdyGtct2wouYaQrmuHpUF1NJrPlbqQKZbrhszBTm9BnrvEBYiwW7EQkUM4CuBk/5HNmCMNDsG0OjKQlulsESMLQ3HDmWYlx4eD3IJN2HSHlYxcz+ph9JHSKll/2C7i0UScquyBpzN9HkTo79oHTbORU9zlsIKu3WZbyqhMNUcVT1DqTUka8DpL+W5jQLZShX1JkY7vrGanDYMFWkmIhC7TFDD5GRwVpTjLyBnm88qAycitxPdZysPPT5Y2uYxbsJu8T5xa7NJsKKWG3PexNVjH8sqyOOP4fKHTkS5giUu7BiweA8JbOTQgRqHXQRknNY9TXNL1u5WuTYqCYGu9oWI6mRx5t6viTBcHMAW6lIKiJ+5lEV0aDfjTTbjNPsY7Q7S6Dfn1HCSEfh3fd11TBiycN7FIxzIYX2bpEwcitfjHe0IjPqMgz3RH3he2bWA2n6LTYTmaWpcyKSz/qZX44XATqspnQwtOY48Ijaami4OURU+azus5RaNNdyufwzWHVS3pnKaoyHNEZjI5oxTv604DpheI/uKQbjoZy8/n9Uwxm5gjipyzyRgLvb6w5Jk+IvYgimr3KJ8QfJby/Su8aTKXWfjGd79SyO/F9QCX8Ey9ERvDtnmuhXndh5EvAmTT60kpE4dUtmVLcoTXIwdavIYP3Hc32s2GPH8L5oNk0Jej2e0jHI3lHUq3MRErPGTEki0Iu5s8dxo4iIDQMBruYHFxAUE4Q9O15RjwWvXai8iTEoVKVygZvj1ZtxItQ2Y+nYwcHnaWlqFKKoRiIFMSLPAi29SQQVxBjEfBn1UXbfH6pguf7/lSU1EyXRBl6PYWRLhkqVfJ9Q5N9yrTTXRMNsV0wmSDbTawsz2E01ThecSdlLVzWjPr4+C4IvrxXc9nIYcbvL7oOJ9PJzW7OKMbtEat+POxCPANl4MDPi/Jfk7qPoCSSAemCxyUhSHXGjm40luhWrDocldKpDkLF1PYxDT4c0l8GDbPvSZYhXhSl0FZjofRzmEZTBHPIK/esqhLpLjvdOnmzxBORnL8qFkyfcJ3Tp4G0DXuIXj9RPU6sczEPct7nKgbWWsbCookEPdqkvPa4dqD66caxcI/CyICyLP2XMEGtdst2Bys+UHtknZaGI7m6HYWaoGX7yQyXCmMp6mkEAwZ4qnigieOh2L51vo6OsIu1pET26MZginjOoJCv3B0j5ZXHRVeHmJH4Kiw+hA74Ue/bn0Erv36hdVppz0Bre6qvDxEJM0rJD7jVtykB8gyHw06a0oDQRDBdllGZSLNGXmmg2Ium/9uqwenWbfDMqoiJQqlIo5SjxtERUU8ZyyG0QoV82iGZqcBveRChIvmFGE6E0eT6dLNaknTKF/CLCmoxYsMBUsDbAo4qUwH/WmB714R4a2vuxUvvqCHd77/EbCcAPMJ22Y1uM1FXHDutzDd6uGKH/4BKvWwLLAnoxJLqx50fRGf/sJ9+MIlt+NfPv1MPOZxd8JtpPDLKaLwGPzzRzbx75fejXd9cA+e/ecPh2OPkJUK1ISlAvvwp8/9BqZBgXe/52S84Q2PQqXNMd9ZR6Pl1syzigtaxna5QUtl+s1SiF6/jzBJJKbJFt+0gDCOyIYLxgEOboyxPn44/vhZX4KlevjAX5+Mc/+oi2QWw2pp2Bl5+JMXXI443INHHKPjiqv+AG2PGwsTv7guxote+G0sLOj4zn+9BEvLFAe4mdDwb59W8H8u+T4Mm8zcdVz9jb/AE57IKGyFQ6NN3HyzhU9/MsGd9+7gj/90D150/okYr/twWzpu/OUOPv+ZX2AwA9742j14zZuOQ99jhDXCZDbD6toeETvA9uUgkviYOOY4tSVDiYtLKAh9C29+9c/ww6u7eNVF+/CXF5LFtgevfun1+MGNd2LvkoF/+Mdn4pjjY9zx2xRve8uVeOzpJ+Kjnz4D3cVEFjlcyHa6NmbjADuHunj9K3+CW+/cwUc//iw86zkeSgTijir8HYzmOr542X34xCevhqN6uOo7f4FHnNxlSAimYiOdruAH10xwyUe/g9s310GkvmdV+ONnnYgLXno6Hve4ReTRjgwE6CSjQ3E43EZ/eRVlSsHBkcWsohWYjQ+h1XExGc3R7iwjYQGBocPurogDkjvrNKjLG/bf3cO73/xlPO2pZ+G55x8Lx9uCzbZTW8d8si2L0kajjTBk8VftWozjOUylB6XqQTF5LFii1UJZrCMsKjSa+4DURDyuoHd6qNIN+PMdVEaMXvdYVOkE0ziDbexGOD0oOA1FsdBsL0tZAVvVGcdqLS4DagIlthEE2yhyFbZHtlwBBwvQ1ABo2jJg4SbZVFJkyRCmyWizgslojF5nDWWlYzrblrIkx25D1xQpyeh0F2SznLH5uqlBETeRCn82g9uki8sX12mR0WFpQ6GompMhR+FFQalWCCYjeEtLssnYPnBANm+NZlMEDJa38Dnlz2ueLgt0nIYuLhX+HhT6mi1PmJcpY3+lKqUwcm+uLtVORS7yq6J+VjV6UNlwzfZ3igAycApqkYqbGjq1PRfxcCjcPW5ciAqomPmnQ4uLetfDeHsbpqkhy+nk1EWQ5nCFmAgR0hiPd11U/qyOHpOLqLFFl041XTiIjmuhsm2oRS3wjLY30GqzEbiBLOdmsCniNCNpdAUKs63pCZu6ZOya4m7GGGPN2CPXmtc0hUuj20U5n4sTlu43EU4o+Bi6CMkqNxzkXmZ0zlowuwuoYjYlmwgGjF070qgruBexvtYNz612XZxh2ZaU5DQbLibD7ZqdKO3fFKgtLKys1jHhMsHNN/4SjzzpNHHx81lCNiQFOYXNP2yYt13kdH6ZREOE8t5hJLhKUxHi3R5FT5YsNYVzSgGH0WIpTTQsER6YKM+TmQiZhjS/lyICUZwjR25n5wF5bltkY8YlojjH6t41KdsaDkZYXFnFbDSum6GJnHXYpkyhmptTS64BOlxNj9FZXt8T2VCyxIYb9tj3pUjL9jqYjiZotvpQJUpNxy0daTajIOIoZMSTGi5jkBR5xS1OfqBADpgQt2Uzxz/CIEHTWZD2b2IDQn8ATWnCW1pBNGLpny0RRxHzG45cJ9IkVCQgkWK6M0C73UNp6ZiNdtDu9TEbUbRgNDwX1xvgwnKagnuxGceniMMiqcQXpxa5hTmFTIqjwvjLEfE65/tB8pd0s9L5SUF5JoJEba3jLpjfjU5diohkCFaIh5twmjZCf14XSXGT31ypI6L8kxFZqay3AX8o0XCkLCVjTJsFQW2UVY7SYkRbl1IVXguMePM+4mfiO5jzBKq1ZCVS3JHN8bSQ67e9usoPhiIMZLDM9A2FL7qtDAoMCYvJDPm9w+EUC4t9cTc2em2USQJStikEJOEYNh1pmiVu49r2zeMRoCKGgufYYPKBQio/WiSO3ap0oZvcxHOawu/LIQ0QzQZyDr0Wy4tq3qVB1zKHOHzvMloecJDhyHpEnlsuGdd0O+aIRgP8+Cc/xkkPPwl7TzpFOJ2SOqLIzfORh4jGW6jstqxrHnTa05Uv5aV005Hp2u0K45qfjwiCuT+HpfEY0pm3DZVCd8WotiPrSgpVZC6ur29i1641iULThVtWMYKwxnvwGnLdJna2drCye7c8j0abm+gtLUqsnDxTinWC8ygLTKYBvE5Hnid8LvnzCbx2X8qOdK2SUiQyoYmOIOtRSuvLHCHLu8qybqMPfYkxiwNOV8UgQLej01lEMBqDt+9o4KMnwlgqRTqu3YbRaMk198D992Oh1xKUhe01Md3ZRGephyKpoLodSTikYSA84DQk7iAS8c1tMm3AgQTLLllMltXrJ3KJiRKgyO4YGG2uo7OwD5qiYM5yM6VCq0/X4kiuMd5b/F5iSCBehL9PowMUoTgFpSw2r8U+zm1moxG85VWEg025l2bzMVbXdtViJMmVFDCLFNPxGB2mMja25cA1ZJBgyGBIyqX4LLBsEV/pSuT7k3F+pjwoVG5sbGNpeVU408Lq5fsn8tFZXREhK40yJIF/xHktI2sxXpRMFJDrq+swXAtFGCGjsMkUTzyXYd7q6poIi9xfqESo8CHCoik/lHNrOw3kpSLPDg5nY747JLZdP7tUFkgliYi+NIIoZI6yzJDDlywWnMV8XAvJkjqoGGGvHYksy+LP41CNQ8p2h0m/2jxRG0JUKTwln5/XKZE0urcoguHg0EEpj6X5gp+DwyAK5HwHcd9El6kwtzUWm9VFXkyXFArdlZWgcaazKRpm7fjs7d0nE0S+E+696+4arVEmIiTTnckEjE2sQBagyvncoUO2EIF5e2sTTdeQZ7ZucEjfhN60Mdo+dOQdMIOWc/CoiLNaHMUyHeTAjgzwQjjrfHe1Fokcqgu5bFOTZ6yYSlAgDidw6HKnAzgzjuAyKEzmYtBgGRzdz+F0ArfZFgQM/xtxWHSPUoB1m7XblIMqrmHosqVDmtdv5PuyvuK9u7O9Kc9hrbOKfEKkiZB3pfSQD3uikIgi0BttGZoLN5y/ivzbLJZjS9yU1+nJ+oeuV4rVo9EAKysrNS4l4z3MAi3eozmSLJfPy+uk4biwV889qjMdFV4eUkfg6AX/kDrdR7/sg0fgR19/ZfWYx5yNdnsJfkzBIcV0xuihgYUum+D5MgvZi4uqJPOI0/NIHFROc4n5RyQ+S3XYosppdYjZzEen15foBh0dsoGipYRxHrqG+O9YGM9FjWNitE1XiQHbtWHajDOW0MkQq9iyzJhp3dTMl1mVM0rPleAykPiYTm+S6NBdt1h49QvISTwD7/nHk5El+8XtYXYX4W8XePGfX4V7buvhrz98PPY9PEN/0Ua738Rk5OL+e1Q8/8LLgKiJy//t6Xjs4zbgNiuYug1/vAvveNuv8d1rRvj8l5+Mx53F7zQSt9Fgc4JSW8SFL78b/3PzNh53ZhOXX/E0tN0QuspjNBVXWJ7ThWEgimcSs2I8iAsBOrHEucIFEFsrC7ollhFHW7BVOu/24k1v+ymuuIZohP34ymXPx97FOZqGhfayi6EPvOWvbsRPrz8MGzN865uvwOPPbiOMt/DL6w1c9OIbcPbjTsOHPnUKuouMa5ErFOHH16p42UVfRVY0sdzX8aPvXoTl1ftw6NDtaPVPwrXfbeLNb/oVfAxg6EO45AvFxwB6jqiYy8bvZc85C296+zIM4wF0e100vCbCKJDFNN2ZjBByEchoJxcoZZRA5eYgSWQBL5s8/2H4u7f/HM990T6c/sQC41GGG39u4te/2ABLjE89I8TpZ6xitFMh9pdw3/0H8NhzGHOuIf2loWK+cx9UpYHJIMO3rxphOLbx3Bftwa7VEqalIM5KLNDJENNl0MM9d49g6i2sHbeOTpfFMTlMpXaoVZqD/esB2r1joFZtOC6dHxtSHsU4Y0XYL1lYTToaKVSRKdURF8hsGmLX8ccDyRyKlkok32h34e+QyWmKWGronmD0iKFgCy/jYkXBRl9deFuGwyEGXSG+bO51m9HKujCFTg8uZFlOYZLrFFEkL2C3LGkI52JRU3PEqoloPkDXXkNlsvCGRTr2ETdTF1U2gT/ekJZbOpPSmM3XKbqLq4iDifDdOAQhy5Qt3NBT7GyEWF7TsLM5kEh5f3EFyJbgzzYRl4G4kPLEQK+zAi0bHcm3okZhiEvMqOPfLGxhiZ1s8hlDZPRLF0GapRPyvCDLTdh9LLkxUJA3zIMmeV46Dz0RGrkpjej8M+vGV+E60hlPQW0+hy9RwT0IZ4zvcmNDFyBRBHUhDZ9nUjIQ0jmnwqTTOJ5LTJsxWLpd7GZTHBNEY0oBAh1y0vbNxnsTSjqXX6eqtrgUyAJl5DpLY3ieK1iA2tVmwSIfLCWLNxORho9Dn6ULhlqLqWSzsUioolOFgrCGJKVI4okrlZuPQmsIl5kbVX4u8voo/HTaXXGJpEmAySQQN2cSk0ep1m45k5w7ihUNGYwR7cL4ZOLTaaphOpug0+UmOJFhBYVz/jyLcT4/gD8L0OqSRaky740qChFMhtje3sTuPXtEnKCQHcxn0nhP5wmPVcx2c2IQdFUEM8Y7eb4Hgx00mw2Jtteu3lR+JoWT/Ei0k8MYq03MwRhKasDUiRbgJjIQzIPOVvSKG7ua/UnBkltwOu/4LqEwSXGV7w2fbpFeSzamdLVlSSmbdj6HxZWaJ8hLbrao5zakCIa6XJTUEUMhpKRsDWdqmjFeC6Xhw6GoWxQyCOBfeT/rpoLRiNH0uqyL55HDAsbdySSlIF9RkKwqiXXynRbzWnNduS6StN7UMR7KmKO4sMnkEy4so481HiAM5mg6lmwIpZiIG0UyIw0LaRFLqzQFG0PvQAHfMxTg58KRG48n8nlYUkRXJB3PsRR0KBKLpLvOMHLhPLKYI5Hrj5FLFqiZ6LQXZYAkZU3k5IaRuHj4uXjtcmhB7UxTdDSaLRGX6axSWUbEqD3qTTiIMsjY5s00Cwe6kfAg+V2lAIy8ZJF0CoRkLWsqYsaJ47n8esqJ0xldcx7m06GgJZjy0MX9WDtZeV747OVfh8OhPCs0hYKfip2tbRE5GFlm2YrX9DCcjNBbaGE6ZYs4S/LIKFTFcUTXGMV6uptNncIgBWNN3NuTyVxE7pACAkVBKdIqkPmZiChRHMjPnM3ncr9ysNDgMZbz7opYXwsZHAhNUVUsVeFx0zAZBPB4v+gV1o5dximPegJOOuVMmHSt0ZksXCETVRBC4cCFQrsgDHLAJB6D72GKaGxeo2WO54DMxwxpVdXP5HAixWZqFuN3v70Zmeli1569WOz14GdAs92RIXcRz6DT4aay6J58ba5vWAyTyDDHFPdh7RLk5zIdBzqb1ONEnJLj8abwf8lOtt2evMfopOc1QHQvnbB0xzodD4pCB17NXeW7RFJQKaPbTExpsFsthBQUdQ3BbCKCeZPN7BQQDVsEf17fvH5b/S5KCkjS+F0XX9KFzF9X3z4cDnMdxktTEwFcCsGzGKbnYbKzJe9iMROzQYdCZRKhs7IXuU8nNcU/CjHKEdGMjn8+pZnaCMQ96JEry0HdkSEa1yccNk5GUzQdD4aiYTSpY/ei7BO9NR6hUku59g3G2wOKbroUptF16ScRWiwMIsddLRBGcxH4nAad5C6iIBB0gEXeJN3VmiZr9RosSscCVWWWefkinMZRJEJpnpInHcvzRDA70KQgiGVqHGowni3M3LzAbB6K84/sa/IyKeJzHcgBIDEGqqBuArS8NuZTX4prFXCAlUnxFbngPJYU95vttjx3aZY23aYMosUZzdJTDhilBK3GCvBk2K4Du+liPNiU5zmFtDYHgzJgqTEwPI98pjyIfKBTWRi/Crn3HJ5xiFPU7z4mN9JQHJp0EjMdQ9YxRTyKs7yHhVnKVEHBZ7Uux56YEPlemoJkMpT1Dj+PQ2wCqTlM7/G5xiemuFljKCJUs4yPa2UNRTSX99hsPEBZlOKInY2GsG0Ts9lIBork2Tf6a+I2J7tWhpdEFjFFk9LRPkOj3cJ4zPeCKr0OxFKRL8v1CNM5RLNwBdRosDiKDllT3kFSEem6ghhqeS6ynGWLbRlgMv3CLgEmeDhYyMYDJCEZ3rWwykFnyfduWTNgua6olAKz2VgK5DY2DmOxtypDQw7cpMSNZXZIpTzM6q1IESWfBSxdExNOynNdCDKBHFs+a+hQp6jKc0WUR7e/CN1syLmgu1yOvaB2Khkm51UOi6mcBpMWBZLKliEai1x5rDWmHYoY/mwKnXvMCugtrSDwQ0l0cMDBAToLGHlL8r0p6wzhZxMPUicsKCzzOc8Bh0c2sarINRDN5vJZeQ02dz37qM50VHp5SB2Boxf8Q+p0H/2yDx6Bn3zzDdUppzwWLa8v3JucDdycgMYFuh0Pm1sH5Zd2mj2JdTL+51iMQzHCuCCcObok+JLi5q1IAwHZe52+RDeVohQeECfFhuMKdD6mQyzNsLSyG3arL4w8Lp4kK4dcGEOcemrkqMmqt45tcvElXCA69vjf0ADyDUSjENGswm9+uYndu4/DCac1oVopsmAirrbZuItfX7+CD7zn6/jo554Or8WSBQV33LWDe+4AvvCFXyMoI+zq7eCaa16O5bUZ/GiCtmtjutXCX77kGvz2Vg2f+OQT8Ud/YsI22QhtIU758i/wrjffi5/8SIdhz/Bf1z0da0s70BSysuoJJjdoXBiQeccFGBfaZFBxgcfYZ9Nz69ZstUCWdFEZExR0Cfo2Lnz51fifX1pI9UP45hXPx9pyin4vF+fcYJjitzcu4/UXfQkP26Pj0q+eh1Z3ANVSkCdd/Mk530DHdXDZVX+Ild0ssjAxC8fIsha+fOkBfO5ff41Hn7aID1/yBCwuTqT8CFUP//LxdXz2cwNUFmMvU5ywr4uG2ccJj+qhvdQGCh9vuPDxMKz7hKtGty0dA63FhbqMg1w98o14TospsjiXVmWZ3NMlVxaIycrTHOjZIlJlXYoBNL0lTEkKLbpiYT69D57LJl9GJuk08aA6IfIsQDAv4XUbCObrKHMWEblQjR4Mew1ZeTe0XIVqkzFZYT7lBjiTWOt4sgnXXoJqsJGeDbNEU9BxYQvYnit6liEp2ghZbMA1O2g0dfj+GIGfSGwqrwosr67KYo6bS3Fj0EVHTiiB+Ca5gmQMS85OYkm6zkb72tlA5h7FMdduyeKPDlidhRGjsVzu7aUFJNOJOKGEtVcq6C8uySaADruioDjXQh5pmIdcuHLzzlunA6PJEqMAhZ8gYOzQtuHadOamCBIFjmLIfaE7FDrYDtOH0ughmmzjF7/6Mc45+/HC6cxTFglVInQxdqZqYxFDU38sUWFNIzvUFVEtzQaymXWtPrJsLA5sjcxgNgQz10ZBOCvFKWhI7DyHyebpjIVUMxENWMjBDT4ZssJti+gwYbTfgW4TTUDnC8VQtl5rMPstlPOZbNilWIXRryOxsjqKqAkTjLFTVa/jpbT67WzsyM/j4EYXljE3wyx2YtysjnBqFMEcDxnj7CxQkWI5S9hq6Xx8pGCGm9U63svvQ1cHhUS700LhT+sihKhmofJ8DUdDLC2tQSMPcGcgIk5aZBATPiPbITlvLKbJJHIv7EWVBUgUkOm0saHTnZGlSOdzOE4df5YIsNNCOB2LK851WsgLslszuA1DXNHCH1ApMNDlXaHlerIZKo8IfA+KYRTYuZGgO2ZnZwveEazC/v37sbC4AK/dk6IZ/UhEzrI0bJIl63lSAiHPNkYZxY1bSmlSWxiKFbY2N0XAF1cs7xcmvBnzFAwK0OstSts53URScEHWnVsgnm5B03pQ1J5scBQtgZrrUmQmg6kjPEaK82k+kOcES8040KOow4UdRTYO6aQIhJtK26v5zzLmY+6yQhlvSSoCVe2+M41UGpnzKKzdzBQtyU6LajRClNSIAjrYGBHmc0ZEs94u+FO2I7fERfigk5PDs5Inm0IW3cdEBQjvkhgCE257Ua5nYSoL4sQSgTVNpxhPttHuuNje2ZSCE9PkxrAWrRsU8fIc08kM0xnLmHrw2hbSZIzD6wcwHDB1UaHbXcRkMpLhCUXfncFA3tMcDJGBftcdN6PTYkFPhMkkklhlu6WizRSKpWH/wcPybAvmNa6HGodhZfJ5um26s+fi7uPm9jGPPRP3PnAfojjF8tKquO2XFvu4//57sba2gjk/g9VEp7skzh5ullueJcxHRqkpflJMoAt/ffOAiAmzgPehgZbjYrHflevea3viZp3PYngtB60mG7Hn4vzmn6ZtyHdeXlsVEb7f74vDaP3AYexZPl4E05rLx/uQKBtVhlbcGGcZxSDGzFmOaCMjYoJO7DCSc0vhsNPyMA/G0GHAKE1J5nS7HUynY3Ghc6hCfEC70xJHX043uAj6mQyLrLaFZDyS5529sCj3KtcJhZTTxMjLCEGQoGG3ZChF4czuNIS7WhS2vE9l009XZUmHdSYOz3Z/BcmcA5gMRUXnX0ewDnlO524lIhEvTgG7BZAAACAASURBVD7Pyc1UKS7wnTyns1RBSbF0NsP//OwGuY/OfNyT5F6gQMDoMHQbwWSCBrFOfAixSCrLa3asrOMywQjw17OB/UF+Kd2J81kgrdwcrnQoonEY22hKhDZOUhnoUHShwCqkBBZbUcCnyC414poM2iN/DqfTQ+bz/uRQxobKUrkZG8IticSLYB3WLkONxV0c6OlMD8WSMJAGcp1O90TeweRx8nnBz0DRMo8CObYUG71uW/4/vsdNpw1/woFphsDP0HA9ZHT9VkCns4RK59B4XJ9rWR+UaLS70izPtS5jzfy1YThBUcbyefnMrfPR/PqJiEZeqyl8xvVDB7G4uCjYrIjYFYVifgMgmiKZII4qcfbFEslXEZIb7LTq4iAWPOq6UCOYKtMc4ke4RuB9psvwSUqe6NakECdlVAUK5Ig4KGMpJMVFPrvphg/mcq6tJt2muTAsyVTmuo9liuSWk43Jd0GUZCKU1sI1B0qloCMGA7LBG3AbpojldHmKy1QKPysZePJartMWEF4nh2JESPF5y+tYYUEbUVosNMuInujK95tNiaOoh0B8J/Hv+YyhECp4DmJcBIPAn0m8DgV4Vz57GFJso4PSwHQ6g+0siVgapbN6PZFp0Kz6GS5rDkl8EBeQSQkj0TNkdNuaJomc//zONTj/gldAcx0Z9gr+xbaQTia1wEpXsmbCD+pyVwrXHA6xjImGC7rxef1RPCZuKA2YDIQI2d1ORwbT3D9wAMdrjWvFQvoMyOhlXF0RLrqisIitUxfyFSwAo95tyrua6UOeF96nOq9jFhfLcFKR+4buTaZ4knCKNOeQr40oLOF2Wsj8mZw7Dqi6CyuIEqYKDHiODbNJFjcZxRxs18NPMlYpTnJoyDWaTRRMGUOz+D5koWGINGYZHI0LFZqLu6CYJvwhrxfiQGpTCoX40Xgg647u6i4odOtOJ5IysW2iksgGpxEnRslniZSacpjqChqExh8+w1lgRVd6o2GJYUEtWY6XSw8GU0981nc6PShFwoIRwXVQwKaQKvtdKdKr4Ecx2gtLGG5tyvuYLvQ4z9BbXJF3Ju+hYDZFc+WZR3Wmo9LLQ+oIHL3gH1Kn++iXffAIfOvfX16d+IhTsby4G0VFDpkhCwQW2ZRlhIWVNZQxhRsF09kQLU9DNB+i3d+FyOeGlYsNgr45ReeGIJBFImPtdBVycpcHviy6m50+KjroAsYQHShOD2WsIdMpmNJ9wUUzYzeMu9VxW83u13wjiW0mMtwt8xCFGkIrj0UWHoblcEo8kBepYSyhhA/LoDtAw3BnjquvGuBTlxzC9sDDccfFwlFr2Mt44PAI6/FtALo4/xnH4V3vfiQ87wDMRg/NhQ6SYAq7WsFfPOen+M2NJV76mi5ef/E+lIUvn7/d2YMkmeOBuz2c+4yvCs/xu9e+FGurWxJ3M0w2mvIl7NTtoRWFDToEM2HSdjpdERUotNEFo6ON7XGM9qoBR9+DOJniuu9q+LsPXI8n/L6Fd3/gcWhaLZTVQURxDbRPYwV33Qx4nRCrazricguutwil6iCaduGPTOw78RBicSQswmwW0AoyUEvsjHto91iysY7+EtsLuiiSAocOJlgf6Gj2eQgr2EYFGz04rQSBmgmXrGlSBLQlxkhXGaNu2XyKMI7R7CxBs9p1bCnZFhSCxITIQyL3lM28dOOIJqYhwxgqmbp6R3AFjFkiZ+P4JpS8KVGcEmOYel8at+lqVHNGumI4bQ1VrGO4E6B/bA9FRnfRfiBgVDJCqXOS3YBWWDCqBhTLRzSbSaSYcUS6B1JhtDUwGU5k0+A1bWxvD8RtTM4VN4l0ItBNlHAhqxhotzuysegv1LHY8Zh83jYMlc4Qlq5xA7EtaAw6sf1JCNtyxJ3MqDwZc6bdFUOOblYo2OIa1gU10/FhtHrkzBbC6uUim640RnYbzUbdXK7xlUVHad2cy02QrXPRmyIKKLaRwbYC1WT8dIhklqCwHdhVIE4uRnoVq4O8TNDp7sZ0RFd0gfbaCpLhSAroqDnx55d53cQ8H6bo7tqN0eY94pR1GntRRYwZjsXFTvac5lCUTuHPudldkQV+Es1gGRoKicFWsoBXjZp5Ki9eKctjUUmGcFwXfczpIFtYYIociEbY3qY7YQ0lI7d0gZd0eNUFetzkM1rNqB8X7Dw309FIIq8WxbF4Jpt9hTZE4QFydc/bRxcHlKoxPq5gNpqgzegaTGGe0WnIXQidCBRBKfwyFEmxgYVE3JiGCWNpGnS68AwHw811cdv1ep44PSkQ0WHDyCAdmbpVb1YmUzq/CzSaZJ0ytksOKX8/utUqwT9w8MBNvdug+JNLwRUFeLocKWLR9cbCiPksQrvtibg0nTISS7cXmZUJkoziIZ0umjhkJYJOxqKmYjwciOuSAgideK12Vxx0SUguH0V9tvfWKASf15dNXIkCU1PgupYUUaV0lloWtCOIAbaQ8/szAq7oHKSwe4dOMbJKGaOvOcN0bdJBJO8JwZ/kEuunm4aDBMaOVT2QIsMsodjSg+5omMdjaGghpfOTBYeOicloIJFSndvtLIPnUujM682xy/IuPoMtce6QU8eYMBERs3mAnY3D6LRKGA4dazqmY8b2PCT5CBuHB+h2e8I1ZiyT0Vjfn2A6GorzPooSeW48sP8QnKYnG3evZcsGnUPKGZEW5DSikvIgsum4mXfp4q4gWAVpgVcUdHsdHDq0hX7fk2dDu8XYMuB5fXGbxymRAz0oMND2VoVnO483EM4D2BR7TFuc2RxWTnaItpjBbuRYW1sWoaXl9cRtxIg4/yBPkQLubD7D4iKTB3WbtectS9EXy2WSNIZt1e3mZO8xWm7bFOVZtEMhhKJoLVLQFUTnPF3jFIvFkSrcQbp5WLpDFA1F7BzpPIa1uIKK7ECpNC9QsdSySBBM5mguraIKI4nwStt5nqDSbSnIJBOyLsakMFK7F7l5LssUaZnCbboyTOKGPp8WcFgaSSGFBxN05tGt1hDBlE5YCoWMjFLokaI4k+/BFLMgQXd5VZyKfjDBwiIdmw1BijDmKlzIIpVm95j3iunIAEacxHTIpnQik5FIHJCBkk5ZtnCTt/v/s/cmP5dla3rXu/vm9OdrosvMyKy61LXvvS5bMADT2MAAZJoBA8SAARKdEAOQjISnTCyEYeAxQ5iAwMIgG2RsI5qSEMjIZRsV5WruvZUZ7decfvcd+j3ri/onIkJKZWbEF6fZe+213vd5nwamHCRNgrBEk2YASLCPL/Yn4E5fn60eCiVWM6gEgHq8f2eb261VlW/5/NmTPYczDeazmDlbkqFDIbCxoWao1Gv4rXT6iPCu0aaut7Zr5fcbtUcLZ0vbnyubb24tyuayo/Cqiy0XmZX7o/2d3/pd+2P/8D9ui6sr579ISNqAZ67zRXXe6dgbwMhDkYRFRS8/a/lJw+0dKj1zDMdId8fq5XTGm5Rwy9jGupVNidLkYUuWF4X8Xd/cCGgVoBgCcJsk+QbofOY1I8mGWat4TxMGBXgy1FiBtJbHgBonpa2fLo8adlzf3qoeQ8LdYCkBCAXohTpBntbOr1vPLgzTqrSmc8F6q6tb290fxYoMYjwXSVcPrWov2t9JL2dwRN0AYMy+yp5LWnuNn2jYmm+oMiaFW8qiwcMaBbVYKVk/+y1/h6XPPRv9zMpToXMRRQZ1MJYUrPs4mixZPrceJnXc2R/88At7/fqP2OPD3g7HR3v9zWttv+yRDHypH/YlFl6hLWcLBRROqtsZ8vdPnq/OYgLmMAw8CBX4w+KxebXZqi73sV3AL5UIq6Czjx/vFUJEEByM6IEhwnxj3aVWIBuDBUAmFASAxigGsjSSXQ3XHTVOOgfYg4nrrgu/j7dt3Q22WK0t8kN5nfPM+hOgbWZdcbTHx3tbzJ7pPVdXN3Y5EchEOCNSfAgasViQkBckzc8zOz8+6jmV84nYraPV+Gcq6IrQqBspiYI0t2k86XzJ0jVcRYXaDQ1KIBfUxywB2x/2ZALaEo8QqEdbrK4VSnuuqj+8n9w3vEyxROHfeJnSI8nO4HyybLW207sPll/dWDOMCgzGKzkUu5jnjjWKGs4xizmHNAhkkNf1IgWw08GuPh53NiNM7nK0QZYltV1tkc67oTnqGoZkbT3YV998J8B2tsC6gnkzexmD2tzqS23nA0FVucXzhZ1PDCJgwHPdWpspCCx2ORnsXc3Rfnjzzm5vbwWkzhdrDU4ed+9tvd1aGOfyJQYUj/Hd18ARpUttfXnU8P1yBiy/VU3AdwZYr44n1UpYh1DzMgBnTaGQ4L76PlZS9LC8VijPXgWEEZIF8xlSAT7dykdggOA8hvV7DP85GwnoivBXZriNNYxvj+/f29X1lQWrKwVOuuBJlJOJGMJRQoaIJ3Z0HKImu2io42VXei6pV5kQePM/+QVn+gK9fFZX4MuC/6xu95cv++kK/LX/5t+b/sQf/wfBNizN8RvFBNwkidusn6u4RG6YMTk8H21Fuqnk60AkpiksTbhYdBQKIZNzEosTx5LgwHNCRRVvTC3T9UpvP+HdZcjGS8mlsR9QWMsIm/AkmUoU5JLSwLown2RJGEOF2dhYexkkgYXh+vZ70qW/Mn9xY1N/b80JT8LR/Okr+4//o9+wv/Rf/549tIXdrHKbwqM9u7m1v/vbv2/r/EYN5V/7n/8Vu749q4hCvr5ez3Wgd41n/9NfPus1/su/9G/b6598tHn+Ixs9JFbvrG04SLf2v/71X9jv/Pbft3/r3/kn7ermIn8gwDBYolRv4ZzXG6wluIfps8K+qNGwUOjFhiPMBnCFAheQir/HdHgYYhu81lZrGC14TLYC6RRywo2DcWCAzp6SncNwZiENcbEzH6l5j9SqtPlqKVlzHGYufTdbysQdILMujpYR2kGQwRFGcK6JPCFD+JM1HenJ12oS8VGCDSQWwtiKPcsvkqVhB8KEAQhvkUfL0gEJaat0X1kCIP2L+Z6jFYeTWA004BRhNBIBPlXNI+IlmwZYoEh7YYTCquH74rebKKyFKXyygL0cW1mcHPDUXGw2X9lxdy9WWZyvlCAqhgUNQ13ack2ISyN5FDJGMfhGJKj4Ao9WVvgAJq5ppUmIE6krYdnJ25DZPOweCmODhUt6MZPy3i6n0hZIyWAUNoUVJJvObizLVmoequO9xSETdV4lEzg1IkX2eM1UwQliuya+zQCwWhjZyKxzC6K5WEF4+TXnR4UHwBoLYAoDDPSe+TAvrbZpILF8Y21zkMS2vJC0StHZ2zi5a8h6Oh4exL5qOjzcWJutmKIUplkWaDCABzIsNSECBlhNyjBNtZPR92Uh4G+5WSlYR4CJiln2Exood99g3cCygkFJs8I1i7AKiOdiqfA5AZKR/Y3NWd6wMDkAGWdzWBet7Y97i4LMhiEUGxjpLs3b6XS26+uvrKp6B3TB6Blaq44PAnaxC2CS4eFdhq2DBWK2BT7sSkBIZLWxEs5JT+ceTiUM1dG6KZOcTkE702DBciYrEp4rkoxhEH2Sf8OY6AiumxqtNUJ0YHNkNJoDDNlRcuS2wys1VoMCUxaGt4YxWhiBnjkAM9goOKEGia8QPD33ZNd6JJh3NnmpeQlJ3Z21l7OlYaSBl59nDkhhn4UZyiwhia1lPXqsOaS97L2e5gwwNmEe0aCCQyEPRF0AKJLNNtZUg3lxqARg/B/Zy2FVA7oTGlMeHtTIcU4ABveTZxfsH+LAzjDoAC4PpPcu1OTBdIy80k6Ho9UEfTStgLr5bG4dgxi85/alvL7bzoUdPn/53CpAWJLSSzzUkNmHliZzebQ9f7YRcAygg5Tv44d7AWn4F8IeJkSJ9fzy5Ss7nO7s+mohSXdZlfb6m1+RtBUvU9K8h54wOlhvMJC5HuyZ2DiQiry1YbjY+XS2q/UrySm7Dib6KCZpJWbjXMzGLAFsxX8xU3MPyQ+gh+sMGFM2pc7ZMF5Y2UxixjoPP5YeAFGBolYNIV6UE96JyHpRejwxzGBXw8DFl9HqwprybFWDNQvetHgjMwBCAuyaeBp82Ekwn2HuxBlSWbBNWIaJnkueNX4BmCG95iLAuiO1HIYbTLuu8izMYN52FiQwwGMHZuBrOg0CIGlQnTUFZ1GrcwdGoPPt7OSdJ49LmJOEIsEqhj3MnUGSDUsR1lyxsyCCeQ2jKlWgUYDcuzro+rB/4IMoNhES3wgWeWUJNh94nTPEozGePAEEsL9JruazKYFazC3AT+fbCBBGg62IMxrtGtiQDaAX45nhCyAQe1swcS/4+r75PT6R+PWG5q8Wsi0gqAiwj70Nb1f5zTZnZ5uAvQbbKlLquhEDfQoj+/D+jd1cr+U9zTVUANbQ2G/+5m/as+ff2nL90lI8n/E7TAJ59eartbz+WJd4jPLhSTzHT5f7z94ShsBhhCRONhVcX7w4PYXGJfOlhn063ouT1QOyeiwVYAZ6SoRnAN+UF8uzQNYb+DJn6cIG2P6wxQCN2HsYSCkUr9EAB3UDdRHngY+HNCDVBMmPOqKyaMTZPLFwau1cfC9vfOycAOOCfCaf4iyDTdybNe/FKJZ3v0QR7OtzrZ3yTC0T2nn/qOAxmOtIixkgAaIC9Mtbuqs1zKNeCeKlvKABnft2siiDQRrK25jBYV39UsGj8/S5+dGVTd1kXgyT1hSuBeCJXQEsYT4jzyKDeQYydXUSMH48Xmxz9ZWAbmpl+TFKTNBD1LbD3VtbrZFKI5N3AyfWSX06WwoDumTdo95AYdGobpq80UrUKVVj19utakl+NT3hek6tAMmYPQTiA3L8MUjsfEGNlMheIM4TnQncF3keh56S1BnIRRlBR3g0ozhhsOfr7BKA/+SXT7gfZxL7Zs5eO+BF3EuRtVhvFFLI54cdGDBMI+woXzoZPeFjLYFQDGr4ujNGl04NwrOh0EMGYdTSHFL0Asjssa0hnCmUMiVPFhro6SATcEavkFh3OWsYimSd95P35YVAzMi8AOsW7nGr2hILG+xwFGJpiWoeaiQsIroaqwKmOi5gDzVe3/FM8Hcvls0iawo+r/M8jVL+3iBLFsJLWSehVCaj/IDlTR5T+9cKeMMCiL0Sj0/W3ejHsmJiVEFNjt0EXtrsP/MXL12NBIM6jsXihNXKs1h2ncDL/d172338qJ9/fnutIeMsZ+BTaF/n3DmXtWU5RA3sQsw2ty/0LKKU0DPW07sx+CMTg2CywUKGq1Vtvk9dk5kfU99zMkVanyjS4kUmkJHBK167XHPqcmwJ2CMYkHGvBNDrPAos8FIrz3cWBij9COTKLcoAMlsL5wxSJtkuAYLzDPNZeKaor0FHsSBiyKg1zT2j+MYyhPvMe1LT4CvMvtM6C6UkDv/Qf7g68qzGrlednI0A/vuS+SexeTWEnMLmm7V57KU9Lq3YlwzyxebvdKhb6tISvg/ZAN5TeGU0FxnDX/ypLzjTF+jls7oCXxb8Z3W7v3zZT1fgb/53f3Z69fJrm89htEzyviMYBTBosdjqQEQmy8G02KytO18synPHPiGg4fHBSWyyxM47ZMkrNSqwyUiLpjBi+q4iCf+gI4zGteSVHMjZ7Nq8qLUJ0ItjDdCKQ3Gs5JMEw4bJPN6ABB2MQ2F9/2hZthQzg4NtIIW9by2LMjsfKmunVj6aszlSTc/+zt+q7eMHzw6XD/an/+mfWDc+WNNS5GUCi66uNrZZcgj28tbb37+z+QJPs9SOl5PV1Wj18YVdPest2+5Q+9jxSDL22haLW02A2yaxwEPmvLeuvbfFGjnUZOlyK/martvNlY2HR4FHalIxsM/mJsRLaci9VZj5K2mU4hUGy6gGCemjZDxdq+sJKIvcDa835I6SDwGQ0DggVyHgR2gJzTQ+ULXkbpeiUYNOwAwFPMwdfLiSJBSL1LFMCEDpBELgJUToDN5xi6sXUkFx32RA3+Eb5WuCv394sPVqaafdg41+YPPttUULmjwkiCfnuwggr/RdQJxKjZXYOfKrcsnjkqNNyH46yVa5R1G2tsHrrSoOkt1R8EtLHNLYUeDh+5tYXZRqUuLlzLrDQSAarBa4D/IsBbgigKc6W4qHFAUtvkudk4oRhDARtobE6klejsccIDiNDrIwPNviKBQgAfM2TAAY3XpHdsi9IdXi/PGDPN8ICEBmFCVbuxRM1fFKQyJ8EBhHg6FCDWQgGKw5fFAhniDpJtSiKWyewewctFYBPQbWG8y3WaxwC4pB/I0ngDE6NQ/fUBo6ivVUCd6AeJvVK0nvSftF5gTwdDicbBhKSeLyBYxl5yMLYNDgF9o82BIWxRmGxFoNAUwN1j/gvjxSbdLfL0vnmRr6vUAvSSS5thTBBBz4MEBo8MHBCbtA+u5bez6pwZINMw2VQutgvPUWZ7419aNIzACX+PSxH5GA7EeZHU+fQoMoqCMV8fKia2GIsgcdbbEgdKiyDK/KcbQ3797Y1c0LeUaL8dbXYmDywaLFyi77i7bHFBBsbOQFN46pxWua7VHBFuNpr8+KD2oUwWohVCix/f0HWy1m5q/xIiXcBvaHZxXSUYvlzwkggH1KcT66MD783bAviFIBkWWBhK7XdacRgd3z5s0bOxx3tl4sxZyS51482IuXz+y3fuv37O7haJvlyt69f6M1AOvxZz/9Y1YddnbcH+3m+oXuN/LB03FvNy82li59S/zAvv/+F7ZZX9luf5SkcrW9tpdfvbYQ/8GQIcfFTvuTJIT4LL+6vbKiuFg3hGLjdGVhm81z2T/EPmFrqZM25rnCnfqG0LSt1sbu4dGuvn7t5PTnk9XyRYQFeNE9ogNV8m9A8A4gt29B7Lz8eE3uJ0Bp4BOodhaTECYVDE8XhsK1pcEFGfIkHYWt+PEO1slKa2wxR0oOO4u972Dr+VoMlo6/F0a69ofjwZ7dfuXSfOcLMdBDnknAX8D4ANCxFuuTteq84EJ78/6dPX/xlc49mjd+ns/NABKmOj7UPIOsCdKgeQ7nc2wxaMQSm22fCQyRZ6JQTQe+KB2Zxg2APMLnOzVvPsOo3DyeKQZs02T7x6MlqCXYZxiasa+Q1A3VjyEHhrGE4MCYxLPufBYIcDntHfAUJdonkS/qOY0C68+1wATgOIB1TTr5Qw7LkRC0o5hKzaWTr2oQO79Jk5f4IAk2bEIfZlIUWQ87UecfrLvREg4EyUU5SzJrZFlQWBLzPQPtL7A2ka0DAoluHrlmm+8CgAG4H64XNhxPaoQt5udA7biGT4ARqAyNMEFpOrPLp/OH7w3YtzDTnsd17my2XksqTe0jhtiW8MFefw7bUKxcEGGCW2DjT51diqPFgS+gXWnheEI+7X+8Pc86ZzTDU8/r9J2xvni8e7Dt8xcajmGjY2Fs5e7ess3cPPZJaIfVxcb6Iqb22/eP9s03P3EKhfJsszx2oGjhfJ1hS074F3MPUPfgf8jrKvUTL+fB6gYVBc+JWV/jE0r6debk/fiMHncChuuHnZiiPDcMX/xFJruT4+6jbbeoJCoBNFgpcN+yOd7lUNUn64ZBzyX1GdejxUubepD/j9yQCAY/3skMfvLtS5vK0spqZ1U3WtP09urr17r+nL/UPNgsdFgATb4l+Kyed85CwEiw/8TgrS1ew4DvNDRj6LZe32iISq0BSCWWc1vb7etvtHYVWpe49d9USIixtImsOz9qmBAurm08dc5beKzE0OMshv3H8CFdwswuHFNO/r7Ud4mVOxjfk+XpXCA6Q0PqBZin2q/6VjUcDL7nX3+t55RzmZqX/Wi9zi2i3hEKi89pq7ocNUhZ8SwFls1m9uYXv7RX330r0AoP7EtV2bNnz8TK45wTwI0EunYWVVGYiWHMc4BSDJYjw3D2aYBGrgfvX5eNZevc6tNOPtqbzZVC5bDzcZtT6xQHDHY9zw0kFOhEGCEMQycJz+Yz1ZPyypxQTOw0ZM/Yk55Y6LPnr2wqYcJzfwY7n2HMZrrnrC+el64sLQHA5Vnse0sgarB/dqU84p0X5yg7hA/vf2nLNYP7XGDrMFS2XCG5/2CL1bfOP3bo7bwjdBE5PWzl0lbbFwJNGbYogBb2MKApg0QA4JzewVMNYF5nQw37E1VWoGeIz8aeJKY4Z1EQWwsLu2YYGFl+e2uGH27TKa+uxx6tqZRPkC22bm8BIK9gxYa6h7ofM1ixsNABajNrGByxJ6sexkopt/a4E6uTgSG2YwRScR2pwRnUzQgcHczy1ZVIAPg/Lwj18/BYxWaEwMTMyf+xXNkSgNppuDRVrHssJC7y18YPN8vmqku5h4Ck92/f2gJ7IHz1tS+6NXU8n2y9wsKgVA1DHwJTmfMUhWQa+7ZepPrqItqgUuhRyxzk2U5twgCD84/ri7yeXlU1Gbkc+NQCYMeJ9jb54hLSmlIrwqRlCA0jOTQ/CW1CySDVyGjH/cGurm9t8n2tceon9lHWLIz35Sw1DDIg4TC07xr8VQkKGyxbrtR7QJIJZrkV93cKRCUAj5+X967nW7T9Z77gTF+gl8/qCnxZ8J/V7f7yZT9dgd/4H//c9OMf/0SMnzDK5D+DZJPGgWZTYAc+WTIAn0vOi28UIByhHcvtVgbrNKN4ZwHS8UvFhNgBsF8CMUM4/KLZxsa6dJNlZBxG2u69kuxhK3IQSzo3RRbnS9IgbBhpahN7/PBBVgR1/dGaxvk81m1jN8+vbGwLpUGXuxKtmIUWW1XA6EOGtBVoBGujOiPLLcTWolmngCPN2Os7my1nkvQg3eDwZXKMfBKvM6SUYYSs+GzjCANkbtWptvNlZ/Otm/B6fuq8r/hq5vzn8PCjOIM1AfNXEsv6LGmJGskR3ynATmcxi+G5CqqStGJTk8iEmyRtZCZt30nOyGvj4UjxgnitxGduvRF7BfYeISoUE2PHPzTnsEhm1k04wuH7Sh3kJFtu6g5bFGYbxeSgIhtwNZnPnORQjCCYlEggGdImasAAHCYP9hJMUdhMobyQlGBK8x8t1w7wOwAAIABJREFUrG/2ApNhK0om1sJCGyTjll9RktpUF0qq5ZdjXiEf5P8jhZzg3efxxiACSKJE5wJUp/FFepyp+MRjDU8+ZNKAA59Y02KtAJA+pf/6APIKHMLzrnIy6zi2+/sHpYd2MI6R3MMCxBsUc/oJxufCsUXmudaJ2JkKVSVVFWA7kuwX/z9kpLoMgExBbmU92WyxsqI4SR4OTQUpuJ9UYr525crK00IMv2R2ttGP5EmMxx++fxTTfBaBRkhs8Ycz2BSt84jtRyWXwuZW8jX0ZJ/GCHl4omeRYhHJGIw0mkyCGGBRs46w4/gkmRIIAzB9+EHPvh+EFlMgEggB8DwiCU9coARshnEUMxPAiJkLzRSNfXM6ibmyZjig1FTADbys3KAlWeZiiOERSrL7fn+0zsssaGOtt9kCmfyj2LcnwNwMyVWtlOjLpbA4hlmSWUUC+npj8/XMOgLEkJQPnZ0ODFEq+/DunX4WkBKmBazAqurETEgjwG5A9Ui+k0gaCXRibZUXbAYS+9E/8OvyEd5sc3u4v7M0W9nQerZYX4u9j2cXQPvx+Kh1u1zOdK25rtvtWs8FzxNYkIYThu8ZvqSwUICOzPL53EKbyVeO68T6dTYELoABBhiejbC+8WVbX29d8FePPA1bg0ZegOBOXj638VJZ4zvZHgCTUpmFvBPIE1h5PCowyQFTjv0oxnI52mzzzCZAvMy3u+9/x5KIsJK1tRoWMLwJrahaS2cL8xgwRMg0AQd4DtxzjOctb9eVyDtHywG4u0ZBfgTJwPStO8IROzGZCFWhqeF5WW0zNZJ1x/2maQotXy20P8GEAVjFzqCsDgK+AbdpChnqwYaE0QN7L5g8SVoTWLAM0wLSsZ0sGtBY/oANLDsaVQIuOhsDX8qN0QprAbPwFAwYUAw2nwF2g3cCGNYCYooLyd5m+RJWnnsW8CXUl/ed/6TAvgHPXiT2hI4sHcNPcuTCheItN/o3DGbWB+uPEDlCQuR7ODBMWepc3d0/yA+T9YzNhOwOYgZHkVVIT2FYYhnBtYVZz6BNQSyEVcEAdV6SMkAUE+vJOpDfI1wHpheMMA05AWQ5NWD4MzzJ1cDjA6vDDkYVgSUe4Td4ejKk8uVdiGKF9GXAW4BRQHZJ7vEe92FCcZ4AlDpGqUe4GP6zgKgp8tJJZ8wvfv+X9t23P5Lk3oXb8XmRfbpmmrUiD8kw0pnOGYSEP4cZFzz5fWuYgZduY/PtV2p++QyOPQuQgcSTvTSUBJqzSZ8TBhJg6Bg6VU7g9nvUDjqvPIAXhiawyybdP/a2EQ91WHP4S/8hsESdklg0J4hu7wZ1SW5+OsMwWfsvA6ORa6Fra9YXhI65PUMEO1j4HcTkybZXL80LJysPjzaDhUtSOOFUgEDjZDEy3fEoAM08WI+NJetrG84Hsf3YLHj+UX6o9uCMZ/h4uWifV7gWYCvgNx7iNfYzEPdaMf1g0IrHO/Kckmi/tNN+LzBV9xdvWSVrY4sAy48EeGelMFvM9B4w0OxJPQJLPEnXllCr9AwuastX1DWkspNqP3ODuIbA00S1g2MpwrIPNeiIfMTQ+D321tQX1RqEazJAlc0FgC3M4BhmKANL6h0GVg4I495S88J2Ky+P8mb0o415E+At5MJHm/wCtxLVQyhhSC0P8sS688n6kfqY88sFdwJ+oQYDJAKMFYu77yU917CQ70QQWMpzwTyidu+ZphqWesPJjg/3Oh9gkKKcgR1IPct/p/OlAHTAUQaX7RlgrdSgWmFDhAJ2g6Wbjbx9WR8A1bwvewKMTEmhzbcQdU9bSVINI1JWDmKqu5qFfY46iT0Qn2SexcgaBcDhl53NGD4GLrTQQwEDWxTAdRKQjJ0Rnwt/TEo4F+J4EnAs1VuGKidRkCPP5R5roDzXNbl59lK1MDWz+hNYyNRok1mm3qTUUIfQLKlHWK8wHAFuHVonMgD9Db7qRY0ixNmywLTWcJTP0TGKdyFmCp0cB2sLhmSowvA1RtXRqyfhGW8JniM8ynehaVwHzn7OENQUqmcZGBNixLkBK5a9FUXU6MI7g4h6rLRkvtLPc+2jFG9QNzSXPQLMS4X4MlyASexsxTScQkmVzOxxV8pbNSM0LEZqP1p9OWtNUyAfdnf6PovlSn0J5+a5qsX8xoYCr1X6AoXpPl3HbLmQEobXpQ7k+hO+xXWPl2sbKkgfPYYjuqEQFNjj+G83QOL8oeagJ3PAMp+HtcPeTt14wYYhCAVGAlLCwFf9WRYaUgH2YgEin1i2RVlMVZYzXATQ1QbJ/XN959hcZEWGlQfPCmuKnnScCNfiDIM574YwrAcGZjzH+LzzmWOGVFWtmlXKNYbrsIoD4GAHeDOotnC0AcsuGPtkM7Ae8XXNyf/gLIDJXqvu2bz+l7/gTF+gl8/qCnxZ8J/V7f7yZT9dgf/9r/y56Y//+p+Q9FVy73ymxGiYB2pQObSRA42TFefSyXAal4wrv6IEGS8yfjfZpdCErRBlsEdhtXHgJypyae5I11Yz1BUW4JXVcrhV9vD4wbbXSNc887O1ne4vYidcbxJ5px6OR03JXz6/FjB6ORcWJku7nGtbXxO28oO9/Oob8zRJ9AXwNmWr0BgYl2ps4YeJWbQQuENxhgwS70CDMSEDN3wiXRoocnw8fvrqKMkOqByeWk6m1Fi2nEk6pql2Euu64cU5lLV1T+xBVIM0XpJiDa3dPLvRoa9iMmYSDbBJ8AOAr2+r1UrFPkUN1ywDKINxGeaSlcrODLgxQsaFpxHNn3ocS5NcLJDj41vD6xBALImWlmQUsbB0RpnCiz3ku+KPgpLwB5pyQNQGX0hJzMQLtQl/XQotmFNM5vtJIIUDAETHs7pCao1Zfqh7JG9/GDLZzIJkbdNwMW9Enu78HvFlwjKK9QUoArCGvA2gULTMCYYR3StFPVPnSlPogEKGCwoCrSTXlo9hfXWS9ynpzLwGhSQWAM5iYWYTnqpcuQl2E95wMEEJpPHkg4n0iIk6v0fjAKtsdf1KE2gm/vwZ37umSI9TMa4BTuSpBGsb/y7AxzCz4qkAFShBIXvc2+31lZ0PF0vyrf3u7/9Sidq3NzdifGbx2t68+//M81srz1/Zb//tyN6+/bn9u3/2z9ip/F0BdB/v37k03MHJ67brtc3klRnbx48fBJR8ahIfd/diRX1iycGaY53f3z3Yze1C6x0ZGGvy4f7e+dNVD/b6m2d2PB0tUMgAtgH40qXmT1e22GzEpIZ1ev/x3s4E1bSkoV/s5vZG7Jv5Yi4mx89//nM1F999963k3XwW1tlms9H6vb25trd/8FbA3Pl8UWEMQIgvLesyyyIFcfnYRkwkeX9wbGfPBV10/cXmMzzqXCDD+w/3dnvz2qqyt0oWBqHtDh/sq5df293HD5bPUvmczq5ubLhc5EF6Lp0X4XyxEWjKfcLT+Yc/+GCvXn2jkDyKaTww2dO4z9hxzBexnU+EKVHExzbPtwq1Qi58Ph40rIDhkQDURoEVMIPGyXLYvEUp1rQYeB7MxbOAzhD5H1L5I3YNsDcCsc145ggLYU3SpNCYPt7fiRFIKAg+sgRf4PtLYwJmihQNOaZMDrxE+xoOxjzHNO54Q7K/LZ6/MF8J4aN5sMCOB3v35nv79kc/0n5E4932niX5Uj7PeFiT5s6zTtMZgtwSPFXyGpGaRICgwByoBzsGP9pUYSGxRdHGjKA0r1Soy4jU28uctD2abOoanS2sadKzs83GzvudQJrH/dlWmyslFbM/z3LAQKS0gKgwrQgqqqzvfDW3gHgAF/lq62Tk5ltRlvL3biv8awE0alttr2zyWgFGME59fEDHUd6YAAI8M5PPYIi0dZc8/oR4W1e1Ym7CGJJ36Dy17ngQQ1em2chWq1oAMH6fDCMBMtjLfTwNkb1iu9LDKCLlGPk81jBP4EYM6ylSQA9SbxrF6ohnMJ+JoRVDz8Cq/aMDBgCXkD0yfGIvJbiPAJXT3mZZLCk6Z6gGiH6odQCDJp87L1pYc/nNM+vPF1k24GcYol7YE0TnBqvFZS/7F/YTBeOEbhCLPzi/8uWVmZ/ZVB9t7B7Nn22tuSBHTpQijvWBLDQYQLUAj6GFeW7FjvAmRa3bbJbZ+XKw5ebaYdLM0AbHBhyGo4XZAvxNDTCNcdXsNeAl5JJ5GWdPtFza5e7OcqTn2AZUvaULfJMjs+aoYL/qAgNxLfCNM48BAywkrj8sXrF/GVj2vRirgFXcw2C2tAFgCBZeeVYgS4wNDRO3wdMgiTWK5RGJ0aCgUxO6tcPn4yzJCS4a5CEqT1CSz6GD8g1YN2yi/JvvT83CMXc5iflH444FQ3q9se5UWMT+0yp6SOcoLEyG34BSnFlBlis8jYGsQGcGpxps9Tb5k9jYCRJ4BbwBLsJ4C2zEmoGE+JqhxyCwQ8oCXjcIrKiwncCKBBUJ/rT4RDsvQ9VV+BoDQknu/mRrwyBGaycTyHHe7aQoku2RpOTY6fSWZHML8msxobv6ZFEe21A18roUzU5TI5BFWLdYC/iyNWBAxWAMP/OxI+SHwU+tc3u52ZqvGo+aEjTULAUwa7EaYmiMNUOm717vdzpL/Vlmxf296pQMlmk3WrJY2sSZRlhrIoTbeSfG+Iy7yUTNYCjB8oRnB/Z+rnAlgeIpTMrI0sVKag1UTIwD8OZk33j4QA18rVpLQ/PVxupTaVO7szD2LYJRDXNRtra+zlXCHGG8M+DEAgN1wfkCa5rhZSvVA9ebaYA8Z58AOYK6qB+S1VKfe2KvnG/MsMgZYaAiyQYY6l24kVerLiD8sKphc1/Z+QL4GVnqtQ6Qs0BqjNn1rR3vHmw5nyvNniCgNz/8YLe3Nza/utaAkAELoGDGZ29QKkC6yETS4Ay5xl9dKi7nn7nb7RSWGYeh7JFgdwL4Y0t2KWp5Z3PmwggFsJeLCs+l5wssq07vrZ9q1Sahz7kIqx17g9bOl8KWCzxz8UmHgY//MKDa4AZW2A0MjaxDCF5K52vV7n13kbhuf3+x7dUrm4JOAw0sKzhnOYtma8gYDLAjMR/Zp/IFobhvbXm9trqFdEJgZW6Hx0dbbq8cyxuG7thbiVJoubEC1jAAPDWn7K7cM6Ph2DTZ4+4g6x7sCV5/+42zNggmu3/zS+2rWTp3YHESi3VKmOSLb17bFBEUCYkBkokDBnmWeM7FCIfcwj3oG6d2oBZiUEhYKwMCzj96FMIjdU9R47kBH2QbfmmQwJC0aVQvM3DlvagP6ItYB7JuQdHkcw7TZzBwGTUI4VnAwkQex9ibxLmUb9jqaBCqz+c86HkWXPAd1hax9mr2Li9xVhpT56mOBeCW9ZRvdny4c7YA7HOQNhi2hYCwqDoim1rsIbBwarV/cG8gB4lkAElkwKJnZvFirc+D72qSxRoi0NuxP7Kfz17+S19wpi/Qy2d1Bb4s+M/qdn/5sp+uwN/9P/7T6cd/9CeaVjJp5GDV+Tuf6ZBA3srEHc9UBSwwjaShJMWTw5cQEU3ynOeSJGdid7iJL1M7ppIjrnkADnghDRQAFOfUPZnYD2KlpjQWkxKPBVzAMirv1JDBNjgfKzUx23Vu3cSkk0KDcxwpJkEPqfmDZ4fTwZYLvAtTa2r8dUgrHZQ+mc4pPmOxm9RAU4z2g50Pb5QsT1ENq0LhXRyGeaoAl641K+t7NbcxzNXhYlWDTw9M2Cs1FGW9tzCEDcG1mYmhgZxMTChAux6/scJiwpB8fCoJc6qtKEpLSXquBk3ylVRLYnjqJrw0LPN8LWYB3Dam1nyffLG2aSo1SVcgDQUB0r6htZ4JK2zGxiVhw4bgHsH4ITwC5ixyYkIsmARTfHew5MLcybLxG2NSLzkMQOoo+RssQiRoytQOSSuFDVA6Nh0oJ4Wp6AyhCxuJV2I6weRyXkzQXUTJ+0NZJI2e0DQPWTbFDlRdABRAZTBRWAaUpMgvKQJ5L6oeQFb+u7P+ad2KMfXJDsGHSeSbRzgBnmoUbKTNwpBBpomn5ug8VAE+YFlKys974NEluVzo2MhIeaLETlVl7374XgAETTAMsN1uL8mRswzo7f6B9O74qRh04Uf42QUhDdAo/97lYm5vvn9r11crFxTR0hjnCuaZLTPLFpNdbRd2t9/bd998o0T3eU7zECmxlYAcPgOFJGD8con0KlKS9jD4kuXjN7hYIo+GsbO182mnZyYkdKmobLnZ6NmMAegB8y87q6uDzPzXSzxoJ0sWX5knRpkvry+aXJq6KHMhBayHMEsFIjm5sGdtRZEN83NhAWsYwPbJFwv2IA3paruSxy7srKoDjPAdKQqvYPljefJSrLvCQo9GCr9k1kwp9jM+dkr47Ro7HRu72j53HrcjvqWhAnxoDpYbl557OBzF0iBkCdY5DSI2DLCD2/picUQjirQvFaO6xG4Aaf/xaC9efqPlSZMYRZO8PAnGkm8WjRqAvg/TzEm4YwA2mMCHowut0dplr+RZw3uNtG58XRlyhPLvxX8OIHo+m1klK5VITH+FboehArO6IdPnlDciid9KvR0cWzcjWZvnn30PaBWmDAzFQs8Wrwe4C/wJYxR2dYTEvcOvFRkoMlqY6zAJaWRoGmB0A2aftd+37WCtkQI/c3YV6xvnLdwSTCSTZT3zDIkSAL/A09pBlQC4N/q9WIvIDBXiAwscmTSM9acDqYVlq4ChxA73DzZfbZ6k9zhsRPJNpkkqi96ePbu1caolvc1zJwfF2oSzjOZJWweAo5psbDQcyxSPVa29hHvfWDjbmg/gJFYPYElrfXmyMPtK/nJTVwpIY62QusyHDeZbN1wCnLHK/Dix9nRWkrVsb2jSnxg5rEvORNmDE2wDm0mWFzynSCmx9PDFuOfZIAxJRFHlx4UaqISw0XxPckrASdkHwKYvWVMkxXOuVRaxz6dz95cFStQKnsKypDjvbS7vyCd5BIADoGIKoxM2VyfQFjUCzCCSxgF8pooEdKT/sIESm5BUwtCEeTw632r8Oz0GjyU+k5XCcfLN1jGCgBhgGQPc4Sctb2aWS2vRcmFdgYJksnQ1RxOrPVLWK8nMhhrbhciG5kFNO8xC6hBqCT/17UQAm3wJnTKA/UyBhFWtgQPASxQvnEVIMJjHGYbnYkDyNmcw8l7Wuwvu4ezT8RM7pQjgjs4arSEGjLCbYQgPCpY5Hna2IiAPaS3WAVxzXRPsFgC7sNxxzDmeM11XWFR1pRRrnnHOZBLqCWPBEoIagYETf4e9i+8l1hfe31gmeaPAzrGPLMhg1JFofrJ8Nv/D7w2QODIchzmmALlQQT9cs6bYW5pFNkWpBQNKh0H+qrwHjHPWmQbRhMJgMcOypA6Y4VsJXTsSkzvgvsMM5dGJYtmFYIezWK8EFHHdGmxLWPu+q09YYwAn2oeQFAOGNUfdZ3ywOdMBG/HU57uz7gBbUfBUZaGAPoI4ZT8VL60t2SvdoMrHBVtmu7UZqefsX1FufdNrgLG6nVl5gaWPbJnANceMJBTLOBfjxI539w7wy/m8qC8IAsOqh7PvYP3QWJojSUbe/aT+8AAUHSMXZh37OdeDYQhbf4qMvsD2BcuJrbwg2ZOxjBiVM4DkBZCINcu9diFP+lxBal7YWn2Gmc9g2MTmhekO6MmQDZIBtTJgH/9wzlTno2pbBsEPDzvdD/ywYX8yjIGVCvCLpQ/WKi7IcZSCabNZCTCCRcrnYCCP4sDDuxjf/6YTW49wKj7D0OztfC4tZ4iN0gd1ixQcAIqh9SWKHBQYuTV4hcKQbipbEqQkLX4vAJuhDXvacuE8+wHKqLHcXjdYCPDVNlaeDvJNRkaPD6pqUYJRxRBmEOOAPGyfimIv8keUr6S0gnk/1mcri4N1Y2DL9dap07DLanuB8QzckYADkgrQw08axj7n40joItYWk51O7+1yubNXz7+zcco1bMNjnyHxiKVV5Mt7HsY0TGrUIRA+8K8/7t5rOBRnW60vH2Ynlhkd/RTPnMutQOmE5UC02lj/NJjBq5n9Cck/Z/bpcrHVBiAaggvXAEYnajLqA6fKYYgL89OpaAg6jKyfnnoVP3DKlc75vGq8h2JDuGhg1aXQ3uZx1jMIAtAf8I12309ng9R1qYaWCoPDEuIJSGU/5swDxOXn5S2Mv3iW2omBdIBaJXVDQwVDMdAepbTC6nWx4pk5SY1TnQvVXITscVxz75oS/35aBO476hVIHww/8Q6GlBFrUMb5Su3DnqHhOENIgGo8XKWmcnYZ7FeTJBE8y47VznnSNJ0t5tiRoHSYNHjKMwyesZBgeO68wgl29CFrJAyVXVAd7xtc/XNfcKYv0MtndQW+LPjP6nZ/+bKfrsDf+ht/YfrZz37qGjMOJUApDu2msXS+EvOAYgDACbkmjTOFryaMAHWcbh7pvm4yqEqJgowiR2mvNHZILz2FCvW9b9ma1GHS35HBIyFGCua8GDnYYf0h/UTOiHzbgk7sNjxM7z98sDDo1WQDymy2L+1wOikw5eWzZzYZrLLSFkvkPkiYfLvf/2BxSpgQTURtSXTjfAqTxhZLxya5lPg2wopzEi6XOB6KBQbLbbV8aV7kQoYm5P3tZLM5U00YRAvJCwnVClM8jmrijCxfrpWqm8aJ5MiAFuWZRFTfwmC0qnFMnjhAPjRanF9JNuKug2fzzUaSPPlYUozKO9D55HlRLpbM2FU2EOaBr90MGVhpUY5nX2/U5VPr0s1htQBx4OcGs5IQCUlEaSRnC/08PkYTQVFSCOJFBhMh1KQX2RXBKU766WRVgFN4RpJILCaqApScpJLAG4AdL1wL/OAXLDXAUTW0+nnXBAhIlYzoCV6ZsJPAU8v5V3lPIRdOg0hRhlSJVyT8opX0nYY4kD+cCy9QtwfoK4YrFdUotgkWdpKFUclThFLIkdYL0PokW5KH00TYkdnl0bHC6rq145kieZTMH3ZTWSMTmgukQgpeV2eb491aVypmKWSRzC+v8NkFwEXW3lnoI2usFJDhd6RhQzdeWI9/FX6sKQ1fa/sH5PGJzZdrK5rWrp6/dEnbFX5cZ4H2NJAAKjAKmJJzn2HvhQGN1MmWm5meAWS7ZbOTlI0wLxp6vnsL+7SjkViqaSAgYihLhSRJpoveUWFTPK6thbIHCQXEeEgwYfkc8Yz0rcLH7gafKpcYC1PtYfdo3333WlaHIYEXsBIaZPZ4e7WW5DfmxVdilfgd7LdKHr3V7mBxnmrgkoQ0rIQ1wDAiwAO3j5nkyAARMI54LZKeaaYUrNYX8kFDEknDwf12AdaeeePg7l0+s3C5sH7/0YXvxAs1gsPQmE8DxXsoyR2PZZhMsKdLy9LY7j++1T1crm9tsb6VBBFQCbZrFAAEd5KDEuA0oxl58iCjSWMQhE8azQEXRmwjcDDQ24DwnCeGBWA1dhCnkxjBylGBKSbUbdBzLG/qOFDjjg0EDQFrN0hhX+BJUsgbbCgvApdm6cyOe/wGN5K2ce3khwkzo3K2FsY+OZGSjXqBPeLivD5hh/Wldbs7re0ALzikw31tRXlUAMtstrRQEtbRiod7DS4ASOaLlQsGq2pLFws7Ho4CINhTnCcu4C++lIAvg8JnsDyJZjM77gAGsA8gmRsJ61Zyfn4lKcAZ39nJ/LA/ARxk3/7k7Uaz5pgnRz2j2WzrvKcJ32OvInBJ/q6dMZca+0L76hitxb5DBsqg8bI/iOUFmw9H8DRaO6/K4oNApji/dsz7FKZ7ZRMAIANHGJrIyWOCmQilixTal9++sA+/+3O7efnc6gKfzFxN7OzZC7EGuwFZfC3fc4As5NT4EUIMBEDG31pBO4ALktYDhhcaVMyXVwKXsRFISLpPPDve8zmxOYj0D/OvCJ9UgC+sB2pAD/yg5wKKATYSQsguHzT4gwk7+Ugq+elWIBmWGGX5KPB3efVC6/kTEwg/PCkExCxyKeYyegGExQcR6SS1BIDx8WRZmtp8uxHYK6lm4Nnh/s5C/N2fv7LydBKgw12TRyWAh4YSrUDZ5ngQ+5ehk2NDZ86yhr0K9ujQaThZA4IpaMuVLDp7fJ4hJNiReQDAAAFP4UKcHyg6eA54BlBBSFEBmhqHVj/ci5ksmTcKFwaK1EQufcyBtjAFAZefQn9gM6FGEGDLIAQLHQ11GACiCHIDTAZRaT53QTWwqCKGVZE12HjkV7r/AotGPMlLyzcb511NIBLnnZQnDKkaSaSxM1kuASUCMZ37Y23JbGn+HAYvzFueq1Egn1haGoYCgsOGx4uddTwTcHP/9nu7eX6jz4xKKZktVB/qbMBTEQbexqmQmJ2yJ+gs8UaxizmT3n/8oOCd7eZrF9QzHOxS3svPGw/nAAuOspXP53pDXXMRSx3gvjg7f0eGP8NUKwTRsBsAoJOqBQsHZyHEYKhSgnpt18+2UsmILctAE1VRxD6EaiK2/X5nK5icHvYavo3taFXRWTaDxVdoTVXFZCPSZRRGHffM2XpwUPLWXuVUHf00Wbpe69li7bE3AdwV+wcNGObbZ1JfUEfGOdY5O4X/IK/GJzxNFgLDuXaX89myfGbn49HW19e6V94MxcFJe4D2yxgfc4bbvcK78sVCrGsn7UZNgaoqsjBCWVZZh0VFmmsQi0VHOnOAOkMxDe0ulRQuFw0CePYBv0Kda3GCTRRlHzXrJJsBSrgpgNENk486fSbwSgMuz9e1k/UM/vx5bruHe1uuViJuwDpkmB/N8SwGDK9kceSAOC4tQK/zxeacvZwre/X1d1ZjQTWhCMDrXPFyTyojgik9hVuRfJ+uqMcfRSqYLQglhM3O/WOYH1hZN7JbYG26QcLcBUcBrsKA9D3bP/6ereYvzQ8WFsSN9fV72z3s7Pb6WxuTlfOuZhjnEVLHteIY7jVE9FA91Y0ls9RqAN+U5xtv9USWDPRSgKs8O0OD5/BkXjhz9ZTCXV2wE0GfgLxYH8Dw3b54KVudFMuM6qR1sHt4cOo3ei+ej6falk0f0FNnbRgAwi2FAAAgAElEQVTYw8OdLVfI6d0+AQgKUI9icb1aqC6hZ0ChQkbCgRrv1asngPuoARD1OERy+kIUJzDksQEhSNcfRzscDo6wMg62nC+sINxYkvrJ+S8Po52PhS02c7ucdpZdbcyKiz2+fW83X33rhg9dKW94bJqwoBjjTANyQtIA82fLtYgz+L0LkJalRimAWHkT2DJACMIGKEaNMMh+QEQKAk259lq8zgNb4VoNzH1Y0zBXYbTDZh7t8f07W21gjw/yapW38Mg9okxi4H2Rv3K6vrUBUFuAeWP+8s98wZm+QC+f1RX4suA/q9v95ct+ugK/+b/9Z9Ov/sqvCBjJF7nShDn4q7q0oXXp0ABRNMYUXgQxRBSdeGuJjUpz5A4kuvIxdD5UyDCQb5I27oI/KNhIInZScRiVYt8R/MKhhcQEj82RCfxBJudMna0PxFqjKCW5mdfDKw//rcfd0V69ei35kdihEQXEZCFsQ79QCAwFZ0FjKM/Qpf3O3yvs45vRrjYLi7OD/eQfWtl8mRLyaCFT8KKQhOdyOthiuVCDw3v5NtcB3Q1ny1Yz83xSlj1QEcl0p6EQIDkUgKJzcEFrzhcBdmJ1efRhTItp8HoV+BS3NCt8NyaayfxKJvB4Rzpm40YFcYhhfXNRyAHXH28s7gvptjLeFIjY235/b5vbZyQDKREVwFFgpKSWrZgC0Wz7VPxRCLjAMGT0CSwng4HpK/hEHTKgJW8wtq45GnwHoFNNCwh9AikFm/E/jtHAWgCwUUqrJebx56owqdL4bA4gsgmPOuf/J0YrHlfQ/gSMunCQfkC22qkxo7Fs27NL75xoNPZ23N/bejVXAvPh8CiwGB8tAE2+e4F8chjs6mqlBgwpEv8oSKOu7fC4U3H2zetfUUNMyAVWALBa5nnm0uT5zjQOSSZ5rtJ/R7Plaqu0d5gl2AZcTo8q5AHgkDvBXuS7EELRyNZhLsaIHwzWE1imDJbELsdHgQj4KcKGUCjG1FvfHSxbrQXkY7qvpGxQFWTfPWA3lhpP3qafQt+myt3/nj9rzA9hQmxsUIhX64pSPHdHzwIAesAGmsWUST5puaT2IrNaWF92auBnNMdYMeLPyH1kCt8xnQeMhznjGCgkxrIwp7aWZA4AimsHcwuwWZ6LdW9h0ok1hYdsOn8pP2V/Ill+J7bWYrGyMF05jy7oVoCIyL/OZ4H4NDjH/UlprIsNoXudgD4AuXi5sN379xb6jQYzgKo0RrBo7u6wZXhmE2z3mPRiZxvCWm/Lk/z7GCSdT0elCPN3YOyzFoOwV5PnQpw6WxIogieeR9AboXeJDdVZoGJTYJswEyufVGrkpnK4JGytZ22OCnvRjYSdAtMCaTCMHJ4z5KoR7DV83JAa86w8hd1FkzXFQZ8ZBm80S+xyONj89pWujUL+kKz2sHvZPyuLsO4YW+cBxooUIM8gTMG/akRh97XF3lm0YAuSXclbU0ir3+s9E5iB0PixRUkyGwlOURgS+7aMpR3rRFYJTq5b7O4kS8wWa+trACSevUl7LUOV9nSyD+/u7Ntf+7HY0KgTWC8KAFG6M2E5c/MarFHYi3iN1H1+mP8E43E2FL1lixt3v0JY03gokljM3kMIIq8LWDaaN7pmSN6gDNgEcA9i3FaHO4W2Ragr5s8sTOdaB9i7BPhnq4kazEtg5zLXCK09vLcAIG2INZwEyAMoUJI1oAasX4LM5COJJ24nie7jA4FqieVYW8D2H0fZDIiZiYwbi5EYxqzzUyYIj6CRyYNFj1/jKFnrPF8K2CTBWUyiZCZFQ1nVtubZhaMpP9hY50xxPDhAHR9lFBXcL8l++UIESbngKkAgsYDKR/12XzGcCCyZw8K5CDTlrB2Q2JM4T+gcWU5xZOfHR9k26MzsKjG1D4AAz26tLdxwFluLiIGOfO6Q8iNBBhBlIHW2sdnb4/17W6yubb75WgPC3e6jFdXR1uuVzVbXVp2dDyyNvPNohPb+NHwzwisZEKcaK7LPA+wk+F1qP2ys57lgD/UXFi+dLLx82Gtt4C3IfuCOutg8O1nTjJYt1zYyAJHZbqDUdvZ97nmHJUXsueOrhXnGmcg+48JOlLodYvHBswibrHZMR4ANgEDJaAFUnJ82YAtWM4s5PuP4MixkTwODao5l0qWy1S3Mcdb3KN97wCExsupCw63ZZmltdVYo43x7Zfu3H202Xznf1pG9C99OZ0OgYRShOvg6C5jHS1HjB4thZ+GVSWA4LHUbxCKFURglqYCwdL2yan/Q38E2ijeRH/P5qGsE4xM5ugbDrEFC4zoG2VtrdjuLs9aK8r2C3sL02oaeYQSWCdgGdObjRS72O8zNtQjRgKbnM1YZqeWbaw0lYCIT/FhWJwGZDCe8ZG2XPYxUwNnRivPFnl+/UB3VjKHUTlhgYC20293bilCarrTl8loWVoQjDZ47d6Nso5Ax1EJSJPCsB4n1BaB4Z97AfsXZwiQ3UsgPfptYYwB4ExYG4Cjno4CE+NRKrA8CFEmwIn2b5WuRB/DQ3T0+SiVBACMseepABnANyjGG3jDiPuUaCIB09gMVKgUFL3myfsCH/OObd7a93mg94YvN94ySXOcDCezt8fAUuhg6pr1C2DRxE4COByhgOKsCsNfDUgWJOxYQ/SAv9BwWPMxFPKfZcwHnsVKKkHszyMH2prN0PneWYYT7LRfyZOc6VRcXfIvVzSfPfuqZAUl66NvD3Xub45frJarVhn6nWp9tHJYua1GqqM6xMfEKLy47zdkjP7V8jlf2aH6WWUtCvCwkenmY91Wjs4zzWqFHPZ6zo7VVYefzO7u5/samkWCmg03jzsrz0XzLLV1/I9Wcvud8LmYtoOF8lUsRFYYzixYba3kWwsEmQNKAGp59AVC51f7O51UA3XIpVQzD84FzkHqS2hp/9+qsOgugGZsMBgnUrgl+1rCJpbRyxAgGNzGWMNg7PLHxpbRQOR4qX4I/KE540zN4Y1+e2//7f/9fGtRBavmVH/2aXd08E9h8UGgUWQDstYNUKfJY7p3Xd5bHVpe15QTqUrs8ea2i9GEwvdleyWJE3st1rbOwuNTqo5KUHo7AuU7P89//nd+z21evbJGl5tEfoKhI8Ph2/tttCXsUUBRF3OAsw/GsJfyP/gtLDKm9qDd4rrCk8Sykh1WYFUqsQGdPwhB5cOGEeNpD1oAsgqKQs5wajgH/5vpGZ6pUQ/zTMzBwvZj8c1VfxlY1EBZyG2sCkM+2+Ppf/YIzfYFePqsr8GXBf1a3+8uX/XQF/vZv/PnpJ3/kpxYTdlJWkqNOPkV1bB1FtQcwEpuFLhykwzy9PVuSBWIbkQirCaWwNnx9CG+iqe8lqVOoAKEAyIhl8QN4RNGLlN95fnEwSXreuSRLSIf6B8afmhpf02yxL+QNWqv4ACAhtAFGX1l0li/mNvmtDQRvWGDJYqvpM2ykcOpsd2/2f/6N2P7yf/G9bdap/aP/bGb/4r92a0OEfBiwFGkeQU+kEDvGnbyONI51AV7leS9pPL58/D7AqwBgpuoyfRc1U8wDuqM4dv60SG/8NBbzCKm/HxDOojh38xPYeBjMP4VYMBkNnf+YCgZAGUBOoSKDwOwgzh071IOWyjnfCITyPP4OYBASKb6P3sQBHZ4LQ3CBFRjmL5SMTjcsdqK810gzHVSoC8iYauvbvZPwerGFfmpN60mS7Hm1dQPsSdiZLkmXhg1Ax0nCACUBSTvrqosLyHoCTLinLqnTMWMEiFhggzxd+yfze0AU3yr8Pmk+kZaFke0+PIhZgj0EvwiLguHszOWdHxTrDMYHheliObMzMt0ostubZ2Ju0Bzl88R293cKJkPmQ2AX8ihN4VmJDc1PJcCNpNsQcK9rLA56O57OTt6N5JUiE9N7gUKmwIg5SapNpfsakax8auX/Vl0OSnFGusdkXHYahNUMAKnOw5UmRgyEOQE9yNgw0q/EltMAA/YdLAgaKVnmufuL75g/lEq2FyNPRTmAdq/rz3/zvelK6QWnOLDmuLMsCQUqexahSHzymgWEBtS7iK3gCfQFIDpbWxIQhnQfJinMXs/GgGfB5LuawVCDrQdYD8hTFpansTwvAcqa/qIBQpTjtzaYF9YCvgDeWTs+XsGwNljnsG+eEnL379/YYkZoWGoGq/58coxjsCyPBr1xrJ3ItzR7Kna9WA2MSMp4e8L2Gws1EMhRxZHmuY0jG4rLE+s5NA/WsMAAmKGwXlwoHftRJL8/TyxmwptoUtDbDvVJMk4HjPNzSJ9HsVfwqROriYIdSefkGkwF3pCqDAgekOL+lJDMfVLYlGPAuC/A3sK9RoLLfUTCfHIhNyA5hMWpUQOgqsW6nOTDyjADNjo/59hIsm3BXxEv6JZBCK9LM1pYj5SW64MtCGBDmlhXPVonsAUgIhFjBgYgjTNs2SBC3s8zOCog42q7svr0KBA8nM8FKLGO8QzspkHrQfsSn77HZgN5PgnnhIUFSmgH+MYL0ms7mwKuF8AdqemBGLgMKIb27Hyf0ysNftr2YukCr0hSo929nzzsJ9gbQu0vLBj2gsvh0eJZJoY/PwtraGpLG5Hdh1gvtBbNcxsKBkCw32KXjkyzqnR5rHJ8fRb2Nphn/TRI9YAPqAMPANAGS1NYogurq0cbOoDx1LLZKxcAOJbaYxRg17CH47+KfzlHCIweWHcAWiS+VxYnC97a4hl+iIRlsYbdvgeTMOBaoAyAtci+ggw+jXSOIgBJ1bzWFmYrl4wMCISEebbUXqSBkEKdaMoZFPbmjwwRavPTpVkduDVLwE13tgQW4uiGAvX4wMlrwxCKcS4vOo4pWEN6fYaMgTxGATKwEoHtiT+jD9Gu5XsT7FWZ1+4VwFdPqc5vf1o4tle3t9BDjhrY5K8tDHsBOlhKsGcALrPHZrMreeTSEp8uBEBmluUrqwC/2sL8eaQwIFQlgUc45YN81ZHp50rmRk5+FrOsqXxLk878xMnt8fUEXBrHufnRzKYGsJq1jI2OswGYelRAhP2xyVSWzd2ZHPkzs2S04VK7ILMV7HGSFzvnVQxrVgOfQIxHhlYJoCYDPQZCBC61vcJYUJlgQyNmH6Eq+DozQA1g8Re2WC9srKlNuA+9HQ8Mhjy7vr61gjMBG9eJtZlKIQHTlkRvPGeRNQOQvnv71p6/uNXwCCBxFACErYgn5iBSctYMfqLUQt//8Ma+ef2tbAS45txjrJMIC4Oh1mH1FOQWza5cqI83WA2gFmNzw2N1kpd2P7iEdPbUunR2EdQvsKxRNcgeQSngZAKgJADI760o9wojbJqzLRcL6zrPjjuCVl9ZR+hQGtiMoDnNjCcr92cL84WGs2MPKLxTqrg3zW3x4pU+G/ZCqCUAbyZ/Zn60soH7zD4K1Mj172AnU3OYXQ7vLUxD7WuTAbijiDAFnlKP6BgGsIbs100Wz+c2tmdZP4lNjmQ7XzpFlF9L/tyVrr5s+0qBXvWZuhXrJudvqcE2NRrWINGg2iPkodJg2xEZPM4Jhh2ceaGzmhGrT+xyFzAk9RKg+DhIGq2wIXlQMxzMbPf+g22uVtZBeOgZYDHob2XLo+FmjD9ooMEMoabUpX/xL/4F+zf/jX9drPQQZVi2FGNdtguwBsXsd0OnCAsZm+TJviDkjzMI8JtAIsAz1cEMbgme8vUZ0xwZOPYSrNFeZATqL74r1xTVEcF2hL9SUwHajkqdxwsfwBjFmbPZYH2hoChREWApQ40v8gPHZSKWPOc9xzIDM14XGwo/XstqIp9ldjw6b1nOJhiMVdvYcvnMgoC6tFVtVx0flUVRnSE2zCxK2avJXmCAx31zIVEMh4uzU9TByq7U/zBwGOxyPNiS0FomMaxRvHtbs3v88xfUbJxqsSXZUvsKiqamQjHUaSgNw5y6RMFZaSbgUk5dBJ/C4MRaAyI7vqp0Rh7ezGfLZ1cCC7EH45nl863X1xZouNRqqI5VgwJxOR5QBe7fSXHBWpIdj4RxlT7jpYAcQ0/jvIPZ/tIsFPj//pff2/r2peUMcwmEUkyWe84ciBpI2UQNxVqnf4CgoUE/NRYhvjUKEpRhsEdhy4c20F+imsJyrm6twkZMmbv0I6lZp3Qu5+ccTeoHFMqYLHRGmGyrfNffpbC3nfUdCh3sJ6gb9WdYaNQX81f/whec6Qv08lldgS8L/rO63V++7Kcr8Ff/q/9g+sf+5D+iySGyLo38aBIHfNGIkg50oMMAQHIcEKyBRxMBHrAR8BPkwKpLNYPimPUu6V3MKGLRn8IYaBwEEiKx5VBl2ggLA+oPxMqq0FSd5GO875L50uoa/7DSFjNMyZ20Rl6RMA8TmBDIA1Pr+kAeYH462VTvxCSMYBt5TM0nNXint4H9t//5e/vr//3RfvTTb+3Zz37P/v0//8/LxH5o7gUEMrWdL5B4+gJH8PYi7VnScJBQmCjSfOChBxVAiTVOHq9mW12uTd7OPIAt5O8dNB4AD4BCKBaFK5z4fxqL8mhenpo10tNAY3S+W1w/igWN2Z9eX6aLk5hNGgaLjYC3GL62FRmv8qMMjKIKJgG+cgSHTRYQfkDheTk6QAdWYYAXopMSp0uKdP4u6dwk2ebWtchBY8e4AlRcr63a7yydZZrUF8XZrjfXtt8fJAMuqsa2z57bQEr0aq1rU11gJDhQkHXFpDxarp2MGKkw3lERMmuKK5pVWJONCm4FMcEqqC6advO9YVm9//ho8xmsG992h71laSDwlWYLxq+YEsOgRHaAVMIPNlvn2/by5Uv93g8//GC//tOfqdEW4zlO7VIAoKYKGfLjQMC9AsT40EEiyW5bHmz51AzzHkjQ8ak9HU92ffvCScjh6cJKzlPri5OdTvhAYtpPKJxj4sFgxdcVLyauBY0F4A13AKBBsjnAuAxPS7yl1DrZkeufzwQkUAD2fGaFsyHnPdmlLG1185VYi5LFTqMLrpFXIQ0UrAaAl0bhAXmOXBbvMdhlAC1IOwntWNvj3fdikCY5zx8WCcjkSk3qaSjwuaNxwe6h7VvbfvOrashOb9/YHAYKLCaaExJakYqeSBeu5EuKpylS1wqwqR/s1evvtObL41nfj/AorlPgx7IH4X23r15Ye4ApgnXGQl6PPKPydvadTYaaAZ4zgtSwEOgrscVp5kg9nlrC1AZr8I6kJQpCBVUQ0qfPqXAEl3QPM9/p9LFFgAhOUAm/HPAhqRfvB7PWd5J7sRdgkZTIDrkcLvlbQTw801QbTyxomrby+EFMHrwgL/tHWZBki6UNSCdhWDAToYGsYWbtbcEACVDJRiPLCaBDANvkgjpg7wl3hUlDU1Z1CvrA35hlLLsRPgJMJMDSKJRvodjZBgMamaQLwKHRpumk8eczNwytADIJphnwEmVRTtYWT+zcurLifNBZgScpV4YhAcysm6++sqlG1guzN7JovXEemjMS0UmcRv7sWXcpxIqmKQKQ5nIRYDff0sxXBjfSBiiU7mcsD2247N1QDs/V7mSz6xc2Fk8pwdo7n0DprhKLV+DYSGZNYlVbWnHsLc/Wkoh2U2OD/BCxknB+gpKj4ieM3Yi8DglGumggghUBjHXW8HH/YLMZAwf8aR2YzbBHfmzLGzsdfm7z+QsLvI31/d7CDBkz3uC97GJ4/TCa29i0ttt9kD3M+fxgi5UvMHeObFugp7PG4BfAJHJWZYVM+EOvFbAiJECEbAaQB8vXNIkcGq1ZAtOWUCSkw0y8crNLb6fzXt53IesVOeoa6cXKhuJB6y+fuxBIzvTi8s7ScKlhY766sTGABVVaHH3lfLF11g3WEr4UJva4O9ntq29tf7+z9ZYhQG/F4WA2JTZbvdT1Gxl6RB04kNXHQeBUHzZEkFmW39jUwMbF+xTrIKS1nfbr+WarwDBu9P3De7u+3mi4BLDKemQPIpwTplTIUK6G8R5bHKI8oYYgiImU6shWm7lsQQDgCeeCzcZ74dOooCkBGLVCXnQ+KTyM4Lba0jms8d5Wi199sgS/2HQG4N/pzGmGyjbLr6xo3lhsM/kx409OvQEo6ZLcK0v4fdQkrRu4ATIwiAZkCvLUTh8+2vLqytqisXi2UAgPNkT4WbKGeE6jJBD7njOdj9h22GOYbTfP9R0aMciwmpgLXKtKGNW9fI1hyTr5tvN2BWhkPXMdCYPjz/CKDwMC5VIHtlxdW3lATdTb6upa6grOL8CFaTpaw97oMRdMLZxv5C+Mhct6HqnGQ0nyePcoj/vrqxupKzinCIuihiMclEUOK98nKAgvVggBMLqXLmRHVN++sbo8Wd8WAnwZ6qRRavnVrVNQCLRy4J327wA2ZWshoE511HCH892zhTVYFUWJxSixCPxisL6+dkNL7+iCNEkaR4mBkgZf7rs7S1I31OYsiLO126cM5Q1M88DOu0dbLOd2OV4ELi5nC3n2oxaKCY4rnCVU04+2/erGju/uNeiabdfWl2frR/xjHQtP3uPY+AjgoVZlJ+y1Lgg5Y+A8TZVYjAR+IZEWG5S0cwFUqCFaFzpWVBas13Z+907khRiGbN8ZWDh/N4VBChOVEMCCOjC1sfUkiabWVAghoCZMZKwvArxGnRyf+hkGdIJdVkuYV6ozheAsPDj5/xF1GEM+AZo0BRwgvUDdy/lOZweMxusN3qSJPTzubbO9lgS9gmlqnoIy1V8AhsoCoZb3ZzrLXZ2XzxVYVzcH2zy/tfsf3uj3L8eTvfzxr9lwKkVcaKtSgVOg33jYUyvh7c45jnsH/pk8B6TCQ5Z42B/s2fNbe3z4qNrVnZ/YgwR2vruz2fJGQXtYZEDIwM5MA6FsZfudy4UYx9riOaxvwvq4P2DIzou9Opzs47t39vL113quF4uZbASKS6UBDoGtaZoI1FZg13mncwegeL65sbYgQBeGM2xvBqG+BgPeeNHzl6GQM9/Ox4vNUHFQX37qb/jZurLT+az6amg9W99uXR8xdFIoJFEmUgHkhE9ZHfM565E6tLTlHMuJUteNz7xcLi3Ab/bDO5slM+cwFgdWHHZPa6STR3PdNrbd3tp+d1Q9gnoSOyGsAFhf1LOchwycqKd5b8BzDj98X0FpIXAQzMr3EVO8G+zD3Z198813+kz0OgF1VXmyrjrZo4Jdt2KNY9+QZoF5GX0QZxpMatZzBfqrPm4kyDfNzacpG7FtI9ODgQXhdjOzqjFv9U98wZm+QC+f1RX4suA/q9v95ct+ugL/z9/8T6avv3kJCU5+S7Mcth7yn0hFKwwyhUHABOkAvmJJDBdXV2ItSZZFIutTKikMCg47fCcJO3FyWmQbFCJ4d1FYwsiAZXDSZNJ5Rfo21o1AJBgtMAZhLOlgJ23+dFbxxtQQoLBT8UiDj2E8lgWh5dcwdQgk4vAHuPSf/JMgdFZmLSbxc/vhDwpJopL1B0uZ2iIVxSeURkLJ0kTxwlSLBJohY2Yqj5wKpk5RwJDEsJxi0jX+juXq0uUBG5G8wUgDMca4frO5UYAC4Qz8faTq2y1MSVK8ezXjvrn0VqTr8kKFWQarp0fW5dgKyFJms4WYNiSpUDDjVgQQHUSwlloZ3sMe7fujYwNMk+33e7u+uXXSIJi/sGHxdAPcJvC6w7+Q0C1PQRbZbK2k37ZuJXeVA1MPfg4zh2AtPi9NRahinvExXmsKDaDBa/gOAEOuMYO1JWN6QqSUPA4oTEgXUk5MyVyhTdGKvIt7IZcDz6XlApTyc6Sz0tvChgF00pTYPDsc3glcA3ACsEQeylooypPNZxsnBQQfk7n/9ATMZ/Kl6klkR6ZNEi+NGgm6AoNT6/vapiiyDFAQaabuNKzqUY0yhSyvCFMSVg1p5EkyV0PE4AH/YEKGmGwDUnMdYD7LYYrvocYP8JwE1Lm+j75TQPjRSanTmv4PeLgRiAXzjqeXwK9Jkmc8OwOlPSMTo/irBSiGGaE2pDyXLtSMboBrDQBbFS4kQzYWrWHgGT6xqynkYfKQ/A2IjJxXbBcaqsixVvGDo0AdhshiUo2xN6hLlxQOK3AiYIoJPsxGD1WsJITyHcMOg2KUtOSe7w4zNZVfIMUw7BSaTw0tWDukLsN6Lk5ar3x/GPZV0UpirgRlpIkMgLgONGs91zq0hqTwFEkfbMRO7DGYDABwNrgmwUeGLesDBkckp+NV68l6wzE5aT5Zm3wcWKfIgp3HsMIsaC6wZoChIG3nJGBqGi7ORkKAF8OVRAwJ1ppjmVOQowpwXogw96PEMUVkqQHXToHpSGZhss1srE4usRamsB5cEt/Pjs0stgeAoEvLFdddASkMl2DBE87TO+YyjQHM16mxHgANlpAfSgYJ41aBhCF+r555gPclezPPAAyaTIAoH5Hm9hMjHl9TZXR3raUMJpj6iMIfu7OCYK/l0v6Xv/o/2J/6p/60knQHmrEClg7CYmSwnqUJjC6sLGBLwrLCTrq3AIk14FCFV6ZjnsrLLvGtqPbmDwQqhWI7cm55hsz+Wq9BIzVNtYVxb3UDSIdfI95qPIt4hDNI7KztPYHfSNcJL0EqqMCiCma98xiXPBblBh6fSIcJ8BgISXThKAyhAEjEusa/j+ucErYCGAj78EYS1breWZiyP9JgdzZfz2yoOgt89iCANthU7AmcJ/i7wpRm2IJnIc1h6LxFz/gtc14g3W7N53mEjSavQWTBMHhgtvc2lid3HVnhXiymPuefQq7G1lbbtU0tg9NMgCWeukX10RbbxDoC5LwbsVgB/+b5yg6Pf08hdTD4OvlIny3p1goqYSBIzSAPO4WLEJDpUt0J4xKTZ0SxIjMKC2RTgv0LgYsoWkbZ/kT5zOry0ar2waJgq/vGOuFczGaA1qnNFNzU2Gw+Ex5TsVfAZCcYZe6uESAygHgC8EPz7eUa0jYMiuxs4RjZ9nppQXBlNsAs+yiAxef//UqAHgM3KWd634riYEFSaQDjTVtrSAmPOJfwKsTyIrXL7miL1Qs7XN5aHHxtXry3JFhZELQuPCXQ7Q8AACAASURBVO14FHh1fngQ+7C4XCxNUI/ALI+0HzEUHW0Uq4wgF/zkE9LYGUiQ+IcCqCTYE1EKa6i0COnqhI886dxsEye7u39rz5+/slHhhvgLJnqOz5eDGM0wn/NsZT3MRB9JMAxApLCF6hr+m7CjzfVzeeID9p73dzYjyHBoFY6XLxw4I89M5siTL+9Kb7pYGrt9j/A6hpB4svYA1h7WM26QKXEQ+LjH0DC28kK4jYl9y5BwtpiLGcusi4EazypsUYBGJL48cyH7p1Q5tWTO+Flr0I8fIsqLZGP13g1qc/ZbHJOpRWACsp0BGmJZZamlq1zngU0uTMx8F7IJmNSWHyxbX4Hjmh/PpbBiH9BgjxAuhnKEdo2pDawZzyXccxEAqVX7eL6sJNizqRvzee78KVGCabDNkKfToBMvb7xyVZtkjhUasU9QW+n878XI5M/wm69PXMhAvqmjVXpN9hB5J8eBC1nD8sQj+M6lrqehs/ti/xOol1C7B+alG9n4YMvA2hwaBrYuiIxaWHQC+YmOsl5wPqEoh/BVZwuAvY+YOnSqJViMeKqKic9aymSPgaftUDwKUMOXFMsc9rURO4XDO4tIo0cFAuMWBc04WrLYCNzktT4FvZ1OR0viWNcQZrwyFcSWxYcT5QzezrCgGcY5VRz/6DXyhbUV90lT0Scvchfs1tcngXV+jNUPAValba5uNbBmcAF7GmC8L0vVeefDyZZrlBqFpZtr88QE9a2rL6obZOHiBRrMM3WAOQwQLMZj7AJnqZPkVU3+xMOjpcvMjvuDzjBqJS48V5a9lNoARiUKwanDaxi/Z2rCRh6jOo7Ja+C8wsOV+1J/1FAZL1MvXcjblevC6/FvejyuNzcNZR8s+gBPUYVTEvLba33j333YOz9VBsWs865vpTDEJiLFggVFF4zdnOE1gyknm09CAt6479iQIMsHwMaCKXCKocm3NJ3rvTnMAL2dWo3gro32dYaY1OQQANgzOBNKKb0iXTvY0MUJb3eNZm2xudZ3hLhxfHiwfLlSnxjnXPNWgWgosNJ8pX30YfdRIWFj56nWTeJRgy9ZsvkMxjmDGey05iXs29R0g3mdp4HD+vUXj9UvyMvndQW+AKuf1/3+8m2frsBv/JX/cPrpz/6orW+26v2Pd3tbLlcCJJh4B8gkCQqhxgDMojl5SoBuWia4zuyeZgmvpHz5Qoe7/JqQyp1PCgpAYwFTKvIBK52EG1AUNoOCdIQz+ApSAFQQIEH719fWXFxRMgKqSPJcCCzgcFYIFlLJGMlQZ+2AJAx2ba0CJqRgIriia50ZfjqZjwT5gl/pzqLgVtNwNSGhLzkIb11cTpbNkCvPxM71LRLo+P7DLwVCzLKFmC9iRlJcUnTBXCXtWMVzJkYCMnWk8nVd2PPnz+14vNj6+rnAanyX8s3ajvd3LiW9hZkFiOoa3/sP7+325kqNH+w/mp3TiZCPmYBJwBLfQzYDmwUpYGvj/8/ee7jbdpdV22Otucpcve1yepKTEBJKIAQQCBBBA0RRSgQBPyBAaNIEQaovCLzCh5SogNcHKiAEUOSlvgGlSA8SpSSEkl7O2WeX1duca9bvup954j+Ro5eXoOScvdea5fmNZ4x7BJ5FUmGb0krqrTgwp+YiWCymqrebWs35Z/hnYdOlWi6I2hO1zWm+mJtjxVyjYWSDrX1vDCc4G4KFxSNNbAjhgmYNuERUgeS7TfACmbuPYd1xONRnRUlEckwg5mLicBxEJvBkwkxsQ1lrbd0KE3CuEmdC3OTvZvSl7fPGm6/XbEbED0ZWTq1WV4P+QK0ObCs21qmVLRhvqZBYw+104tuwxxC5WMx15MgRa/HFGVqtVLSYDNTm8/dD9ccLre87aG4Ti+jjFqhlLDXcdogNNL4j/GaHN4oYsiZqDobEqsm0wk27q9gty1J5dq0aj5hBDDF24dmQZ9OmfQwI03waoDFgX3FQx+1UUhTjDq2T3zfm2mLvFmPVWduqxY2yJlj+WX4Wc4bgrrN2UwPUKl4gDmVR13IVTurKDjcI6gyy9mebQynWeDxRo96zKB9MWU4f1U4zE8h8YusckB1NRkQbGybOIORGfmgb/gKR+HBp9ysiI0xO/iEOW06zoxgXm4mWK2N08ZlGlA/lONQXtTzZRItLwsQDUzUzBxztwbijgziVW2uamxvXC9f5KgAJAnOSwxMCKAcZnGi4mHEB17MSgkKkxeBOVYgr40ZXthDKUMEIcRnaA2cJ4mTA51/ISiRMwEdoBkXB5zmfGO+TQ3DZSnJo24WRhjiXNydMpcIBsWhMQgb4cMZzpiTx/EwW5hzx5rRRI4pmTkTuawqMWFRwUF2OiTNzaKBMopVxQcH/zvv2r2kC5xAczInnOXaIB5fCM5XnhWMFNWQ/QZXMVMDhWnOVM2ZqSaJd1xrv5grnIzuwE+c2hDOIAQTXXKoAR0+hZK2/uLk5aOPUbFOKw3KEePt0oRI4DN/LWN08p83yy3M+E+qJL5JqmE0G1sI9Hk/V620Y1zRZjDOcBCy1Ykn+fK7EnN5FuYX9Wvo3q+jgSKNZmaSFq8jbUbCa2uGKWDGLwmqVoqqyXBYrLkJ9VuSCKsxzyp/FqjgFzZZ3qlKvyCkRH++YCJ8UYDU62RLKXC8sgXD5hlmrtnF42YU5WazVD8z1g5LlTYhbsjSh4K6SXZftnnJpQ4PhCSvCWfmO2hSMUNgGA3s1VyFXULnczOLluUR5eOG5yO47f8Hn3ZJKjrzJnnIuEc7gfyKUpWrTDnRZWZ+xL+ST6CjjnI1NvB3v3q61TUoSebavAxbXYjYy0ZVStlwhVhiywGlpNp+rVINfTLkIKmWiWh2HesUOqbv9G3TWISLjMzUap1kZUq6E8B0bCiFK86q6Tc3HU2tt59Lq7e9gYc6ipiw0QJGuFopyvqUsFsSdy3nV3LbSFQJlLD8ey3UOahnerlyuZcvCXEKZIriQm5QKJ3Ns5Xi8jwfDPbsPa1X+74g/WYqE9zsCIM/HUrOn5SASt8SPf5qTN2ur7no6dMaeMQLn04V6vX3Kl1taTh3dcMNUv/71CR0929H557dNQMlFVZszptOFBrtlRX5B+w7G6hwINNjdOukSjzUYBxqNDui2G9d01r0Sbewbi+Lz5WSozmmnafuGG9Tpdu2eRTxsNDIHKGKC8XZhRRfgeiLouJr0B4ZbIbGAyGCFPaWypntDNU+KBfAg+3u7wjHGzMXiYmIM8JIqFCVGoUbjvtoNEAhZEohn1WxBwVOkjc19toxFELF0EGVjLMVzOWPX835krum06louRjYrIQhZTD9J7JoE1cMzlxmPhSXzRYDjHf5qo6k84g7vpXmG9Vh6Y3uP2btIRcMkEE+eTUfZfMWyGvYtSzQQE/zuSHV8DvyDtigGz2HqaIYqIarreVYKl5bh34IlyRjLONgCH26ur057n9JkrkIJ9/3cxFp7F/HMyJMgoqQnQyrQ+E0h0Wp6QpXWhpZL0CE1LeZLS4Zw7eVYNMah/BXN4k0Te5gx+R7BFnCL1pktKQ8llWFu0qwM0krOQOcYfx9kC8qkq+EeZZRNrVZL42izsMKFaItiyv5Y0sZLSwvUm11NBnD/cWA3zQnpe3DHm3L4yyuZSWGwt23LzFarkzHbDc3Ech8mfMXKlAbHj6t3EAc2bsjIUFu2sGPma1TNjcc7H564pWEqpJlm5hq2SLfrqkx8nrmId7KVERDRX1i5FjMMszAICpYVtW5do+PH7Tpp88yEbR3hWCbNMDGjA+8w3g8so+37dhChEQBJ3YTm7i7Bb2YLnzXUabCzox58TD6rxczQY2BqOH+Am5mOEbbrhqHJRYEW07HcEhgEhNAMA6FoqO3dPStQLFdaam8e1qw/sNh/nnefv1S/v2OmieFgbMiNW2+62T7jw6efqRImBFM3WZ5G9rOwLLYofokUD89lnqPgbEhJ5RXOZ3avLUYj1Ulx5VYmluL6JV0HR5f3HaxZjlYgU7k+WXxwz3hLxG/ed9l7t1Jv2+xtvG0+h5hlrSu3hrO6bAgQBOjpbGDCuJOLs/IsynNLrt3L0/7gZAkiy1/eGaRiWHAgVFO0Favebmg6GhiqoQZSLVdWtdKwZzG8Z1ynOLdJhCBeYhKJY9J8LCBYjkXGliaJF4ap3HrTRukgXNm5qlXv2jMQhzvXLuV0VVzaMP5j32YKxPqsFBOeOkzb7DM1F+18pjpiKozYk85mZvmCIrksYSoVRTPmDmafvMpN+NNgWGK5do9bJas9exCus3gSRYeI9I5SUGtgOgLPUnntw088pTOdUl7uVp/AqQv+bvV1n/pl7/oEfnX1W9L1zf0quw3NvZVaRD5TeEwlRQxCKaUZWWkH0ZCEQc7EgyBj+KWRZuOhHbCrXdrP68ZFE231FDSY6OMotRbKalboQKyEjTQOPOI61Zw84jFFN4v0ItR5mRiJe4MDGNoLQoOB+ksIIfDiYCvBo+PnKVjciLbiOPBswGUYIALCwZ+BNkzgZVY1G8qKNZKkbxHrslNTrrqu2PNtgLHyCUQzwPCFnIoc7vMM+BMrusoGONyi2faeoWZB+zL8RKKhDKA5mIyRFt5Y1UrBosw4UvLFqmazLHrOId1KrIDFlwomUoJcmI4nFs81MD1DDVvzHK5hIs+ODTAcfvjPWwQspbk0Vr3u6vixm7XW7cklylOAmYSrk5g9nwPFP8TGmAXg4xL/RSVHb8nA8BzC7uqmCo1hivhRsEMGQhjxV2PAsbUu4myiEIT4NPHjjOeKiGPcMMSv2diYVHznOPUYUIkPJbQCV4gj4V4NjOfLn2NOwXBpBz+GE7bbxI9wDiMQcDi+887b1F3rZT92rmhbYkRtDnTdbs8OgSau4AzFPU3cCoESlzPXo1OyNl+n1rRYXeKPjeHHEiHwU5Ua8MsGNpBlUWcEZRxGWVETBzGi2ogW5pDgv815wbYcBEZFicXuGYARlRA/w8yRy3bfur44KGcxO0QP4m8MdeafYQBGDIGbSy8cxRTFKj3khpZIaUNdDUw4MbeocbASrSZ9Ia7YF3hXa7XFOSXPW5qrLfN546pEj8xcjNPxjur1tvJ57gkcYDNzQ1kJk0MpFDHC2IrWKM+wiHY+UUTzelIybuh8PrayAiJRJYtJUU4QGAsPoQnnFUI+zjiWDnwv3mpgA3DdbWgJZiRfVA1hIMjwCssFAmrNyi8QJNvEPXFnm8PNUZnrp4C7FuYhLlEO9Y4dppICjrS7GuIp4wjtcBbD6LO4HKJd5og2XAGFKrjmcQAT+cV5YExSmJMw7qrZYQcB15xRwGgzxw4HrgK4CH4KRFUO5mjpFtFMVOt07Nli1wmfDaK6t7JrxcoqKllJVq7YUDgbZfFMEpDLhSq1mvJEAnGt4Rh0QH7hmsRJhwOPQ2ZkjhnMUvwdYAdwy+M8KlRyWk0oBKnZz00kMkiIvZdVrlUUzBb2e7M8cRuUXMUKZ8PsuwwTe84YY5j4r2myNEc37TnM4oGLOXM7chiKzHljLj+Kak5Gr4tFOK0lK4VA3MtEzZwdBG2xgpgfEhf07Lo3py0OHZxP3L+WfKgpziPehIpiz4rdmrWq/GlqMc3lalflSqTpaKZyqXWSN5poMpnpwKGj2XNkCqahaiJ3gYXRcmmut1yyUK1FeQyR2JpFZiuVlS0w7L/SROU6h3tu3MQak12LZWcuLw6R2TMcniKXWmhusBIxWd+353m91dYdd96gYuGQGZirjZzW1w9qsHtMnU5D4SpWtOK5z/OkYtcDHMS5N0T2UNXtycn5Gk1us3QJpT9E+x2nJn+Bww4xPjDHT6O5rnqjZ+5H3pm0ZvMs4zlYLVOYOFWj2VLgcdCumQAMBxHxhXf0dLapa65Z6dvfu173u+BeGmxt6eiZB1Svb+gH3/+5MSP/9bNf0IUPe4Ae+9sd3fOssfatd+QUuubo4+dcRL78oKh8tKbhzkr94a7AlvbWq6rkef+WLY7vOKmxR1m6+V5BS6+jr33zv3X2mQd1xpGiGvXM8Qyz9bbbtnX1d8Y674K27nM/mtNnSvN9lSsHLMZeq3L9Jif5ikt7bpKQ4eDPAomkSLNdtwVjvt5Ts7Ch48dP6BnP+I5+dUNZL33e7+jBD9vRhY/YVFq8Q+GqpCS3rm9+Y6J3vfXXuuPOqS6//Ihe8sqDisI7tN47qiQpqVDu6VUv+ZK+9vltfezTl+u8B09VAmmyHKvea+mmG3L6vcf9q4LlWdrYGOlDH71IZ565EhoDCwNEWqLY1WbD/j1iCPdKu9uxmLdtehF1aD3HVUYLei7VyiL5PNZwvuGCzMq6hsOxet22NX4fOOOICjHu2pl297a0ScldyjsxsDbwJa5/kg25gmYskytFTXj3Fasq232cNz6lCWeFohWI1myZEqkATgZmJcKTFdHMrdyRn5tFQrGA+z9vxVNpAKqI50n2e1KaiCDBO4Hfw6K8ZqbzTSBEZAs8lsTw1ismvDEj4frELW0LdZ4TJ5fNjVYza/4u1pRLEfFwnuOATa1giVmAaLW9/61QChcZUeKTc0zkmAN10N/SkSNH5a1SY+vyvEU0tTLQXCynmBoOiKVl7PVVcNtKVDenX7hYWJJDLLdXC3kYD5iBVjJ0Eq54H1ZmyZXDchzsEjNwwNy5ksvyMSPb2+frxIFmo4EtbFc+/FPSZKQQEGtJUORNjIOHyjuH53e4pEiJdy8orbZwQSCSZqxwV9EqSw8teMZXmL/DDIPjVs1ZXK9UbQ7jOzA3aZzx7pnpmXGJbzPjUnLG/8bly2fIogPhlHeMOQrNRIEgx/MacTgrHbLSTK5hY6hSUMW7Z6Vmp2PPVWY8lgutXkfedJwlJsieOEWF2QvOkhZ7Ozta39yw9zT7RVyaPHNxIeOgn0+X9tkzszTabY37fXtPDAdD413zu/GfA1dAeRHiGp8B8/wMFJGLm98zYXW5zK4fzgJJgFAYqrN5WGGcpSoMSwQnmvKmmALUqS0kWPBHUap+f6geZgpbJmYJLhypmX3b1WJ0whA0oMDMKe3Emi/n6m3ss+cWAj1uWc5MfEZJjlm+oFp3n/a2dmzJMp8P1WxQjtq2M5tNAiUEe/6aknFVSYv4w6nNgSCPbMmN0A8GqAJ2gyU1ZbM43ClfC6zUE4GWWcRKzPJFDYczdZsk+OiKQFjNklAZg5kEIw70sraPH7c5YGNjw+bxentNPoYGxHk+b+Y1dsPFsmGkDHVi6a4sjcMSya4vzijlipb9YeY8TehyoHyU3zKbBUlHIp4WeUbixAbNlNkXbNaiCJCS3gqsXQY/TjaGz8qMMCw2SN8w02d4iwyZgFu/0lpTuFyYhurCJU9hv+IqH2Ws83JZOfB4FPqZyQg3e6gwrapWKylOcOxHKnZ+95TOdEp6uVt9Aqcu+LvV133ql73rE/jm/3le+siLHqvVqqiii7MJMXRhjdf5ymZWykTMAjkmxgVKRK1uJUa0PdOgajFSi/oQ+0UgK1hc1F7wVqCTlRhFC5g/oRrtrgkBiHkctNkQIvwh9GQuM8oOiLHBQlvKrXFQBlWQym13TfDgAEJBAS4xB7dSVLDDb5z4CuYjA+DTuH7nzTefHHIq1rxcKLZVrCw0np1Qo3pYjhMrWBIVK1ohA4fv9d66tZ9GNHo2avL8mQluGF/cKgeEWN4iNjj80ptrMOjrjDNON5cdwxKigx852n9gnwHmZ9OxNYcjhFrBBtFMYrQwCMEsUKaUJzIXmBsjO8zHFi9GJCbS1B8Bhyf6k/39REwYK2DpTUYzG8pZ3O/t3GaOGzba1dq6xa/YQjNAeQzdKa6PTGxE6GWIhj1Xrjc0gNtWq2RcLIuuZ9teiyVbSc1M5VZbwZRBDHHMsWKiIkVbcHnheBGhNVkIl1QWq7VCB8odrN2cQWdhJWn1dkuTyUjNdkt5ou9eYJiJuhtrd283c7tEHP6zWBpb6ZWXaDwd2jDf7XU0HE20ublPiymlL7ifEeWyoifH4RolWp5t5417WKyYq4ayj629vgrFRN06rrSFSi5xvro1JDvgIWintuueYpSysR9pDVa4UI7D3nisMkIqB2MEuTLXOZFsDnCGZMtcqgaxRzxlDAQngWiOMZLPkFg35U0cUmClEiVCzIM92bVCKrtO8jkt50vlKOjxPbXWeyb02HBMu3nEIIhrsW0srgrC2GJh7pgy0UlEQTPqpTb82ma9ULbrOlfkYFCR4gxtEcGO4vqjjChAyJuYsdKa6BGt/VAVynBKRQXzyNxHoCSImcOlPHbjdequb6iytt8OUgzatuxgCYJLaOWoCHOt6Jl4lYaODaazvV25lZo8igzK3CvlLK6Iw8CcEDkrZ6m0N+TPEOG4JlZarRaGZEgQ4EoV40impaLdAzAwkxQhbmqxVAp6fEpbYseWDxYF5DFVLmoxmqhab5nbe0ZcslLNoocM7/nQOKILmMtl7hEavPkHE+WrFU0HfRv2rTmZzxy0AY5uDlP8/BFFU1kc3mJyRNjzCCWJJvOJSsWqSqWminXi/pkz3y6gfKrd7WN2AG9XW1mfVY44cubkTIj7JZGVRuDP51C7moNkKMtbeKpU4bNlaAkr9eCZOhvbQoYCQQrKiuWmLTmsGHAxUrzctt+tWO2ay4RCG579fBep6lm5HYddWGshKJLUlgQ4wMdDnK55tbrrGe8TjHTON0HFoxm32bJrAgwAzzccYOAkit1NLYewkvNKizjDcAcHJtYgIKyCkiYzR1vHAt15c6oLHlrRwYOeoQGI3Scp7u5Y82mqdus0u29K9VSj3ePWHj3nM803FYZVDcfEeQs6csZpOnFiR73eEd1x+1x7OxVbulVqE93rvnkdPMgCwuw/WQkVYinsP26kAk5enNAc2ih4QazPnEKI/bDI4YcHM4oeYfpRHgdi5lx96p+u12885OEq1m7VPe7FJ7lSyiJAnhb9PXNP0zzPY3d7lNfxW4tKg5Ya7an2H56o2XE1G2ei02239DWbJOr1ejp6j0259UjedGoN4oivfpRF/n1DIaTmquWZt1gMVXUr5jj0VmMTAkESDOeuvvD5Xb3hDd/SMjmkIA5VzkX2DAXjEQQ5xTxD4ISnju53Vl0f+YcH6oyDFMRsKEiLmi4GmnuH9e//9xbNdtb03W/crL29sR584b107/v3dPFjA7U7vkqVgUou8eKKRmNHP/xuXh/98DFd89Mb9MY3PEkXPy7Uvn2855va6+/oFz8+qNe++Bq9+M+O6nF/MNHhzZ6m0y3V2l3D7eD2hUUI7oXvJWZ5BWpiFdgioeQS8VxahNVXQ9Ew0sKv6clPvVrX3zDW5c/4TT37ubHyyVy9tYaK1ZJuv62mL31xpQ984JtqtaZ613su1m8+imDySvX6YTmuo+PbA739bbfoq5/y9dJXPkhPeTYu3C1ttE/XYOrrhpubeuYf/ptWyVhOGukT//Ro3f8Bc7WbNROuWK5yj9o1lmPhULCEynS4Z/cWz2I77OO4L7VsEYQAxTMUVzbO0CnvJt539u6FBOHYexBnKTFy/vxa3VXgI2ggLk+UI9Gxtqmi21Y4j83Rnfh7ypVDwyIEK95boA0KJsYQ9a/XapqOt+we4J0RRvAEs5IqR6H8+a6V+rVauHozIRPHaqystCgFk5CTJpOxLWlxy3bXe4ZyYuGBo5H5IDan3VQFOXb/IhxzSCMttRyPMuS5/U4VTaYTtZs44ShWxQFK8R8oBAQU3jNErd3suVguWKkTYi4/N4xKMD+DwY58f0d13IppQ5XKms2soFq4F/kvXOW41JIV2JBYTmGqfKmjXAXmKpz0UN5o18TpxJ9r4Y8tYl0q1zVbEEEm2FCwqDlYjQSJF3QWfP00tfc2C3crtcrxHJHC8Sh7P+VdOSxBotA4261uz9z68ME9+Lqlsi0fa9WslM+YkIZiqljiYzYbq1bHvV9SEdREQEoiS56ATckWjicxXEmi8Xhs7N2EpnaE8eXcluIs1QeDodrrG7Z4I32wXGyr292nIEjlVttWrJa1aobKJyyZsmZ4Zs3xlOVzWTWXJXnm9gNbshwOzX1q3PIY3Q/BfWxGAOtwwAzQ3DDcj7yp/b0sxSqkIkISBSyADQRraKpcvqxg7tv9RTM7VBrODIZ4SbM0EukllgYgSriesnmD1FOoyA9s9ke0nu2dsDmYhTHFncY5LsLCxiUbZg7iOt8bM33R3Kf1di8TfeeUBJKgQu5GMsfvUNVqygI1p2KppTQeK1iSGnAMOZan8wFhPc9ZIZG38jTh+6hWVeb5hmu6WNZ8Edu8ROpsOj5h6RrSDvxzlG8xN5YtEVVUuVG2ex5X6gLhuOxacWOwnNtMxnxQrraNi4yYyWbYSjljFsA5K5DlPoCLTHlijvJAEB95RM3QkAyjEYVdFXUaJPXoFMCkg5vatfvXOLpgoEAE8K/BRi1xRle1mG3bebHV7tqiGsONzXV17h0WLS0V61lRKAnEyMNkkhiaiHMaCyawD+DWMDtwn9gMxQIHMb5QUoGSr2Wove0ddTptO7MgqmLEYLFcAlljwj2L3LxyVpCcKM8infRHDMKgpSDKFgf1LkxW39KVVsLLMkexVsuZMKXUO/uNK20ljzwTT3/qKZ3plPRyt/oETl3wd6uv+9Qve9cn8J///tr0QQ+9yA43HBcszlrPQPT+koGeF3+iNI9whaGJjTmuAAbXQLlCXjm4mUwuVr6wMg4dwyERYwaZVCXNF76a7YrFj4kKGXiJKZnhvYCbzLc4aafbs6gQ4gECjkuElirvNMjatY3ZhqCHG5CGWGK7iTmihoNtNZpVi5+sHzisaDZVuJppPD6hapU4SEONxkHFydLEjCTKREoOYwgq8KnYyI8tAke0PPs9mq2mtcrjouM/z99JLBju7F0cIg62HO7gV7XbXS18nHmwC4k8BXJLxLbnaq11FEY5K0zioFvGSRnR4lu2hl4+X9yVuCLnk4GCaKp2smeaFQAAIABJREFUu6WKu2ksqswAGClY0TRdMXyDOYIt/clUEJs7Mfv3JeOZzZa4R4p28Ck4IBEm5gQgZjqdr9RodmygrHPIni3N0VkwPEMqB64tjZa0ElM+ZQd0mI3E5IpaTccq0PC6mqng4FrLKxe5WgW+wfnz7noW1QoXUn6l6WgnO8zUu+YWwH02X0zVbcOOgyWFA4doWQahbzbbms8W9l0g8FIikXdWGo33bOONswYRmCZavhuEab4DDnZ7u3sW/ao0Wllzrv0ZssID4kecWWHG7luvaz7a1drGurxVpCox0XmsSq1gQxzOEg5+HNKt+KUQK5iGKhGB90eKkrlK1aL82cqKf6w8SAyjmcOTeHyhta4wOi4nZqDLqVDKad6Hs8WfW1LJ7jNEWGJnU9veK0F86uNdlJw1a3yPVrepEHWUlmnI5VDSUgzPNh0r9gOLLxVyZylN78gcPTgrC1VroK2woU9oHkZ4PlNpOpbjcnCHq9hXTOmBxSt9FatrClZ9OREuoaxAgXsXMRWBE7d4uUGMrqDZ3sDu9VqlkiEXCivDHaT5lnGOc+FISR7mLw62RGGOuFvDmGm4ShY+Q/iG4qCgOEcrMpgJBn1Hc2OJbSqOKJjale/1VczvU6uHw43SMxiiK5XyXE8LhSluIATMJIvxwSldJUoLWyoUYQPCa/OULzVN+M/FK3PwFUtVE2YXtFw3u+bsociOiGShPtVqQrzQVb5WVTidZu3JuH/sucf3VpRjZRMwyzKuF9+7oRcCyjl4fuZU6/RsyE9RrEEOTCMTF1M1NAyWKsWu3JJvPN5CvqtiuaIpzrdGR/mCZw3oYP4QJYp00VU7JPfteVKu9jQaIGz52jiQV6GyUI7nbYlDRlHBgp8zMLyE0ozRN524mi5Wmi6Pq1btqNPaVLk+kxMcUyFq2zPRKeMwhfc4kx8e0e7ANVbmoX055aM9xdHCxJJ8sS0vcHX9T2N9/9u36MlPuUBHz50ZhqFY5LnhZddDvqTpbCkXcYj3B9fCcGgHqmoNd9xcpWJDoGbcOuJ4V4vlXF/+fFHve++Nuu2OnN7z7vP1qEdva63HuwG36NQOYwWnphTuYgwyYmqfPQfeWn1d06mn7eH5et0bPqMLz7u/FbNNFvv1/f++VVt7u6rVeNa4Kjs7+vSXL9ZDHpAYLzRXGChf2698fiF/tqMK7c/eSOVcQYvxTKPlUt/6ekmVymE98CFTkTYFgVIuU+rCkosFBW3KFV19dV1//e49/frnfV122SG99HWUnMSqNGEuZ4czhAJ/FWq5CvWtf+vqj//kKkXFmh77mCN665vup4OHhiqGp8tPd3XVF0f60AduVHct1fv+4TxttvOaDAcqlQpy6jkN9g7ol78o6TOf/S/9+Jo9nXWvDT3ogq6e8MSeGrXjqnMIDVZqdA4qSOCptvTG139BV155s3LOQcW5UNWkpxXlTMJBNlAhoTRuqSCJdbTd0ue/8hhtru2pUT1N89DTdT+r6dkv+Lp2dylPXKnrtOSRqHA7mvgD3f9+h/Xu91yoM48eE7fM3mhLSdjVX7zmNv2frx/TKpfogfc9pHf+5bnav87fycI00k9/VNGrX/Ejvfp1j9JTXxgol+wojoZq1TZMrA/TVC6lW0TRccfBIl55lhqgkIgm7vloLyvddHHEedqbNvWYS76iY/2BXvnCx+mSR+f0yAvP1c54rm98c6jvfKOkb3/vVxqNZ3rBs6t6zZsuUrvnaznxsyKhuafJxNXzn/tF/ccPaN7u6/Nf/F0d2Qzl5nvamTp6xcuu19U/gQH+C138kIO64q8fr30HPa2WsT2Tt7eOqejm1NtfVhyTHODEz7KANMjS4vu5pKh8BWGc5XSieqtnbnfQNFGCY21hAhQOq7X1ro1329tbJrhXig2LvfaHJyxaW3XrtlSrNlnKZpgXxEgEgDqlNsbSrhi7mp9lSuy21bQCOZa8lKyxcavWSoYsoJyu0epZvH45napUytu9h3iF8FMl8u6AKkIcjdTf3VK7QelLpHqzZ6zgfCkr0wzDslwXwXlpEWCuY5AdUYT7rqSd7WPq9urKRfAbT/KOT0Z7EeUQW3hGUqCKAJa55lMdu/O4zjnnApW7bQ3uvMmcsdVyyd5XCLSIkCxxcLGb4OXWzCkHf5Rog/Gn4b8rUQlXnDnTAyuZpFgQ96aPUFeEIw7zP7ZiV2YNHLws7pldSRnE/sIW0iyrYdlHKaYG1557DvzhSk7TvR1brjbqLTngQFLHuKN0AgQIhPWGlqOxLeooesQxauxfu2byCpOVzcTwMlkNkvpAbJzOfFVYiMHtT0PVmg3FAcimiiUOIgUmuvFd+GEkt9kz1zfIKcNb8ixjUU4CAcc47GsHp6Wn0kkeK5/nyvM1Hw7VYB4Bn0RaxrAVMmyKLezhlVv5bWimBpYFfA85HIGcASg9g1dZyCmaj5R3WEQWNJ4MVSkjiNdtTmQWL9Ehu5orIJ1UahgvnndznCw0nozklusWTU8tJo4oy7VZ1Hw5NaQSyCxKkQaDibrtNRMMKRCczZf2jqJYDJe94dGU12Q0sgLHgKSaOUNpZC1rNgut+Izfh88DoRQ+ODN72W0aIiqZU6w2URAuVG8e1CoKVYENQkLE97RcTtSocY0xj5EqKmg52TOXOd8z7mPEVroWWFjiRu/1unbNRQElvnUFcWLv7s76hiWMlqORLf2YrYzx63J/cwah43Np5x7OMiQFuX4pDoV93e6uWyHnitkaB3SEExbnNIM6n2Vg1xIYiFtvvFkHjxw8mRYpyYGTTFICzj2i+aJvZcMI583ePmP2kjJiQQg2gmRLljzLGWvYX01VrjQUJzwXs2cBnFyBGHFKSnGwhyzWl3YdxbOFGVdMOA8nGb/WIVHFEto1hrpTpw+iaAk5noHWWVAtWwoA1j9FrJhGTm5JLXG5vdtXZ21N5XY7M1Dw3yA7WDohnvu+nYUxyMNd5+zMNe+HOXteel6gIkmffY8/pTOdkl7uVp/AqQv+bvV1n/pl7/oEvvaZl6XnnXe+8SorlYYxj9jw4XDEeUrcheGM0zzuvZyKWQyVKBKlJwhAvJ1Z+dpq3VeK+GbtiCtjVFEQLDiLVvRCRJ64Ny9QYPWseRmygXzjeA3lL4mltq20Jg35O0Nz8xnEPLGlqkVFHF6KHCyMoxZpuaTBk3EkUeglarfaGg+Pq+xS/OCp1lrTZJI1jeMUQLADcM7viTBMfIfGVOI8lEQ1ibsUipovEB+JdGWOEjbtxtvKSfPJJBMZ83kT+og1MQynIta+0GC0o15nnxXplF3HonQ0dNLIi4iNi41ZBzfQ3njXmKGVUt2+D3PWJThSfHM98b1kbe6pxZE4PLIt5ufGVcmAUmtkxS8hEHf+szmaahnSUkXLqVb+yIRVHH6Vxoby+bIVXRXKCKl8bwjibHGJZ2aHgaU3tU20RXgMj1vMYtehb11Io+FMnfWmCSg4IkIvr2qXlt6lgpgtfMWiNThmy5WMFzrdG6jccOWW4brONJtyKKnb54SwiquPoYXNN985Tg4GPcRtl0sIhlS5KnC2iMZupWTfGd8P32ennQHtGeZxveL0xTWKs2YVwITChRcrXEzUbrsqpETPZ8ajLDbbSpZZWRpuJ9imlA4wSBVw1FkxFU4oGpgTxTCe8i05bqLVdKhiwVXerVsrvdlOiKTC0FztarUq23Wp/FTpKpZTbxm7kb+naEVvBWOq8dlS5oQriVhRqbYmbzVStTaXP2yYgyzF8Vh0VSynSvy+RZDjYl+Rt6ECTtAUHieCGNd3xbhhcTzIxD9vzZxJbN8LBQpfRsacI54OpiGXwwm0q0opn8Wg+aD5c6JIKyJ7NXhqON8WdiBBfCXGRcTeGlgrVXNYFfI15T0uXOL5cBRT5dyuOXusfKbcVVLxlfK7VjaoIzC0AaXdbs3RcHthrblV95BW3o5yhR2V3X2KVyNzwcQUdhVj5SIG+VCT0WEtgg1NxkMdPkwJxJZKuZbS3J5FmJcrXJNtcwXirmy0uHcoUKkqX+7o+h8vtLO30r3vUzLRzsk3FefulD8GT0FJlmvOiBzXFsM95Ub87icjhVY2A5OTyN/KswVDhjXNmJ44qPjfobJFUxQ05C3z+vWv8vroR+/UkXuUdf4Dj+j2W3d04vhEvfWOvvv961TUfj3gHE/PedF9VSsPjLcYBgtN5nN1u23l44Z+/JOcXvyc/9Btx6Z6wpPvo7e885Ha7J5QFJ6ww3Dq1OTkuM5zWi4P6MMfOqbvfHOgtDAyXi3XdZQM9dAH3lvPf8k5Onh4JugLYVTQas7PP9QHr+jrQx+IFbh9ffZzF+r0Q3tyU67HWH5Y0LGt0/Xkx39MhXxdj3rU6XrNmw/otNM5hEzkIKymORVxvBBLjVZmyiWy3mgRsYu18mHPFuwwRpSxROw4WddgsKW3v/kmfeQTc0Wq6xlP6OrNbz5LB46MTYDiWqLAD+wIB94lywMKnUhLgJBx2rr+p7fone85ps9dNdY9N9sKRrHi3GnaCe5UlKPAaKwoqWmjUtRVX3++9m3coFarpckgpw9+4Cd62KPO1gMfsKF6jTbzbXs2Bqu27tiq6H+/+cf60TVb+sLnf1tnnztXpUqZH6VTPFs5JPLs6umPnvk5fe+akgq5is4/q6n3/+N9debRhglouYQIOGWGeUM3UOL01+/e1tuvuFYhBTupp/e/8xI96MF3aKN7upWZvf+KW/U3/9/1atd8fePqJ+rwel6LJc66lq79r5U+fMVEX/v+9xSlrtIcTe9dJRrpUQ8+rHe+53x1N29RpwMftG4FRsNBJG95RB//2H/r9mNz5YupGoU1XXd9Tv/98+v1ouc/RJ16oG//8Bs6/0G/oYt+4yxdcD7phtvtHh/N6nrOM36o636dqlie68LzT9elT3qIonQo5df07vd+Ubduh7rwfgf0+tcf1Tn3g4WX02Ja10c/dFzv/ds7FOUT1UpV/flrz9Nv/hYYC1c7d070659X9Fdvu13PfO4FeuVbNuVWKTaaKxdnZSQ45XgH4oiDB2qlc/mMtQneB5Z4uUhpT6xCGSEhp51hW5e/4Gf65tX/pZdf9jv64xecIz+6XSf6kd765z/SdT/PipLucXZe//ihx+ng6RMVyr4UwSDcMydaMG/qnz+1pXdecUyV6pre9taL9JCHwEVc6CfX1vTyP/2awnRXv3H+QV358aeoUV1IxYHidGlc1nq5rfmUz6GnyNlSqLHcwoa9t0q1SFXKe/xYC29LrfWujt++q+7aPvk2F+CgJuVCVBjeLu5fECuZwIYbLFpyvVLYhoufUhowKcS9E1VqsBUpm8yaxUsnI9e43hAlrFE7DkyQ8ZdzE63hc/M+p3jQbTY1H8wN1cAyCYHYoeUS/3qtovkOglCs+tr+jI+4QrjM3hGlYsG4icxK3rxv73un1FWhAhKhbzNiqlA1HIf8XCvZzGQcVC8rUuWdDMORecWugRBkULaY57rx50tLOfAzrO8/Yst5E/iCpQmDIDBwt5XhOkc46lho4szPW7s5z3KWVtUa9wd8TBx6xJnjTAyzzkiamLI+QmYMhqSi42TuSljpPM+8uRLfY6+k6XBXLUqqCnkVmojggLLzihBkCqliUmAnUSohLlAi0XYtZ8gW8DAIwIg7S5JUsVStN1XB7Ypzzi3bcpbnCXMFyaTYSsRiwzPgSEQY497gWcvCmHeZN5/bYreQyxJNbq2uuReq3lmzpSVzhD8ZWxEn1wOCJ9gurj/mlcBfnixFq5j7k1b6EhxqcAWG08oK9ZghEL5JWRBtN1QX46dDQz3uw7xWYapqpW6/M65h3K8lFvg4jZl1k0TD0VDNdletXk/xnBTGSp4Ph5r5qpgxeYuJ/c6zqWf3PrH3ZrtjaAVQNPDMSRcwT/PccAquLSHyXOcVyluztAXxbt79BRawcYYL4L3PYgRUUrVWUczCRhWbkRHasmLboorNqih2jKOc3EbLyg4LVoLG7FLLkiOVqh3JlhgVmCdADHFPI5gb2oGCQkd723212i0Tg40NaoVdJUvSsEFkni9zrfLnce3hcI1iwwhYoStJJIBplDGS3DL2PcXEoYny/N4srF27thP5s4khDGDm4tJFoMassQqYqUkwZIInIi33Gf++t9Ex9zLf49LuUwwQlMr52tne0vraPs0XnqEXsjLeqnVWIOpbtr5YUWJlkbEJ8vlSg8IGu+eYGfhZy+2sE4F7jv+bYQnyMPodm6c5dBoH2+L+GWoIN2vqgGEoq0RaKcycs3YG4/oLfHHn44bms+LshyuX2zu7zjMjD8aIeBVmAix4K8/TwlvY+WGd8kfBFyeVU7eZHqIUk5/TPVVedUp5uXt9AqeE1bvX933qtz35CdxyzRXp4SMHlbJlR25gw0qkFJ5OSBMr7M664pRWSaLV5G9xkMC0yfiNllwnvkRLZ0iMK5XL4SaYW+O0W+1kJRzlhkQECW4oLtRcopBNLgxX4nuzqW0kPRpjEWaISrkM96xVPdtmFqoN+QtehguLeRDrJvLIy58oNEgBDuekh2puVXNKWCJPo9FY7U7PuHR3FX4wADFQIYLggGw0ajYA+Ct4lBlfCzes6zbt3zPUwgpiu8swb4wq2IIUf1Dcg5M0CDLH6oLfbWmlUPV6x9wTiCw1HIy8zInYoLnlIk0nAzsMzH2KvkoqFWrW08NgCSMJV4IfeZpOKUSJTUjl76NEwoY1t6LWxoZG29vGVaN0ADZl9uIvWlM7wm2a4ghFIGIIpminZvwg4+dSVYM4AWO2wJbVN+cKvx/N9mzSK0XiwS3jci7HYys2mgz3zB0wnY0NdA+cvlws2+8WxpS/SLffBnahZYPYuD9RuQACYKD1/TAzE4vkGAMSFtwcUQB2YWCfcwZ8zZpEua5woiZigF+oXuva4NpstQwZAdCe0gDcOwxZ/DO4J4jj42RlGId/tbG53yJNHFzb+zeVzPe0mg1VqVUt4ovDhQWBiYw4cInIMdyXEnP9ldw1K/ixUou0YY6LVXhCuRROFYB7uJXkgmlMJQJNMcMBOVUOYGnm0Ml71qq7ChOVTxbe9LdPqNvrWWI4MKZlaiy30HMU4G6uxYrmYw1O5HTgzAOKw7IK9meOFXFPhHMFMWiGilaLgpps2BXIqSVazQ+oXGnrxNYtWl8/oJ29SDN/qVr1LJ04PlO7ndfRMyPltZ05bIuR8m5L4aRvDmjuEQZo7gFr2naJiiKsnxw44d8C+/eXdrjw4m1Fqkp+T80amxo4nLQAUyTSUuqsFHo9zSc1tTd3VWsslcaughAhhVbjtrmSpsN9evPr/lM//8kx3fe+G3rLuy9Uc20p5UZ2kp0NBkqcSK32uraOHdexWx6spz/jk/I8R89/wYZe8+Y1Y65WSi3lix2pkirxZnZtp6JwyDP+X6lyQO996zH9zfuv0e5qrg++52l62jM5pM+1WsWqMFhTtpXHceMbQwxRdW9ryz4TvjdK5eBZWgyPRvmUazbMBADEWxyv4AjcquIgL6e80pLym+HD9OAHvkPT+VF1a2s6eLCs6379X8a77s/vsAOWow3V8zfrE//8GD3sESU5RDpxwSdTuz6ipKdPfjrSK99wlQ31dcfTW9/2SD390rpqdeJomZs84PCVO6wXv+hT+sLXHDVKp2u4GqiOi1cwqn2Faqjd2tPH//lPdM65vg4dLsibzDXtp3rEeV9R36P5O9A7/+oRqrvX6klPPEfTcV9e2NXHPlrVX73/B/KSUKc1Uv3nT5+qtf1j9bduUKeTsV/lcBCHIzezBulqp3uSX8qdnhVD8f7hQM5Obzkpq7m/rS/9y1zPet6XNPXnuuShZ+iD73+06r3rVCzFykctEyrc6klerEtCgANpbHHl2XIlV/fSIy/6hE7sretFz93UmUcopViT55f1ve/9TFu7N6teratRTfTnf3Gxzr6nq1U80ve+l+hpz/6mOWjf/oYn6+EPj1QpkT5o65c3VvTaN3xXN914iwqlvr771Zfr9NPn8pZDtZoVVXodi6QGq1T9eUnv/H+39eErvylHvg629+njn75Y9zgqtdyCptORRRSLjY4U5zSbrXTlR7f12jf8RFRqBFrp6Y+9r1726roO7kfwrur7/1HT617zVd3znmv60n/8rpLgDqWuox/9YKnLn/ot1dL769Jnr+mMs4sKwkDHtz19/MNfVbo8S5c99wy9/I1nKFc8rnxYVRrPTWijvGrhEd/knTVTGNX1zKd9WTduLfWhK/5A977PrsrVvJrd/ZqMbtBmt6RavaOFF+uLX0z1xj/9pXxvT2/+X5fo3HvHqteW2ndaSXfcudC3v7XSW9/1A5W0oU9c+du68FELjcczHdh/QB/7yC/1+lcdV6d9RDvj27W/Fult776Hzr13U/VSXv/6yRv0T38XqLN/W5/7xtOVz+2qiLvby1q/cd/xDibay3KNd2wNsYl3dLyyODhuJpYck8nS3sO/vDHVG994h669bqbHXHRYr3jDmprdI9q65Qw961l/aUVET3nSI/XUZ6/rzNNg/vbVadc0nXhq1Ms2BygtazB09DuXfEInjt9TZWelv/q7C3TGWV29/c036Fvf/ZlOP72gj33kch06vGUzR6N9ln5+fV753EgHNg5qPNnRWndDw8ntUtrTYDzVvs1AvY0ddVu0bNeVeAPlm03t3rljbNTuOnNFZPMCuAfKJSeTiRU2mvgUx7YobtRqKtaqiv2p9YWRKBoPp9m73c2p39/TaacdMXESQXE8nGjt4JnGJjRhy5xZGSMdoSNZgsfxVKo48sZ7So1HzfsBgWesVof0BRgN7j8Y4lJpbV0Ji0+nqMVkni1KCwVt3367NjbXjJ2a5PKquC3DHIFIYdZTzLM+KyXK5RFYcR0PtQo99TY35U+J3WbiK6VNCMYIOiz87GkC+5WCR6LClaLWN/ZpuDfR3s6eTjuyriTF5Qb6iAWnp9lkZLMsDrXpYqHO/v0SHGbmrcHIHPD1OrPe6mSjuWvLX5apoFBI2PDP23WRZzYjsQUKh1h1LB9hmOKlBLYteCoZpgPuq3Fg4VQGlPWwlC3JdUET8O8RcxNb6o12t+3zqzYQEBvWfcDnT7kRi1jwVO31tlb9LU2nM1VrFCeWVWl2TeRx6hQVLo2vykyUoZYcLTzPzBV8d0Hoq9JC9M0Y14VyRePdY2o2QHVlIpfjEnF3FC1CFXECYpYIA0M/8Hlvn9jS/gMHDL+TlR/Bt4dLGtpn4xTKWsDgz4OVKBhb33ERfrMCUJaz3mxhpYLMVESyMWwUWi1jnQObTjwcnksTF4NwqYax97NCUFJIzPAWjwdonOPMESmekhRyxYgmjCSrpRJLp+UNIwAjF6c9S/FM+AWnkyXD8jDtmXkcxHDMCuAsHEuOxfQHwMHnTZqP7PnD/4MiQlEqyFBvB5OGFX6ZCB95/zNnM0ew+IDfvWR5XW2qvzc0l7eTz9jD9Sqlrdl5i/+pVhtZaefJ0lCKrNb377fPI8V1Sxo+JzUqVeXATDGD8YyE21woKV4sDedjRWveQp1mI2PL1mua9I9bgZddd25ZG5sHrZCr1e7ZspXyKa45wyFRusjzgxLa8UANymUNhcUFl7MZiVl4rdvOzl9VcDZZwSNO5ekElm9qzywQAfxOLMOqTfBcrrwZ57rI+LikIst1rtnSyVKx1JYoHtidcsVYsJS4YizhGmFhwPmHZ3+hWZU/nhgGKoK7SuFeif6Kpbn1+YwZLEGVdNsdDfZ2LNHHtZA9Bx0ThOFe+yB3QKOMRlZUTFpscmJLRRa58J7LNRNo+7ucLRty9z/plM50Snm5W30Cpy74u9XXfeqXvesT+OGXXp/e577nyq0VtPAYYoty8nX5bCRLkWoVHC7MCghsRRtuaeA0J8MKASlztyIcmks1zyYTgDjCK5vDWMF4rny5qwLuyKgvB64a7jwHnk5TeeFK9K2llI01B2ri8VYWEwXWngvn0K1lTqc0X1YOgTD2FSx4EWYxsUzkDFVvOOrvjlQpUxQ1sKIq4hizua+GNaTSPOuqWiXeBmx+rkadtktX5XJRw7099TbXtJjSGAtjqJg5CGALFgomlPH3wIE0CH4dSD1OGVAKmbBSr2UxWprszVmXIB7irmU7mmh10vlXccsWi7ICh6JjBwKi8jgCcGfgKjDuWrVpQwt/j7GEKBYqVczdO5+zzS6YuwohxzylxJTgdDo0AiO0cYCg4X1izKntY1vWKMpBhI3u0l+q3WlbrI24mpV9GTMKUYgoWKJgNpRTqFjsGZcGg/nu9paarV7Gy0IkJQLnAH2f2s/f7nXk5Ep2WGKzv7V1Qhu9w8ZYpeyp0+NAHqjR6hgTbTxdqJijEAbXHy5gOG2ZIGqCW4FmXwY1nME9i8jhvqDtkwN1Vlwwl1sh6pzagXKyc1yet7DPh+ZQMAAcIEzscktaDE7IrXNNRXY4gvM2n2Vx5HLeVZj4KtXytu029ikO1MTNZKhVX2V4YQ6LgGzRkKOci0Zz4zRUFM7hQeXlhXN5K9qb16yIqdnZVZwnVk4ZVMbnYuhNV6HxZt1WS8FyrCje0K23BOqs1bXRg+U2VlqcKZ/vKe/Aq11osddVu+kpLYZa+sfU6p1rzojplIjsfn32yj397Gc36PGPf4L+6l1Xqts9XTfeeZsWi5oW01RrLV/v+duH6sJHrFQqzFVpIeLCaaTcaWkDpd3/J4sFYKYiKEeUlFVoTKbQiet3pnxQUn+20if/aarpdluX/3FH+4/sKor4Lmk2q6k/GuhfPi59/jO/1rvf/0g9/DF8toaDs/s7CRLNF45+9qO2nvdHP5BbWFMc9vXyN1V12QvOltsMFJmAnihxfAUeqI+O3vYXN+vdH/yFGoWWLnp4WR/51MMlf2yHFTG4JxN7hpVwKKCV0hZ8YqE0bOrRF39Etx7raKWCLvvD8/TWt52rZn1miwblwZo6Y29gAAAgAElEQVTQ2LxUHrYsTK5i2Z6NHCYR8ld+YAuhYX+otf0HtPJGKsFBPHlPIljAC+R+J96cOhVNp6He8rZr9Y8f+5W5DI+2Qz3pknvqggedpdAv6Utf/rq6a5tyCk212ome99LD6q6PlI9xYkrz2UhOvqFQG3rC7/+Xrv7FMaU5T+W4rOdf9iD95V+crlxpV6WSo0IVtISj3a22Xv6yL+jLX5vq7DMO6awzpfPO29BtN92uo0cP6ap/v0HX3gjnt6A3vel8Pfs5BRW1VOqfpd9++Fd1YrKUH5f0mlf9hl54+UHtbd1u0d7Joq5LnvhZHZtCey2qqh19+7t/oHazr32bDeHTLRHfnK1OltnhksWn5ahEAsFsS7CjYeWCegittK3gtO26+tDfX6d3vvNO9RdDPfFRZ+t9736U9h/eVqnqKPYQVOdahVk5B892FiPLpW+uvWXgqX/rmi66+FOqNs7RR/7x3jr7aKC5T/wyJ5xhxcpUTiGwe77Txa2UqlBb6fbbztJjL/m4xsO2amXp4//0aO1vrOS7e7ryU74+duVx4xA/7tFVffADFyqOttRuUZKBQy/Q3IuUJAX5wZr+5gNTvf8f/kOFXKoDPVef/sxv6dA+T9VilMX3Tfxz5AU4ol0du7Olx130PYsB+4mn9Vpdf/sP99E5ZxdVqeW1fXy/nve0r+iMM3p6w7tTdWoFxcVDetebtvSFL3xX/8/THqbnv/yIavWxSnyOQai9E46u/OCO/v2qG/XM55+mZ760YqWF1XKoCpjgfE6D/kL5XNkOqVvbTV36hG9rMK3pinf8ri59SiinNJJwg2loh+r5NK+0XNf73jnT+z7wS52zP9KrXndPXfDgglrNTXnhVK1eS9vbDb3jHf+pqz6/1BOfVNbb3nmOHA0VJDnd9MuuXvqsH+q0sxvGp7zjWKC/ee+l2jzjR9rsruln/+noL159gy79o/vomX9cVqu5VLmaLQzgSE+HfVs6Wo+OJVdi45daJNgEV5xpNFQ3LTliBZvJEb3xLdfrk5+6RS974QN0+Ss3tHXrpl5++VXa2r5Nb/nL83XxY5pab3dUrNAGnxWdMOtQvtNpt+X5qaaznPp7m/qjSz+vnNPR8199b93/QQf1h7//SS38if7mXb+jBzzQ06HTWlr6FX3ly1O9/NU/UqvWVJhsq9tu6/C+QzpxZ6CdnUjV6kyP/V1Hb377+XLLO+q1N+VNJ3LXWprsTex9yfsH4YhrlxJHS+vkieHPTADkuifNwbN5Osu48812Q6PBQPVaXUsKoSqFbHnHMgiHVsyfmXHVWYIwQ/D+52HDfGPvN/Iv5iIMzGFdLNfNsUoapVDJyzNXY4YSQmDD4TgcbqleY/ZyDIWEwIrjknmn0yENFNm7G3GLdwRlOSWnIjm4G0fGn00SMAFtVVsw98GaMB/G9jvz2VAWF61W9u5GtMR9SgFiGCHENFSrlXXi+J7azU17ZymcWUIiCOcKV8yDFSsN4/PgOmFGZalP8Q2plHq9cdIpmhULlig5hcuY5zOsGkt16ZGeosgyVL3bllYZ+9wEf1jYRVIwIAGY6WoZ79xQO5I/Y4nnqdJuq2BcZIpRq8onzK5TwzGwKGLJXeMzCELly9k8y89gsWTKUIsF5FDl4sBc3DgTRbEeIigzKW3mOdlnxb8wlj3X8yzD4PBsGgz27DOMklTdQ4cVz3zjCVPeFK+mJxNSOXlLStCy4p7hsG9FriyuQUYVmutSBFrISMH2S/J3UQSUOCzR52Z+4D714ctbrV9OXlhQZ2OflfdBrUTQBAWCI9t+x1X2voVSyzyYubNZcgfmLCTyze+ZzwfG5YwC0iNwsj3FVuBKa6Vzsj8AhyzLRhZZc7WazPLgcojc88VQXBpl7NUoklvK2+zr+YHcSsOEuQbfM70HoA1I5HHfLEbWORfBmI9JDoGbCBXDnTWjQ8Vi9VFEaS/ltpmZI2QxbcGWogrgiuAqK9BkuGVnkFZnv/zlRLMZy3AMHJQ9ZferFSiWKYQrKCH5xGdXzaL23Gu4Zi05Y0gG5i1crAX7+8Do4PAv0vHAzMKCAVxREmRzDcsZXOERjP6VSrWulvPMwY7Iz7WY9Qg4ht0CR5CxglMzlCRQlisNSxKAOWs04NuHSih4w1EdOSdxCyShkGPymkz7KlMGlyva35eL+EE5j8VaLPY0mYTaf/CQmSoGe3tWXsg5kLMdzGF+V64glkkwbXEsF4yhzx4B1EOGEuEZkYvBiJXtfIbDnAcX5ZlgMhKeoQiupG1AWFC+bAYJCnY5E3Lu41/znokzLuxoYs8zTAnm3ndyquy/9JTOdEp6uVt9Aqcu+LvV133ql73rE/jGv7wi/c3H/JbFQDJXION6MWuKLRLHbCklllnIXiQ2EDhwtmAs0pZKNp9BjcgJgin/MissAsBPHAmhaDGbq96rW+ula/EnHF0ItQz+M3tB2T+fRLY9zrpA0WWzzS9uCSJOkUeUBefchD/B3AkUofDCG/ZpcocJ6dnAZ4cEgO5sOVFR4MQR3y5QioXoSeFIzuIoFtmwAwRFIN2Tg1nOInStdiOLlIeA6hnwExNXGWwQPav1mubTmR2McW3MZlNVmziAcnb4arerGo1pkCyo2apbxIUBg4Eoa8WsaDFnc41Ax+cCFJ7SHURjhhTaS10TBy0uRLFO2dVwONXRo4ezeFyhkA3vxLkLxBRn1obKEEjEKVmtDCmAe8Jf+Wo1OvY78DtTKMOfwbBWqXaN8Yp/mYGPwcMjzlOmGbRv23pYXeYIgm9kpTA4nIvWSEy7PT+zsWgLoBUQkksGwG+2yxqPBsZ2ZNph8GFwXSwpxqE0pm7lEXu7W/Y74EqtVFwTru9iaRlHLM9BJVGnTUEOAj0R5ihrNid2xHaegXgVWCkPJQ2zft8Yq7hgOdRlwxupPZzHxIdo6y0pLtWVZ9VejKXQsVbvXCnRXn+kYvWAioV1DY5JWzd3dOz4jXr8kw8o1E1WVNTbd1RpOtdySZGAb/iAnIgDVZWr5TXdbeq1r/p3/fDbuDQCffaqZ6u171Zrqga1YWIlVz2sU67ufFH5uKifXtPTM/7wH7R+oKZnXXaBLnvOPZRzRso39skf3a7+CUev++Ov6H+97VLd4yH8EceV+hTX8Hk8QK/5k+/pk/84UDmfU7OTUxqt647xcVVLOU2juUopMexj+ocPP0aP/31XpcLChPZy5ZDScMcGYSJQDId8xvVeL1uCmKhIyVbDuMfWkkJccVzUl7440cte+hO160299/330fnnJ4YWOHzoNBtgj58Y6ulPvkHDEwf0rvedrd99xiwr02Doz+M+wYnS0Kte9D1d+aWb5KqhUq6qD//jI/TQhwfKJ2Otr7e18EZyG46CeUNpuqa3v+M6/c3f/1ChX9TR/VV9/kuP01lnlOwQDffY7iUrNysqX8yZwO+Wuto54emqr3b04le/1w5sFz3ssD5wxSU6cshTTkNzI3Pv11sNG6qtqRinEAsFDse2fCK2GJk7Htf29s5xra/37ICfVWDBNJ1o4+ABLeZTldKqbjm+0OvecrW+dNWOWtW2vvIvl+mcs4m3gusoaenvKIwTdbpnW3lYYzOn1XhqogqoEaJ/HCZ+8atEFz/qKm376zq0vqm9vYXufTjQpz9zP+0/GCtJWThVRa/IqH9YL3nh5/WN73i66EGb+vBHnqh6ZarZNDIX6c235/Xcyz+pyfKoLn1CQ+9+zxmqu74Gex1d+tirNVs1NPb3dP75qf7yHY/Qr6+/Thc9+h669tpQ//Sxkj7z1f/W/e91rm771bf1nz95jtqdE6pVYfR6CvxQtVYvcy9jXqVZOkrtGcO9zfMXvjUiPaLeCrdZVNQqyOvfvnFcz3/udfLyjh7/6Lr+7v2PUaM5sEb4UjG2hARiTrWSOV5wBvKcJWo4C3wt9g7qcZd8ScdnFV3x9nvr8Y8/qFoTh/pIrtMyJ/xghEhcs2+rsQEHztdtt8f69c0NPe+yK5UP7qMr/vYROvfMOzRLT+iGm4/otX/6E8Xhjfq/n3+R7nGPgbobJUXB3LiKPBvNiT8L1O+vdM21Z+k5L/y0/CjUKy/7TV3+kqma1VgbLKAoFlvMLSYJg3rhhbrxFl+v/KOb9fRnPV3X3Xytrvrir/TW//1Q/fYlkTqtmn7204Fe+byb7Bn2ue+fpmLKvdXV7z3iG/qNh7f02rfcU/v3xWrV8lbKwlJ0Mltq99imnv3739fBM1f656/fT743Vpr6ajQp9mO74ShYIS5UddNtsR5/yZe1My7oZZc/UC9+cVWtzkLdww35WyQ+eCc3FOddffpjrl73xi/q1a88Q793aUdrG3ylNS2Coap1V9vHi7r2Gkd//tqfKylcp699/Rk6eGAoPyzqV9d39PRL/02veMnDFRfmev9fb+tpf3gPvfS1eTVaBX35s8f1tc+uqz//vv7+kxdrbT1R0fFNhK5Rqgi3Mo3MQQTfsNFraz7s23Vkh2Fci6WyxZA5QNdJYsTr+pcvxHrTG76pK973ByqVtvSu19+m8bCkv/34w3Sv++yq1ySDvpKnkaqVdSvXzBVirRYBK11DVnihdMP1x3TNdw7rTe/4ojrt83Tw0H5d+/P/1h+/4IF6/vObWuuWFeYXcsp1vf5lP9fffeZqEy/j3C9VSM9R2akpn7RUytcVhbt61jPvqRe/5Azt3wxUKXFveCpbKzuzFuKkNBwNVHWbtkDorbeydnnY6xZNp/EeUUA2O9hslFK6xLWAOFI3d6BDKQwzHGLLamWuLYQgSmGYdapw7ym/W2auuZXHO5ySyWzh7LBod7LYNEghEEIURbnViga7e2o1a4rjiSaTqeF+qrW2Sm5Vnu/Z0gnRJRdX1Gy0NV+MVXELGgxGWu9uKIxmms521UJsLDW18niWpfZ8IC1Rbq0Zk3g57KvcPBmFtyh1ZMsYiykHK+PkIz7mrdDS1WoGzzTSwuvbPMailOKrXqeTOf2iyO4TSpSYP2zzyYxrRZbwtVdWBkRB0HA40ObmprxVYgVcvAvns4kJh912w0qVrJQUJ6tPEzsieF7TKSxNV/PpMCschW25IhFTkcsiPVewWDnsVoRqMCcwPlm8MHPzOQR8n+YCzURsWyDmEL6zmDiMS+FCDXDuIp6zNA+U+itNpwtbXBONBofgsHijEAum6BzmJRM2W4qML0sxTy71NZvsWtIAR14mxGfLf+YDvnuESL5f0mO5YtmuzWa7aWeC1WJpn0etVbNZAhGsWC5pNtwzNyVlp259nwoVjAGZMQPRCmwE721K9piRKHNEDAt45jupSs01jXa21Oms2fLQCi/TjM1POVuywsHtm6OaskOer3v948b2R3QcwYMl5VVmjsX5nLc5G3MExbC1ZjsrWJ3vmUi/mi5UqtZPFmdlmKiI67HUUOBHKneqVvyEQAifH8et/egJ4m9FObehaAxOgOJank8YU5KTwn7R0AW5QsZQJQW4nA905PBpWswS5Yoru2fCAONEyQR/HgYmqIOq4BrjXxPhX8xVa7czdAfCJ8sIm1n42XCJ50yA5f8HLs3Se6OBzcm4RVOfvgZH/b2+GnVMMJJbwSCD+UFZ4ViaaDoaqlwpazLoq9noWDoHLAOGAhYuMPjLbidz+haK8illE2guvqdEUZCo2Kooms2y84G5fmPDwsBCXcyYvbry55SHLZXwrmr0tH18y+7vQ4cOG4+e+4DZaEanQL2h2Wyh3npPq8XE0En17hGlJVf943ea85z7GXd4o95QADqiULD7m7MHiYYGDmXc0IsMvYFhhaQbonK9DZOdxTZlrDD2q3Z2nfRhnJfsmhkO94xrbZi2g08+pTOdkl7uVp/AqQv+bvV1n/pl/8ex+tU3pEeOnK5ub8PiZLzgcaYhIlBmwMGKyI6JWWzx8hXbiOYcNr2J8gWYk4iyoco1RIcswsRwimM1ChcqWvXoSqtgomKuozwsxSRnpT9OEU4ObYxwJSMTa8Ll3PhHsGsoOmFwC7ypvOVcTaLgObavWfkToiEcIpyIxK6IvydxIH/JdjhWSJRMqSpuW8u5r2YzE+mI0dtB/iQ3Zz5f2hYVx2fzLvEkz5/vKM7Fmo/H/8NXrXO4iSJ72ddaHRuacJEaJ9bEulBB6lk7pw248cxabmuVnjl78xVHYwqUyq7FSjIRIFC52MwEy8SX7y9MzCTy5i2JGh+yAYbtPGKotcnShBotTfhiuEaUYttu8b00UZBK1VLFIjJZlI6GV7hkHLSI4BQtPgjPieGRQh5an60lFR5uDn4TLDYGOEfzxUTN9pq2dwbZMBghMrP1lZaLSJsbB20InC/61kqN44mfzYoAklhLf2xlGszLiK0c8NjUUxC0u0t5TM2Yt7hRGYgRljgQ3vW7dTod+RZTBw1AIRciQMk222yoyxw8yhlfD9EWUYYtNu4JxDLEcd/jOsQdRqPxSt1eU/FyonCFaM3nl1Otu6bZ6E7VKLCgsZbY8ryr/7ompx/+YK6f/9jTrb/mu3a0sTnV0y67px76yAP68Hu+p/XNkp727HO07/BA5RKlTgjLNeVKB/WDr9f1R0/6D3lJoG6lqD/78/P0zBdyOBnIKeDAYeOP64RDdNlQAcGyrpe+4Gp98Sp83UMdPVjSu97xCB05NFGhmKrWKuqm6xp6xXN/qOe+4rBe9KozVSxRcpAoSEbywzP0lN/7pm69xdUFZ9f0pKefqw/87SdUcdd02/E9LZK5Ym3r4ovO0Fv+/FKdcWbmSnFKbStjyBE1XwH6R2AnlsdhHOYYSws2/0WLlsIlcyuuyq2GvJGrq74ivejFX1GxNNYLXnhIL3zuY9VuR1aktXPLTYqLDT3l0l/ozq1Qr33lUb30zzoWLc06rUvW8j6ZdvRnL7tRf/+5n5oDp6yuXnDZ/8/eeXjJTZ9f/0ojjTS9bN91NxgbDDamYyAQQjPFtEBCCYQOoQYIJPQeSAIECIHQkgChBQKm9w7+EdMxxQX39ZbZ6SONRtLoPfeRc877P2Cfk5MCWWZnNNLzvc+9nxvFRb/ZGp3ZJuzmmJQSsJws4qZQqjXwxJMWzrzwKfiqDQ1tLHr3dEzu80QMiGfbwo0LlCQiqhEydtnIrURRr7dx840+brr7AeHZbTJhIl5+9pfo7RpEo1pErpscOlVc9GTQtsjVjRiIJhPwOYQ7TRjJmLBouQziIYX8QbpDiDGh07fVbAmmgodOr60iyoOhpuG+hyxc9tsvMGfzOG6+bQtMmcJYb1TEWTPlSHmM20ygM9cSbq3iU0QOoOp1qNEMSiMtfP5xBkcddTsmT90as+fMwCMPvYeJvVnc/Y9J2GQaS/tiGB1eCZWOG2c6fnP+u3jurTXYeesW7rvnRBQr76G/byrMRAc+/WAl/vtFEhdd9S568+vx7hunIJ2y0PSA2y5bgZFyN1qKj+LYehxxtIZ99p2FlWs+RzI5Byce9TFWr6ljq1kDaBZruPtfc9AzrhAy4ojajRiSPOBhmC66ZCy8fzNqyj88PGsxFvrx+ooAetiW3bAMFCvdmLf3B1g5VsP5p83AyScl0dndQCqVk3ggXSWymBMBg+I5D5ohTWS4VIA1Ng7H/fIzLFlt4C8374g997NRbjTQwbIyuuL8KnKZuBQZBi0dNacOlS3cBTrBM3jzPRu//tWXyGZtXHHlTpi19bY457Q38eFXH+Gm6/fCAft66OtNQE/S1Q+0G2W4TgAj1QGr0hJh+uLLP8KTL9jQAhPnnLITLrhEQTJOl5kNjyUc5BbSTceymjrjk+Ow7zYPYfasuZg0x8D1172H2ZuPx233boF4wsYH7y/Db05fgfH9A/jnS90wI3F89qmC0457C4cevCUuuDYDQ/NgagoS8QzqtZpEMyuVOC4/+zvhWz/y4n7QIixa5HPWlkIauu7D5WcU69ZRVP4SH325Aif8fDouvYxRUxtOu4RUtBPRWB2KkkazmcL1ly7Gc88N49En5iPbtRKJFJ2NkFRIk2noVgavvmDjr/cOoWdCDQ/9/VB0pYdRbo2gUBjAMXu9itPOmosd9zNw2i+/QC5v4Ja/zEGAtVj8iYrfX7IKU6e7uOnObZHPEc0zIigYaaZmCRfb4T0KLi3YjiWuO7qsYkney7l8DJ+dFLW0toZSNY5b7y7gzrsW4dLfnYTb/3gn9NZkpmRx4KGTcdKvpmP8uCKMiAtFHQLaOSlHqlvrkEr1oFlnKoILEAOJaCcKQ8ANN3+KBx4qot1WMaHHxouvHIyo+i16x49DuV5Cpb4a/7m7C5fc8jxcDEFR1kIJNkGgrJdG+brVhK5YOOP4vXHeObuhI8vlMF1ofJ+jYKrciBGto4QiiZ4EWj4qxRHBv1B4YrJCXH0+XX10ojIC3JJmcrruyYTkl0OBIUtKy7Il9RFPxtBsVsWB2XJ9YZ/TtdjR3Sd8SS4c6DJzXQvwavBcOuaYuqFTWBNuK5+tIn7x2cB28SbRHg0RuKtVByZTL3zpsQgsaSVXEDM6ETDG77OpnUXmMbjFIuxmVQqGMpkORBQDesyAqlHwbaFe4YzFuYWliRpqjQqSnA/Jy9RCd6a44BU6sAvoGRgPxYzDKrAQ0hfWqKZxeW7JUpWDUWF4WHBCXJpxsdHRkZKIfCrFdJUKh9x0/nZ8FrT5OhzpACDKgCxPsiUjdAA7TVk6s4SH8fwGl86RKEw2mlMQ4/xBtJVCoS3A8JoVyOZywtbn0p+lVsIkVSOIpWNoEZPFqLXCZyPLIwNJuBh6IAgFFh9x9qQYFBYKsWSVfEoj5L1LoY8TxtHhiQDH95tFlPze6HFDyjbj2WwYh+ZsHVC/JXNSEc46kyvkSovspXDmq8n3SwRn/nzfhxmPC3qFWBmfaTOH4m1MBH6KsRTayO1U6PYV158vpgIaDiRynuTiM4Jmy0KKZVN+KKoKE0ZT4DRsWRTQRJBgwawX3rf4eXBuZJlpNN4tr8VxmHJSpW+BrkItGYPf4KxFVyWX5xTQLLk/UBxjzDyitqWYiqxh3jOgcx5nnwITCETH8PMmV9OV5zkFb8boOW9K4Vk0LaELV3XlvJLK5KlzC+aAS42mTVMEew3CIjhZXgRB6DomoqRcRNxk+i4QNjfPRRSPNSIMiKUiXklzZGnCGVlcxUx9+MSR0W1LdizFaibRhNEm57S2MEcNBC7Zx0Rs+LDKY4glYlKMx/eLSRzOLoVCAZ09PaiURmURRfNJlDdEPkjbnjCXWfYVofDPgiieF/wmavUS+vp6Sc4Iz1Xsv5CkQIBEOoFGrSHP/1bLQyKdFnQXjRNMfDFmYNdLck2roLhN7nFEBFyaNngui2WJgKD4C9QqZSg+UVlRmOmkuNTdVhsxzlbEy8X4+bflvsTPu93i52xDN3uk3JOpQSlX5ueczsAXPmt4XdNNLg5epibJMRHhuR0W6rKfYwN7ms/KCD8rSStyaRWW1oXnMJqSwt6HfE+vCNlqes+NOtNG6eUH9Q5svOB/UB/3xl/2f+/AO8+dH2y11RyJYgSIShmC6zPCnQ2jUD5tRTxgkRkJaYTkAwd+k+qYOEQIRqfKQlcDCwcicQK8yal0xdlARGrQ8mVIDCI6FBYySYSMRVgcxhnlCVvnJZrEbEqrCaduh23pLoUJNms2xRUXCAhfg9KOyLAZig10utLZyki6IbEMOkfpkuvp7ZUtf7XEWK8qUTIOfRRx7AY5srYcyBhlYdkI3VTcAvOBHIqWoTtT4tDxBJpsn0zEUBlja3he2ik1Wk8Jh6eoyoHdZJQniVajAaXNg4gNI5JEJJqESzA9nZfSWkX/LQs2GH/jOYn/P77WkKfK18HIscPttxQEhSJnuVwJDwouN9ocpnmYpBjOITIsapIoPwfcliOxFrpDHK8p8HlpmxWxh82eLlyvJTFKFpPxvYnqgQyYgkGAitHRMdnQUmQnw5EOjsBvoVYtQdUCJOJ54QhqETZi8j2U0lBYLcawE/Ieh/w+DiumuCp0XUUymZGfTxHXjBrS+BpG69gEyushQDKdQrlYFL4q4/v8iIWp21YQ0UOubzSTg0NcAHmoiopmw5GfQVYSmU0U6imYlctlpKRsiU5pCqw8Z9TCeCeiAunnztugQ5og/DZQKLooFDbDz464H6vXs5yjhYG+aahXx+B7dXh+DLn0FFTHSsgnR3DJVdvhyOMmIhIZAnj49QIUy3FcePaneO6ZDHp6G1gztBRbzcjgmt9vim136JTW9LZC5yPFZA/pzh4oTh3VsoqrLv0Gf/vnCviKDjVI4DdnzcYxR2dhxByoehMv/sfG5ZeswBFHJ3Hx1Z3IJTNwmy1Ek3GsHzSx709eR2VMx5UX7InDTuBhZFg+j2YzinSWh982onoT+UxGSI5QG1CMFBx3BI0SsRZkxxpQojo8y4KWSAgHjgd1HkhEAKN/UkpTWvCUPN5428W5Z32Jct3BH6/fGXvt2YGBcS7efeczbLvFNhiu2Tjo4HdQKFRw+58OxJ4HNtCRZ+lCDL7dhh9poFbvwE1XjuEP9/4fItEGjFYHfnfhAE4+ZTIyCRaPlGGk+hC4BuxqE77SwML/duHAw/+FQHUxd5vpePDhWciaBeFneT5bgwOJpFkNDsqecAoLYwVxUj31aBfO++2DcNoBpozX8MxTh2P8QBFmjIxGFu+FUVleYyw+EJFfnDGeOD54r6COSoeTbdEhFpNDhxQSifPGR8vz0Nk1HnU21LaA4WEN/35xBJdd/i5+tt/2uPLazZDvrECLuGh7jGI3EWhNxIwk2i0fapINv/y+AqmukFdYKqr46J0BnHHWP3HCcfsjma/hr7e9h47kDNz7+CRsulkEaZZdBBVxYjQb/bjssnfw6IJh3HHzGdhq1kr0dSvwPRW+VoZi+xgam4n95j2JiZMbePzhAxBLrCeGDy/cZ+G7lW3Umyks/ayJ626fiP5JZaQzA/jk4zJ+d84nyOd68NOjp+Cma5/AggmeGRAAACAASURBVNcPxeRN+KhgmaEnkVSyycRlzlZDdwNTjd4/xvPowDI0uDUbVbYnt5vo7ulCraJj1boY9v7xQpR8DWf8YjL+9Ket4AbfysGVXDMeFsm/ZZkVlyY84PC6pGii6X3474dLseDFbtxy11u46aoDsN8BCTR9FSuWL8Pm06aK6zWXV2EanjQNa/EWWhULKVMTp+9YI4NrLl2Nfz+1BJddcQBanoMbr/sAF102G/MP19DfZcEqt5FIa9BUFrtVoakmzFgWtu3DcQdw/R8X4/Z7vxSx4oh5M3HVdR3oygIxk23jFILp7PXkc6Xzbd1QFDee3caqlcM4+rypeO8dA2+/8hVOOzeHeYflYWgDOOWnbyGTy+HK2zVkEyncc0cVDz+wEg8+sT+mzx5BOqWiWW/BDVZCRwKKlE/GsPSrCEwtg95Jq6ETOOjz0GgKP7np0kmlw7LbWLcuhv32fhtFx8cJR83EZZf1oDOfhMYSrwZLh+gkDFCvNXHTtZ/giUeAC349E7vt2UbPhKpce4Or+LxNCgf13YUaTjrzA4yb2MQT/9oPE3qrCGIePv04hlMP/AzbznVx+hUzcPW1H2PRu1Gcf8EcHHZ4DJ8srOKWqwZhJNfiwWfmIZOqIW7wucsiEfKwQ4QMXaT/uydxhqFw1GS0W2LbkCIiliS2am2U6ikcc/z/4Y3/W4NYJI2YouKIw2bi++U2Fi4axDHHD+C8i8ejI1tHOsqlZY8snlwUoGs5BB5bv20o0SRQicFqr8VnX0/Er05bhCVrluH80/bDr36VRHe+hEBXocQCVAoWSqsHcNe9i7B6WQqrVq9CtqMD2+0wAXXna0H09PbGsf22aUyZbCPD3kqFkdiWuKAbDReJbFfYvk1HKsskWW7ZYgKF5tE0fDLSpZGbpZEW4jFGyhnXdUNnIF2NkkqhuxtSJMT7OcuimBZwmwES+W6ZS7hQZ/qEGocm81sZLS6TpfCSYwmjsEQnm9KqzfsrxVwWaDIhw5nLbzcRoTDLOG/URHlwFTI9XWjzOotydsyj7bYReDU4dk0wHhTydD2QiHkilkGms1PiydVaAVEtEFRIJt8ngkqU93eWSpELbPOeYsAgz962URgdFQRLksKMBjRKRVlay0zU4jI/QK1ZRXF0DH09fSImsUmcLmcuxOn8IxvbdnwRcQX7Tua5xmRPS5ijDZb8qKpwamXq0nXYdK1aDXEQm8mUdBi4dfLK6agkT9VEJHDQsoqCSSLT1Kk1RShl1wHfQ3HIxn1UyyUkUlm0A64LNRhpFkpZUFrEBzjyWpiO4hwrdz3eFAMK5mHxlpQ8spQnGoFNezX/LuF9m+KUlKI3NtG3bNQrVcSFTczENB2OBv2RYmIQfnu1FjogA0bETagxlmWFzFZGwjXyZlmoRX6pRMP5LGujXBxDkugrw4Cqs2CWEXGgWuHrzohTMEKuvUoxryluYboaG5zhKJBT1Ion4Nu8fvk5M6HA7zVj5gaaDp/DOqJmXhy28n1RgxBtQeTPyFok4oy+R6Eb5JMTb2HIc5ylr1apIM7hwgh5x+Qcl5BIMl5uSipOOhkCYgKign3wbHJQ4zJ38v2jS9TzNVk0kOXJ8wwTgExwRXyKoaokoPg+6QZTUjYQTcGqVuWMwedUjbgPOoabNlptpuqiSCYMKY7j9yxhdohpgyW2dP5SyKZIS/GS7zWX8ia/62Ku8KFI2QG/146UEJMV3CY7WfL//EKrqJd4BvBFUGSqi+9tvqdLzgE8Z0gXgxkX7EWzyrJeLuCa4kDv6OoMecpcxmm+mFugZ9CicYUkcXG/h7gGfpb867z+mVLL5NnvwDK9AE6FS8VAFmKqGkXM5OKHqRzySinqusJ1FuNNkyW9WXgtYhPIKybzmU58MtnJpgugGm35+/ieccnADgtiPhDEYLK8tN2SxQrLRjkr87tOHqviOtDihjji+Zk2RkcRpzmDUf+oJvMLndI0AwUUS1mARqMBFy0U2NnpsKE3gtc8S8lcmwm+AGbnPht1po3Syw/qHdh4wf+gPu6Nv+z/3oEv374i6O7rQ8xMCqSbQxujp3QSplMp2T4zPguTze6tcAhT2rKp82061yLykOZDR7ioGoXQusQ+/Ygm7btifuG/hBPA6Kcl20IKbnS30vVI4YE4gqDFIdVCmg9dtsKXC9AVDabOgEcIWddjWSgaMQSMoIdRksCxJPbPwRAsc+Cm1bYxuGa1uBIJyafjUdwCGh25LSnsokuTP5PRKkbBGJePJymyqsjku+G36Eogo8gWhwFbwpuWj3QXTzttAaBLtCuio1Uvy6G07TehcvBqsiyKjk5GgemgCCTKYkYDaPGMtDrzAc1DjsvoFZtpOYCodKaGAwnXsyJG8z8Syk9wfquF1SuWoLMzIxB2DiMUU0dHyBkyJepPpymLEtIcROnkUsjL31BIpZKjGkNMNsptcQGz9ZW/ht3k4Ybx2yaMFMVSmosDVMbGwo9vAw+M8WYKSMPD66U1l0ItD+WM5bCAxmqy6MFCZ0c36g1L3C/pdA7ZfIew38qlglTyqArdLYEInJVqBR35TnnPGKcOC8ECxOKmRPwr1TJiFA1dV1i5hNJzY82BltecwJQCU16z8GfZ9qlTvFqO7u4B4WHRbVwZGxXRo6NzojjbUokGSuUmcvnNwvIk3YLjhmUMjWYAJ5iCc878GM89/y0SkSpuvXFfzNhkU3yzeBnWFsq4+s+fIWpsilhgY1z/Gtx9/76YNLGMfGe/OAQQsWDXszjz5OV46IV1GK9bqLS/hxLP4qG/7YOdd/GhU8zxRqG4eWTySTSqJTQaAXwlgkvPXYrHnh/FxI4tsKK0DjMmmTj9lDx23WUy8gMe7vjzd3jwb01EjTIWvLEHJk1y5TN07QQiZjdOOf6/+M+Li3DtlYfhyF/kkIyVhYH5/tvfYMYWk5HKKIizGdpnNI+LCU+Yv9zCs4GZEUN+bxi14uehkWPIoZLfSZdiogK7VpXtPxlnZIWuXQfM2+1ZDI618Mebt8Oxx8yBXfkWKpcuLQ2DYwX89ld1LFuyBv94+DDMmluG3VgrDdV2g85SHfVaBF9/YeDA+S+h5FUQaSt4c8ERmLZNA9l0QpYXFDV5vbXrZNe5ePOtOn7xi+dQU1xsN7MX9/9tD/R38/2lC7yEdKIDikERRoHKEpJ6RSL6XGo0rNnYbPp1sJU6rrzwHBwyv4iO/FrkejoRadWhprIIPBVj5SJybKUlY1pDWGARTUBLZOATa+GTj8nStLbgDdgITfwB3bGMFiYT3SLe8szllrpw+TUv4p6HfWw7qxt3/W0r9HTkoessvuBBogaaTxq8vGNtGJqDKDIStfO9MXG5jIxouPLi5XjppSGcec48zDskjrOOexbfrgDuvnc37HNQC1QGm/Yw4rmZGB20cestC3HvfQVsPrsLf7l3byS1Ufg1A0tWfIC+8XNx1VWv44U3C9hxCw/33TcPEyfTwdGHe/68DGtWuthqzhQ8+/hK/PyXm2H6nPWIpSL4frmOU3+2Gv0Tq9h739lY8NS7eGnhMdAja8Ud32rWEFHoJqeTjId5LmACaGYnPB72tEDuyRGWqbieMI1bTbJXKQipWLWuC4ce/CG+Wz2Cn+ys4PbbtpMSJ7bd814ri6hEBiqvwxh5i57cB6WQrmGgWPPx51uG8Jc7l+LnR+2CUnElTCOFTz//FtlYD360SzdOPC2DjuwokiyiaKxFOtMJ26nCslmoBpSLKv502Sq8/2aArXfeBq+99xgefWweNptRRiI1QVq9tagL3wlFJZJyioUKYmYaX3/v4KFHh3DPfSU4QRtT+oDHHtsGMyaTUW1JOZaRTfAoKM5d/j7FRg7z5r6NlDEZl/9+DpZ8V8T11y+CpXyHp5+8COWxb3HWiW9g8qbTcc/jczDyfRmnnvox1gyX8dyzR2OTTdcgFQecehRWaxWymfHw3Cg8DCFwTaRiKShYJ8zjnoHNEHi8FyuoN6pQIjEMjVC4mYJ993kdg/UxzBifxIJ/H4qOfAGaWUOtUoehEnUzimR6Zxx+xKP45GsDxxzah1NOmYJUZlgSKN3d3TBiaXz+xSg++iaNiy55Dl3xDK6+cia23TZAptPE4kXALRfXMXvPTuz98ypWfdOD3138NnJdCfzh+h2wcsUq3HTDt9husxl46Pm5SHQNoTWmwDCbkpJIJHUREtqtAFa9jXRnVhZIZiaH2ugwMt15tGqlkNqhJQS38s2SCg7cf7mgUaJIIROv4fU3T8drzy3CpVcvhg0df75tDo49OAdNKYi7Wk9o4T8vlhOmYiSWhl0cRbVWRaut4ZtlGg6a/xx8xcDkbCeeevnHGBhoIxYNUS9jo0xTxDE4ksGSL4FPF67EpE3ymLFlp4iES79dja1mjcOsbejApSuzIjgkg8J7rBeu5UNL0YVoS7lTk4d+PrOdBmLpbnheBBqLhbirRguq0iHLb7oqZRHOjSeXHLomrddaMr7hHsbvihHG3snS91y0WSTJfzadeEggcAIEWlEETE1j2oYuLz7jAsEL6BSYeU+msAeKuHQ/kjtKBzqd6gb82pCUoep6CorBgsQR4WbSacf7JnRij1qIkq/YdtGq1aCpjpTbcCHhBZwZQ6ZknezRzi5p6HGtsBCIzHXXaQk3mEJRPEWWPlvh6Wq0JFXFhTpFHjMaxZKlS7DpFjMQS3HmJPuSr50R4Toi0kjeIpBUhOqAQ1AkgFctoWWxfLAGNRoRrBUTNPEYZzSWqYZOTrrYOMttoB4Jv56iZr1aFdce1Toy0tlWb6oUtXR4MBFNdsCnA86pIZ5NoLh+BNlcl6AMuOGiGMX3O6L53OeLEFkql5HtoBjOJTpFNx12tSYCHp148WwKxbECTLMHiWwadqMs/MxsVy8CVxW3bibF34XjbFQcoPx8udzns688tB6mYQoqympUZLHEH2xEiDFQpJSLn3ulVEa+qwfFYknKfej0ZZkR0xujQ+skmRQzIqhXRiWJwuUkWdptJY5oKg+rMoZ4zETTrkt5K5MHDp3NQUT4/vyZLOzyrVqIJ+ACTee81hazBwUzKaDyHbgU8ukg9C0k8wm4Fotvubz2YSYorCuI6kw+sSGe7my2xocudy4bhEXr0TFOpFQAsGSVZgaHqIuEtMOriYyIaq02kTQsv6IhQENAnA1LsSj425bAe3h1SklbLHRtl4ojYTmwy4LdorBSKcSHNykaD4iwCJf8xcKIsJibFOzo4lXCYls6XGkgSBF3wTODakLV45KkYepJifgyf1O8Jf6LswiTUfy5tUoVTasqy4VYzEA8FcfY8HpZpnttHbrBBT5TVYFcy5zpiUeLuk0R66Xx3owhTgdquYrC2BjymRClls2mxXHKFB1RGFEjJecbsurbmormWFFEVt6K6Djt6snCoUlCOONEnbD4TRekBs9CdEXztsLlHEV5Lo3k/kMUxoZrlp+TGjcRsHCVy4MNJWNWgwmWqBQyExNCpzHPuTRbcPblGSVqphDj/OtbaFQKYvzgdd1qhekZRSfqIi4uWF5/tcI6JE1+jyzhxErplxmK+JIo0jjDWkhmOzhSQ83sulFn2ii9/KDegY0X/A/q4974y/7vHfjw+QuCzbfcUjbMTquNbL5LNutmMg23WoHOeD9h7XQ9qqpshsWpSv5dnQ3zbdmQRgxdXFtSbOVzW8kq2HjY0EknKp82FFG9umw8RXDkkCjlSdwus0uiFpY9MVoiragR2SzyoMRtKrmqPnzE09ymmmFJlrjFHDhWEWaCnEcHnp8QRpI0kXp01TCmHDKaZBhgZCnGBm9yejJS4hDTKXLygUg0AZ+bMRFqOOjoLCPagBTQIhmAAqJHIZdOSw5mhkQsWZ6SzaRFICCwnZFpleIUW9RlS6rALlcE5U/XLfOGFIUNZmSliVV0YmFclYoF5PIExNvQ6N6kw4SHGUbBfA9mTMfI8Fr0DoyTshwOn4y/cSqmY5YReT/wYNUaG4Z7Dgcqcp0d8vkycsZhgw5ZFi3R5ZXLplGtM2JXRNyIwIilYLNrKPCRiEZRb3C4ZRNpTMo/6NDjIOE65CLykMUBzhVgOwc+xnwYOaQQyoigHLXIOc1kNrQp8zOKoK+3C8PDa6Gy6Mz1ZdD5X7tngo5Wsrskxt9EPJOTgwJbTcUhYDXkZ3leXRzViTijmnG4jEDBR7EwhEwmJZ9lWO7QCoV0MCpHfEAWpk5mcEleX5TXAa/NeBgh89oRrFi+DXba5fdyqD5gn35cdc0MxA0bo0NNxNJxnH76Avz3c5Z9VPD3e0/G3F2A7k66hi1xzrleBJXRXuz3kxewoqLh5COm4e+PLJBSqet/txvmzQcGxsfQbA0ibnTAd2tIdOeBdkJicbf9filuvWUJpk2ahfeXvIqs2oFLL94Jc/csItcVw4LHDVx9zf9h00kWXn3/aBixgsSi/TZjg124966VuOLqt3HeyfPwq4tyUJWaFJmI2OV4iPGSZgEQywzIV6TzQ2JfPNdWpemeB0K6Nc1URtAfLDXj91pc1z6/J/yutdG2GXen624cTjv2Q6wfdHHvE4dhcOQVzJieh2/zmktAi/fiuJ++hy++XImH/30QdtqNLr+mCLNtl43wPHxqWPJNAvPmP4+RxnrktSzefPVIjJ8+jHg0Kqw0xeQ9hNZoBaVyAZ98Dsw75D54yKMroeCV54/FFpsrcPxBibmrrSTq1jCSybzcX7hIoRuM+OLlyzM44MAFKDUb2GJyJx55eA+Mm1AUB6UBokUUtBmflPIaNiA78NhkTHezqsMLKFezSE8Xt4h8v+iQS5oiLvFeIYdz3cTY8AhtlrAKObz8potfXfQqejNdOPOsH6FYHoTqm5gzcxu8+9Z7+M1VWyKbL0EjdkNlqYsB265D0RS07ByGCnHMn/83VMpZ3HjDYZi+aRHffBDDLdd9iWv/tgtm7/Id0okIdNWHke7D8JCCFxc0ccEFz6J/YBImTdWx5cxpWPn9Kmy/xxQMr0rgr3e+ho78KF5+6QL09iyXA0ah1MSj96zH0q9bOP7kI3Hyiddgl51n48pbJ8r9atGbeTzx0CCuvWN33HLDAnz1xZd45q3Dkc26ItjX63S/0NHBCGNUnhd0xPMZ0agV5R7E+KDv64hqTDfwMJhG4Nmwmz5WDfbhx3s+j6odwVbTRvDYvw5AZ74FRW2iUa0jkeKzhuILkO7qgduga5VpC4YsAoyVu/HbCxfjP885iPMZhDpclnOgIvHWSR0ZvPHhEYjFv0GUDk6KFx7jhDEYibTE2cnJfv2VZbjn1ga+W6Zj9326cNRxLey2S7+kK5SgImI6G5h5AOcBMfBVjI3VYbUm4fY7v8Qddw3DwSD6MiYe/udczJyhSikKI61MD1AA4/OHzvvBMQOH/uQ1VIud+Mu9P0GieyVuvPp7vP1uBeefvQN6+y088YCNsWoBdzy0B9o1C7844W2MFn384fezcMB8T1AHpYqPVctj6B2YhhUrVqOjfwTxhIOg1UR3p45kKganWZOobTqTkNjtqpWDgJLE199q+Pkxb8NVs9hyWoBH/r4P8hkXlvsNujumQVcMDA2twXAxj+OO/QBL1xm46pJZOODADMaNYzt3RdxoLOCyLAMffZTDGee+CNt18fg/52H3XXW4gYNFbxk498TXsc2PDPzmhgHYtTwuPnsFPvvOwg4ze3DdHw7BLw9/EopSwD+f3Bnjpi5HjEWEG1jJXNBSdGFgNsKlYdsRTEkAQ9juCToCKbSaJgrFCiJBFOVGFrvv/jKGqg4O3mNv7LRLFfMOTKFaVHD0kZ9iRXUEpj6M1589FVtMo5PSheNa4mIiVoCcSXl+tm2okQScVhJr13XjoH1fwmCtillTfDzw+I7o7/fg2px5FHhOJ27+/Ze48/5RGGpKPmvPHcNAV58kNjw/Dc8p4tQzNsU5Fw8gnhqD0jLlHhMYPkaGWBJkIJ02oRohk5tcfArFoIhiVcVJR0Ma/AjURE4cj+kc4+xc9PC1ho3dZLzS+UZ8hSxxBWdE8ZBLav4AljLyXs/m76YU8HB+kNktCItl2hRqGS8XZxkX7J6kd8Sxx/ujFDoyKq6K656jD7m8tuWKmEnxkGVgjCJ7li3LRDoJKe7xy6u0LMCIwK9XRDtTmEDhxpTCF/nW4orksp9JCou8CUmy1CoVJPM5EWY58/E9yGYzkk4hEz+bz8NlCVY0Fgpi7abEx13fg6GTi6gJlsSuFhAnq5WoKjMJjSIxf2fy5vU2nBbjySzMMSWNJU5X4nxI9je46CUKYYOjkdiBDQzciCzHuJgP3/fApVjUgm6kEbC0in+9UUKluBYdA70iHDYa/GfpiG1ogydfm0txSSoZhsx6jNcz9cN5sN0K2dUVFkuZxGrxNcXld2xTLOZ/N5PwiDCgCMWUmddG3bKQoKgX0VEqFJDv64FLtn+S3M0mAmIGmMbg8zzK5b0jz0QWTkU5KzDqQ/akEZUCJ16vFLEYySYCiotam7zMVh2WXUc624Fkrldc0cI3JVpHVcXAQWcg0wycz4hZYCuU22C0m3MKjRYGPLo7+dc4t9Ct6TRk/ta5nKNTUZILZOQqwiSnoAetCc9mmVNcUl1kAovjkc9yLrmYzKFyRxt4EAgqIYApnQp8VtEAwfJTp17bgPQiWiEQZzwNJFA9OOUxcciytI3DPWfQZivE1cgsHDdRLpMJTXSaIjgJwXi5dF9zWZ4Q0blcrooBIqpG0PQsmWOZwpJ0XTolrl6ewxp1IjfIAWVZLhEM9KdwftbkM+KCg3Mxr02egXi+iKWy4kSNsCOCM2GjIek3uqzp5iwUiiL+jo2NySzNmT6wxuQMYNBA0lYQS5KfGpUy3VQmhuGREXT39oZnQnp2eZ5TiKNhoSSTg4qcJew6S2zZNxEIo3VsrICurj6oKs8TTDO6iMXJcg6Z0YzmM91GZy8XqDSWcDYVgZaQhkCForNYmUvpsD8jmWOBbnj98K8zVSglhCavU3Kj+T4bgGcKi57Ofl4GPFvy3EBcG5MBnu9AY1qpyfNqIAxYu0azRyrsFAHkjCKufpaH0b0e8EhKF64GPbfHRp1po/Tyg3oHNl7wP6iPe+Mv+793YNErlwZztt8eVt2SqIrtuEim2XIZIMZyB4Hih627dMFxSGG8gQ9uDr9kk/LBxSmeAyWZh75dkyKO0FFKYrsnD2vGjrjVIxuMUS9J/rMvKmrAsbhJDEuS+PAkz5H8o3Q8jihdEIy6sMCB/06XY8D6Yq6TXeHwccvoNirQYzwip0LXhabBKY3J5psPYx7mNYOtuXXZXnJTTYA/GZ92gwJTCtWxERGcyNPJdnXI63brjLNzsGbMnXHlJBQzFrImOWQz4uUSAeAgmUjg66+/QCapo7evTyI9dAXQBMEZo7urRx7yLoHtbR+xZFxEl1q1KBvTKp0MyThiRlzYqjwQUKjh0JOkqGixtVIXIbs+OhS6NUVMbUnpCF21LMjJ53MYLqxHV2eXwOmthgWXa11VkdhM/8C4DTE+FeVSSVhsLPKhAyebNrH6+yXoHTdB2poLbFuO0jkWsneFYcRBhHt5LQTmFwqjSKRMeY+tRksiWZl0HuXKiDhUOeTTcSpFEGhj/cgoBsZPgUqWoEVRughdVdDd0UOfl1yL3JJzcEomKaAHqFQqyGS7hP9KlAKLqZplDpQsS7MltsRCsbFCSVpdeXikKyCVzEsxVyadkc81yuZUKOKQTXdOxIJHv0Q2ncWOuxowOnQ0h+kqMKGoVdSrWZxx8jt4950xbD27E3fcOx/x2Hp05n20mzrq7jA+XZTABec+h96BIm79y/FIpsbQ1cFDG1t2WdIQYP3KLvzsiLfw9SobD91/CC7/zYNYX9CQSH6D9z+8GJ1dbAxmzIpRtHXivk5ne1CrRbF+dS/m7fUgdpq9A5TcWnz48jrMP3h7/OI0oLM/wGUXvovFH41Dz7i1eOCJ/RGP1ZAwiGxwYMS3wBdfjGG/nzyDnx/8Y5zx2xSSCV7fFP/ZXg+kkxHYdUt4cBzY+d0gg4zXLV0dHC4pRrCggYfSsPgkDa/ZCGNtPLCQKSXYCR+W42FonYoHbqth6RIHv73xIPhRDud5rPhiBWZsPoBisYXzz3oVVtXH9bd1Y8YsC/0DHeLirhfq0kDctOJYs7ITu+/9GErOKCZkJuKDd49GbmA5lDadF2m0WGYCukc60CgOw2nPxM673oxVa1I47mfb4Ioru5Ayy8JaTicT4jjV4hH5vnMY58GJM3+jFmD1yjwOPOAFlFDB9N4cHrhvDwyMH0WqI4Bf96DwnmGaSPT0oLZunbh2kglTvlOJzm40Rksi6o0VC/K96O7sQjSVkmIVMlcF1+HR5c+Dho9YNoHKcALPvhTg0j+8DKfBpu80kgb5YQrSxhS07GHoxlo8/tzPscOWbNIuyvegWK6jb9xEEWlee0XHiSc+CkVr4dY7dsf8eX2whzOYv+vL2HwXHbc+MBtOcwkSiRSaroUlS30MrdsGRx53LSIYkENd4NuwiXGAiVgkAb2dwN33HIA5s4eQitXR0bMJ1o2uw7XnrsSq5U2cfsH2+OzjGt59dQUOONrFPnvviBPmv4uJk6bjvKsn4tWnqygU1uOym3qRyxKnEqJPGF/mYbBaLaNz/DjAYis2BcwqHLq2jAwiSkacq+Q4tl1GB4nJMPH5VyYOnf8+So6DvXZWcPddc9Hdq2J0ZFXofqerLaqLI0pVyJ9my3FKFgT1Rhur1jo44bi3sHLJOPz60h3geWsAz8Azz7yF7bebia7uIg77eQ/6+xREeK1HeLhrI5WOy7KqUvKRz87CO6+twcUXfIg165Po7Vbw5/unYbNNWRzTQJLfO59OWVXO+K6cYXUMry9i7ToFCz8awMXXPAVFa2LbzWbgkce2gSFsTQMplmbxTC6CElAv1zBWnYI9d30czXoMN/5pO2w2q4Z7/zqIhx9bmunJTAAAIABJREFUi1mTBvDbq3fE808N4Ymn38Mfb9sfm0wxceKpH2F4xMd5p07Hj/ceRm/nRKxYreGME96V4rChYgWHzNsGhZHvMXmKh0uumYt0bhS18pC4znkQt6yKcDxHCjb+8Y/1uPKP3yNAF+ZMN/DAfTsgG7ehmkOIaS5MFlwiiu++V3DQPgtRbY3D2WdlsdtuGnbacTIapQa0KL1lLVQqAT7/bw7HnfkMWoqK6y6fiJN/OUOeiQ/9YyV+f/libDd3DBdetBeiWhKvvZLE9Xf8C4n4RFx3w1xccf7rSGlJXP3HGdh65xUY39sXNqDzObKhWJKYCcuuIZtJoF5vIjMwkdBO1MdqSHb2yDOdUWm7wsuvF3vs/RDWrA1w1AFzccW1m6LlL4GGfpxz3mt450MuqHTssHUC9/5tNnJdZRhRCqp01vHZowszUI9Hif+D3TTxf4saOOTIBfAQ4BcH7oDfXT0eHR0W8vkpqNWGUCvFcPgBz2Ph96sQjWRkETwhtbO4BZtOBfFUFMURG/09DfzrmblIp1cim8kJ77ptJKBS0KRQ4tsiILKUU0DnCjmaLA0NnZLlUhHZnq5wTGK5Du/VRAdwCdZmPDYBu9wU95zjh1xNmrx47/rq0/flGtxq1m5QTC75GoA3CigWoE/aECVnkJu/JR2Z5HrScRkWHnEpIAh7/sw2+bfkQIYLa3nGGBRhGOnm/OKjSV5nnA413ovryPf2hb8TB0SvhbZFtAGFijCy26yU5OFOAZnzoyiu7JVv2tBYiOP7UKIbChWVAKNDg8iksxJDZ9kdv9dJOl0Fs6/Dt+i+Y+EcxT/yKMmhjMD3WDamoFksynIF0aS4JoNaJSxAjamIZHKyjAxFvZakFhCE7FpZvGczaFWKiMZMOJUCavUGOnsGwt/PoLOe4iQr5F353dqNpmAHiFCIeDZUFmmqnMNDt6Mn6nIoDlLAJDuTUWte/1yUJ/N5tCnAbkAs8Xn9P/Z+NG6Kk5P3YBa4cc7OZDJSSMrXX6/bMs9zyVou12A1GpIyMg0FI6ND6O3qFrYol9INxxGuJ925EUbAPUdi9Ol0NuRy0pUpi8/QOFArjiDVlUejWECkHYUeZbeCjyadpyrRXZYkkvihcFFPcZjJOTo4q5Ua0im6XwPoFBQ9FoqOIpNKCQ/aU8O+A14HUrIbNWBXqqjVRtDd14VW05dzhEsnq+JDMzSsWroYudw4NMnBjsWQ7R8AiMNpR9CySvKaDP5ML3Sacyks5WeMzDcb8t3jOadRqUiplgi7nicMWTNtoji8CqYIplFBO3i+InOoQRYrsWk+Fw9c/nEmd+XZxc+W5yS7PgYzyuKtNIoVvgcZMRtQoNMSGmqjBREBWTJFhi/PHjRX0EHL5w3PbfHObvi2JYWU/PuEKcxiOWJuNF3OF1yg80xjRk1UamUk4kwM1ZHu6UFhzfdIxA2ZB4eHRyR1wOuF/1n3bflu60YcGRaAsZCq1RaeqMPi02QStVJZ0BhM1/B8RB4z8R4UZ9mpwCWHpkag8bxJVnC1LMsZu2Ejnu2Vz4LXjmtVRcjmvcAgWotidrUMI9cFb0NXBgVzPZUWxz1/Dt3RnDm+/vJLbL711uLQ56KIzl4uwomZGBoakkTbwEB/iCBoc8EiNn+0iVBgYqRURi6bh0aMmVUXI0Ii3QmnVkHbq0E3ydj15CxJ5j6/G7y30M0c8D7BJQfRZMSxdO+9UWfaKL38oN6BjRf8D+rj3vjL/u8d+OjFS4Ot5mwtbaUcLsi0MbM52OWSgPZZwMAIjgw0uirRfCOeCBlRugmFzZgWN7kEsPsidrXtsKig6RF6zzKBhjTpilvLJ7hfR8t2oJtx4eeIM4L8VRYmcVMo7eAhP8Cu1GDGs3IwoIOJJUQckCT+QbeBEKUUibQJpJxbc8+DadAtyziJhvLwIOfVDRxNcqMYCQvLr0xGO8gPojtJGG10Nob8MYqBPGQq4iYgPN4LnbkaRTc+RBnjsmDo+oZhj2KNKpw/OpBq1aqIfmTIqropUTH+/51mQxyu5J3xMM0onVWvoGY56OsfQLXKohdNhle6V8fGisLQo7DJYZMiFrf6HDYEvt9uS8kWI1qUJBuNuuAZWj7RDTy0OOhkkzu9YaYhBytGukqlUhgp9jnEc1DngKciErRQZZtlLg+7xdfOQbMmTb3CYeXAaRgS1Zf2YJcHWcZ1uA0PnSmaGg6P3OpziJfiI2IKWBxm1WUIjSdyshFPpchjKyNm6OJ+dRERtwTj/Cy1oeOD3Keoyfec7shAGLdyQCbrjCK+QBXCP4EMRS4CcQIzFhheKxy09FgcxaEhKdGqVF18/FEExx/9PGZM78c9D/wI6ZwHLcaSsw7AHcPyZSoOm/8MilULD/z9GEyf+T068ik0ihGkYl1Q9SJsx0BEGUCrXYauu4gYdEVxe85GYB+OV8UnHyTxsyPfRTxdxD8eOQpW0cS5Z7+AnXeahvMvyyOdGUM2pUFn6QadyYwkBTbWrW2iUZuEi85djIjj4IRfz8It17yE1etaePaFE9A1cSk8ezYO/tET+PXF2+OgozjvDiOezcNt1aC0u7Fq1SiOm78Ow7UqbrjlWJx/4RWYu+2PULVr6O9XcObpU7Dl7DwUna4qcnVZPBEK+jJlBmETc7PRQCKXg13h70kXBrciLLGT7mBxHtCd4SOJRiOGqy5cjEef+haxlIOyxQ1/P5reEBJIYPaW02AqLMwYwx9unoPNt2VrLoV9HYFnwFNcNO04FvxnNc749WJY7YY4Vu+/e1vstm8UmRTLRsgIYwO2Db+ho9awsPi7JPbZ/374mIQtJlfx9ILd0bLWYdz4STw/h2wyx4KicjlD83kMrSaLqNJYsdTHwfv/F6tHS9hudhx33LEF+nrriCajMEWQYMw7KtE0WTK1msjm0iKSOoGCmG7KwZ7saAoHdEbwvsJrnu4KHlLD+2gEX3/7HabO2BTlYQ1XXrcY/3puKYz2VAx0p7DJZm0sX/o1Gi0L9eJ32GrGTDz/8iVIRwvCyWQHiaJ0wUjExE384L1FXH359+gb6MWt92+OqFZCcZ2Gu/68GJ9+8j0e+vc8zJxlyeFPiVbgOBNw2knvYMHrDXGH9aRS2HKTzfDtN9/ARgvlZh35RBxXXro/9tp3LcZ1JsRBVbHbuPzUNfjs42H86YF98c4b3+Ivf/4Cr775W3T01fHjOXeh2Yrirkfm4oZLX0Sz3sQ9T87CjKndoZOD92d+BzVVngUt4iYiGlS60Zo88LRF8FaVtDwLjEQUnmsiwnhp1cNX3ySw/0GvoeHVcewh43DD9VsAwQjyPRlENd7vnQ2OOyVkDKez8Nmk0VbgB1GMFKM45qhX8OkXEdx9326YOjkAu37Wrx1ELtUvJWU77rwZfDhw6mMI9CJ0LYW2YqNRo0PNRdCciGMPehNffa9gi802w6eLl2PnPdq46bYZSGkWYtG4tCfTBUPnEZeQhUJV2IyDa02cdsab+L/FdJF52GLCVDz19Pbo7W0gojahJ2JQ23TAcYHpSQHg8u/z2G2Xh5FWx+Hy6zfHXge7+OrTJE469jnM2WJLnHH+DNx6w0f475ejuPfvJ2DSpt/jmGMXYvlyBbtsmcU9/9gBleoQPv1Uw2WXLoRjuZg6OYOZMzNolTux8MO3cNeD87H1zmQjsvCNjmsuCi1Jn7heFO9/YODIIz9FIyhhq80UPPbwwejO12EmaoL/aTZa0mRerAOHHcj3JoIbr9gbO+/MQpgRxHUDS5ctwYRJE2DExuHO25bhrn9+jWRew4IFh2JC77BwCb/4PIuTj/wMPz9Bx7nnzUSpuBQvv9zE1dcvguMlcN55h+Ht1z7A4s983P/g1pi7Rxu6UoepK1IKqZMfqLSheDZ8rS2RXLLdKdxX6VxKZ8Q5Jc3l7QCtegQNewp++cvXseiT1bj71lOw3fZrkcpQtMtjrKHhxhs+wRNPLUVXfALuv28nzNmRzMoaND8ORQ9QrxZgJHKh6OUxpZDCN0s1HH7YixisFDF/1+m45S/bIJ4YRSySQtVeC7eVwgVnLsHT7y6GH3wjjuu2H0FU7Zblsq634LspTOubgSeePgL9fcQt+IgmHNTtFkwzK7xSIjUkWOCyFMhAs1aEHmsj0Pg7xgEWhaq5EB8kakFbBGUp7RSEEvFLdugqo9NOkkhsMaczngxBxmnp9qZjkG+jC/C+Fmho8vtFHiYTPUYcPp2jdGXymcs/iganUYXOUk0Kn/K/BYJ6ImuaYpOeyIR4KJFT2wiaNXF5h0t5RZZUaNvC82yxiEYPlyR0vHLO4O/B1JEZT0rTOl8e0SKCUBJNlfFfRo1dafXm727E0+GipU6+Inn2IdeY0WWD7ynxAYw6mwo84l/4HGYZk7DcyVc3JDkkiSwu5dqcO5liIHuxjXVrlohQyeSLmcyg7Qcyu8h7SnQUMVmOi7rtIpHOyevxVX5+ARqlYSlcjLL00Avku6XBlfIwsrFTmYy4MX23Hbp940x+kEfK9yPcIrealgi1nNOIR6Fgy/dJUhaMUtMRwWh9tbShDNWFRnapTnavIx0AFN/ZVeCRCU5nJBnrFJfrZXEH+OK4JKIqilRHtwhgFj/raESerzLTO544GguFMZkVmXIyYxQTHRimDlUx0eKz0tRQL5eQTDFiHzKAfUVBuVSV+TedYQKJYlsTsSQj7EwShSkuvq98vjLaDdhSKOtuELjjxAXw+vQciXkr7SiSHb3y7DcMcjn5XIjIdSMFnD55rxSp+RwxQ3SGsIF9cSFTuOal3Q5CM4WUl7EAkyVYCotY+f6tF8ep0ua9gH+PGP/he44sOTpZYiRfA854YRlSLKqL+zKVzaJaKYupxSaCwSH+gu5tJrMSkh4j6oo/1/WJ1cog4OzFFIAYRSJQDQ2NsTExYNDZG7BUjMsOXRMGLtN7XJqwfIrFuSxytWwnLCT1fOk44FeO5he+t+SE81zCcxGXlfwjAqK0x/qC1+DnVWuwl6CNrq4OFEoVZHK9cuYhaoDLXP4z6faOGQaa9QZqwnwOExm8Jpmuo4u57bVCjj8NHhodoj7MVA5+M8R7OBavMUWEYXJlU7luRMkPJqpDFje+/Dy68MU9rnPmqkliUM5MwpANhM/KiZVCKIdCip++Y8G218scq2t0e3N5FUGlxteaQLXKz68jRDy0Q26tqjE/GRYH875DQZtzXpvcZvaSaFH4zbCjQ/Y3qY0ogI3Kyw/rHdgorP6wPu+Nv+2Gd+C9Z34T9I8fL/zReCKNKLd+igqnUReRMqLwQUrXEAswSoglo8IiJf9GxFMRNBlN4oNcKqugMvLjsZWeIHmKoFySN8JoBHlHHPgI96dLlSIoHY2xZHgolgGQhViNsCE80ENmWJxMVRbAkNPHjSxdqBRJDYkicbgU1hIdEixF4aC5waFZL4zKz+TBymlYErnkgES+FkVAbtcbzUbI4+OD1WAcmYd0R8oH6B51WwFiiQRqtYKUKETMHFwRh6My3DRqVREaiR+gi1eaUyOQ+CMZVeLeBVtlLfgBGzU5pPkw2Owa1YSvRIFXDhQ8JJIVR8GTzidpDdPFkZnPdYj7lJtvDjscIPm6161bJxEdckQpDlN4zndyU0+WrYlCYSREHMR0lEoVTJo4SX4G3acSpRO2XkwYqYzBMn7rByGrjWVbUZ5V6GaJkOdUkfeJQ9PatWsFYC/sppghr4nDV40FX9yCV4ry1/r6ezE0uF7QAeIajcbkYNGo1aCghXyOB5ZAStRS2ZxEcOn4IEuN4jRFf6teRcyIoUGmpcb4D51VbH7mtjgqAx8jpzyECLKCcj8LhDxGphuhWM9CL0bmtCisYhN/uf1L3PSHIrqSCdz3wFbYfrcEFJOM0XXQ2nkUxpL4ydwXMW5iF27562bozlcRi7PcqgMuG4wNCr08AOrS2KtqHIDJTCNLtxeqFsPI0Aq891YOvz5rGW6+dX9suctaqHYTpxyzEIOjbTz75l7IZtchZfKqoWoWF6ezFrGwalUd5cpU/PSgZ7HjVpvgilt/hH8/8BXu/PsbuPT8XXD0L3fGW2+vxUVnP4ef7N2LCy+bgHETNagsCFN9eG0D6wdt7Lf7IhToMIl0oumaSOpArWUjo6YxZ/sP8PcHTxWOcDzH71tTWKfynZJy8IgcqFp838m64kGTB1IZHtmO7KHdpBhEe14EpUYZjUY3jjzoGSxdHYVhOHA8g1UpsNvD2Hb6TLiNGnS/C55Twl/vmYtZO9FdyPdPk6hVzS4jERuHr7/U8aM9n0HZr6FLzeHRf+2KmTvWEDfbSMTJc42gWStBVzqELfbZ5zHsvOftEv89cM8puP7aiejq5v2mjZQ4vinA8ECmyfDbclnylQVaOj56r4ozTlqBrwYXY1JPEa+/dhKy2TqgVxG4XCSpiGo6avUK4nFTRHoO1Cw9IWOY1zkdHzw86lHG0ZowOrsR2I4IEfxO83rle6mbKREUR9Y4uPnWQdx6/0JsPX1XXHXlAHoHHHTm+jE8tArZVAf6x0UEW5iI1tByh2E1FOQ7pqBYLqBmu3j56QB/uG4FfEzE5tu2sXrlMowfmIhcTwbvvbwMt9+5L368bwV2tYRAG4LnjcctNy/BbQ98CiVwcNddR2Pq+Bb8ZgIrV7v41/1j+OiLZZi96TQ89OTWyOdWyz2iXk/h6IMew4qVGVx5045YvqSGh+9djGNO2h7zDt4SP9v/UUQMF7//8174219exYolBTz49HaYOT0roiodNVyS8H103Q2LPGme5nVDxw4RyXF+fWQh1ArIwzMFEeK4ESz8OMDhR34Ax6/jp/t14ZprZiDXQcQJv+oqEibFD8bBydsj242LLkUOVVariUZ9Og6c9xCGBuP4zys/RSy+DON60lDb/ExHkDYnwEgNwYjH4PLQn+R1QmYhi1SSaPmDsMqdOHbeRzxO4YwLdsTZpz+Kht/C3/95COZuG0NHjg3MtuBgWEjDQ7JhkoPNREAOj/y7hEsv/xhOUMAhe/8YN98yCa7zKUxTk+co3fk8IJaKYcnet9+2cdOlTXhBE6edPYBJ04YRMwcwtLYLt1z3AQ46ZDPUqilcfv1TeOTfx6Bv3Ao8+biK2/60ENvMzOOeh+dAjQ1ieJBInzxadoD+AXL82njjyQgWvrMW51+5FfIDy5BIscAoFCJ5DyBvu1r38d9FOk455TOUvCH8eKepuOryfkzfVJPniqEzsZFAtWajHdHx6osJnHbGApx4zJ7Yc+8opk13kMtymQcUSw6++9bBo4+08Mxr72PX3btw/TU7YEK3g3LNwgvPtnHDZSXstmcU51yUwPSpnRgbS+Dbb/rxu4ueQrVIh7+Gcgl45KkdscNPPLZPinjBAzQd9zyAN/j9ZOu9H5FyEy79KPqxaIczS8thW3kLGpL49rsUTj3lE6wfLuDMU6fhkAMmwgmWYdrm01As2Rgc1PCbsxbhqyUWpk+28eCTB6O3n3zVDrnPE/dSb1D0jMOMdcIuKvj8KwP77vsSHDWOWRNdPP3S3tC0dchlWZpVRHGshQWPO3jpjTK2n9uPyZt6kqLwmzk4TQ/FchXLv6mK0/P4E6Zg0hSKrRQWfRRrdK+lQUQO5xPOEBQ6KWwj4L2FHEje+3XBAzAWTPckHayhqsPPl/+hDY8sSomD61Dptgtrj6QESuGClRxkpYGWXRCBsF53kevoDx2xFGj5PBUkN8tbAol5s1yKrjqiN2rVsrgM6VJzvQTSubTMlFqiG0EzkNJR3geI/+A8RGeg8F8VJnAcKXGMJ7jUp9CTlPKzSNxA2ylBTabhN2oyi+Q7ewCDLFSujqmoenBBN2k4M0QVFeWRAjrH9aEyVhZ2Prh4JxfTrkBjVJpFAD6XPSGHNqK34PostTTQdj2Jt4PFnkoUGt3CTUti6rLci1IwCqPkjbG1G9ylOhK5DhF8KP5xCc7ngx7hzBcT7rNFjqwZF5Y5hUml3ZTyJBaJMiXGe1eEn4+ekGuW7mDOQeTP0rDAdItVHZXS2BiTPPz0HAtusy5mAC7SyMdvtsjcZ4GfLigMuhUpgFMMVzUKlYzKt6GlcvL+tWqWiM7kSjoOr80odOKf2FifNFEvF2UBWrdcYalyBmckn65AznZGJguF4jnLUR1HXLUsEmPcnL8f3ZlMu1GIJpIgkkjAr5bFRUohNMKeAn6GdJ/SrKtERAgkZ3hsdAQduYxEvPm/icGDwpxBJJEHNB3BPHCWpmuV2C4iIqwyEWSqcHxZJkW8VYRiuDS8M5VDt6QqTF0K11z0CCCb/+L1TZOCILOagruKqDqiuS7A4SIjKUiVQKvCcwMpS2XLvVWzETMN1MrDkkwrjw7La8j39svCj45bXQlxAlzC0ZHKVJnMsoEHQ/MwVqrK4sBp0WEek++JpqdEDK1JoRk5rzzv8LnThpFOyM+mQ5zlaPzD7yMovEYAq0TklS9lVMJYrdZF3PZcNtuHPFPOfBTUc5kkGvWyOKF57fKMSAxFOpUTcZhmhYZVCyPz/F7rdBqnEI2mZHZkYaBGFATPeHSqi3knKWdDcln/h1hQYjr8Wl16Ovj5MzlnJsmJ1eHZXNzriEYjUGhqcWzBjHHxajU9WSAIVlZT5TPg51QTET4Pgxxq3hL+vz9+qyKoBn5OjOizsNPQDTHjcLFbrZakuJZ/eK3w+s/mOgQPxlnXafpQVRMRsuHjETgtLp/ovCb2IiyC463MtsOyMiYIU+m0pAI7Js7fqDNtVF5+UO/Axgv+B/Vxb/xl//cOfPDsb4PtdtxRHr7tiArHDtk6jC5Q9KMwFJAPxJSY5sO1iiL+kSPDTXrINQojZK0N5UjcWnPOCgIDaiIZRmnYns2ZXpyp3AJ7IsSy2dNMsuHRQ82ykevolE06DxXcYPq+AT3BBxsFQEecAp5N9xBdfXRP8ABLTlVEgPL8Zwvri02RjMVwUFFVKa+KRtkESweBi3qjLGUGLlEHngIlqiJG960IetzGNhBPGDJURIw0YokuBHyI6mzkpphMliofpBTC2qiWSjJsxqIJYf1w0KQLgttYy27CatC1ZiDbmYFrVyQW4zmOCAGdXV0oFYtIpDNwPTraouJcpOuJr5MlCxR2KVry0E0GmqYZwsGi44siI8VViRo7TRk2KHizyZRuDP7O/Fk2wfNEOTDOxOb7pCkuRPK6eAAj6sBpVpGKRVAtUuilEyQuYjjdXDEzFJ4dx4XO1l/+/cQfpHmN0OXI0iiKqhQfQyGqVmPrTiCAdw7qjB0m4yEsngcDujtWrV6KTIauGhW6ltjAqwIy6XDzzkZUDmd0NTCG5TQaYdyGAnibgkVTysx0M+SjckCk6yUsG4vIYqBlNdByGzIsabQuBmxoDTAypGHXPR5Dt5nFS6/uAkUbBbXRVr0Au9mL75bEcPwxHyCeauOF1/ZEb57XsC+82ViGLow0AqcK1fDh2yaCSCAlDoGio1GtQlF1DK9WcfwRH2P5kI89d6/jkpt3QmMtXV2r8fbCBh5+agfsvm8eEacM2xqEpicRRBQphqrXFHz83zSOOOppzNt5Nm68Zw889LfX8dg/BjFv7+2w6346mkoTZ570PDadMBX/fnFHZDoGxS3L9l8jRud0J/bf/kPU4GCX3bvx9eLvMTKyCmeedCzWrFiCsy/aDj3j6B6ho6kVzqLiVCcwgc4KOnANdtpu4Ie1pSWV3ys6OXQpCiKHlY50HtgMfP1tGZecX8THn9u46g9zsdkmSfmutyM2kvH1yGXyuOuPBbz20rc45cxunHj2eCmfoYslFsvAaRMzkMLq5Tlsv8tTaLFozlfxjzu3xfzj+6FGmmhXR8Ih2bMQuAkRtgulqZg95wZUXBcn/HQbXHllP7JJsmFTaDVLwjlmIzDblYWCRzRIje4VE+WRPPbf4yOsra3HH/+0Pw47hI4rRjE5OvM7p6BUHEU2lRIEB8UKSw5+FPRjYWMtRYQWxX6y5ZoSbzT5/YrwO62HbhcZxONwFTLYVJxwwit47p0AGbOJ998+CskEC1FqIs7GjDTakSIigQkz6sOqtgR7oBhNcT4t+yqN00/6AouWD4FGCng5mKoNp11FQu2BH6j42aEDOP+SDAZ6oqg3v4eKPjz1aAWXXvMZpvT34E+3/wiB9zmS6R70Te3GumU53H3LIF546TP88qQBnHhmRDipLWsCzj3lBbiNaTjtt7ORzLk47efP4azzDodt2bj1+rdx8FFTcco5W+LaC9/Diu8KuP3B2Zgy3Uc0FUfb4r2ApTC8B0XCjhwRVUxJPFAokrQCr7tYGq0WRZ2IxP9afgQLFwU49JD3YPkN/O7suTjqaBXjxyckZq60yb1l43YgjptEIibph1qpIP/OFma7sTmuuWQVXntxDe781wxsNYv3/gb0SAZBhG6sOIIIlzYpua5UNgTrSXGsVusNrFxRw/eLJ+K357+B7XbWcc7vZmPJN30457ynkU1qePCBH2P6TLalB2i6dSRNXQQ3fqHWrxmEYuTw+tsRnH72B7I02mPHybjz7qkY10PHC2OfFMI2ND2SDevTTavikD3ek+vrN5dtjT32IrqijlI5g8f+vhwL31yPro7Z+HLJKlx/92Rst10WC9+p4Xe/Wor+CS5uuX9H6HoRpp5GpsNDvd7+f+y9h78kdZn9fypXdXXuG+beyeAwRCWZQQRRQBYFBFxxMeOuriDm+FNRFBfDGgDFgLqoKIvoElwRRDEgiiJKdGCYHG7f27dDdXXlqu/rPDXu749g9vva13510u3u6qrnc55z3kcO4t5yilu+W2D3rhwXvm8tVm9YgMoGcsOSZ4CwERmFLmw88rCL88//NTZ3n8SZp63Df/7H0ZhqKsi1XTBUHWruiiNYtxTs3NHBxa9/ANt2Aae8rIHXvGk9JuNtmJqawy/vehRV+1m44G3fAZQlfPXql+H8l6+Elo/QHfVx1y8MXHzRn7FuRQff/uEJmJ/dwvdKAAAgAElEQVTrYXnBxxNP9vDne2dww3/txNpVh+Dxzb/DD392PNY/jeUlHprVlrReT8IBXNcWp53h1CW6GzCWajNim8KhGMciEqJO8lS+S7+7R8UrL3gA9UqBG37wSsTeAzjmeSsRJMswlDp01PGFzz6G73znYUySCm6942wcdFgXNu8f2hgQd2hbkhnxaIzlYYyl5XU458x78feFRZz4jBX42nWHYW46RjjeA9fhHERxzMAoHKLVakNRXEwmZIQSiRPCG6douGvkftVuWyiULpqdaeQZBVAVi7u7aLU70InwYOFbxrgxGeQBDL0O3aazkwgDH5oeoVDqUEQB5Z2dcxW50tJrvS9ur5ecVmIQGR8X1ymX47zHeGVxlmBU6Mri/MZlKMdAVZykXMbnYSr3Nv67hRS96OJ6pds0HXvQam0E5OCbKnS9iUJpUtqFxng8o/mcEVm4xB+zKLFKujONPPGguSqUgo7QujAR07Qn3GOilHgv1d2m8GspaHFxQ0e84nAxWCaIUj+QmdGsO1IqKtzI3XsF42IYdPAWMBRDWKl2nU5kQ7isnG2Fl6kpWNq2Dc3ZVVLGKvFtrrtZ3EhBJ1cEgSUFqhUF4aAnzfZJyJQMRUw6Ikt2PEUoMl0jjykvilNZaUoQZALFMMh8I7zYJIWtkttIpI8tz6pguCwpMt2qIaYwa2Qw69OAwWKmCXQlQxyynLLEcBE9Y9VcKcuqiDCnIVVKlyDnbDpcY38kr4moAqbQuKCO40TmPDJipfSIOCCTr4XCHzEpxAklWFjooVlvyNKaS0UR7CNyohXEeRmxF6FQK7sBuJAd93sy21vSXm/I38/Ft2nQJRzBqJXiG8UqLj+JXOCsH/kDcU4bChnuCYIwEfuyMDApctPZHEyEsyyXIrmWLKISnBaLqmIR+mjmGBGTMcPFd1nSxgIxnTNXZiEMM1RZ8CSlZCwgjJD4vhSAhZzDq8RBKPDHIzo7ZOaliEm3JJXg8dCT8quaS0Gc7ktNZn2LAiqRDXEofFQKk1xWc77qrJjB0KPz1JJrGzQVpLEkHvhl42tgR0TFtpCyYE2WJNQRI1kk0gjC98wPYlRrNVmQUMxrNhoYj+nAtoSfKm51XZFFQ61WL1n6PBNpmvBWufzlPF11KggCD0nkiWFClgJM0Gk2nFoHjz36F8zMzqA2PYPUo1mlRKLIpCSoo6gUZzvtslNDWKMsHy5gEYvAtKBbE1wHC4ejYCTnA123kfFsQpNJXiBKcphMSPL1agr8Ppm1mrx/NNLEQQBNIQomkeuDrFZyUDPNlTMHi6P4vONiiEXFYgqwTSn747Ij5oKf9ypdg1xOyKAz9bDvGvMnExGah8MRas06WlOrUGj8HkPQc7rjQOP7HzJtqUgpnji+eaEmacmPdTjjaFCqx+3XmfZLL0+pd2D/Bf+U+rj3v9h/vAN//vllxdp1a9Ce6qC7Z7ts3ZOM/KOqbJe53eR2T0FZFpMkQ9guh4iyUIithxx6yJlhJJtDBhuROZzJNphigsTVIkQxN5d8YFK8nOxzdjGOQTh4OSzI6M/GcTZmxyw34MGDMSeaAwi+3/dV5RaWlZSykuVWk+2XHKbLA3aeMlrMBlpCytki6ZWlWgJ2ZaFFJjE6xtg1q1oOydLkXZTIgH3DGJtBJ6MJbLOCSTiG5ZQFADksaFYF6j7ubI+8p0YDKqt4yZpkdJ3inuAFMtTqTWlLdVwby729MgBwSCr5rIU0VJILxIezRq4Qt70sukhDGU7p4KQjduz5qFRKB0OdBxrQYcgYTCCsRA7EHCLoxOXBmMMchQaFHg4KwsSxkYgn5QPlRnvCmD7dtmybLShsAJORJ021dJmwpIKuq7HfR7/Xl80104PiClUU7FlYEKYrnRBy0JICGg4ubAZto9vtSVEG3/eKZWKw1EejU0PBSTXn8Eu3Z+lQqFcprLM0o9wqk7HKyYafexyTccVDFp2SNgzG5IoAeU7UhCtLAEZueSAhMoGsQuIbeBjUDG6ayx41Rrg4BBfjIZ54qMAXr3gMhx0JvPYNB8Jxa8isvYhHE5jmSvzx3hxnnXUzVs7VcdW3noYN61zU6jzs0qXEoX8C26qX5QCBjsF4q7iZiACwa/w8Ciw8eQhOeO7NePHLj8a/vNnEIYcC2/6S4Ge3ePjKt3fg3POmcPlnD4ap7paDc5xMYGuKuN2SpIU/3avgX179P1i3bhaXf/lgzE838aPvLOErV92Pt150Al5wWg3veONvYBUavnfb06E5CzKYTs2sx3CwGXffkuPSS7bhiGPX4KNfWCMlHY1mBYWyiJpbR6aN4DSqyGPGozj88/tLVw5dJ3QR04WkQmOUsciFh1zwQMGDJ51N/L0sH2FpB13uRQW7drXxkhNuR5w08On/fDYOPqKL9eua2LVzO/J0CRXrAHz0XYt4+EEHb357A+e+NoFbVUo8SKbCj/oYDXR096zGSaf8BIN0GbPmOlx79Uk48ewJFG0CU3XF8apXXSAscRVPbrfxslNuQW9QwdveugHvfL8D122gtzhEte7BtVuIC0aIm9IoXWvRac8S4QLDpTm89PjfYVP3MXz80mPx+jfMwzIYzoyhpXSQ2dBdE7HflwMGxYOMQ7jK4hjuD3jghDDjKOCT62oy6hkRk8KYJMVcinkUsCuy6Eg9C+9+13247hYfzzmqg2uveR5m5npwGgEiL4fD5YYw/CLE493QjCl09zyO2c4qjIIBHv7Lepx97u3wUgPPPRo4++yn4+G/LonT+9QznomLL7obStbFnfe8AOsPMJAMFhBOTCz3DsDLXnornvPcFt7y74dj/cY+ssxBd7QA25rC1z+9gBt/vAcHHmrjxptPRJE/CtPcgB9d6+PuXz6I/+/yU+EnW/Hlyx/DSS88C3uXlvDta+7A5645HocemeK6Kwe4/trf4oafvRQrD06Ee8jDDJl6mXDuyrZmecNS3ofJKeN7GItblOIGI5kUTFmGpzsNPPCQhVNe8kPEcHDB+QfjXe8+HK3WSJq448CCBgoL5f07V0I4FmWiVByMXC4F441462sewF/u7+K6m49Du9NDu1NDwoSAxuUPnwqelJrU2yYabh2RNxbnjB/GWNyzAWedfD0OPWwl3v/Ro1CfWcJg5OJ1r/41loYRXvyi1XjLhUdgw0EZmq0cijGRiKEwY/McQTSNr127GR/51N+Q5TqOP2YVrrlmLdatrEGzJti7ZydarYZUi9BtSQaj71Vx1sl3YTSYwoc+uQYvOHGAmltFb+8svMDGRa//OQajFVgYbMLH/mMjXvbysjDkMx/2sWtvgtdcVMcRR5pQ4hQVZ4Rx6Ipj2iFa4J3/g/HQxue+9kI4zW1lOzZLN6SIskCcaIhDFY890cJpZ9yMUazirJcciCs+NYW6G6E1o2HY7UuEmm7QKI8xXLJw+49jfPBDD8B0dJz16iNhuSlsfQY7n5xg86bd+NMjj2J+5R7ccMMbsXp2JEzz0TjFHb9KcflHFyRyffXXnoW1a+9HzWghzx3ccusiPvyRn2Nt9VSYzuO48rpnYfUBQ3H1smiTzksWTMYhHVRkiOao1uvC62Tsn0KQSgdRlKFiV8TFlxUBFvcciPPPugsTT8HHrjgKJ724hcZMinCyVDbUJxXs2mbjxh9swje/uYCTT1PxH184GfXpAMFoLwyzhsDXEI49tNsO+gMbt946wtvfdweCQsfKmo47f/NaTLV3oy4CyFCe5YCLsb+AamUKOR2lalY6nkD3oIEkLGA2KsjGdG8RtxMLpkkzQoxHY9QaTRSMvwuqp8SUiOs0Z2kUC9PKgkZF5yxQtqknTKMIv5fFQiwI5cxEAY5lQhQBS4FfuK106iUsB9pXxiMFlIyW64KF4VtDd1h/qSexWS5JLS5JDEbBuZQr4/2STmLslwxPPUfmDeCNufggesbAOPBR73QkjltiYFIRrfIkQBGTm5wjV1maVUEW0oGsIclH8rq4+C2TB0y7ZNLanUzoYNbk+U/kUIVCe5IhHPqwqowfU4RmUSLLfPj3ZvJ8IyNVp+itkfEaoNqcQx6wMyCGauuIBwMRgXlviTl3EoGg5oI44dKN3wGKMaNBF5WqI3NdoRkiSLHoTOL4poVktChGPbPSgD9m0U9DSgwTbywL3zzz0FvaK7Fxin5c+ifRGHHqQWOZn25jcWGEZqspLmc6Nw3TRX8wElcgywFr7VrJp4QluBoKUIJsorDIKDiLPWNGlDmHc5mVwnLZ2F66msOwLB9tcs4ju5qvY7QgkXPio+hKnJldCZ3CHJm+dBNynkpYCkSztCFuRN7ziJtg47vJZTfFK0bPWXbLGRsqYhbAGSbSaCxsW/4+hTFunh8MLmrZT5YIViEl2igLpSSLuAfOyPzAdMdFr78AW3ckRs60QGNqRoymveVlTM9OS7ot8MiN1tHd24NpVdFZvVai8osLuzE7M1c23NOpyn80GSMOPOR0d1YsZFGMgDO5OSVmBs5omkoMATerRAwRAVAK5SzqojN7cWkv2q06DOInChbxsnhurzBROSfZdplW41lqNB6jNbdS8DkUmnk98ztAswcNLIyzh5NACoQzno0S4hhS9BYXMDvdkfeDs5PhthAOGZln4i0VAwxnNb44/kyC48ghnGH+GSIoiNtaXloSd20QEJEGYTpL6WMyxmi8B43ODLTEwWTCNEOABGPUGNPPVQwGy0jiEBWrganOCint4nXfmJ7CYGkRtVpNDBhcwtuOXSLnslSQZRTvBcVMoZ2LSKYXNTKDicfQGLFDwfmKxaH8f9EYk8kAFV5DBZcyXG6QP8xrgn8XPyOWetlQTadEJ5BbKy5UOmWriLy+uFN5nfNZwM+PaIcs5n2D6aBEFvw8a1CQFnxKGmEyoYjNMl1LnNi8R/JcyPmRnw35xVIBYliCKeM17gdhySzmtd08ab/OtF96eUq9A/sv+KfUx73/xf7jHbj/rk8WBx24Xrb8k2BQthFrNaSZCbfqSuSecdc8pkAXiQuCcxNjgIy5c8vIQWvoeTK0OUbJraJbU6JMLPOIY3lwcXtnWfVy4NfIQwpkOxtPFGHlkP3ErbtwENk8zv8OhnC55GGXhCLCcapnZIQDDguOdMsQjqdqVKXUKs/6UAtfWkeTyIBV6YgoFPg92WpXG1Xh95ATRUGMLZ10UoioSbdCSB4gX0O5gY0mY1RnZsRRkPh0sJkSBWI8h9oglYEoCjGRRk42PDvSQExRlc6AwWAgfxcHDILkOyumsbxnB6qOiUF/gEZrWqIjk9CHW3FEoOJWm1tn1ykbXDn0JWkm22jHItzeowyK/ihEe2qGPV0IQsadyOZUZHDnAaM/WEa9XpXhkbGV6ZkOwtDDYncJrcYK+WxrtYoMOc3mFMaMuMFEteKg19uG8XgZzdYK+H4Gu6Kj7takgZv/TrPTgedz0AlRb1YRCUvXFP6Xy0NkwXiQhe5CX35vOGE5U4HJcIwk5c/dkhZhuk7JlqtWWwgmBeoNFQ7dp6qJxT1d1GpV6CwuU8g0y6UYSykMEZgLDlMKo4iM/BZyWKk2pkShp0BB97Kq1coSCkn48PBGlwoHfw9bH+6j+8TBWLvRx+zT2DgbQMkHyMMRgnGObU+uwJmn3ixb9J/+4hxsOILlFEvSRE+GVRDz5zsKUCJx9+haBMWYQZEuM1SJwTjCjs1r8fKX/C9018Ippx4LNeyiuznGwNPx5807MD8N3HTz4XjaEeS2zSLJtyHzDBQqW+Vn8ciDCs494xYc9owD8emrnobZqRz3/iLA1698Atu2e/jQ5S/At6+8B3kyws13vxKKG6Cga265wMTfjYd/vREfueR3+Nf3PROnv5IHghHiZADV5MHAQnt2FXUJ+awyxh/puumPYBpNGaIj4UQp4n6m8zOnQ9g0oZgVZBMezhkhZjwulwIipahjb7eDU076MZaWQlzyjgNxyfsO2+faYW43xqbH+/ji5T5uueNJnHv2DD5w2TyAgQiJvCfkaoQ0qeOeuzOc95rfYZJP4BQNfOZDR+C1lzTgtAKMdk9Qn+7IQZmfazoeYeyvwDkv/QMe3xTj4n/biLe+cxpJ8QQ0K4Nbr6HwNSgOD50TgIy0hAsaBeEkxmAwg9OPuw9+nOFb15+GI5+1G1lGDjH5qQYUm6V9PBjTCd1B6PdhV2zoWkWaiotwgpB8PuHaFVDolIvpgKjIIoKHCdVkY3GAtFAQZimUsIpPXv4EPvP1xzBVm+DO/30D5ld24VRCEagtXUd3aQHN5jTsll3GXRUbyShEzxvgm99YwhX/+RhWtQ7FJy49DEceO0YUtrGnu4ze8gBvfNsm6FEbH/9UE+ecW0O1NoY/UPGTGwO848N/xTsvPAlnvqKJI44ir7CHSTSRyPpdNw1xxacfhD1j4HvXswX+7yjU1Xj9GbcimTTx5WvPxvSqMX5/t4P3XnQnJhih4dZww83HQ9XG+O3tFr7+pd/jtl//M9TOY+i0yGhjwcs+sUYrHd1kSPOQyAg8l1u8jyt0CfH9LhwkE0/agTPDxJ6FtXjdeb/Etl0Fjni6jXe/+4VodXowKeRkNeGhemMDf/njNqTZEs44ZyWmZpZhuwbyoEB3oYbTX3ItVs0fgU9+8QVoNBJEYR9eL8TES1CzuHTQ0JnvwXJHqDSIm0mxY9sYlrsRd96e4P3vvgXf/OZ5OOIZPqbmHDz8yG588yvbcd1NjyJFC1++/ESccWaGZjOTSCEjvrbVhjdeQHdBx3e/n+ILX9uEKI1xxknPwCc/Pos1q5aF/cl7LneIZHFPwgyDUYAgmsInPrCA3/xmMz71uWfj2Gf2sWZuDrsXd2B+5VH4+HufxPf/aw/ceh/XfOs0HHzkJiio4jMf24bvfXcBRnMBl11+LuZnK1g938LAD3DHbffj6YceicSP8IvbHsN7P/E0mO5WdKaagGNg26ZHMTe3Ft4og+u0cM8fHJx1zp3wCuD4p7fx9asPwPx8DtVKwK8SlyoheZSGBkNfgR1bgJt+tIzPfPGX8NMWIiyLg87GNOqmg8OP9vGyM9fi7LPXwnWIo2ExYgdXfO5v+PwXe3Bg4YMfXoWTT/KxZuWU8AhzYwofvOhn+NNddejmMm666zzMb9guzcxxYIj7LZuM5YBvVXSMfQq2ZfkYmfCMdHJhSf4hrdJ8zhfKBMl4Hr+5I8D11/0aH/jEaahPkekewbQLdBe3i9Nzdupw7NgS4vG/uzj6WSsws2aANN62LzHDch6Wv/UAM0XQb+PuO22c94Yr0a4/A6ryKG7/+cU48MABdGKNcg+LvQW0pzbAdFWk47EgeVgOyBlB0iYT3qua4nwnSmd65ZyIAvF4DLPRQNhfglZ1RXzlazEtBSNvWUo4iavXNUd4s1xQ0h3O/QXdZGRdUkglGkPw2IoGXWGkeyxCDB3TxG4UCct6uMiOZNEdp4k4kxlztUwTIYv3WnUMF3aCumyVjknQjV8uSChWMa1Cx5pBFyldYrIojQQ3kXL+YwSciR+iPyJ+70shheKdW6/IItyodCTplEcjScRoVkPu1VykCzCb7P+MorIClQt3na5P4hB4n6G4FyP0l0s2tmKj11+SOYv8fQozjU4bo35X0kz1ag1OpwF/uQvbcqE3p6FExB8sStKJ5UNMMekUEc1a6XRMvFKQtiqiQ0tBDlMdeSqFRk69LgK2H0bCQ6VwqGR0PmrQKg0URgW5P5ZFHO+BkjzSclgO3wcutgu0Ztdg0H1SDAks5OP9kgtrvuY44iKIuCinjMWrXIzS9RmLYOVUWlDpIiXuicpieSHIwibylqFyBk8TVPhMjzkT6VIayOUfnazldVly9G2jFObGfoR6naimtCz8oXgUBVJgxNKlSX+0L13UEJxAMFiSf5YlYxxS86Bc/FPMk5QCPzv2JQgDlJHzCRpTdGcz2ZAIA7RSqUsqZDjqQ9cLEeC4KKMzMBj7UsJk1/h5M3FHMZLMTs7vXNqb2Lt3QcpZ+d+TpdqZnYPGWBI0dBd2YHbtKihMtzkNFMkESTCW76VF+7R4OhQRTLlAiAtL5vlWi+I1I+kU9C0xcVCc5/vBclx3agoFY/IKZ9tCuMJZksGdXoF8PBTcxmDQg03uaMR5uSbnEHYLaLqJsddH1eFSV5XPnnM6nxEUCmnY4HzB96fSqiPss2iLxyIuYJjIsQRh5tbr4pQ1Gy3kYzrPeabIMKJRhGk2laiyMYbLfXFt8vohtoxoDr7WnTsXsGrVFPrDJxFzprdXot6eQ6YEWNi9HXMr1sOfBBh5i8gzH+36rJgMGJmnO9iu8Aywzw3rT8py31oV/eUlMbZMr1iBcBxIF8V0uy3nzwod41yW2K4sy8aTAHalhWiSQld5XfbgOGQCs4RNBRwXqU9mOQ0iQ7h1B97SYnkOCVO0Z+ZlQTYekf3KJTdNxVwwUKblHGjCoAOZojPPd3Km00sMQRRh5HEmJSohlM+G1+7y8kBQUEzF8PwXjDxE0g/CszBTc4p85kzjWOS5iik4g2I9b7/OtF96eUq9A/sv+KfUx73/xf7jHfjjnR8rjjj8EIyGy6jWKlhcGqBOYQo2Ki4F1nAfEN5AszOFfneHbM7pTp0EgTgSB0NPIh4U0xQKliiHHh4UuOWVZlSThS6My1pyANO1FGPybEy6MQ2JhRBCLpEaCg5UwTgnc2Cne5Sxfw7kBl2lZLCOpBAKZEnShknRLQrFaZvldGhSjOXwzoIEIgMy5LGPyBtI4RRdBRxAKLxxaOI2mX+eHCMexvjvcWXLqDwHRsZ++euMADP6xS0+HZ7iWFAZHWGsiiw0E2a1inhclkpVm005yMiGk6VLbPwMxvS0SrSaW+84ydEbjODaJQKAg1utUXLUGO9jPJCcHlFPeSBhMa7rIBv1kaqGROEKKXXiUMeDagmbD1mAwsIA8qSKDJOAJSqauBTojojCAtVqVThJHNx01ULOdlOWZBUplvu7pBGb2/0iUyVWPugN4JiMK9kYjugIqcGtVBEEQ0SxD8euicOADlNGoVk0lmU60lxFo+1iOOjDUE1x49J5wJbOmekm4pjuvjZSHzBqPPhl4rThgMehiaUkjBgpbEbVLKQRDzB0q+yL3ahe6aw0GRvia8yh0Z0jzbhNGdrpBJADIDlzBeNaLDrRcMX7HsOuLT5e/+8HYuNRZCktSXSW18Dmvzl46cnfQY55fO7zL8I/nafKFp6RKavC2F2KMDBQbfBgSidiBoRkNvUkggmtgR987wm85x1PCj9YSVOsrM7AcQNUqhnu37wZc50Kbr71dKw+sCcRcUYveWC03ARq5GC4vBrHH/N9HPL0lfjUlw5Gs7Yb8aSDb1+zBf/z3xNc+vlT8PdHtuKXP3sAn/jyRmw8wpV2YsMkbF/BTVenuOxDv8NH/vNpOPE0B5U6xXde8xVxpERpKIM9v18UIMNgCLVgy20T0Ng0Tb4Yxf2YqC6J6zGeBZOOKeInMjEg6oI4TuAPNYzCOVxw7m3oL3u44rMn4LgTVezd1cVMp4LxMEbNPRqXXfYL/PWBGM2Ohy9e83yYxl651mdWrEGaU1QosHVTA+edcS/2xEBTMXDt1c/Cc14SQrF2weS1b7mybMlTMqBjDEcrccQh12GqdjSedWyMK7/5QhjVXVAUfocjiZbmsAVrEYVsI1bK78akh3G4Bs88/HbkqOHDH30mXvvGGZg1DUVIvqEJzxsCeoZ+L8GOJ3fjOc+bRpwvQFHqEtujOMKlktyf6OClWCItv2wjTqDTJU8uojhHqKBV4HcruOjie3D9T+kwG+DcU7v43BfPRbUWwGG8U4r8kn2lKSESFm4oNWG2Dr0U73rnb3DrnQFWTq/CFZ84Fkcfw79awabHt8DIN+JVb7oNsT+D886x8eHLDkOjFcrh6ytf6uIzX9gCM0nwwx+djBWzQ8yvZqyujs1b+kjGK3D66Teij1m869/n8YH3bpTSjBuvTfHn3y7h0i8cj0Tdhdt+PMQXr3gcE2URB6yewhWffxqyZDu+8cUl/OrOPn778EWY3dAXB1Aakakdw261BdEiMcQsEfFG5QGVZjtGiYtcGsMVulCUCEXhYhSG2Lp1FueecTv2BCpW1zZCZ2oAEYK4J+9RtbYKQz+AxYPp6Al8/bun4unHdjHVqiMBObctfOpjT+KH1z+B9Rsrsug67rlPx80//BVWzh+Cvz+6E2Zh4pTTbbz2wiZWrosRJRMMvTau+srf8ZMbFxFHwLXXPh/N5gLWrZvHUi/GwqKG2250cf0PHsGZL2vg4vc20ZxaQNVkuzZj13Shexh5Ba6+aoCrvrVHnh3PP3IVvvO9Q1CxdqLRnBUmL/+HC45xkEo5x4N/LXD6S/4bQdjBs56Z4j8+ezKmpwtUWwGSqIK3XnAX7v413bHL+P71F2Dj4VvFtTbyZvBvF96MP/7JolaMLO/iaas3irDUXVzG0UfaeOPrzsUn33sHPnn1Spx8mgOjUCQO7dbp/me5jOwh8cB9Fbz6dTehF4xx0Godd93xOrjuRDqR+N0hgzny+2DtYE5XpdrE5m0xfnDdIq78yp+QKFwQBdCg4U0XvBqveGWGtevp7tqBTrsJFFUUaODWWxbwkY/8Eloe4cabLsT8fBcG8UMgdNfC8oKNzY8o2LF9O445zsTqAyg60P00kfsxI5u9fh/tmRlo0hRfLm+l8IbPN4r1Ij7xO1rGa/VqG8kowGhYoFIzxbE7GS/DZVEO7+dcjnUHMLQ6pxqEwUhcaHRB2Q0+VyYiKku6JPZgGlN49CF+jw7F/X9dQqM1xnEnMIWxWdAQisElIaPPnjjZySGs1RsipNHVNTU1LYJWY3pa3Je+78kznM9TSl660cHEG6LSqIpA0phqI41GIqKy3VuBIQIO0yCcScplYtkoTxcgm9KJe+AcI2migksJzlVl0Q1js+I0zAK5FjgfpPKsIDqUpT9MLeiC3aZDVNdyjHpDEbF1Om4pGtP73s8AACAASURBVKpl4obuRaveQsDYuxTm0Ik7hMl774TpIyajHMQBXaOh4BzsCl2b/N5rGPicORz5/abTAHJecMQWsLTLkDmRTl5G2MvyMM4dOgIieAqK7TpGw0V5zjM+z4W9cEbDWByAFJMoKBNdoNHlqzJO3BehWoQVsiD5Xtk1xMMQerWCZOyJGEPMFbQIpk4cEV3yZI+XzefcgvM9zoocOlM9AoHW4PWXpUmcnQJkNZbghVxmE2ICYqaSGFVnq720rEdyz+WszFnNrVCsZLnYRPA1WWKgRm4thb84EXGVvFaybU3bRRKzndwRE4BCMU6iYzniSSDMVL5WFiCSHUrUFN9zRuq5+CsXhPwz7AWgA3GCWr1WJlO4HPeH4nakUMfZkNcm50ARdB1XHONBGEqSrT0zhcCj47ZMcwmjl0kYFpGx4BSqsHArliF8fKKFeMGxkIn4HP7bnCkdu166LPcxuqWQlHO6piNl+SE/F878TP1w+StJOF5PdGkW+9BeNAUw4UCGN1CpWYjGfWFt1uotYYUyDeYYNRFvCzWXz4PXMsVCt0MnZybpr5zFsYUCt9aQFAxoyCD2gGeIhIW8ZcrK931U3ar82mA0lPeVIiOfd+xQ4PDE+YJzqxTRigOcP3P5TJRnAlOBSVKeIzLAbTRF+KOQq9WqyGi0oDGFJW0q3dQ6CpMFX3Sj081Jp+kEvcU9aE3PAjHL4TJ4Xh+uFKUCQRTKGW84mshcyEVNlowRxl2EPhFORAvpGEdD1KwKbLsmImNnRRNZNCIsCcvLHmoNLrv59xfSh8DX22g1ZW5ngSfPcFyiUhimiOmwaI2lYg1b3KSLe4l80DGzYhoql9S5AdWpIe4vAplfJg4LnqACQQXYTkPufUkQixufJhreV7n84PdA0pMUeJlkYCIrDsQwwP4Po9oW7nAelwVg7MeoODVh4UuPg0qzxkCwIaORj+m5ednrkBMcBr78uSDmLF+T+xmXJuy5MFnsazhSoiWYPe59KvvLq/YrL0+td2C/sPrU+rz3v9p978ADd19RrFs/h8bsNKLhGICDkTcWJ1at2pRBSpyXLG3xxiK0OiYZohkqDW4AExFV+QDhg1/4U4TEs2G1WkUw6MuGWRpcQ4L7a8L4UZFgOFiSFvFqe1ZcljwF+AMeaigMlVEfRmyEA8ABijYLrRAXk2FR8FGgaJ1yQDML4SvxYchhiwOKqlF45Ve7bEyl40IiPskEVsUqD/UZf58u4pG0BQtTlcOwJjFQ+fsYsWPcY8jXwphS+fdS9KTDl+UMbESloEmhhpt8gtGb09MYDwYle5Hb5Uql3DrnGSoOWXYeDE2BWWti1B+UG1pvhPl1B8gWud5huQ8jNBxe6VT7R1t8gu6eHXBNFXatgVy1YVemkAQUXXU5TPUGi+I24oHsH6UxFC85MFRrFuKQPyu5SBQcJpifn8egz/gKHXgcIn1xB/AwQscFXamTMMTs9LSUedFFpKh8n4HeYg9TUxy6I9RbU0jCUGJ4/f4CplotTAIF7ak59L1lNNtNGZIZjwuGfbitKjZv+ivaDRfV1kqJWqVxV4YR/iywuLnmNpliY4FUqYiQRlcxf4+us9WVvCpeuzw30P1UttpK3F9KIGxh6omzkJ9GwYIMRi49oGjglu8/ggsv+AF+8uO341knUeaxkBsx9MJCMtHxvW9E+PhHb8Hnrzofz3zeDmhk12lAo3oA9GofkwndGzZsZxbQNyPf18DqOGuQ5QfgG1/ZhQ99/Da89tUvxEkntrC49xE88zmrsXr1wfjF7SF++6tH8KZ/W4W1T3sCmsH26hYUlrkVY/h7Jwj8DTjpmT/A2gNW4dLPr8R0eyDlRqNxE6ec8Dssjxbx3veeiyTbjfMvmMXsmgBZNpCiAcb7v/8VH1dfvhlvec8MXvmGOQy9LmyXhyHy+apozVfgh2NUG7OyNCiIk+CAz0IVSguMgPKQXrGRDZbkP7MshTxgk6gGelx4jSbk+sWIYxePb1HwguOvRdNo4c5fXYSpFQ/CVB0sdBdQcZqwrENw+ulfxN8eH6Bq2njwwYuhGk+g1ahBpUBgADu37MHi7jbe/Ma/4U9b98KCgasvfTZed9EGqC2PJwFxmESZB3aeOEYTO3fW8cLn3IokruOfXnwc3vC2BmZWO/CHddTcGNu37MAgUOANCqxfzybdh3DY4R1x3P7xTwbe+vodWPLG+MlP3oIwvg9IbfiejdHC4yL4zs1uxPXfuQvIBrj8qyehsB6AQpcGc3OMF2dltJQHeC4T5H3UynbaRrMK3x+K82HYC5EpFlztAPzrW3+Km+9ii3mOz152AM48dwqTyZOoWFVYjoLKbF0OQoUfISnopm9jPB7A9+bxlSsH+PxX78arzn4O/uUCYMX0BPWWiV5/EWp4IN7z7r/gwQdqOPF4G1d9/zD40V4Ytopb/2eMt7z959DSKu699w2oVbZC07ZgunEAegMe7lq44HU/xx33VnHWi01c9aWjpSn79OOvQ3dvHdd891ys3mDgL/cleOe//xz9bIIXHLMGV199DPQ0x+Uf/y3uu38nvnDtOXj+CwxMxj24Dg/BCkaDISy7BoOHQ4keltiUImF7MiOJOmx7GlHIBUaANHFhuBb27p7DC4+7Fo8vj6CrvAfxyqOoT+cepUoFubJFxIOGMY+PfvR0nHNuU9i0ptXAeFLBq8/5Mf70QB2ZkiIlyxFPyMFeU+eQFzXoRYzpyhJu/8U5OGBVLLHmxdEMTjnlO9i1tY3VKxNc8dmVeP6zD8TmbQ9jbn49PC/Az24xcNmlv4aNOr50zbE45cxCuGsG2+kLBb7P74aJhx7R8MY3/BR7vQAfvORlOPdVMTY8jW3REXLDxNL27ajVmsLG1UwHexczfODdd+D+P4b4zyvPxItOnsWe7gNot+cRByE2PVjH7T/dgyRZwmvfdDjWbohhpgb2LO7ArsUOPvi+v+B39+9FjD6qahVq4aBiFrjo7SdgfnoO73/PDbjo4pV488UHQlfLAhI+qyM+v+ozclDmPuHhh124UzW0GirWrNoJ7lXsSkNcWvJ8JceB+lEaIjcooI2w7ckcO3abiEIejm006jpanREccwGuS6cd0GzPo0Ad/pjIHAeB72Aw2ovO9ATFhGU3vBfmUEIHfrBDPrO5uQMw9JbgWLyPNBH4WyReTLcjUyS11jQ0s4LU6wuzV7N0aBVHsDCMc1OY6O5dQsWpimipO5kkQAI/Qa02JQvg0OMzIoU3XkR7qg1VsdDvDlGv16AUpbCmuw68yW6YNrEoxHUwxmwi9Zcltrpn70AO4pyddDdCPNiN0HdkpknRhVGUEXE6SflAkXuozEnE0FglYoWuOK6qWagkTeT1Uphg07Q820zBCFAAIaeei1vewweDvhRF0sFIVj5nKf5bBj842lpVRQSA8cRHu92WNJFBHvw4RIVlfkTsJGQ9Gwj9kcwVvhRnuYgSJntUuHSZUwR1CQblz86fl7OgjoIIHonvEl9gIZgQn0I3tgKQDTsawg8DcaJWK01MJstwm/xOx/CHEyzs7uHAI46BxjlpxGdsJnxDMhLjJIBtNST+yyVgFDMlwe8w8SGquFG5ZCbWgCIMxUbig8hk5WxIV+3i3r3yfjo2hQ+2l5cM8LQgsorFSFaZsHLoIHRh2jVkAZnpCVS7gnRCa7AJnSU8wsBMEI+HgmCwaSCoVLG4bRumV83vm1sN4WYSZ8VyJCKbuKBsCP+0LwVGYZqjUaXIzud3Jst/YhGSIENveQ+k2xQ2kDsSZY7iIabXHoLF7TvR6UzJ0oBio5QoNhuIJ/H/Nb5TtKWRgEYApiBoFuDSgC5amgSGfeIF2oLsUh0LsTeQ60GwCPUm4jSCL+Vbioh6ShRg4velOJQmcCbAzHoLeUB8Eb/bZLMCCZeIdAxTpJXuA0WEf3Ja5TcwIi8ls0C/25V5uzozjeECWfMUkRNx/vMzylKK5TRSlIk1XwpJuR/grzNVR3QUjRGRCKt2fRohS67MivwZslKHw0VYhi0sf6VSwd4tm1Cvu5Kko6gmbOkiR7M+LbMx//5er4fpmWkovIf4yxiPh1K6Oj+/Cgrv7ZNIvk8Vlm/lKrrdZcyumJe/X+GyLE/EaL1j61a02lNotDsYDj2Zv5KIQmEhBhWeGWhIMRj/p0hLdj1LzZj84/JqX2kr2aF08rY7Hah8X3m24cKoYLu9JyXBoV8WxE7CQBYaghdLWVxGgZWu34b0aCws7ELqDbGw1MWxzz9OUCmeT7a4hWqtJXil2nwDOx55GJ32nJgViOGIxyGfmqjUmf4LpTCN6QzehyuVGZn/eb0t9bqYnp5GJCV1NfR6y2g268jy0vzBxTMNOOS3EtfFnozJOIbt1IQNvLR7G9qtaVkks6x0NOD8aEkyzbQz9IceOlNzMATnxhmfnFNPlj+1ehueH2M48MQ0VHUswUZ5vd3ymdPx7Qc5Wu2mOPv5fTfJ30+J+KAxgfxcE92FXei0WyUPnj0CCWdczi0ZJl5PSpHpwJbrmxi2feWu7CvhOdJ2+Hem0Bov2q8z7VdenlLvwP4L/in1ce9/sf94B/50x6eLo449HKpjIA35cK7IQ4/cSg5LlsX2SZZZlO3sjDjRlUYBUdE1YVURzj/yJqjX6+LqfOKJrTjsGUchi+lyIyfVRjjxBVpeZIzvs/BGE5esbOENR4DyjA6xZIjiHw8FbNKUyt8kw0BiSZbwdbg95IHDNOvQ3BXIkxxZEUrURX4eYW+R4UfWDiNOijgYBC6fBzKU8TCiqZKHk8E4ZQs7h82UrjK+O6q4Zj0/QN0luymEZuriDJC2dDacU4yq0RlAlxWHH0MGCJsbaboCxCFRto5y602YPIHxHDSTOBBnIoe3ZmcG/ZGHpuvKIMTtMVlDUgzGrTUHySSTmCxFW0auy5ICD4puwaxyIOa/z4ZMAgIYPyJ0n+VbZayPzoThUlfcA+RZURzjUMvNe5aX4kbN5QGSUbMJxv1F1KankHLAsG3EZKDZdWGKVlzGiBj34cBM0H4mfyeLDcjcJd/TqNgo4hH85d3Iiwrc6gyMOk8GFIkLiVPzfeBwojvk8fIMRAeNI3xEvmbGeXgIYUGEiCcK2W2uiB1Sk84DJ1ly/AjpKCrUkpmrl4228usUXmR0ZasuW77JDOU2m6+fjh4L55/yTTx+zwb86zsOxKveNouKO0ShRVDzNfAG23DzDS7e9Y678aKXPAOvOGcaJ7wohmaH0NMmgsRDd8HAB99zB7ZvDnDj/56DztReNBpNDJbH2LVrBq868y48seThDecejXe8dz1a7QCVuopH7zfxsQ9RgBrjlFOm8MnPHYb5OfJ5WYTmyMY/nKjYtbWB5z7nm2i4c/jW9YfjyCM6Etv2IpYH7cLfHlExN9XGrqWH8M6LV+Lf3/ks1Fp0OEXQMgu3/sDDZe96CMed2MK7LjtCHObtGVPKUvJgFsujCmZX1WDbC1DURYkiEgMo7FCdnMtEWGI8oFLsoDWMSAYOobzOuTTgQZTfHzb/qqqL3/3ew5te82ekgYlLLz0M/3QOW8QtpLmFLPfw0EMZfvD9ED/878ewZr2D7/7X87FuLcvF6HzdN6ynwON/L3DKKbdjMUmxtrEeF13YxFveuwGKOYIO3jsYMV2GbtaRDmJ4Xhsvf8lteGJnjoqyErOrIuzoPoYsdzFVnUVFX4ndyyOYli/Yka99/VU49qTNqNgR/vB7DW+/cBMW+nQghdDzLpLERq2+FqG/gHqdLcuhRDIPOtDA579yNFqz21E1myV3UFp4WewVywGE8VY58GQshWOpVVmqxKIEuqYmcYFgycX7P3wbrrttOwy0ccnrZnHJu58L0x6KC0NDApUFJXYL3uIQfrwbU+2NiNNd6C9swKkv+SH29k2sXx3im986CWtXdQSdMYl6sLQmtj9p4w1n34rnHr8Kn/rG+hJ9Ehj4+tf+gI984hERgC5681qce95KrF9nw9ZYwDaFyXCCG/5nAe+79D48+2Ab//Wdl8KuuTjhmM+h5mzE6ee0ceElz8dfHtiDK6/YhnseuB/PPHQdvvr152Ddyg347xvuxe/ueRzv//jJqDp7JFbJhRivoUicVHWYjY7gX7g0otNIHJvEANDNX2Ehjo9wQtdiQ8SQ7qKDr125Ez+7ezO6XV+YyrmSwrUcaVPPCx+TZLu4yBtuB5/82Fk49/wOwjGjgbyW67j/jwYuufgGrD/wWNxz32Nwa0O4moZq24I36SP1U7zgOWvwoY88G051WQ5Gw6CBSz/6J9z28wfwife/GqeeEWFutoW86MtBejLmga+JD7zjVizsyvC+jx+Mpx8dYfWqg8s29oxFhqHgVtJ8GgvdJn57z6M49bSD0GqOMR7tRLNNXI0Khy6hKEacsvCjwHJ3iLxYISWOKPZiZortw6YcqH0p2KOIWUetrsOtEsUSQw2r0GoJNm/ein7/IDz+aA3f/8FN+KczT0SzNsDGQ2bRmS7Q32Ni8yM+1h9g4aCjiNaheEddmkiPCBq3GxLiHmIwqMNtMZJKMYqfyyIcs4ax78nCkHiWJNOkULA/XEBduJIu+qOhHNCzkM9kIoF2i/Cnm7xP06lVl3JIFqbw85eiyXiIdsNCFhQwqzMo1BRFmIkYSabjeKTCdhTUmg58j+kLExadgTrjm3SxsbgkBnX8PI/FgVqdasuBmM9LxsiZhMnCCKbbQE73VjqGXjXgLW6FrnK52IAm/D2iBuh6ZclOhjydiOAjPHfFklkgLbhIHKHZWYucz28yqg0bsacg0wPoWrXErnBRYM4jHNNV1oWSmyKkkFvJ95wCJ2PEdC8Oh3R68TOH/GeKvCyTcfmdYULGcKAZDYRDFlgWUBltzRPRtkcjT5juFLv5FORMZVYcpJOS+0fxjf/DBTIj6EwK8c+R6W1ZrhQyZpmP/vJuwb/wRbZmZpCFRB6lqNSmpVBSqzoSLee1ws+NIqpbbYpjlYtPzl4q2ZOqhom3BFPX5DPwx56wJbmopZOLjtSqW5F4eZapaM6uB6KCLUX7HGp0N2roL47RmV8hBVl5TCcmH+lcZEVQWWQZcJZJJM2TTChScaHRF6HDsar8h4QdyrKgCmPr+8o/mb6iMEeXJecnIhI0um+TDIrbEM6tNNdHQylL06kQF0zkUJTlzFEKOpxpTMeU2ZOCdxaSIUlWI3+NqeW6oBj493Ku4+dA1y1LyKjghZNQHJrxhMKWLtgBCu1MDwmvNo1hOI64B/key/OY7k+FUXUuOSl07yt9lT08nfKJzKGa5SIae3BrxCIl4uLjAtx0uHCgM1IRMY6zHdEE/JlleSqc9wILg12YXzUPtdCQRzm8IcuGiAeSMVtmPrJs6dqjW49JonA0gO2UHQuckfnf54Um342cLGT69vctZjNvKEkLcUyrljhzeUXx/Sl7vUoGPz2ybqMhHG7DscRRyhQXfw8j2CrnXoPzdQjDaZbYJ5uCaACNOIMiFtFfsxsYdpdh2yq6e/agXmtL2k2a5/MYCwt7Razm9cIknqDJ6JQlFz2JhV/Ktnhxhyu64DIYJzeNCkbjCZrNjiAIeD7g6+BzfxJM4Mj7z7MHhf4SScXvj+vWS+SaIBYoNOri9mXknFF5vg900NK8wc+TMXuBFHDZQuGZy4tRH0rqweBzMVdlhjOqlX0otbKvIc0o2tOnUoVba2Hvzu1A7EtCjgI7Fw9BzGcP7/NVQTgUaShFXvkkRG8wEBY003W8NxB1wH+Lc3hC17DOa9Hclw5gaCAVM4rmuPCH47JsOI3hMjHIa0/SbXzO0CzB2ZHLAVXQG/K9URNZCkW8N5F1nHhwHbp/+fpZOlqgMCz4gyFcl39PiqWFLtzaCjhVphUN4Z9yYUiB2xstgrdV3nNV1UHVbYmJaDBYwuz8OozJYmZhGO9ddL/7TCHwu8iUXGnE4fnKsHWZWfgeiMGgUkcY8D+zLHYoqZGsSOTMys+J32ujc+p+nWm/9PKUegf2X/BPqY97/4v9PxTATz9WPPP4YzBYXkC1vhrBWINtK9i1+zGsXrMW/ogx9hQPPvhHbNiwBpZRRui5QaXYQvGPpQV8EHNTTqEsZBs54+M8lKkZgtDD1FQHuqKzg0Vg9ey1YsSHw1aWMKbHgT+VIZkcL6kRGY1QrVdlSMskfl86XVFEUg6l5RYUDsy0vhQU6iSZJGxNTSPfqookZwyRIShHYm9ZwthcJBt/HpoQ0ZmRQK1wy+vLZpTbWgoQ5MgKQD8NJMbNCIkIqJoJf8BIVynOsiiKMUGdvLCcIkogXLdkzHhJyYQVtIGmIREWrSbOXh4KCPMvdAuWU5P4C12/UrLELTSbJ6Ul3SmjMPt4bI6lSykLC1coGDCOxPhUb4nFUlMiJVLQ5VCpchgMGRsjZ6uQn02VP1dI5IiRGKIMDJ2Nn1WJgOlWijQeQQWLfRxppI0pfOQO3IqOOPLLgpBMRYUsuDFj/AYmHl2S/NkMxBxI6wbSSQ+q0YJm0GlDXu1AxGSnUoqfitWAklHIS8V5qio2VC2SVnrJmjIeRddOwQGsjPaXcX6pD5YIJIflvDAkagVpPy6btaXRle2ePOhqsYgO8mcZf+TQnvgY9jbjA2++D5se9PGO952FF57RQLWZYpIOMNqrwbQjLOw8HK8491YsdIG1Kyx84aqTsXqNj4ce2oRnHHkCLnnLj3H//TGQ6PjE5+bxz/+yUvhr0B385tc+LnzDX7E0sXD2CTP41KcPxdadf8XaDauw+aEEH/vIH/HXTTFqVRO/+f3rMT/7JFSHmI0dMLQODLOBP9zdx2te8XtkmYY77z0FhrYbs3M1PPTEY7jrp1Vc9bnH4eqHi8D4jg93cO4FM2jUDSma01DDg3+28PmP7sL6Q9ajvXoBP/7RH9CemsJxLzgKjz04xJ13/w2uvRtfvuYMHP3sBBU3FQcAS+VKXh3LlzIpvEj/0WgrB3Py8aKy2ZWOatPGZGkJtuZg8zYbLzruR0hiAzf9+HU49Kg9MtDbtoYtmzdjZsWheNV5N+H+B3Kc8U+H4YrPH4MVKyOJV6ajFAUdLYqKh/82xMtP+yV2hiPM2nXcfuv5WHdoD5kyQLO6FqAr3QxQ+EQwJBLNvuKyHfjKjY8iiMlRZiFBVXAhRUJX8wSGQreYigqOwSEHZLjlVy+G7S5iuLeDiy78Je6+91GomEOcT0gGxEjxYSou4iIUx06UpqgrBS5622F420VHoFGLRaTgdc1G4n/w7Mhj5uGBzdgUU7N9RSIT8gNtVWJ1ZjiHb3/3r7joA9+FUczjthsuxEFPH2J6RsN4wGh1geaKabm+B7uegFVpyOGO7nYVa/Gd727Ck9sC/PP5z8JRx4TQDRfjPnEnY4yWibRYj4WtdahOH2sOitDqrEEUFNi8ZRfecdFvkSfL+Pq3L8HM3ACOxUPMCGZlCojGSLJp3HWPh/mWjoMPZvt3FTu2KLLTWMGfSV2UoopdOwMsLys48IAOVP1hWWKNghSz07PQlSGGFLK5lOKhUDf2uey59ImlGIIOXmnfFgGhFHqSrAfLOQBFMEKu5lCdOrpbFoB0LUZ9B/f9+T5MzzVBGoyp6TDVKnrLKtozs/jz/b/CiSc+A6vWRFCVJWShjmp7BRb3bEGSVtBsrsfmLQPs3WWCOk1DhIexlAma6gxUfRGGG0GxRogCLm7IH5/DgMKEWaDqjDAJiGQgqy6HqlYx8MiBbMDrJ6hO7UTNpfhHoS2GR8GiSnf1EIZVw54umdQdOVwn6SLajSlEdHGxOYd3T92UlEC13YZK1AZLmZRFuPYaIIoRRvyuRbDUaWSFjyK3oFcspJNFmHzu2TYyfyvUqoGFHXT6rMegP4ZmUIDYiVZjWhh8FAHo2jTMGaT5AJpdiLgh5ZL+WJx5FM6KnCJ2B3E4huHOync+CnagYteRWQrCEV3GXKrq8jz3BrtQqfB5W0NW8LlB56gJPvIsM0OlNoMk9gSVQWWNiRc63SM/haHaqLQqLDRHQS4gXd/kdNJFZfnQCgrLTeT5SNxN5KdnaY40Jg5AkyUPuahkjNMBSuxOEo+F4TsajdBoTUmpUBwlMhcwuqyBh3SK+jqceoJhbwDbbsuvVdsNqFZFSmWsSoC8IMYnR6HVoETEAVll9JeMxiLE8vJeEQ9qsuykOMIlca185uqpFKRQOLfrTNhksiilaENBgeIWY7EUtihQkz1r1rlgCDAe9eQ+wLImf8IiPn5nyLZmKU9PMD/8bjF9w2ZtljdxVmEc296X3iCfk+x2ttBT6BIxNKfgZws2QCLzhYaY2B9qFIhElB17y3LvpkOci1RV4yI8Q5gkmJ1dIYU3lSpdnXXBLpXlZ2yk4+wYIuHylP9LXgybvplE0k0UdNPWHIyHi+IQa7ZmZUFSqXfETWtXTCR+mfhhSQ7ZsfJdSMeoVCvibOW/Xas4cGxTEjPk0HOxx/cgSQKZk3bu3AnbqqK9Yo0gADgvcAk26C6i4rhSypXkERzTRrXRZBMRxt2eLMj5vnDVYzp1cW3qOhfDnCsMaEw9cdlLFA5FYykMy8UdGweJYBKikAtnHQbnt5DlfWXai8s3xvT52mIaDSh4RxSufVSbVRRMPSWF/DniA8iMzRMV3aVtaLQscWFqShVRxmSRKWxIXnecawQbUahl2Q4XHUuLMkPyPeLvCVisyaRVSH5pVRrWGX///68dipT898sSUc67nKNZnOSPAym8pCht6roIVkE0EG4tMRAJ3acKv6MOTE2FN+iJA9sWznGOZptlbapggxhRH3kjEWdpFqjXKyL4ki7CV8KZmVgKlcW27A5gkzs/v30CVxhw+aCJGaHdnkI8YQEiUwtlcZvKJAn5x2yrF4c2i+MmqLo1KU0dDEZScEihn6gRx6nJtUqkCVEOFbcqDvTJoC+x+eGwL4kaOo3ZhSBRdz8QU4SclYbLct2luSLuYX/sw62Vy+c6y0FZ6JrTniX6KwAAIABJREFUIFGUZyZpvafJo/yu0u1JA4NTa2A8HIgrnE8EnUVdFBZrVeREgwkuQIdpcVnIJVFZ/kSsWBr0JHEV+CnMChFe5b/pjQLYDgvDmD6jqcPE3IrV5Zycc9nA1J2JiMYSnpN4XxCBMUcwZgGbjTRjUonFY8SvxNAqnGliaEwhShOwh2F/F1y3g253EStYDialeAaWlnpospiRnHmifpNQ7n2tZgej4Uhwb2keSWmWXp9C6tPIYUFRymUrl2ZFPMFid6cwfpWCqJqhfEY8Gwo+IkswGiwKEsNyOlBMRwRXfoeJ5LEMLsxz+JORLAEorNpMT5m00pfGct62+HnQZS84J7llFRj3h6i32hgPhyJ40/HKM4mkOe2qzGdMSXCJRJMOBVcp8KVJKaVTeoi5g1+3X2faL708pd6B/Rf8U+rj3v9i//EO/Pn2DxWzK5uYW78ao2WgWVsF3+ti+46H0OmsQmdmPVKfgPLdsGxVDgxBFIublUMsHQ/1ZltEMg7MsuWOMhiaXTK3yP6yVQTeSDhWHL4lfk9tzOL2ng+0UrjhNpYDMwcQYZoGoQwalUZHDl8mXSksQOEhjFElRtZI2Svi8uGYUkClc4XaRgM5D0waCVQcdvnk5HqdB2WKRWyd9RCTAcToIscTgfxJRaQ0njNaQmGVzZg8KBCyLw5UbpYT/m8PE38J9c4qjJd9ONV62QrKRnDGpvh/w0CGVg52BJuTm8WyFUa8gvFImn7d1sy+ODs3/nrJZqK7RDb9HCwUWE5VBhHhiYnjQJW4FrlSOSPvSiqMJWGOGlWZRRKKowrf27x0N0iDTr6vYAJw6gSrR8jjiWz7FY3lKRpUJ0E8GcC0pgCVkP9chE8WQAhgSOEBnY5YIg6oWTEeQ6dtWRoxHseoN+soCMu3Cih0QadENNBaykMJb7eBOHfsyjwKurG4tWZjL8ulQGdIAY1WCBktefBmlJEbYf5ZBwCHY/59dB1zkI4k2kbpna+Rr5m/RldF6Yyl05IuVTo8+B7yRxnDW96MWuN5GC9sg9Vk3GoCu2ZhEoVwNQeamcKPW/jkZVtw1ZW/h4k5rJ+r4pTTNqA9peDRhyPceutOxNaTaDsKfnrHhZie3gK3QhargzvvnOBtF/0GSi3HFz56Ip7/vC1Ye/ChGHkBertGeHLLEXj1678FP87xs5++HM85qoCq9DFRPFTMaXGv7N5Ww8teeBfWrJvHl76xEWvXe+LUy9DEcOTgpzf18IVP3gcHHVx2zYE46WV0boXQ1AhZWsO2TVVceP4v8dedHC5zJGkboTJCmC+KSFDDOijGbnz1Sy/Hma+Yg9mIJNYuhXNhTyKTPOCI87taQbDck4VBFNPhpoh7gr/u72smVjMF3WUXr3zFT/Dgo5vx6U+dgle9ZiNUcu+0vrBnkzDHnb+I8ZnLf4Hzzj8Cb3zrwdCtIaKwBwMVaJYmi5fxyMZnLt2E2377GFZOG/iva07BirVVcbxLGYa0vY6BMEc4WJYY3Z9+08SmJ7q47tqf4fDDj8Xdv3sA57/xRKxdreFbX/0lBnkVg8UJZts63vPe5+LFp7JhuQJ/qQc134i8kiCK2/jVnb/HijUzcBoWdm/ai5Gn4OGHn8Tf7n8MzzvqYLzi7JWCXag26mXMVJrsgaXeEur1hixXcn7XY7Jdye7VMBmO0JheiZgHBzMF6ALLLTzw5BIG2xM8/eAVaM4MEE72wLGnoWqm/L2Mkrc7TBJ0kAWsXRhiOJxgklRRaTdhG1zyeFjYsSw/s6I4wpj0JmMRUrn46PUGaE3z4DoFy0phKGvgB4uwnRBuhQ4RolBidJe2wtEmKPI6Yq2FmrR8j5FWNJh6DTFZzekKxPkOGE6K8VDBzPSRcp9N8sdhNA5DnnehTFIpNyssRoe5RGFULpe23gzkqS3DNslTncg9hJFPNmDzHl+Yy9Czg6DaLvJwAeC9XE2x0N0DP1SxavVBWFgasFBb2HEV3pcTPoM81Do6kjiFjipqbg2KTSecL2VrRUh3WCqHozRqwqkXmIwHUPIQljYN1aVzr4/+2MeqmVXIPcAbbJeCxBg9KEkTRWIIB5oCSpGOYdrEl2gw3RhZRJ54LMgHYShqJozaKiBegpYEWBpsxfTMoQh8G4WxG2lqomKxOZqLHjqANHhDTw5xAb+DkYZUp+jhIByOYRkWzLomTvLI82DZPGQ3xfGmqEwIhLCcBsKETMMqbHcVUEwQeHtEQOSyjdFENrTnGoV0LtkiqFxsJiGCgJxsljPSicvG9ik5uBJIqLFMJaGziOLNXuhkZxd0oI/kHm1ZLVkMGnqMhAfLxBZHMvIxNJWIDxdK3EMWmyWKISf3uiKzQ7l3LAWJXNUEp7K8uBuNmXkYzhyymAfkGHmkyb9fJYdbIpkGTEam1RSTAdERFM5KMYiOQqdJXMFYHiNZEECr1Eo8DJ8WWYpgvIRqlXifDNGQPPCxxKf5qCRHL9f47CQ71Cp5eaaKcDiAN/DRqDdh2nQajqBkXJQUsN0OwoARcg29/ha03Cn5vSxQM3lPC7kUycR9FcZ8z2zhSpPPzPi3XaOzdyJFNLHHsk5HXHTe0m5UpzookjpUNZX7Pz9zLgf98SISsnzhlqIA3ZKFKs56plJyLpd1HUtLS2i3mxKdlrg4Oe1JmZ6hKEMBwXIbSAsVvjdCo0a3XA+GyuiwA99P0JyaReCHcFhyY1WQ0dXMtJE46MoWdymoI0PSMZDT+UwRKgoQeRMYZFDSXcelU4UL+QymRvcmkdMtEXI4FGZKLDiGUrzToTgVBMMAhqszKyTzJ8M4jlUXN1zuLWHMz7JWRZwSC8DEQMmWZKER01IxmLzhEtPBeDxCjRilDAh8H6pBt6oK3yeDlsJwIoU3tl2g1iznIHJdDYflOhT8VEyiPbIMJ182CSnelbF0zjB0DuSTgeiBnHeXewNMrT0AiEaSPGIySnoDVDpf6Ya0kQw9YUrHyVD+TKU6JUsTOvMpntOkQLY9P1eZh8CFHlEEGvyRJ+KcFMcKU5NpKVv+/xQxGRMnb3jvnj2Ymp//v7mdbl5GoPn95SKh0aa4XRbI8uejq5sL7YgiYq9XOmmlZIvjV1oisIKBFMlSyFL4XeGiJGXMPYLKXgFeG/xuM5IPHZMhHctEcVE8MxD5HsajJXhDFhNZ4o7W6eAlUzTJ4fw/9t7s17o0v+/6rmEPa897n3Peod6qrq7udtvtIchu20FECUggc0EuHMFVQOIGcYEERiDBBYoUgYSCJV9AGG6ACBSBRELgAqSEmFi5ABICMo5jt8duV1fVO5xhz3uvtdeIPt9nl/+Jel+53O9wztl7r/Ws5/n9vr/vMJx7D8rLIH9njaEcS4cDHR/eqo07sy/T3kj5dq1s0rcSK4qH2mwBfTNbzXBElAShwTa+QOaQgexLfrI9EUOSuoMt2ldZQE8gzAmLgH0IvC2xP9gp6lq/TzN/6R3aYEHQU+xcA+7Hbr/Xw/29fuIf+0kdtzuNCLJsSj3cv9YEkLkotZivzEpnDfC8AqQPpjNbBzFQLcuT2bVYibBjYf2SA9J++HUPRrB0QL1Vme3L2iODAWuBgVQnahzwVul0ZE3j0xxILjxiw/5U9+8IYcoUDwhdwi4LS5HagGrY/0rvWcjuM5NpOuVkOQjf2yL0g3MsJ1juI10O90qSwr6nFfkFcU/T8VzDBdkJuXuxujhafdYb4F/as6qR3uq0eVQM05heMMo0m+Pn2imOL+pBqqDHiFt7mvL6DKj6I9R59GuDAKDjiWzrqkqD6VxvP//cNgSMRlAaxHVhb2EC2y5YJYyW2q+PurldOnQVRSIeqU3DGR48kk2K53DifQG0MgCBsdxWStjDj/hd40VLWBqs4DqElwZfMu23j7aewwLl9lv/8nuc6T308pW6Au8X/Ffqdr//sH8MrP7aX+x+8if/hNqGIILMBT0eOhTUKY0o8ijSJsEACHLqyymW8/mtD2gX/hGeXluNxlkAMCXLHpG9k+RJ6jzyquCXev1FWADG+AUSxGB0HscY3pPmi5fSyo3r5v53NV8+U9WlTj+lAayRp/G+TK5pXbzTOPWuHqZIlDvh/Tj2gQuI1zYHSwYp/omGLMudpfSTBT4/weicTYBpNEUlPmT2ZDMbl/eKFyuHeBvYq9VFx8eNDf077AoAnQhNOsJSA0DFGyqyHIyDeDC/c+EG+6qpYK0yU2/8nvDBxMONJEwmwQYWRII4YHBrlkBG0Zo0VMi+LpAyS7zFzDaleWoU95Fq0kwNXBil6clA4WA00WkXGC28S09RsU9AijVAMjdV3PIetlKytNcYoQ5KJ4qR3FgmBouH7jcEEGBuD2jpUAxLtiL9zvf+UN/5iR83M5biF5CXpi7I8qnumcyH9FnTcWnKSFbhf+msHLQRANEQpUkqKtfeIn5/LwUmEjf/JdxktJhx+EyAy1w7zOtt+8Br0sR0SIy4LgG05v7DQgbUhs2Q4O+Y7+xt1k8ynU+l+rNFKJrLtaq21P0XK/3N/6nWv/8f/pq63icGc5CLl4Du0VHf/ckf1S//ys/qOz8WKR2ulR9+qPHgO/qr/+Vef+Ev/h11g73+xl/71/QzP3fUcJDrhz/4QovFc/3ObyT6K395p7//976vv/RffFe/8Iuxmqaw1G6x/LrifqX29JH+3D/9X+v1Z3v9lb/+5/XjP0+B11fdnNReevoHv1bqP/uVv6lf/HN/Rn/6zyKZSrSY3yke7LS+f6tR+rP6j/6Dv63f/MNav/u9B52KVre3E8tOt+tWp/Kgb3wt0l/+T/9F/dTP1BqNacRhnNHUm1risCtYERStNAIUusgRff27zswFAgNYi0jj6stAdTHV//frv6mf+hNf13TZesACE5lnHPlUXRGMttT66a1T4wfDSD2aouNW682T7m6fKS+ky4nQl4FZ7LMpad6whmBKYLkcPIhp1lkz5wPhFJnyErYUIRulA0ams4EeHn6o1c1LNcktT6rm856S3sW+ZAgPkQnXJSwS2Fw0N4kHHUj4Bqy93lhN0/k5Cl5f+ND2VDL06RGKI1uewDpjKV/OMLG3Gk2WKi+wHl9rxuCoHin2gCSELdBYFzSw7JHsb+VJdZUrG2ZBDjhZes89PLzRDEZHL1NR4Z831eXS6FIGydlg2Lf0k/002JPA5CstT8N3EKkpzFmaHgc1nAKIdjji/zq3YgA2W9sxBCH0o9Lj+sGvObr6VdeEUly4xpHZNklvqGy0MrMQcKcH8AQgdT5p2IdJia/sXiks8S5yQz+ekghNynSjzXkv8FYaNwI3CH+JI5is+AiOvIcwlLMPNi0jUsW89Hsl2AUrA4L4MtiVNPPVRRPW9vqdQ1QA0Qj8YD/rjyeqjkWQopPk3RHMUvhacN7hf8jr94aZ1z++3bwo1xGmHtc0IxTmUvsZABBGwhwY3a3OTvfufC+QeAbmmMyeTGHnA+gW7Ddjs4SwLsCLkC864c8YDZVlDKT4HDALCUw7BwCmku8h5xNgDezL6eq5B1ysBwNaUaV8/07ZaKEminU5n9zkE8gYZxPFDQGLu6BUwBedc5e9uuUMDiBKzBkDaxhm26mw33PRRhrjv1iUgZnelTrtHzTixgEnAER1sf0M+/gyt5XqNNWQswLgRqmTnfP9Wr0Im4PWbCoGBgQpot7IDxtlqF9GE+13WKE4jjsw9mCg9gYq8c4rz06HBiSwv2dvFBhTEenTYShKYwywxACWAVM6nqk5FW6wDd7yO2wd04FZw4Bt7C1IyYfIyGEhARgxsCStvmP/ydQhT4a5z1pkqMwAGd89WEonZK61zoeQiu7njDOtgJk48NnFz4Wh1RHAaf/voyC6DkcL32PYldgIXBoYc4vASO12Kop3BgFirVQevlANk3EwM4CBbPWY7zVEenrKlQMYDajjgnJjc/9Ot88WQYZNaKQSPT2ubSeBlz2DjD1s3Gx2Dc+pNJtPLXUGUGJuhUweoHWKvQOM6iGJ24cQkHnuNF7cOsgliZG198zoH07mKnNkwIQihkGy0Z8Gq6HUtZY9Qa0myYOv74kB+cy1YNUQngT4wsC8AknTcX9UNp4ryqZqLmGdxkxIqWcMiPXsd49yqMp3luruN2tI11os8MicW4pfHL/0rQy++3wf5QZgYT9LdNqsLfcGLByM+o4ZZVjRJUPluxA+BVu6ihmSs1dwFl5DqhhQ5IWDvqjPsGBy8TzIVO5z9ccDv/5wOjUTuaOWQVKP/UZ+1nDSVw1LH+bkhfcwsK/8YMAaB1xDFXTS+bR16FmEty9lYdzXjrTyjDOhVDYb2QcS/1OyEDjDz/udskGiC6GfrH/beUlvX1OLwDamRp/bLolzh3XL+yJL4HLcaTwdKU0JuCt85sB2NWMXy7BsaCCVYRA/HPZjVTNYYk/LbH9AMFQ/Zp88qZ+ubAW2XE307v4L3Sznlo+3UV/96Qt1JUGHufdVvJwRXFHfsxFiMeD99nDQ0nVapPv779kabDS+0WCyggJrO4o0xkqLoVOqisAvzgxsjZBm4z1sxijWFYFZaWCNob5rP87QazAnZSOKiwz2Oc8vapjAVKbGhnGcek/p61yUZlKWxdkDC/xHOWM4C7ChICRqOpn78zAoIjcibglUqqwk4J5nk4WHZwB3QyzSSu7H3CoCPIBTwrXSsVqdbTGCh21Hb3M+KEoGilKeTWTtPdukbddvtVzMtN/u/ZwnWP401OOJDsVGt89urdKDxQ5xg2s7ZsjTMCwl2yI2oF5f8Cd+1Mc/+g2D21w7vI6xO0K5F7N/P701S59eibqcc3GxeuH1j83Y0+a1Xn34TVXlwEAqPWVKcGJxtD3a+AYVHIPQvnsAcib6aWTgfTTG17ivoroom3/o0GGHgUL0KQFzhx4QYDWSE7CGZ+945t/X+UY1wxbOGTxchwsHeTIU4VwZTyIPfyGqxIOB2xCY51h9UO9SB2Lx5QwPA8cxcyt1qB4YYhSFiTVm5F64NpA4Akv2sFvr9pv/0nuc6T308pW6Au8X/Ffqdr//sF9egV/9G7/Uffe7P6/Fs1c+xC7btRkHTt5sKc5hCaZaPx00GvY1zAAb+i7gAUoJNADjwgeMKTHyOtgQTpN1iAuG7sHnkkOGSfzhCroCsIUGoFZxAhSLNJlm9gICbIuQ8Sb462DkvzB7lGacQompv6ftSE2iyE2zXwS5OMUqzEenxic+rAkxwC8JbyGKZgodg2yAGzCtKKSZANOc8Xeh8ldzpvAPIQI0GzSRAdDrPIWneeHg7+JUPZhd53PwACV8qCxUEF7VdeoBmpIgS5M4HBuIosUD9HCnbGk7oRKY+jNRz4P3EtI0GENc5LjyVJaYFoAff22LtxHTYDBPCiP+np8V3mdDI8401wwW0tMrSxet7Yv4vkPwNo2X4c80gy1MgYt6w2nwksO3is+KVA1Gbjbx1Bngxc2sAUzeAHIcxtfcl8I+oW6M+EXn4vflGbCvud+L3y9/Dr6plhBGgPU01tfv5Wvx9QUEAHS2ZJbmIDCcgvlDAFVhZ4U/X1+Tn9HCTttKMcAg16OvRDSfrR7vP9N8MvVgoJ8O3dzTWJzN4plpMlvpUh3M3v3iB0P9r//za/2lX/5VlWVf5+6gOvqh/sl/fKlf/pV/RTe3Rw2SRMvpUNvdD9U0gPg/pX/rl/4rfes739S//e/8M2qa7znnhTAXwIMD9g5PN9rvYz3/uNTiBnCKCTwgyF69Xqc3X5zV776l3faiFx8x0d+610wHsKFZE3fq6oFOp3tl01yr5a3646Eu59c25R8Pvq77t7W6rNF88nXtNrmUFgZnJqOXapsbTUZITz/XcsVaJrQNkCKVknHQSKlWeQqBBBTTDoczrgr40DrMYbpgrV5BbRLtD5X2+6PGWaw4hRMO6xXvYPxIAeyxyyjVI6wOmP9ytu1DRDge/nN1pdShM3EIlMNLrgq+VsbWu8bM7sEEoAqAKAw4aBAIrcFKwn512AC0pdI+TUOjJiKZO9b68Qs9PbzVi5fPzUInJf50OhvEg4VkL7i6dnAb4SYEJWATwt6D5HA08o30sAGgl2faIDNhDE6iTaVhrfvPYYp9IEV7NVWuJIWBE1jVAC5Yg8AoAZBJotKWGfkeT+nMr4281iEIMD4Ax6rG3meABDT1NIsJazaHyYUv29isGoCcNqKRhZ02NZBO0u/TFjYanrqpmxTeR3E6uBHHeyyNB/aXA6QlZIV9e9wf6A//4A/0yY/+iLLFVL/9G7+un/iZ7/q9cZ8J1ECyCEjHz4EJw7PEWTCczf38w1AB7CguB7OvYOAPB6nyfK/8XOrF82/YFgX7Ba7rFlsJfHsBRnt9jRYLy+y6MgDDgK4AVPw7+0caZ0onE502b9XrA66hMCAYiL2wsyy5Lhlm9QI7EOklwGoCrF4pP+81HPK1iYF87qebbCxcGOSx5dMsjccqD4fgBwrDjSnZ9XxL4nEYICadHt5+7usQwnQ6Xdjzk4GZZHx+9jtYZMhkURPQSNufET/H/VpVcdLpXFzB5Iumk5kVDICDGWu+iUM4TJwa+PmD7/2mbm9Gms0Wun941PNXhGIBxlR+Xc7aJKLRzTWaEjxZen0AnOFzZ5/bOrd8HiA6u3uhbhfOs3OBYiAxo7I575Sy9i+llK1CGBJKD0KVTgfFY/wpS0VtrfW7B41nN2rj1Cyv7nJU1IcZDTARjgWa0ez5nTr82znfr6A7PqjnsnZ4jsPJfEQyCDmLIMbhZGzwZDCeeYAAyLFdbzRf3Hjo6yEm4Tc0y4CdjNISrGzwVs0s+2TtsA4Y2HKeNvjkJYlBibiXqD9Z6nLG1zAMGAnws58R+xHoLMzh9drMPPvtXU7B1iKOzPLEjqVhn+Isn0x0f3+v6QRQGabvQP3BVH2HRXEkFlZeNEjVB1gAADCSQr9WPx2oqTK1eJsiN66Q9TcuDZDAw+59+WzldYscuT8Y6t3bNxoD8idIeyMdjoWtghj8vHnzxsAozExAhmy8MAt0t743cA1oh7oGsHd/2OpmEQI2+d6ybGzdEIY5c7OeB7OR9k8bzVYvFA0tGUIyYxBpOIIJzL2AoRtsWcIwAgCaCfNZiqi5ONcHrndsd4LdEZR0q086g+N4csKaa9ogmYfpRv3FEIPhxXCyUmMWNl6awU8VFcN5e1B/cuP90p6kHriySFhXgcE7mY11OaGaANSrNJlMA6M2y5QmMIt5PmASoqzKGLVrZDsAasBSaUYAVmVmc2Qvd0C5KJxdDR6hF9UQB0hrZ3B1ITi0sD85eww/j0T7y3ljJn7cwwqhkJJKvclS2zcM8vEyPWuQMejhRI2tEttvDhriIcvzMl14//TsOZKT6LHYGqbh/e73AEQwMU+213K4FH7HN3c6PmwNGqE44hn4/LPP9M0f+zEl7VHn4951En63r779Uyqejho9e6HuiEcwSrBIMR4SMB85yyOGWfPgVatI+83GAwuuN6SN4oTq4kmL2di1M/eqaXua3Lyy7Uh/mCoeZjq8e1RFzdfWXrOEMjH0AOR1/XtYqz/tu2xPh3gmt15KDO9223dazGa2+DoeCi0WIZAXEJe9lH2Ze7AiKLaqPOAE2GetAjaXF85rSCVHn1ez1Y0eHze6Wd35+qHmIbyJ3mA2Xl4tv+h5UGKcnDnB/IkAOV4HwBUAlyHubruxNcnleHTvVNWlZvNgYULFFSwzktBmYHfDkAKbjx570ZUlHQHgYVGGN31f3WWjCKk+Z9yZcLhcp/PW7Pr1w6Otvg6Hnb7+8Sc+2/q9oXua9Wajm7vnQenF/SsrM5eLS67b589sDUDAlO0pYI8OO3XnwvVY053dZ7RN4mG2hwOVNLtZqThsAvO1NzE7Hg99+00zYKmHQXIPIzXqKT/v1E8BzKnV8VplSDQ0SGo1DLXNCtsBysWLumjhwRm1HiFTrsMoHWBNd41Dp27vnjnU7rB+0HAQKR1RzyRqy1T3j3vdrG7MQneWx/msY5FrspyrxH97NAuWZE3tIUg8GqnJ6W/CMPFyxLsaNnGs8+kUyCTsLWWlyXzuAcT64cGe9/SWo5e/+B5neg+9fKWuwPsF/5W63e8/7JdX4O//rX+v++nv/pyaErYoBWvwwHH6Y9zXKKPhBzxhMpsrL3Za3t7pcX3Q3bMXLpgoAC51af+cpoSFE5iJAAYEW9CsZ0NAPUz5Ycu09nYDFFuv1/Y56iV4RpEKW+nzLz514TfIxlq9eBH8cCKmzrGifqo2P5ndab8q+ygG4lzKBLjpFFPEIqM0iyw20FLCLkGay7Q2pqjKPWXGF8tSDxrd6w+iSDpsH32YAxb0CYVKYfIGOT0FCV5dpNuWMCR6hDlhEVCqPD7qku81urszTkqTgOxttICJUYdJ/+TGTRnNLoWhvzBCYhNsBgwGA1wRtEHDCnsOFp3xAQKYeB+RYkbkNDAUQwYnnbrl/w+zE7srB5Bc2aE0zhR0bZfrct5p2Kt03n6K4EnZ8hPVDuyBxUGoBD8P+dCI7NLAEiWRlva0QYKZB4DQkkQKPSwgkC4mqmEHm62KLA6AFJYKoAReuSEgAoYbAQ8BAA2c1DD9pqQkTIHKmOYHAAJZegidguobPPFgP4OuEa5wUNTxHmvLlQzOwoxNYYPx8/m8uQY0kk11ZazgI8dkHqb1Sg1Ma+RPhIq1pbIxnpxIBUeKUsBGiueenh54bzd6vL8oP7daLPt69SpRMtwrJzCot1Lc4BV7UjIAPOopim/NQJ1MmH4zoJhbNoQBPn+GpUkhh3SWBhQ54HCQqDB7Dqks9/ziNZFEQ9UX1jUVJOD80EukJlX8MtRoOld5WCsmKborFeETTLgDww1kgnmquEXCmysbZ1cm5VGTWaYUsJp1lFLUnhxMMxjeGlgZJthT0JxOzFyDrQjw5DCMqrLPYX84MJuLJsQgW9SZdYRfHLIqA069iarz1qxuyC0U27CwhyPYI5WKQ/ByS2ClKoDPCfGBAAAgAElEQVSssC9gZuHNdj6d3VzRePMahKPw8DtQzno4GA6lw92M2hDi4MabhnVvNup8+cLAP95bR3wzxyMzVGCcETZVbPdheHQuNJsulBB+wfrtI409OignBlDFegK0zY0k7BaS3AGeWe+tDo/3ylZjZX0Sa1nz+OFxfXlesDqB0RLY5wycGBL1BqUuXGdoHAnALiEUwTOZYAqeH0JKaLqRGLLP8nCRiA4ziGcCAA2pIcAf8juu/eomNEdPAE/LpZvn9cNbA5SEEiJ1JJDG1hk8glcmeQxjqsafDXZjY2+9Ij+bkYeCgGd8Mr1xsEPG3gz7FgYdadvs2SSFi3vLAAv7Qs4GgqYCgyqFcU9qcW+sNF44eIqzZLSCHdeqAuBiLalzwBG7EAwUs9/Zo/CFDDMws0wY1sDKRGrooJ4S8IZ9Cx9JtLqJhytITbn+NNGwl5IWYAd20dmA7QHZPQCIPRG7INGu8EAkCCNIDwHtMv7egCnLsNPxWGv64gMSgwzU1WfsXlBV8Pn7GtysHBrDMJA37TRrAJgWEO0KEjM4IDU5I6QKUDZWvtvbciMegC42as5Hh/vxjNFEIxf2vaPhzVEy4PV2DoEoPAdcTSSO7M8A8z2GhQDhlfAq5KzF55L7MkCmiQKDIcIFBk5QHDj13YxorHUu3ktrmMVJajASP++wZ+OJR4hPo7g4qyPUEfkpDN7yqDIH2Jw63C1JB2bl4hdISAj7DwE2rjnw6wZISAYGylGJtFVhD086dwYF05cfqHFytlR1MCSzq59yY4Ymz+nlsr2eVZF277YaT+Z+/lk/wTMwsDvPu52y+cpgFGuO/ZacocF4aTAJVlJ7OYfBEkOQONFxdwzp8QS0ECIj2EvUEzzvsNzZjwqlVw9mjxZhL1u9g0Qan1mGWJxbZxXnrQYjvBCpUwhfuajrDjofHzXsj6Wyb2/R6WLl1zjDyKxOWt4sdNg8WUJ8hLmaXzxEmU7GtiQhdIqAIeap7DUphzdJ6+eT06yLq+cqctsKllw29decDjszUW3fwzAI0KeJNHt+4+ECADCs3fKwV3+61PnIgcszxzC5H6wXajx5sVQIACI3CxAJljAgTezQyY2ipDUD2XWGB7EcyLltBMIAFw/dVilACEM6AGP+jc9BgBQ1GPt4eVHFsObEfUcunagmEMisT9ZU6rOGADhYZg4EZf3AXlTr4FSvZyqzJtSs3CMAfAKeCO/xUKftKx0R6vPoAUWE6ggvERRNrI90LMWc17nn/dRdnf3usXSBbYwCi/sQPhuM/iip7AVODcIvBs/l+Y1ZjEUea3xzF4YWHc8xbi9HZaOxzw7+SwHzYfsRwNXr+x6GoFBqIoZHJ/vb8towgAF8qDk4Uy8sDvZohiw9hh+5mevF8ajxhGt2UYqlAlYc4xuVF1i5lSazgQfx7D+c/ZMR/rY8n3vVbWtlxQjW/niqrgy+4cxsIyyoWPpNqXy/twKmJggpzdRnSIONQK9nIsB+jccltQZsWkDGTIf1G/XigtlGWDMtCjj2r6HgycMM7g2TYKHVHyqb39oz2nQIGPnF0Wx+WMMwPnOrXehoKKeDIosaIU5RJ+y1Xj/p+QfPrcori1jD8cL7kZJaT09vNZu/dLlJb0CP4DXK9aQWowYT6olKmfc+wP/YwXxm2VfUv8ESBWuaOGqsgmHwk+eVRvOFryMftovGSmLq8vBeO4J7/fPYuhhO1yHsqpcqbgqd90+KmmCPA9v19sNnuuz3V2A40Xg0NWECOwVGKTw/DClYgx5QjiDJ8OxH6tOzeCB2UkvvFadqioP6o76K/cWKA+zFCBM18xPyB0Pyjn6S4UEdCCoMUCFeQF5pyVRIFFnFUWvz9nPNpzPbC7BH1B0MVNYY1gR9P/ehxp8qgjncsL8cgiVVglcxFhOZYvxZk0T55qQ045pVev2D39KHn3xLdU6txt5E/wcR5KRexgAIm7VUpQepvA4DW1SChJJePMxGdYPdGwA9A9TAFubxYg+IrfSg58SOgfA2hlAoYpaf/Pn3ONN76OUrdQXeL/iv1O1+/2G/vAL/79/+C923vv1jLk5JhOUgpxBBDjld3mj78NZ+ZXhUAdY9Pb32YTUaL7RZ77S8ubnaB8R6enpwqArMLzcbA5JXkXT1tN0+aZL19fC01fPnH1h6eDzvzQR7/dk/0tc++qbGkw/sa0WT//j0Tmk6UIkM7+ppNIG9dgXNaLoAF2HQUcQgbQS4YxoM6wDgCbbfbgdwtlR/uFDUn9nLlCaxrvEwhVFQqT5vlTqsJ4AcFJIDAh0ALpHT8vMi/PtKAzxmvg6G9lbq4/+Ez6gLDjRZuRk9bR9WJAW6q75A1MQHFEk1M06my55wgggRYHEwsBbkIzChcidj8t5paJhhB9UYr2NEU23LAR7KKXupwUq15P1KgKGwuCKtAeQI21wnmvKjisff12B8tB+tep+oVG0pfECpYIpQ/SY6n4PNgxtBgk1sng8ggDfr2c0VvqewO8w8pHSm6UhGqtv8Kjvj9WkesALgvdOwB6aX2asAyQ7TuPqi8pPqi0MNgn8q4HNPUbQMYLMBW1iqSDBPLnY7ZOqEmCUAJEig8SKrNRhHOu9h/75QVxQORlF01mV3rxNeecsPFPembsAM2tPEm7kSq0e4VoL8Fj++i7LJMz0+7DSfsu6CBLsqmb73dMg/V1O1GmcLzW4BRE4oGFXQVKaAeGfdvvqGqkOpdDFRUzw52b4udrowdEie+94kyU5qSTxHInxy0AHPEYBYLx0aEJtNkeQ1mtz+iNrLTkovUvVSMUmpCUwM/LJgJFL8bxXNIkVVpafXa908/0AdScQEvVDYIu1GG1jXbsppJLPZMoTAUdzCFtpvLHUHFAKgrgl5m9Lo0wASyMLahiUYBgEG3EewkS56/Qc/0LMXHxpQYQizfPVcDaFtbWBcaoikqnNDiE9yXLe+tlg7DCf4NE48GOm6VIPlyoFzrDM8Oo1hwDZj4JDEOiKRXqy0v3+n6e2div3BLCtYIPg9AjLjd8rX0zT28Gw7BGkoISqff/apXr58ZZY+TS2sCX4dTgct7u40fv7C182DDphIl7POx4NGU+SHMBXDIMFNLvekARLsBSAFphvptIBPDvmIQ2r8lZFOwx3VGwfM8Xmz0Uy96VIRIPT+oGr/zvtP0nV6/eYLvfrWt/y5kCGzdmFC8vmRygN2wZga9mIz9jY7LFYIdRhpTwPJ4KWuzOAhuIKGBuYU+xH7Ncnql4JnPRZheZvNF3rz5lN9/PEnDmJAEsc+Nl89025zMJMLgBrpIexXbAkA8AhsQd2AB914MtR+v9PlcraiAUMRQAcCRfDHg/2GtQwMm8eHrb+Gwdz47tbsN64k7GiSiefs6dO5qtPJjRaN/QC7FGt6YeeTKt7zvSIUpsXixQO/EKoDKxh5czZf6IJvHI0o4xqGA6wNBhywuAuGMoD5WCnkGk5HuuR4g04teyaQLGy4wYZgCJDkAWCi/OneYWcFIUuWG+MtWxiMreqgIEAZAjBbV6362MqAljBUqAML6nBsfKZZFTIYehgDkxUQN+mzJzdBWt8Lg8pLiwVDCDvpD0JqPb+s7DCoTbMYzkr+kXOZYKX5EluBwMAOTD72rSAlHvRK9ZATs05hhsNqPTxptCI4amDGDr/w6AOYte9iA4iaK1WtGoCEwJv9Rin/zhlHs846RV4OmMZzwpAR2S7PMrgzQxcYxwwH2f+51tC//Pxbd3tVcqTq8DKmQTeywb7DZxj5eWvze8XDnrpLrqi/sBzdDTU2DGaXxhhtSsNMbX5UTPAWjHd+Ftce//F0EgavlsXy5q6HrAFAAGWuASAJb7UI/qec7wxRuD4oQa7AFSx7BlScX4QOUV/BzKvz3dUupQ1p5gbpYgdAAuBhhdCLxt5L8OOFPcU1w9fz4c29lncvPLjxcOvIM5XZa7SBvenHYWAmHj6cPDOX01l1waAG39NEp9NB282TlvOJ9//9E1JtWGEBACO4heENABi2FthosO7evXtwONh4NlcXZwYnYO0zRF69/MYfD4jtu2pmMIqck58XmNJtyZO9d7jaGVuC/kS9GFZnamZndcTGKYBVACT2gOliP9P2j2cAzWQj6dt7fzBO1Z0POuxg6B0M8GDZlBed9y0Y2+QDrGAdnvLw3DJwQGkAkMfsy2GqAGJIxIOdRjsYavfu3oxdGIsdVjlRrrLa6HikFn5pL1YD9bA3o6maZOjlQmhQxDAU6IvriPczDDurgRgwh3OhJZyrPGlIGI9RM54j6hvWF4MU1lTiYSFnVBRfrqAq8v+pvv/b39OHr16aCMGQgf12Op96WI7XJp6Y1QWAFelzAMyQ7aPOgGWKd//j01rTydQDBPaALwd2AMoMNjlDIAtMVyvvpV0c9r/gAXp0hgDDIsgCDG/z4mLQLvda4zVJhj8awA6Cj0QNVhLen7ERw6Yp0nRxY+IFDHwAYwfUMoTgWfTzXeh8/EJti8pk7v2OQRvsz7bKrciwNyefrSh1Plea3d4GawZ+8eLYopxyM1ph3c6W1LIMd6gfZdbm8HalH/7eb+v58zsP3scMWkoA+5HK/Ki01yqdZrqcWp+po9lMTVH42gK+ZZOhLqejewZnRQzHDki77A9qVRhsnc/vXDeZ6BEB9OVWiXGP1RsHkgBvyPONVHvO4MXK5xZAYAtgbK9WfPUvSjpCIAsHiPE1TQ0ZAh9mmegS1vAzTedLdPjupWzncqk15r5yBlQnExfotaLhVPmec6cN1hJWBA3VnVHFVD4HGbQCnnbDWlEZ9kWssi4Fih/YvLEtVTibzBwHPEehFOPjWqmXtBoMIg97Etba7qDRfOrBAFsn7NpgL1CHoNBs6iEDjOG0B/EGxUA4X8yKrw/KCQIcLhXNblTvtzodP7d3+CWP9fVv/7hOKHT67CsM8yd+rvAZN7OY+0HPArFnMNTx6cFn7JjP3+up2O2VDie+/uxTqIysdsFSAaflBDC6VuX11il79s+9x5neQy9fqSvwfsF/pW73+w/75RX4O3/93+i++zM/p8Eo0x/90Q/18Sffcs0CAOaUyMvJDaAN+d040TTA1iGlFR+lAIht91sfbsN+qsPhqP3+oNvbW8tZAVmdOttULvgIioFRQRot3/OD3/8H+uTjb9ojCUf58wm5W0+93kRDJPT2HG3MRkIGSXPQn8wdLtV5ynud+PO+YeaRRIx3W322tHc0Rup2I6XTwBChY3LgEeywRyVdoboBRMHvbGpQARYd/47MJGpzf2aaGYATFzn+RZN7cT8Fm42itD4flRLKRfNIw8X3NXhCIsHkwF46XArgz5Ix+0XyXmFlfhmAY08DH9KB2Zlc0+1D4jEeksEdnQKU4g1/3BAMEEDX0DQDHl7pZ1fwkgOeqWpmb6Im/4cq89/QMHupqP9dqYeEkpAQghigYMHiA/9BEgy7jAafYgNPMd4TgATrgdcLRTEMLDeSBF21GM6f/jhQKoC1sGtDIx7kgIFZ59dxAx2AXwOsAE9Ayi1sCABZmCxLX8+2hal6VJwASp80IPkdsKqHV28IgTEZOE5CUV7lyk9rM+Zg8WIvgc8msj9AcYdd2KssgL5VCXiSajjuW05Pk5wQztJE6qVeaGYWjmaE+VTU8xrNJgYMkRXB3Kb466VTh4nEMQE9NBWxkmykx7efmgUCc7nfj1S1PSXRTP1xrSp/Up2P1Z9UIaQAhmvBtYl0zh+VJCG1lvdEExL1Kk2mJETT1PJ5YErheYaFx1mj2UCtuQhZCOyIaMxKS8eR5yZdavZn2m8smWfp1A1FML5xXDrW7cBMBoCNUBgH9prl3EMY22Eg4PvIM3wkvAfgue8mhWITryqe5fX6QfPlje8BzRD1Mux2WK8V1hv4+OHPyd7BUwDzjC/qjaEQqbwQJodlAo/xJbC09jvN7+78nsw+rUjuDv5csH5d4JqVBUu2MJhG4+PXtVcYHpbca4AhEnuJKk6DTDjtqTo9mSkFy81cVfwNLT/jOrH+sQgA5YW9R2PdSs1eTQ3r+xq659CFk+oan8upH+HT6WS5uJlgda0URl5EQA9hV30Nb24MVMIQ7cNuwVs0J+E9MLMO+72eSJz98KMgQ2uQ/p8DQwfWRlfr7evXmgHaOcQN0DoU+2PC9prGQUkMJYqisiR2MAp2L/jdjWYrSzDxjszwWG6bYFGyWHpfBxzj4iGb80Cuj/UKYDtNTgDuCcRBpxmGSq2SLNN5s1MF22k81DnfaDydmbk4Wy60eXqj5YqAlcZ2BAAc89u7AE4xCEiQPMKII+gHNwJAkZNZybDjYAfBmDIgcGXaRRVgThg4ECRBswazEMYNgDgANx6jgB1m1JiZcvL6hZUFg42vAaTpTRcqj7BMUUGM1Ja5934z0fCIhd2Nz+EUhhxbLobXpIdj5bCzV2cvXait+dkh2bqtU/WQFRuFucYTc04lgWVnpNN+4jAMA4sWz9+2zs1eBnSx3L3H/luFCHcDj9efxxlp2QD7+tV6xRLrEDaEP57tVbDD8QAsyKStquD8ZW/1WQD8zHMM8wtUBKCWv8eTl3PD3J2gRqBW6AC/+DmcOYCLlb1pGYj+7m//lj788GOxE49nC98q7kl3KZ3UnY1nBj9hQ/dJULfPM5LTxiyhMI/Am5T31KgoGBhwHtauO5puqBgmXVIHewMzJodqqsaBaoDvWAPkx2MIheS5I0m9lxqEYi1b+8HAtp8ZpAE4YS0DwlGHUFtwEQGaAC+yMdYaNP7Y+sS2COC8ghUOw59rBGuQ74sIhoy47xOd9ntlWd/XdL/DAoPfpwYnpzdLe1wmUaenLeqCsYF62JbUGrBv8bAtC2oNmPgs+1hphqQVGx2GdSRnE26VaPP2jT8bQH08vtHh6d4+lUOSvx16GOuw2WqxWtrvluH01z7+2D8TEIjwrDwnYBLG6Ug9vKkbwmAyHUgQh/GJSqVJdSwi2wOkDJYIfen4D9YpvsAM/9h7+0oG+LQzJME+pwsDE9c9/BeYkQyG7GsIG7uCKQyonJoEgE8iC8LBRHwt7Hk8b3frgMt3Id2c/RFg8FK2mk4XDuwDiHOuXs3+GLnupQblbODxYHgKgy31+RYp7gNCssZGOh2f1BvAusOfGosXiACURIPgGTsncKw2Uy8lzMs1BooG6hSuW/BitEdwR23m2CK/X9dDRlIpRXnWsIPgGvH82evCIY/1CV9OwEwsUTi8UXoET2hICVgeodjBkxoJPGCdvUsZJFztaLzvA/YT/DMZh8R6/PmpnfCX3J6VsKbwo1et0+5J40nfUvH++Ba3egN/vB4e/QDhfoYG2DPMtFlvneaeDsZKBvhh87ywX1IDYrcC+5LhadhnTnmt6fLW4X94N7PtEFbkh57ztGEvPCru1fZuToYLe6ayVvLTXhm1GIG5w6HOB3oYGLwjP48NLMYdgU+J2bvD0cyvS9AQjE6ejQhfaYZ/ETYoJ02WS5WELALelY0GfdR1AIHs2cxMkM7DjB2EnoA6IO074O1yIkSWwL/gLYwyAXYlNibssbAfAT/zItcIRRDZE0fCyDrFqHUmd4r6+IWHPoprsF2/thURvZTVJd53sQYZKHaP1tqr10ZrFQFlZysRtputrVV6g4keXz9pdfvMdTS1HsMvhm4+5xg8YcnUnBX3GOBdcx1QdDAYdsAvtgsMwfgegOnYrOQyf3ReB8Awa5l/p+ZmaAPA3uNMc5YCKj0GiZw5ATgnjM/EDLxK8VdlzaZ9e7Hic07djz0JjHj8Xjl38XeG+MGQAlUD17jxGUNQb664y3SpUzPOHfI77EsnwPdOMTY8Dnbj3A52PwzNufYoPdgvsa2Aoc65cjzsbHtnCzvzWQha5YwMqjvsp7Doca9oMdFF6QBlw72mt7/wHmd6D718pa7A+wX/lbrd7z/sl1fg7/0v/2736qMPPZ27NK3unr90U423H4d4r0cw1V6jbK7xkOkz7MWpDruTwdHdAblh4zRWmioIaIAuB0/vYoeKjMZjHfY7vXj50smySFssRxoD3OaKKzwja09gt4edG5LZ7KVOh1q3d3eWNXcxKBk9J8zN1GEe8RCpLDJjzOZDEwnbtBbBU5XDNQaTmf8eI30Khhj5Iompw5GDn5CQV8XBbCbA4mTIxBrEJjAIDK5y2CO9Z/rdwl5BNnR20MQw+5IlNw8Ao30pr/I+lQbl8NMj3MCsg2QZZEv4ctWEBH3JdqEE2l4ZQzA4EgPaFDT23bs2rA5gshcZIMU5MGWi0IQFMJaJLkUJfTiBHi4zQrN9/Q82adTRjD/pUvxAg+yZuubO1gmhPgA45GJzHfhNHvxX3RXgh0kwGMVECDIJWlzeF8AcgSkwAily+ZwwGQOjwf61FBv2HoMdBxiLjDaESERct5rPhccSFWHwr6SJdcOBzUM7UJIhcz26EUEKTmNPIv2EBOge/pyh+U4GE4fFsB5Jwc539w7UIQhgMJy5AT7uHpUNh3p6fKfV8k6f/9FnmlH8DTPNb25U5jtfA4uuukQFgGmz1WKyctozbKPzpdB8OXfT3qMAJsAJJqGDcbh/QTYOLomfYgNTGql63Fe9e5IGoSnsZzfBoxOGUAUzozDI73TkbGymGkwhWGtqAiAI2etMqMdwqqre+Bmhp0eW2EOO3QMganTYnzQe8TxmwW8Xz0DSb49b9bOlByfFdmevMwfOzcdOPW1b1m2j6hyeERoXmJpuumYztWf88VLL9TDx59lAwknSL5+bhiimcWLY0HZ6fPvWIG3dwUi5M/C3P95bZgZwhjQc+TX+zrPVR1KaKaqPfjb5XDAYz+xBs77O641Gt8+DLBrgywA9r4nFR/B1M67kNR0aYsDwhDiSlGtzZZFWlVNhkaWSED1EhgYoxm2zhpNgm71ZC4HOxJpjTYSAHVtdNACqPBudG3WYiAxkuoZBCnDPGUc+yUMaknvxUguNcItvJl8DoNdlOn76WmNYL4DLi7EBKjx32+Jg4IkGzxa46pST+JtNdTpfNFvR/J0ss7W/Ks0zeyDeYMUxDKyixj6i57xwSjPMjNdfvNHN6oWZkQ4JwgeQtGAki6SGOAU7SEvxKoa5D/gAu6vtIZkEfUc6nhn0ZVhGIBFNPGC5Pc8u7FUAeK2fvyTNLK8HIEm9zlg2BJ8lihq89golYz77dch03Qu897EHVa0uTydjhWB4wxv8fXmmwgDCAzbvSVxiHoirB7PBRPaS4CUdjDtZwvhDs29d1QUGJdkzr8zEL9mR14GadbiAZnwv5wTyT3yZB4nlvmJ/YxiAlhypIJvU4ag22Vqm2h9/IHWEyhzV9fuK8KerL7ZF8PsGICyuqd98LjwqGSLUlRm+2XyuqDdTlW8dMJM4LIS3S1MIMAMTnWCrEBjJfWGo1OAPhySzCj56BpTbQnlRavn8uU5bwnkAZQDQEu+dp3yr8WJlqwCABAaEwwFs/iCR5hl1YA+NMIAjA4JsYNCv2j/62dvsc83GcwMwdv9AgdHggVnYj47hBTXHoDfwXjzHl67X0+5AsNqNrycAImFC2O9wrYYoWBrCRyqNR5kl8YC3+Abn+6OHf+DBDDCxe2hrxrPmPautEz9D26cHTWaAnIlDZ1hvY0J7YI1VJ9cRDHkgHQU5b6cZ58x1EIRNhxlo2BfAwIxb+6mynSG9J4SMe3k+Ye9hs5UwbGoagQUCOJYVQHTiz+66ZbVSfVy7PsBXWA1sWzziCYciOIqwqUz77ZPZ5aMM/0+AG8BKgjphcxFWlSkdLdVVBwOz3B88hQEgeK/zm5VKBA6DRLl9a0uNs5F6eMzmJwO9sAmp5QgxA+hD/hsNEw+aWNNWOeUEdPUMGAEqnI5rDWwSmqpDAZOSmI4dSKHUYHUY2jeAmCMYabEDXhgUEcDEvSTArmVoDkCFHzeQc8EaQyQBYAjTk624r3ev35pROlusHNKG3Nzgd1koP+zsCQ3wlK+fvFcB1rV8lhY599QhStNJ3zYvVgkZgO50OOxDuNX1PWM9sVjdugakrsSaJVhSEqAXqyBg6OaZoqpWsT3YvoBhnMFhziQzTGuVEAQIvAJEZvDeIelH+o28OAxmqDXCoDlxgCZDARBihoJVefDsJZvMPXTDa9jWI71Y9WHrfQLbn/5sZpaeS0y2MfYjiKRtErxdAcABeRtCk47eJ/Bn9fWNGW4OPXy0TyyqFVj8Ccxp9pJY5+P6CgROXMMBSFlZc7sywLV+3Gi5WFzDrhiwSNPZ0jYglyNrF6CcmjmEQUXYhV0Kg54jQiYr7Fz6HtR21VlVAXmDa+mNzn/P5+W8byLULz2d93sPax1oidXHfKJmz1qN9PS403w2M6hPvQB4hwUNeyFDA9Z1U+x1PGx935fPX5o5zmCP44chK2oXQm+xVKFGff3F5/rgg68HhYrnqqkHinw9gbuTxTPFeCdTl6KW8uA+MC4BVONoIvVaXXZv1J8M/Xw1F6xvqD0IWVwqShk64Q0cvIZZt3HMXnWQ5VdNUG8ZkG8nihj8q7DqgaEFezTnL89fn/BM6gwfuD0PALHwCAqwUJ8HFnWiLt860T4hNBhWPYG2zjEgg4Fabaw4Grkmoo6GOc6Q3Weq+xQIEPQD1HQD5eeNBoO54hgPYA7u7bXHos+gNsJPvjZz2HHB9j+m1+A5CCFp2IXgG8vZgZomHUJyYT3wvuxzojbHHqRWV2+DvVOXKRndSUmm+viF4uiiP/r972l1Axg/1Wj2zEz7joEthArqT9jbA3xsL/5Mj/cPGk2pl4I9gW2IuGrDmQMv3cc5nBfwH/svSClc/9TexAxhkt5PvceZ3kMvX6kr8H7Bf6Vu9/sP++UV+Lv/4y91P/qdn7A0ycVdNlRZNBpPpipooHudyvPR8lHYbo8PD/buYtKPZPjN23u9ePFCm+2jVsuFaqezYgsQilgalfV6a8/Ux/WTPnj5sZskJsEFhW+x12o20Tgb6vPPP/dhhwysDAwAACAASURBVOE4MrimGSinIYhbe9Vgbg9zYUHjgXG/FYutMlhlJGfmyM4jDRZjM7AolijUgtQKcKB0Ci6G6UyA+fsQdEOHc1axx7Zgbg8nN2LIFklFt6wmNF2AB/F1at5VezMhOdfry07pZKjj7qQ+7NgmUX/YMwvVBQYFajIz2BhguiBbd2FpP0PAmqMnrBi2G8CNgy8gCer2+TFDJ3gzGTzokMHQ/IZiyR60ALbIcmAW4GuEdxseRBeKQcAfSha+e27/xtjM3chyrjZaK0LC6VfALyyE8mBVQIIxHrJVnWgwulNVRkpiWLrBc4l/A1Ctqq39QDHad0EUtaFIQdYEOwN2n3EC2FU0D9RCyP+/rP6Z9gYZJqmgxkH4IlMN8YiNVOyQr1L8VOqTjnyhsaHYac1UnsLA8/WgmUlUHJ9cmPauzDT6lfy0MWvveMATrK8EJluClQRhXamSbKDNPYnos2sQ0EWDKUniyN6l3eZB43EodgkTylY3iurOwwYYlmbJNqXZUrAZkDjbgoKpOt5VpHCbdUehdlF5OSs/XTTDrxK2gIKc+3yunW5OWjfeVbCraJoti6ThcFjX2MV4lAbJYNrD1gL25cnhOsPxzNN6ACtf21YqKcYdeo5PFmAbksWhjpu9U9uPxyfFvUbZ4MbACH6MTopeP2g0GVved84brZY36gOAlSe1lemDZrXznNI4AvDh48na4zPSoB12G82evdDu/knZaKikT6DQ0EwuQqEAD8/HSv3hrZLJSnG91aWoHSBD40kDcc73GhBo10QawBpDskujdGVCUVB7/kCKNwMGWEZIRwH4kW0j+aIJnIwDwNoQcFbbk85rlEbYLOrEFgOWWRc7N94MBYBtsfowA5Tnszfxsxn+j0YiMKbiaKaW4YxyJfYorgKrOFoEuXBLKBADCkIYSv3g//nUdgjPXz33MCAdsZ8RRsF+8aXf5TVIz/tBqwi2IZLGAuleCPyy7yzSaYKSGE7k7CswpPEd80N1HYawDsL+E8J48CHeGFgwK6pmXTGcug5dOgZfAX00eIn/LwyThgRo1viXWCT/RvNaqCu5F4TNXeX5ZhhefSU7ZN1SeTwr7ga2MgHASrPSQ7fzkSRhwK6J8pxBBYycVNvHvQbpyHY17NPRACY4DY1hUvVgN9NuwUzlrXNWgI45rzCEF9pH1ETO1peE4Z6bT87AEpnzwOt8yNAACX3cUx9QBhCf64j/4OVsuSiBiISdfPbp9/XqxQcqSphxEzOWtru9FjcrBy+p2Wh3PmicPVeUznU5bVRUpW4/+IaBXSc+06GDEXOd8J1rAlDPGUTDC1OyugTW0CBLFDetGZMAkXzdkYCjKNFkMld+xlYid7MYyLkDD1nwdIbVh+82gCsgi+XhBWBnpWcvXupyZabDjPWQASY3jEae5fNRg2HPLK/ZzV34d0BWmImw6waRjo9vNABMnMIU6un48GTW7WCYGhwF0AGsIbAlN1if6elxo9V8qjw/KMuGHloBwDR1rPli7n0XawueU1ivPKf2VedSGbyH9dbYuxKQFRsCnid8G8Gnc87XJHLgGJ7R3GeGyrDPOqW29BikfV3yrcNU8GJHwYPX8qViiMSwJtFsvrT1Dr7toChB/i37KiMLH8+wQ8JLGIWJtLhZeO/FK5K9CYk1jfvy5s7nx2g01ds3b7WYzXXJYaAC3O9V553mzz62zLq4sE/CjmRPTc0cD9dGmixWPluwH6lOG/vBYm9zOnUa9K5BkRFS41q9ceYhAN+YF7XrMOoFAPXBdK78aadsiadwbuYw+2e/P7KHaQFjNelp2CfFm3T3EH63PWw8HMuyqSZzwERYZ6XW+71WN8912F0MSANKMQQHQGYQXLedsulc796+1vNnHwSm2rCnJt8Z7MMOBGsNM/Tbxixd5OiAIQ9ffKbZbH61nMp1OJ58bfqDSEtbfHwZasOmAEDK2djX09t7LVZzRdlMzblUnI113rx23ct+j4rg7vmNwWX2ce7HaBzCJhkmnXPssirtd281n6+0XNz6DOBsyXNsQ/CHzHTaPrmGZpg6mvAMwAiv1VwIo7paT3kDYjuk1sL+IQQwBrUSdWJimwST4aKxWgOv4dpiCaBu6P0BJjt70ACWIUM4hyfGHi5YVWQmAoNRQKwgmXcQbBopAtBixnjYOy+ArAPOUysbYP8OOe9yxVZLsPY4xxggnDVcLNTVQ3tTYzEBoApQz1lLLZBO50SkB8Z+Sf19CTYYNcFKhIhhG4oVCH7GATC3/y/khnQSwg7zs9Vt1GyoEHwUNSSwl+qlqBIAqLGYMB3UZzLDZLzIq/PGifA8H1xL8wQYYCDVh3E6n1+zFRo/n6izTFqgHi/D2d4bZQZYxdlPDUX9sX9ygBl2ALaacQ7F2ZYCk+ncjOHA9mcInnuAXbeNRoRT1ZBLgqok5TOWe7XNzuGJDPhG81tdLo0Gk7miiKHAJDCcze68qGmDBUzboOyDeQ/gjlInZDLweW3h7MwIytAQzkjdCascT22GvQagnbvA/eRMhhBCyCO16E6L25XPR2cnQGLh/uBDjgfrgOFHyDqwhYvny+mVZIGHPGxr2Omsg6DGIeug12NQNLQyg36n61Cjcb/5WfRYeAyf1RAUCEO1okGA0R586duWwRFnOmc3qojIgwquJcCsvfM7SBWA9I9aP73TzQcfK+rI18gUNTtFzcnnE3VPV3Tabc9avPgorB8KBc4MFubVN919Hx/Q6660Kg5P+zH2T7bOqV2P834YnkNqsK0O5JKYfw/XLYo+fo8zvYdevlJX4P2C/0rd7vcf9ssr8Lf++3+1+8mf/Fn7Q+1Pew2GFHqxGrOHkCcD+my1Wz9pMrvRaHRjv8+j5WwzT7Tx6AMoJPly0J9Z6vvsGf5VBx0OBxfHgEVIQjhs7NdKo53Ahn1y4vJoONGz26W2m7caj5FmZwbxkCjBcKMRpnBEfoovYNUy+aVpoIG6+q0h/47jP04LxWfJBTl+Zb3MgCHNHH/n6TuBHQChSIG0M3gScyAmpBdXgfU4AgDbWWYqEqlh3OTnIP2eR/riH/66Tk8bPT0+OE1yeXerZ1//RMnqR1zkeTKcIL1t1Z/eqa1C4TNEbmsJJxUQE/vAyrwas4WCzKwKa6vdPLqYAAgF6IR1StEVaEph2mwGaSgMKC47MyODp6n/fIVUAbVduJvKVxM/FpiSELh6gKh8/cBTarUwTgGskfS0blbtEetmm/dIUAB/Q1gQ4OpVwqaeg8JsK0BRl+/NEEOGng5IFgYwYM0gs+m7oYJFg0zXIBlALQWLZUSxQ2jsD5fg48mkPQAgRZ5ru9loNqEwo/cPYDTScHzKLO2HzwtZOI3tuUSZRAPF1H19/04fffyx9vf3bpSRhZEfjc0+wKg9oCj7pjODpiTd0lj0+43O+Vrj0dCSIkJ3uJcwkMzcpgE7nULwC/cDEA1D0MtZ2STTcUvAF2wMGm+Ylp09uLaPTwYjSSQeDGCLcB17BpX6PbywCgNAUTJ2845Mn+Z/dHtr1hgsF3vXIpVrGqf44vG12+/1/IMPFDk8gqY4V0YTT5ANnsgwT7G94D5aY8+zcAW1ef/0ezyDp13wMiSlusXmI1Wv3ylpd5bdRxTNPYCGnhOSh3OGIEg2sUfInWrtZ89Musbp3FV5MuuhwXO1PwX1VRLB0DuoqE6Ks+fBa5iE+NOTWfRmYRC3xfCE8J4eAHXwPQvrn/eHDx0NZWD+ULTz+Sh2LVP2ug8sq4j1bIY2/3RW1Ovr//4//k/9/D/xZwwc1lGuhCbAEjDkkNnV4oLBCUBmAM6dbg2nAbAO72IaINgjgD0wl8y+CAyL4Cvs1AO15UFxVGv9GaEzKyV4jdE4TQg3AaD58msBNENTAdBN0xJ1wXbkgqQvZkDQqT5jlTBQ08V6Wh+1QFbJ/ldzjysPmGh2pjewpKUmGoYmvuPnbn1PSTU+nUrNZnd+j4D7u7c/1P74pMV8afAQP9dnzwjSaVXkjQNbejESyIHlwgDJ+SEwtNglWOeEUFR1obvbW3vkng4HgyMAD4cTTKpRsEaJsDgJ/oOcJefz3kDm3c3KTMwsmzmMbAGIQqI9IVP4MtruBEYY3nR4L9aqt4/hLEjD83Hcbn3/MtjXWENUtWZTAjdQEhCehCScZhJSWbC+AVwdTqY67Q5mawN51Dy75UmnPcnweKKylmO9e3vvodDNzdIyRQMC3P1B6tBEsIYJIYY8ZJYXhAEeUkdj0zWhS2VYwz2sBUinTi39pOk24QjpOewre1O3bpRhNfK1YDP0hniYOyTlCvqU9VmT6dIJ72ZkdhcPLUYEAuGvO8icKs++M8LeAQCmbRzyxp448uACRiTBi6AiPYfUOMDD8tCZvfYuxd77yXA81rvXr8PnR1kSR9qvP3MYTxuF/fawP+vFq4902FFHwISNlU1HOm5hOAFyt+qnJMVfDKqyjhyClIZnKR0ygMWHE2ZduJz56ajL+WiFAcDtOW81u/1QUdPqcNzYh92ekbBLYSAOMo0GmXIPXI5mfiK1nY3xnW8MKDLcNRjUBOadfQKTWHkBqyvRFtC0ba3eYf3Ybhm7lnyr43lrdtiHL17ZJgVZbt4SqML35x4cjMdTs+brGsn4o37wO/+Xni9e6cXH3/bsNa8CmDnNYH/hi004CvLqqe15YOPHyUERNRuDlN5cSTyzwuOwgfUI8yyw+fOCZ65vNRFyf8LDqDOKvNJswfPe2mKjAqTHw1GRTjBXpzMz3QEvYqTniXRY3zv4xQnrZW2lEBYlDEj4+Y/rtXqEYGIvBfZi2fwwgPh5oZu7VwZ7GVZcHIoJWzJVMpiqLQB/g8c7NgTY3FSX1v6wnJenc6HJbG4GJuGJ68cHjbNMb9++tRT7469/4v8lPKwpuT89DQYz1aSKtwzdYcujcmEwM1ZzPKuscnv8I/u+e35rMHC/XWsOCAf8U3eazuYGAR+eNt5PAHs/+PCjcL2GY6URz+rACirA2EtdWT2CSqs8nUMo2mhsewYDrk6/C0xzSAysBaTyyJ6po/rYmtjjGJAKUDL4SqKAYqDpWs3ev3wJAGEIObXHf1eoKu5933vJROvtO9s8ONyPQYntQQKwmfRh9C7smV/QD2BPAThrNiQs88hWHWbgYn1lG2RUXhQL2HJSH8Aap8Zm2BbUX1Weqz+Zqr3szfBjaO4g2wo7CdYeWCsWArGD1qjxAFgd6HVlgfZQKmHxAyNQALmc89gypEozggoLM0YN8mEfUQTw0sQJgDzbTgBCUmJmZvUWhweLUrgGgMLYUfC1cX+qGHCXOsrAGWxJrMsI9eJ576k6IyfHhzcc6aM5ipagWIM17HuFfzlWVZaqQ1IpvKfCACc8LYRrblQd3qrfj6XBXMkEr308mEm359QAUKRWYVBvKokZoBFrOMamCiXTTC2hqSk1Dm0EnxX7MggdA53WnxoAHaIamN74DdcAmHjZNzsNsltFsGex+uro+XZmLDuzAbVHl1t1OJ0uVZcM9RlcAsZe3b3w+3Y9EhjpXAfAXtivaf+qmjNLItiJBUIJhyv3s1RJ7dBVDsprYcAeTpqunrt+tjoIIkKNPQgDxZ6SmP2GYWjlfZAP7R7N4OxVxtKVOh7uNZ4uXCPRr7QMKbqHoKSp51bLnHJA8ruQNUHvY/uX6/MIdQdmOueK8FNlmB48fCEOdPQXPMww62MspGDfB4atB34G6mHiAq6+Z6y+R16+WlfgPbD61brf7z/t9Qr8b//Dv9799E//SS1WL3SpcvWzRG8+e+OpO0cMfknv3r3WyxevnMQJEHM64/8TEkszm3wnuuQh8bqsCg2ZLiq21yr+cbDLttudhoOZpbwUJ/w77JTF4kbpaKB3b9/p1Ys7rZ/eaDBMNBzOtVw+V1FcNJ2NzAIZkHJKMxMlIYm2KoLvaozEeuTgIHBIQNzxJAvSs7TnxmwwxZszBHPgyxNIlpWS0dyS4myysicrzDIK63G2DP52dDTJzlIazu+2RBIM2CE9PXymjIZs+cJsr/N67cJhdPdh8O+hGDjulWSxalhYthm4MqlKAnN4b5EyGmyYbPXhWuRGwf+RwsvFC2gPgA3N9sZm+TQlowzD+2WQzFNUtLmDJlKmsd7RAjPN3ns0R8jT69o+UGbWdUGeB5swGJFR6B1DvePkcnI4SGstQ8HaMiGuzKTDd5EmngCvbPTiyqLNPY2nwEV+ScgV7Ja25j4ELz8uHOybHuEMVLgUWczT7cNJ6m+pbDQIibQwPacjdQQ1mMEhS57NrkxpAkk/psBJtLi5VXXm/rX2FiM0AYCSJu1y3ljSSBPLryevxbGlizClq3OhEQztw1HD+Y0D3M7bB43wVrvA2mE6PTPYyOtckCGVhGHBNiichItX2nh0awDVgWdfBmHYfwlAHxDqpId3b3Vzc6MJgIfThgGkkJ9PlW83BoPDYeRP4iRXJJ4wsA40d8uJitNFg9lSchJ9q816rcXqxhN+vLQC4w3GU6PTYaOmq+1VmZ9hmC4tHQWIKcpK49vnoeGAAbXdBF85rAIWSx3fPfgz2muVG3iBAZlYZhlSo/C6RFJ8VFcfDFpgXRBFeCQe7b0HaHEuCmXDgV/3vCv9DANAx3hd0RwQ0nVA9nqrYk9ACqxXfBMixUjYopfqj1chSKA8KmK9NlxTZiDIUwkj4vnHq21giSBMHoPQZgDizwirheoYIBUAkiYgeNnZS5g/9gITr4+0kiFQGzk0qmwajVdztcXGg4p4uDJDBaDycnnSYMx+R6CDDWHDwIEQF36mJW9haGKJNywJhhkRdgB4B57tv+Z75tCboWqYgjDNu84e0ckgCyEvNYxG9qfKSdBJOlI2WTiEidTZm7uVPcvwjuxgFhHg4PTvnk57GIK1prDGDhvvJ3gF378lzXimLdYmEVYAmVON391/YfAHtjSsJUIoAHizdKFjvte7d4/61je/Y8sSrCM4A7in7O+Pjxv1+32tVit755UMpDrpePV+NXM+DfvAcX+4zoRgf+I7nRmcaeqNDvut7u6eWdbJcz4mIIfn+hLr7u65GUc05csVDB+AFcIJOxX7e0vvIgF2w0YkmAp2DDJ0vqfvFHGYaLCh6rbQZLwwoFhXkV8rMNPwBZx6OLFc3ZgFNV3dmCEaDbD86Kvc7yxPxUePZ7msYdUCjn050CJAcaPVaqHD+aTxODTL49HSINY5Pxh83e+R4jYOkspPZy2XK3vlcuY9rQ+Wrt/ePpNSGKZYhOAVvQrPJSgtc7/jya8Fo3wyX2r79OQB1i32Pibh1CoqvA0jp8UrbbR5+5kSAzuxjsXJ3sOr27srQzwzeIUE+u7DV2qPB4Mizktk3DMeqy2w0QhBWbD08azdr2HkYq1Tab/fh0GogwVDwFddbG0FhLUOLHTAj/UGCThhZWN7MwK+jUYTPTw8aT5bKs+3PtdRsxxO7PmxQTtLZrE3IATsUvoZL/Z731fAN57xZy+eaX8otVmftLyZ+3yBXfn4eNDdiw/1H/8n/7l+4Z/9p/Ty+UrZsK/ZZKzj4Umnw9b+mpYB473eJfZVPjgQZaSHh61effPbenz9mcp6Z4Yw5z7PdVBioN5JVDYE2TSWmD+8+UJxDGibKOo989lHA87zAmuXSzueLBxAtn34HX3xR7+vr33tJxT1bnWJWi2mgB0MQUuzIJG3wkDkvIkHic7rB3shA4ZjP3Q4XRxKBQOZQe5xC3tvbsCPoSPvi/uL5cN0NjPjjsE36wGgEmuUpg2p8QwKWVsnnuem0ogzIIm1fnhQv8d1KfTs+Z1ZrjUDSXLk8G7EixQgOJF++On3NRoxmOw7DG4PIzaSJuO5a85XLz/ygKfEw3S1UuShbqwzA8LpUCWPSVSpyHfeB9k8UHAQqMf+w8zt/s1n3nu+//3vG9BngATI8zN/6k8rijPVVaceftqAuNSqsJnPeahh2s4gLUxm1EOfvfl9jbJUL+6eaU1Y6+LGoNzxVOjSHPTh1z7Wpay1floHFi41VtlpPByrl6Rmuj48vPNAxUzdrjPRIDAvAY2wDof1DPGg0cP9g0H7MfYXwJlmHwa/VAawDknFxge2b3FRMuQUCj/X/IJrjRM0TUH55KA2zhzOAyGTf+vQraLc6nQ66mbxoeJk5TO1iVCVEETaeqAT6s+eqoI9Mfazy9qDjU9CvYPEFNifEBgIULQtlR8DGKqHoNZxzkBtoM0qCzzgCb7EAoABK3MarDycTQC7nDo9BM0SFsiwTRHAePDix3uT2gdlWzpEIXbxkLnHwMc4HiGm1Pk8iz1Vl73tnRy6OYQx25o5XJZYHEVKxxN1R6T1DGIpCVaKYcOiZCkOSjnjWwJsKwPiMG4DPfP6Pgwm4kmPSqOyZ/JkOtZ5u7HncNcDxD2GvfTjb+j0+GQf2N/7R39Xn3zybTVNX6PF81CDcw9dz3O9CNENnqRds1aU5GqqnkFfq134uHWu4tyqLmMTYzgLkaw7wIk+JB3otHs0SN50iXoDVDr4eudB/V+fbalV5TB9mav3zcTHUoMavw/ZBok+wDVAPfcFKxzsDq6hpbC46QUZTGYoFC4QJwh9Cj1Dx2AW+w9Cyli/UV/H3ZN2+7X32HHWV7/PgOKkbDhWki1VXxiC0zMwUElDKFnH+ZOoN7zx8NF2AWRicLbAMI8ZjMKynjigjT3MfqgGmUtFqLmid6oOazVngrsOulTvNL/5MXW9Ow+iHRDs3YCCDhILCh5sBgDO6VvI9gi5I1197xrd5Bx4JXhz8TU16ol3Om0+1eF40HT2QpO7P/seZ3qPvHylrsD7Bf+Vut3vP+wfM1b/2r/Z/dzP/yn1+hOd8oMOx7WW86UO24NGQ7JqSDCmKeOAjs1qRa673+3VtEESx8ND+jEss9f3n2oxvzX7C7kURUtZH+0fVRc0Q32dS/z+Cs1nd+r3JyoAHQFDmlpjptJMBJvUzAIAB8ACGrTpeGK/VwCV5c3KRVpVnj2ZNvsrSTVbLAweRAB8SCaR+xCegjQuxosUwAmD/dzFPeAJwFF9uhjgbRy40VwTl4MMLI5PIfCkOAZGQNvqQirlcKZ0eKcuHivqLqr3bxWNFmqiTH3AR/sCUpjyM5m04jlKcAF/RupNoTtRfkIuFiwCLoQB9WDCfBkyIuVHQlTGlijX5VZpAnuAKTwFylB1XpghYEZolVvyA5DotFaKbu4DDAiSj8GWkpBWSmL8Ve9swIdrTtgIjEgYOlOHrwDolorqVnUHW6nQ8fCo5e3CjCGHRdRDyynPx22Qx/u+AJ5mbvyaS5Aou9iH2UQqbHEyg5ECHbkVXngkxjqYCl9a+67WZtOEtPJIpxxZZmT53wa/tCQ2yApoM0gzW0UgaaUpslH/bmu/uIWVZjAHI+0PDAACO46G8fHxnb7z7R8LPltJYgA5mZN2e9Lusx8aZKLJGC2Wilx1knPdOjgHQM/NMyyClkay78bUKd6W9ZkjGEDp3jikD8Os5d7C2DXzFG/QzvfIYTrIhpDFWZI8kBwcgL9Ua8DQqaf2uroC51zr/KLeGJYJBSSGbQDcsFoAgM/arh/skdjvzQObL4XtTX2cGdgaT/Fx3bgB5n0hjadwxLIKlflhtzOoxC88+PCeWy4Iwbr63qpTkR8MMOFX2zUhqAqADEZKYHtlun/3Ri9fPguBWzTuA3z5ghSZdGlYIFECw/HBzS347d3tC50rbCdGBvmOp51Z4bAlaSIdSgPzF4/ootTmaavndy/UH8JEOxuAiWFVMxS4hmuNZzdmYKuG2XVy45GkQzU0D81Fu8d7Nww0wMPxRJvd1tcGP2b2qBHDIMDuVMq3T/YwhfUEcw6mWH98J1U0nTApaLhC8NCXEs8vvTC5njAnYuTL7orhUp88iACQvBxJ1IUFGgDqKc+KCsWWeyaKE7ztkAryc44ehAGewcSjKcIWBQkiQBQ2LoSVIVsfZTC73ujlCwKoaj1tNga02IM3TxsdTxfNF7BXQnIwA6LPPvtDDYYw2YdusGFtXy6RzidYNJ3ThWHrvX33hSbYK8SJDodC42yqxhLAvkM5AHL4/Mhyeb+AhzDc8F1GKkxKN/YYURP2C4ej9LBsgaUbgmUYOrEnIIdmLZltOCHgrXaqcFk9em+4FEggM+8x7Jsw9t/ev/PwYjIam0kNEHlzuzTYAiD8tY8+NvP68eleI4YdRRGGMjTpXefwD5hrAN34EXK+cI7AbIc9zRpw2DTnXVmqtAQSIN3GCm7QAL2GQxhpkVm4hJfxfKFaYGDjvbtt1cPHEzD0jC3GXLP5QkW+V3+SGtyso5X3p64Kvpl+DfxWk572m40m06mHj9kYP99GJewrQIz+yNezPD+5uUa+7fCaa1AXLOGLPR9hwBIeQtjWNcGcz8Dg43TW0+OjRtnUzyF7PU34AN/EhPCn4JPNcwSIZEYhLDUPbkheLkIie9loubyxFB0GJUMCGO2sSz7HaLLQYYuahGHZyMF29kwdZbocDqrwd5/NtXt89Jq4f/vGUu6XL184xZqtl/Pu8Wmvr339R3Q4bHU8bXR7+6FaDfRHn97rv/lv/zv98//CL+ijD1dONGe9AaqNhwO9Y72MxspGE1sA2r82qbXdbjSe3Gi/Kz1wfv7B0soKGv3gZcxQZO97/uLVx2amwe4ujgxG9/r8i9/T7erHfU0MMhbF1RcZP+q+hv2JLoc3+t9/9a/q5372F/Tqaz+v/gTW1tEergD+Tw9PWq6e6XxpNJqMrP4BoISzDThzOm48YGRYcTkHZiLnPrUUQKlZzOfSwxCuN+AqZyS/xyYC0A2GKnJ/K0xg4GFDcA0JAjwCVAD4QmEBAxkQmRkRbPfD6Wym/KVqtd+vtVzOzcp79+6tBxeJEi1vbrXdH33v3r17pw+ev/TaZA3c3q3UFp22+wcl/Z5evPimakKgokwdvvwEUp3Ptuu4ef7CIB975vmwczBQUZw0n4319vPP/Wz8yE/81PdIhwAAIABJREFUSWXLW4cd2uMcx18UFk2kvPihtuuNrw3Kq+mEurfUkNqD8+189F7F84W9Byz2+4e3+vjr39DD4zoEbQKSppFuFs/8zNXnky6Xs9mx3J9+1lNvvtL6zVuDi3gLr+8fDCyNphNb2nBPsDvoTULi+Xl/8NnUZ4/sSnvKWiGhoSqsnFLsYa7hsh6O21fgGqZjPNPAEnuL5+xm4rEn4duNfQDDaOp36iiGHdi+hHBXzs8YdUaLFyjDeBRbhZpq7zOpbfuKEzzrYTxf/VvxH7+UDl0bZAzVjhpk+G4yFIV1GdijTTN1neNgSBis3cWzWjxZGuoXW4BmtvBxIGvd6On+t3Rzd2sCRWNwbSbFFHeAmbBoO1uMOHyKtdxetN+jEJr6ucRaxDUA4irn+A18TevyqLgNQWXJgHPjqAYwOa89yKZe574TvNV1gTTCs8D+DkkEJii1T5AJhKDHIcG/Z9ZSGDBVsI8hDtQEphZaPXuu3dOjpv1OTdxTOr91P1UWkeq81WgyUD8LzM/949p7BKoXBj/4e+6fntxDpEnn/Yk1gh2PQwUhusAGL2sPexh48fyyDuLBJKjT6sI5Bb20cyYAC4Xnzsqfhus3dpijewUA1V6oA6lXuPcV4XVmoKe2csB6BoY1YXLbHcOdzGcKQXsOG+zFGg3Henra6uYOmxl84Gv7W+Ml21J3+m00Vm3BrKXnHI0WqtjfspHyy1FZP5wpsNb7s6GJPigWX3/+xf/P3pv9yrKm6V1PZERm5DznGvd4puqq6mrb7a5ubIHAtCxfwS0XGO6Q4MZMl/w1XFuAhBiMzBXYjWzJNKJcXVVd5+yz95qHnOeMzMhAvyfW4Z84e1eXTtc+a8iI+OL73vd5n0Hvv/zSAD/gKso2e8NHhMgtVShBrMBKBY/ue7+L2Q7H67Wenn6n9SbT4M2/rVpzkPdpRtc5U+l/YJjk7FqyJhgWwJwuB1Ur8Bju7xYTD1UB+/knNWw52Gtw8QuzkMXQoP6nn3Gmz9DLj+oOfF7wP6rH/flif7gD/+f/+t9kX371MzVbfSXJRq12VU93j6qUYi0WgFfIS2AIxqrXq7q5/aRGtewJea3W0mQyV7NZ1/PTvRqwccK9ms2ePnz7Sefnr2xEvlhNFCHf3mCSP3PxBM6wdlHfVv/0tZmpnVZDy/nQX9+s99Vo9l3krzckwO7cDNfrTRe/6y2FWKBet20JOdUS4IdlTTQAaeqQrajedrgFybuEJTxcfdDlqwsXSswkYUNs14m26VSlEg06TIGCp+cqIBFdGqhYYIVQqbmps3coIC0TfWhpyKuTTKoSVBNLMClTJridXNrvqSsTTxgeL0nVGWAjhzfgIxNgpPb59BsQDflRLoWlcMtBNeTwNObZETk7IM/RwQ4OR7JcpuhiyM1/u63tdq5aCxApMguKIJugincUEl1APYDZSOvFQlXAxKCqw2qqyAVoqNWc5hEJa2L7A5Ja8Yozc5HmBJlQqe7PkedTwXIoStuFQxaQvu2SXOqVMwtz6RRME8AEwGGCAZDkw+Yj1AwGbETRn6VutmiSAUQoTifziZlqPDsYUDSCNO2wVerVhlmj1Wqs8eTZLCpY1rCaHr//nRqtpovT+8dn+8r1+2cG8Hv9ttnMTiehOchSHZ1InIc28Pmop0SoDGxEvHY9BCCdpKajgbncv9eekyHWFKEUV/xzYO7MFnNVa23VADq2eIMBbhD0AiOANNmdun3CYVaWs/LOmFHt4CUAltzzl/eQAJZCmYCEpTarhZq9lmbPYzO/KtW2wfbEwVFb7daEA6QuqivVpoplwC886PAeTvQ8HKndPdX19e9ULB3tS0ca7vXNvUrlumrNlmqNlmWd5+fnfqdmk7ke7h91cnbqAAaebVyKVYur9kWczymq2wbSnp+HBsIAvwj94HOQQNs/OfG1T6b4J4cGVobjTwbJy1FHcYlAkaW6vbqms7GbWv4OVlv/pGvWBw07jHieN81oJUZqyuuI9xhNVFFJitQtVZ3U4qies32CgzYJzO6VJqOhGZCwYewrHDUUR7nMtt1iiDO173T/9ES7/UzXH35v9h1sGxjyAK31RkXbNey6c+8BhRhm8sigcSHs5I0srFH8FnmPCYxg6ABY6L0qD3aDfeT09EKm+eRR1SrPPNPweWhgBoZdodzUfjX23xdIMc8YOGB9kAftAPYB0LAfVFuEOWU6TJ9ztsfxJbQHyXgU5tLuuKDrqytVy2XfZwMfMGuSvZqthsGC5SL1ACyO8bSECA0L8Kj1eqPdjgYzUKNRM2AKuxbgZDafqt8bqFx5CTlM+FoSk8uW0M7nU0uBCdGaTEdmtAL4876jbIAdXi5WDWRwtvCOdDp5qArDukarb0ASOTJsru1mlwN0vb7CgOELjEhkozyDhjbrrRbziSrVig54KRej/AxZrjToDwx4sd8ATi4WY1tTXFycan+sm1nOume9wjwBYGWAA2ADYPA0Isxrp3YT6Wigwcmp9nsau5KbPMD58fhJrVYj9xsGUA4Cy9/juGq/UYewbFMNH590gvR4n2g2HZu4tE9zFo7vf4kEdhpfzmMS3ZveA1jDHhaijsA3NqTZI506ZyLa+47wJxrlKusOYGqrZEdIGQF2awMc2CoQoGS+fMY+lHuH4s4CkOB9l7BIB1vl/sOwzxl0IlVGGbHe4DOIDQUer1V7rfOHZ8t95B4M+p3c2xyGb5J7KvKzYVbin9dstg3Y8TW8g/3+QKsVKfRSq5v7WfIcNsla5WZNswd831u5bNahbqRmjy3vJoTq6flOr1+/03yRg1ytdkXjGXtHV6t1bnXAkYf14/3trdqtnlbzmd6+f6cJgC2DE87iY6S7u49q92pmITaaA1XKeK3yrBn4wZLibCWES1rMhw4GPGYAddgcrVSvhFqurrRcP+h08AvXN8/PuZc3a5x7t3VaelG1YqDb+7/U89NCf/Jn/559rotxptlwbEYmoAuDZqoL7kd30Nfseap6FZ9W0ryPOgaJpiNYeSU1zUhdmwk8mUw0m+X+p+zRDAVYx1dXH/WLP/q5rQJynCj3Uwb8g10NAxfpOaAN+3qj3rYd03g0tZ9xo93w2fT4eK83b95pfwzV6Jzo+fHR6iXk9bB+7+/vVS5VNZqMNV/l7xAAfbvR1uvX1IOJg5mms1t9/c3PNZ9vVOOdi7r6/be/1c9/8oXmVorAqKs4XJUzKwtDJ9mjLkpmnH973d/d2K8Zv/vB2ddqn/08H0Ie2StzJdBhhzUPgN/BbHCAJvaH5WypgD2ziFWPvA751gXMw+aZZjO863NrI7PM51Ot1zD8c1/b9Jh4n4MhyNBznzGMWuvnv/i5B+asI+xICGl7++Yr/1zeE9bDze29Li4vVY5aThYPirCLJ6q2eg75avdhOB4UHNBB4zHJxCp/fx0eZJ1+kLNPg1D77di2T4DWsYfquUexg4/SucH44JiHDxFCylltP9Ujlir4lVIbZtqtAL6aytKS5tOVWg3WRKL7u2tdvnv7YjdzVFCp2dvbtgEAYIVA49GzKnHRe6f9a3epxsOpLi8vLetOsQ9pMOBH0ZBbI2DjRa2+m1/p+uY7M0/ffPkzFYRvJkxgfNFx9tlKpYKVS/i4bmdjxcjeCQnd7RRhP8aQYIP9Vz0PUXWIKOzNg0LYhgZaV06Cz+ydCov2aH9UhlsQeHdrSBl45PK5kP6HWk4ZMuHtHDFVsEQcW4jr62vXW2EJtnvss4MdCtyv2+2pRDgTnq8MSkt1JduV1292WGm7GCuq1DS6e1QTa6hyyYMh9nhsSXjPUPmk65323vsCe2DPFgQLJxqcnfv9YG+9uR/q/Vd/4Frg6uNHteqxh2qtTlOjp6HefPOVPXY5K8JSXbefntRrt3R19a3a7ZaH/hAR2FvZozbLST4gjUoeviCLzwdnkcoNgpogXaTam/GeWvViKy37NVcM+DJcZxDJ+9CodWyV9fDp9xqNn9Rs1XR5cWb2cppEKrb7MEy0XQ1tY0XbtdiuXZt+9dVX+SDOYYtYxRB2vFNcYaB4VGbv9J0+fP87dbotLecHrddjJcmTqnFfP/v5H+j77/4vnZ7/UkGppWMIEF/QfDLUfHavTrui9fagbvu92u2OFstHHfYzVcoFlUpNTcbD3LM5PGoxG7lXaXW7Gt0+qVRsaDKVup0v1H73Nz/jTJ+hlx/VHfi84H9Uj/vzxf5wB/7JP/4vsj/7s3/TTTC+UjBGb69v1W52VW82NScoAGnccmnGKExPWE80q8iiCRZBUrVPlgaGkPbXaqTh5obmFHGVcl3zxUJLG7YTCoXsc6fBSd+H6nJ7UL1KkzjX08OVKrVY3c6pVmuYEzSfoRtwgFTYRrBi8MExZy89qN/p2KeMv4MJExcDs22ara42u4N6F5eWayEPKgY0BTlLIyO5GbCFtPfdRClTySMsGby9pkqzpT3u8JBCxpUgmavUFFq3lLNCDsrlNUzzw4AigsKhbQZTRvJwMS9gAAJCpLZxRanWWq5GalQbuT8VP8up1T/4L+ZytPUKf9ma4mrdIIL9idx0Te03RNFAc2U/KjzyAG/w2ypXclla4WgfqHKlpUNCKASm/QuFJZgCdE15irN9UY+BQiarwUF7GmNkPclW4+GjYho6kqsB9zKk6QQeAK3ChMgTrPFFCkOktLlvZmZ2b+DAmuVqafYXDBiacuStNOz471J8wZ6hMKOYQReYHleaL/JGmn8HkwnQH0CKoA+zOsxoyhPJ+SfST1slJGuzRCqVui4v3mo+Xer//pf/XH/33/q7uru98vQccKccwwKJvSZhQlLsAVBQFNnzsVRUpY4MPmeeBVAoCDEC7Ez39hymkCSdGbYbLIos2Gq1xFsv948r0+AVjqq0Gm5yZvOFWSO9fk+r5cwDgFKl5t9j2RQMtR2FPXL50E3YcjlVvR7biw4pKSwO90smp8KkIOQH6VPDQVebbaZmDSkdzDdYacj0wM/xmaupVg41Gz+a8Ybn3nC8cPHIegLABZhE0oXcC2nm83iufrej0gtjj2YaoGMyA7wFKOTaA1Vifv9M3V5Zs9k4Dx7arNXpdm0HgVcn1gAAhJaJ4mNWgCUSWQIb4kV6RApeUK2ap80u54Dn2Bs8KwrxXAYkXqpUjZ1GvcaHqw7AmHsIU6jf3z/o7Ozc65YQE6Rg+MDiGdcmwCLKLMm2PO+wz+XW5TgHSkOC+2DkbN0AekhDsjAsxAL+aAu1W109jOaqVKsGrr9+/3VeXE+QAuchU/m67eYeYziKIY8sRpZ8Hrb4PtPgSbvVIg8VwiOzEJnluJ8TmBdpuxxq+HTjgcB2d1Snizw7D0qAdQhDsBTFZnfuuIZWPhzIBxz5gIbfRegdCyBFIp0kZpfxnGm2FuulbSmQ7gJ4wG6GrUPQB00ULNf0gD1A3RJLgGTsUmCmEwyCn6bfj83c7zbMUfasJKEJjV+ujZa44HWFdJnngzy2GBe9Dmj6YRutFjOD5FwPac54UcOMKxJ0tM1luvibwr5Jt6yVvUEGzhnA8Eaj6wFcpUL4xszsnc3maGYo4TwwmdlHkFiyH5VLRZXMliKdPbOdB4+71yfMJNF8NlSn91bD0Ux1/B9f/mOPbcI7cG44HNXq983MYV9ovDBPYa4D7uNvCnjOM3OaNechYVSEmNSatgKAfXwkZKdYdWPMe26WnANq9lpuOIcOZjMT5FGpkM7O/UPBkO9/YPOoEQAPbIPTbNoy4oAFS5Fmk/0DW5Gjuuen2i53OVh4YCjE+4htDfJS5mm5lJXPul2vfe53Wy2l/B5CTGDOHXkPGaqU7K0JIMLgdTEZOvF+seCewdDPbQJ6l6909P6c/5lPJ2o0mr43gOw0+zTkDNrwwIZhHBXC3Jc9gxFcNNjPfrXZHKySATAoVIp6vPletbjs/815AoALm5PzqlCo6vn+RpV6yQPUDF9mB8ClanbaBh8YtuLnh8QeNjAAIoCLmfe24ljlM7RKbGmqbRBg8cOMxJLAZ1lN/ZN3GhokKzhhHq9A+5gWG2aBIsmuwmIE0F4/wtVWemznQ489oGLg84QhYbPXc3hfiIw722i1nmiXFjQ4fWNwMcCPHOCZPd0+4wQGcTbn/uaT+8c8vX2PzcVeLQKpNqwHUtuXHmJeXL6yZynst6I9ASHXZ6q08LYdm73PPoz/NEFYwyfeW1hzB11/+Ggm/3KV6O3b91rOGfLhC1r1u3E4wJDHr3avtr3796pXqrYMmU3G3nPM7F1uPIQ5uezaaqEYFHRzde1z4fr6RqVSpkq5qpOzvhmRQaFqhvZqvdf46cY+v2/fvVX7/EL7ZaJiA6UUtVTBoXm8xw5dTGCa7s3aLTf7Oh4JLy3Z55dzwQAj0wFANgI4UUFUYu2XG2XhToXDSslyYkur7XapzqBj9n+cwc4uaTKd+92pxAw+93ocTjQ4Pdd8Sthh6PsydpZA6uEM18+gab1e2eqEdQZQDkj79PhgZuXpyamDvfBgLcJINRt6rzoDLw8pEhWQ0hcYZgN67qzEWa3xiE3Uap+YEXyMMmcYRIWiwihVsr7XdjtRs/1aQYanZM3FxPGwtuokrlZU4F3RQQ9P1xqcnDt0EWYev79YBCDNPf9ZR+zrwR67hoNBLt59JOcOkEpTg27ssVh9dTodpTAnI5iV89zuKiw7LM9eqPjMFyPbfbAfLBbI3g/69PFG7U5XtTjQ4bhWq1tXFHcVRrlazvYmu7Xq/UFuqXDEXz4P3mJd4YkL6xpVlLPBCD5N8KHNA2oB0yvVTs5gxk81IVwSb9eSlvOxwiBRpdnTcR8qCKlZC95bWDf48jMAoF4jWMne0wF+8gS2FhySiyqNEEj7yOOVXWbdZcoI1i3ZL8jXSUAT3s5WrMQ5C3c3x+d8p7hIcBqDfmpghrcTDwJPT17r4WGqwcWpiTDUQiXAcrNqpU9XH22tdHrxVpv1zr7rjXrDvRAkFggrWNocdon9rBm6wADn5zDkX0xHrtUZej88PXltosTCQmu1Xunk9RulsOEJS0OFhMohSWwX9/0HVC5lnZ6eWWAXxQWzVFlT7Llxra6761v3c9hbcWal2qvVqqkcF2zrMV9O1ekPNJ9udcxSNRolPT1hZRHpi6//lhUOqOOoN+s1hpt4FM81mTzo9u5GZ6enHqJif8bgYzobqVq+sDKze1rQ+1d/nDOjs4+6+XClQjzQZCW1OyfarWcqZBvVG0WNpwttdwwO8fmOVQeAPRS1PtyZGY/3eL1WtX0R5/d2e1Cre6azi1Pd3n1nlcMf/NF//Rln+gy9/KjuwOcF/6N63J8v9oc78L//d/9l9od/+LftSUNROXq+U7NW13q508nrr7XAnxJDe6b624OWk0UuhXQCMb5g+N7ARMwTvRv1Vw5qCMO9m+3Hh4kZbBTnDq8icCbKfduWeK2VAkv8wA2RskeFg8rVktYrWDGk3YdakKiZEvBQ1GQy1mAw0IKJbP/UTRoT/9UKf69zA6vlOLAfHf0ozArAzEOQqYxUOZLW+P8cpd0hUFxpqtk9sfE7zexm+mB2gnMAkPLHFJ5IpAEy8f0kTAQdUcFyXHysHOQE8ObAI5ooWGore5gylceuALlzuj0qhB23nymIUkv4afZoIvcUpw6/IX06/2cJcPOFDUr4y+RpbrCm0y4prATaw8iIYGoSCiI3coA7o+GTrRIoNgCkCALjvgNiMJEn3RgQhGJnu1uZtYFMB1Yg4SYIRmlkeLY0aw4xIhSsVHfAzmrybPYK4HQu16kqwHeJ6TIG8YSUiOaPZxEqOaTa0HyHoaf9eI9N5ysXTDB5KbNnLwEXNHuKEls64LMGsw62FmwYmsNSiBSZAIpyzmZGSowsdLty49PuEIZCIUW6LWw2PANruvr4nVrtmuo1kjvx+kvUaPSdAs3XwJqlaOT5EnpSKJbNeAbMRtbWbDfto0gI03z0oLv7jzo969sXcDKlGC5qvLh3Yfr68gs9PY59vbAV5rAMKOZ3qc6QOgYApgs12zU9j2ZqtmEVQ3wmSCBTq9nS/cODQdt2o6bNaqT1eqFWp6edvXsrKpcqKpZSDZ+uzRzo9s61XO3NwDDAhKx2tbJ3JDYf89XGAPpkeK+Ts462i7kOaUHrzcHsKprQhb0gu7q+u1ez0zPLFK9jghiqpdCAb9nM75ytnGaAW3PNphudn77XfDHS7vCkSoS0NNViPTejeLnE8wtmeapqGcZ2anacGXxI6sOSwgAZ9EZZAT8/BjP4amK3QaGP/QEhMkjTaIJKZjfDfiZ1HAYgfmajMR5koWXtw+vvVK2xFlMdg7IuLr4wC3i6gHVYMVg0w1M2JGwg1GKF91fN/xsgbbOcm53Hz354ftJRa9zPPCQ6BpWX1FkYTQ9qtrvqdl6p24VJuTYLb77YadBt5AEuddiKBwPInX7X+xHaOiwAkKnFKADSzP8+t0eGgb8z4EJwTon9M6potpyo1ei8gHUAqIRq7HRICMzpOnwF+ww3jmYr4gqRmHFFCJz3QsLVGIYdUssUafbwLywZQ86brahy4iYprhS1mG087Oj2mt7X41JfZd6hUlHz8dJrN9ktVKpElk6GcVPr6dog4ePjtXr9pkG29YJGE0AX9vlBu0Ni+TBnQRFZ+nbpxh0m3eBkkIeYuSrDH3GnYqulZA74SUIw8tREizns3VAVQMoF6gKS7h3d6/MLC4j7x3sFxUy1EqyyPNGeIRx7ACygyXymNEA8XVATO4H9wV7GJyd9DScjs8xhGq0WBKsQxoeUFO/xPCkZhhKDx812ZUASoPBnv/iFtquNlou1GkgdPfDJByPzBdYmhG/QgLNWCdNCsIAaIcx9e7drnwetRjVP9yYordC0nUi2X9rPk/sSRy3NJzPf13obKxD2GEK/kK1Gmk2fDN60Oz2tFjv1T195f1NU8+9JOLNfErg5Z2iIYfoCEmP7A2sPFm0Fq46Y9OecucX5UKvnLGXk3gymnh+fzDiFncceiU3K6fm5G3LYfKQosxcAmMAcRy7PPh7VqwpQAQA0FKRksdBqib0Dnq34Sg8tP+8NXuXhaIS2CfZ0qF/96l/p/PxUtThnIAPm41XLuWBm7Mmlv5dwtdHzVO1mz+/MZjv3ObJNCAQrqOX9N9OePTJMzRozQBFFDkRjvTHoa7f7BpQAgxiUYNvAwBfP0Vqz40FauRgrtroEv9Sj7YUmw4cXVizPj0AnrBKGSgOk8UWD6TDEsb3gXDoGnG/4Iu61Xx+13N3q4k1Htc7Xlk0fN7m/IcBuq91SVi4hAtJsPMkVNNnRZ9loNFYMs901xMFs3dks9y2u1XM7C/7u4e7RABiD7TgO1ajF9v+GLZbApB4ChNeVBXiWB2arsedtktTMQ9ZcAY/Pw0Hj56EGJwQ9rgxEoKBo9y+0Xc91f3+rVhMG+NGBczV8OqmhGHYs5wZMXr26tGVMfzCwkuf6wweHXxHgBBvtiy9/YkZftbD3uUoQJIDkm69+pt//1Qd73wJmNtp1JWtYlxuzvzlTkHU3+6+lEFUStgew2ai6UB+hfMj3XaynDMry2fbP9tjkvvLuw6Jmn2aowv0anJ7Zb7rf62kynqhRq1iav1jv8sEaKo/ZXPVW0/tOf9DRzc2NTk/P9fT8ZDsMbHJOz050f/fJwzHWLHtFmcFuFOvTp299drZbA/306z90/XB788nvGT6dp2evTBwAgGW9MjxYzWYGlONmTQdscNKKSoVUu+2z6rWyh54AULV6Xd2z15o8Dz1IY5A1esT3Gqse079VwJezkrPKZ4vlS4Bbqos37w1gzxfPqlcaOhZiM1Ox1mHosk8WHpZu8QkvFFWzJH9vUHt2f5d7M5fKVi8Atq4gH5Byn2WqNlr68Pu/dg0G6x+LLGzjg8LOqrjpmAF2W81WXY1W2QNtzhbWyGg41Rc/+YlBeNYdewG+nfbkLpe1niOtj2yJYnYqwHKaM+/zoefBcu/ZcKTWSVcRA0XCWA+x4npBq/HY6qB9GvjzMvzGv78Yd1SOi9ouZh4A4iGdpJnKlaaJFrkXA0GnWHvFXg8hnp/YZAX73MVpTx0YqN6EKLGwzB0P4tn42QBiC9b5/qjnp49WBGDvlKUVLZKFZvMnW+9Uqw37x2Lh4nnVMdHvfvutvv4aT/Tc6mQ6HWo+fVa9iu1YSesNQyzew5VVQfvDRg+31x4YMOBqNjtWbLU7bQ+Vmo2OVYY8G/IuGBCh7OO936wZtC50eXmu2Rxf3OAlsBhPeST/oRnp3d6JZvOVLXk6jZxwUyxzzuShxJv5wp8Dcg+2Q5As7h6udfnm0nX3apV7t3J9/Jd/zwC1HFccMLk/rFWp5QPNXvdCs+nalgz1Vlftblvlek2Vcl/bBWq+tebj77Q9VLVOa86YoKedjW6sEIoi9pW6FSa2RoMUYfuoPGiPeoChvGta/L/rTY2mK2caAGzze0+//A8+40yfoZcf1R34vOB/VI/788X+cAf+p//2P8pOTl+pP3ilepM0W5IjG2aSGQSLZINxpMAUyvPZxocGhRfsHYpWJFXVKv55MGTa9tCkEcWjE2wS6TQN1Xy2ULfX03BEymteLD0+P5gtxWEPmIqcDrCg1+/q+hZvrNASm+V4pMV8ayZirVVxOvTxCHsh0cXlW+Oa4+exzs9OFRQAQJGv1RUUYntqUagTZIR3H6BCuVLPJ+VF/OZCxbC0ktSyx8X8XrV2Uc93N2p3T1Qstd0I1loNXzPBGkyjk/VG5XqbWtxMPACVCnYIaaoAg3tM2dZTM6vwEspCvBJhzBRUYJJ9QH6aKjgkZhkUq3hG5b6IgI0htgOFkvZIkmjUgp0BPWTP9joKQ6Jq1Ouf2msMo/dSEX6M9PQ01jHd+j5VKkhIi2bDwDakAG3WSauueVK+XJPUSjEPU1FabxP1T0gmhUG1UbVE03FQQtIx5eEB371QD4/36pDsDSkOdgXy04S7TQMSarVC+Z/VAAAgAElEQVRY21Ae4ByvQgIHsHIAIEXGCbNoNl1aEpU3YsikUpXrTTdflv4ikYZBFWROd0bOCaA+nozdjDMthmWb7Ao6Pz2xr9Zuh0QQuX3DybNhdjCLFf8tptaDswt77x9gSEYwhSiwd3mBfURmHyhJR1qvdgZACgIcJzVjn3sEr1cGpZw6Wy4b1IfhWdBOJbypUlJuD3oeXluCSwhbGTYjHlobmBJImCMVC7GqzaqSNNF0MlOj3lcc4u3GGiUhe6vvv//gpq1eo0Cr6vbho8M/gqDikLj9fqXVemgG0noFQxhmRKrn0YMORzxDZRBhvdio3UBePdchgDVS0GqzVb93qt0GhhUMvkzj0a2BM9bCnsFDvSrgHtJ6W622km2i6QwAuyYVYKQB5HB/YJbF+u1v/0rdTsuFL6AKUnaeBWyyTrdjP0SAD5qc3O830nK1UjkomvlhabKBwpaZL99/+k6n/UuzWxiawOyFLUSIyDGDFQtbpKVa/cSJ49X4qKur3yg7pPpnf/EX+g//4T/Uze2jet1TN12wQWfLmYFckumRaK/XNNShslLL6zbZrbU1oF+wRL5Rr2j4iN8uFhkE9lW1XGwssb18/UphMdB33/5Gb95c6NXlO0XFhlnrhOAhZUbaabYO70iR9dDxsAUbAVuHHPNQEVKKs3TifwejGeCEhrWgWMPRWIcwVQVAHZZbQoAVErWVuu2BvS5hhAHa4ce3NTulqLDc02H3YL+wUq1vCxFAazPvtlMlCRJXWL077fFnpSE+kLi7V6Nd0Wr8ZFYUSgEki0fVzG5nP+edZQ8qFmvGc2DcYMidpzhvHMoFa45nSvYDewxMfBooM3ltqhaoXI60Xc/8Ltxf33goVoCdXaoYzDBguF676cJ/L6SBc2gUlsBrAxPJNtPz043qMJhJjS6QDP5kwHOz26jZJEVZPsfu7q/MzNonDAgir6FGpaXgGFmefPnFG8sAr27+XzezVYZv9Z72SaiLV+/8rq63WAYgoc1yOX/AM657OPb4NPR5wBoG4OIZ0Xzx9fgWAk6VoqqCIFZy2Gu23Ojs7NIya6SVWL6EpBXPHlQ4RqpWmwqqTU0fntRyYztXA7klOXL7TEGl4ft+9/iowdlApbCi7Wxi0KzeaeiRgKowUrdH2CFycNimkRL8VasNRWHDLHz8Gtl/USrcXd9pMVnp/buvdYxImAdwzRtjzqbR6Fnd8wtdf3uth3tYdpGZPViWlOw/XDBQ0+7lISObF7UKklhAzAJKB5QfgH783M1Czw+flO1phtsqVRr27+11+050ZzDH/mJLoe1G93cfHb4G05NgL/Z3gAbLVDd4kLa1TVbqDwBTM0vmOfNhqRKi17bFRG5Bw8AGNJnzBWVCmkw1er5Sr3tuT+FCo65k9mhZP0Ot56cn7x3lWmyWOQNk9utBr2dwi/MCVUu62trP2snVeNQCWmONNH1Wc9DRfHLwvk6IU1zKlCQkVqcK6zT7+BPXLN1vDmI9Xv9KV9cflAUNnZ2+VTGsejB01EHffvtRb169VbJLzcpnbwQEeXp61O6wUxU/weNR52fnHmJc33zSoNfRcPhs8BlLkAXDLxjox7Umo9+q1jxTpXFuFUkhKGqxWOXWJe6Utl43SG/xomUo1OlfKIUNLIIuyx56MYjb7QCuCpovN65TonLN1kyoQhgscV5PZg86P32bWz/Mxw6pub97VG9w5v0eBdJweOdB4cPTs20rLs5e+3kzTMF2hX2CQSz3BIC7Vmvrw4eP+uarP1CrUVev19Xo6VbnX33t4EHUIPYezvDdP/pdiSJCkPAenSvFMznsWOJeIOE+mVt5BOuXCQDMvMMaEJ/hNWBioPVso8lw7jMBaXcphlmdKCwfNby9tkXDbM2whTMwVxRNZhPVq12vWfx7GzC9CeIrFe0RDzAOW3q7Oep5CEiVqNmpmY1/efZON1e/MUgLeLVYzuzJDEJXcAjXRu+/+lK7pKD1Eodrhmmp6xIkzShSqMUgSnA+M/iA6X1396yLizeuRVnbk8lIUaVoO6HlAturo16/e6PH22/16tUJY3g/uxArBhdWqVJk+QCUh51KeIBi0hnGyg4M/rAaiLwPmFGBNyUYLpmTBLhVGjrM55rPxmr3mra7Gj/MFSQoFNZWyfVOL/Xdtx8NWONfm2zzICnCAWFlMyBziGk1H8gSfMj7/eG7D3p18cbDG9QM7LkMtrDjaOAHetyZNFJvDbSdL5XsF6o38z0ZEsV6xXmOa1RH5RokhnuHnHKuzxeEqS716uLS4PqWtRNi4ZIzpEFI6ZoI+uXcgvW53mPzEuf+xlvUHjurT1ajR5VLodcFXtkMS28+fa9jBvnkaFAWC6PNKjVphXOEM4jzC9IB/cF6Nfd6qVRi2wmNJ1ur6yCqVEp4mcIWjbXZUa/SC8leyA60wmYsLOvNu290dXXlWs6WT7WqgmNB6XGjagVrrTvXDNjwwNLEAod3BtsCQEaeQaPdN7liiZIBIBZ7Cdwr3PMtXbfhv2vrmSL2XlVnCdA/bgjKfLj3uctZh/qE9Q1pJEnwesdrPrMSALUZtWWr2VYU5Gzk0fDR+1KpXLPdXadNQPKz1wx9GMoWBprUfI1apuFoqHKV/jJRlJWcF7Ddba1aoMbK2Ge2S7UasS2V9hnrOPAQi3eJd4g/eCHvs4P7jdHzUFEp0td/9J98xpk+Qy8/qjvwecH/qB7354v94Q7803/8n2Z/42/8aS5Jx7zctn8FT3hJxeVwbjXwMgpUrrYsS8XnkZrokJLQiCF4fohzmEalmmaTmZkdgCElQhIC5PVVpVuClY5ufhqttoaEX8B6TAmDmDsNdgkDpoZMO9DFxbmmk6W++/Yvddpva7PMg1zWeMMh5UWyFJQc7MLnBQjG+25jU3bSfCOz/AA8YbR1Ow0XD9gPmDWmwKEnJOU+Tif68qs/zJMej6TCzs1eO2wSFfHdKuIRuzF4CHuCPzvBLsFovu1in+9jIu8OPmsaMN4tRi6OYb3ahzVAArdQBb8my0qRSOInWtVkOVIUHFVjipzJEu/9UVqsEnJ2zKigoaOhwZcTT8Sn0Z2N3Z1WvBgrpJhNjiqXGjoekFMt1ek0tVyuPdElrIL08M1ubdkYMh98I5GvQOmLjiVVCLpZwtrJ/edoxrb7re6GV55gU7S0GkhskXTnJu94vFFIIanOWcmEPgT6zb/+C8uKeycDN8GY/edBGcj/YdMC+M4deHN6eqKPHz+YGUtBiYxn+PysPuEyyfblGlpOrjYARDJyDc/bg+bLobr9lgFQUmanM9J0a4qKVa1WB5VLkbrdjipxxWumjvcW8q3t1qFg2wVegNgcxMoEG/bOQDRAx3bJpBtQb696s23gFJ+w6XjkRqbeamu+WFo21Wmf2NtJBaboO00mgE9VJ6u2mj0DxlkASI7x/4sHYXD0QAHg9f4u95eiKNwsCCKC1QbDG9lgWzf3vzWYud2UPIU/Pe2ZzU2S83xGKNtEs+XYMmH7HNbqmo3w5SooVO6BCEOyVm2YrdrCWzcE8FpYIlyLkS8XtNo+KQu3yvTOsndYwbAh6w1YEi8+sil+oQDF+CVjAwIrh7A3QlG2tgWBZWL/zfVKDXsQbgy0wiylUa4SErLfaz2/0Xz+aL/FICD8iGAmGhZke7AZHf2jQa/v7+N7rHijQA8benic2Q+Y9N8sXVkqyXvfaSMzxf8VqRlenfhwls0ghF0Ha2Y6mavf65OoZIClgEczAybS6wnEOJBkvneoE1LoTbKyNA+rj2KpovvHK12+OnHBzr6Hd+Pp+duc+RfCaFn6/XKAGoxkEtuHU2Ymevv2C9XqgzyELtl6OHLYrfX4cKtWp6HNYuG9BuniTqQNL7RZrp10DbDKwIYUaYZWvGcw2s7PL20fUiawL25q+DzRYfOo7WapweAby8AXy3sN+ifgCDog41yMVWRPPRbdfA3OT3TcjDSfDtUe9JXsNmZL12vnCgBiNxMdU5pMBiZI1JG0wukNDNpxPthLG2/S8YMHP3g8wt5drxa2BmHfxo8YK4JSDGhzVLnZVcY5IWSXPOBMy/ncUjv82MxhTRI3fvhBtjoVs7lRRgDyEGrXbHD/39jfE8AEYByAk6bz6uOV/Xdpigkfoqm6vDwVOlFLYAPp08crrQknjGjUYMYubKcBixF58+nJmVrdnh7vHnVxAehPM1fX4+OtPTABtouFsr1gl7O57u5vvV5p7Dudsq4/fqdOu6/ReGkWcavTsR9xp8dAKfB7SKBWMU51/enKzE6Ai6+++ommM+xpAIJSMwCR1DNwGAz6brQZoC3nM3W7TYMlk9nMHsaEGrFHZQD69abBh8nsUednJ96HV5tAybGg5frZAUmtZv7Ow1abLfAsR2bOjDTSfDrO/Tp3S6/Xeq2r90jCl4BaJQeu1Zpts2nx3iRskGtotRu21OB8WsyXHvrwh31qvVvn9gx48yE1hgnE0CFDxgwrOQdlfv2r3zgU6s2rUz9XwNGDBxOpnzeMewLvePexUCjWm/b2ZgB22LG/szYz+4eD5uDVDPACSDqdjFQKE93fftLZGUnp2MwwXFlZ+VFDokpgTtzU0R61W7PJARIzv7sURXhYEhSDDQvy6rl92dFleJ10AIoCM/aqjb5ChhLrlY6FvYNoGMRtkazX6wrjuv1jsfyIiwUVAH72EyWLnbIgVojcOsxEGN9y/Kzl7FH1Vs+ez9Rep2/wZk55k3I7d/ax3ULrFYw72HxL+5IGYU1ZoeIz6jAb6f7T92p0T7RLpcl47neWGiEqBfYxZ7jNMHKzXKpaBzA6Kig1tRqNlOyXqjf7KhIYuttoPntynciwjA17vcGvtGLVUQlLoUKqNaqooGI/V9RP2GVQP1zfPNmyJ0v53Gs/I5i1qAuOKuv777/TaEx9gIx+biYug2L22slsqW+++YnPpo/f/sbDVcDYV+/eC4OWWochQ4RIKgerSqHSfdUsXgUEOjFWxiOfQEAGrOmLVyn1XR62s1vNzAhkWIWVCE0kQA2qFbw/R6ONmp26B/XtVlWr2ca1FWA1HrSVGuxu0t8jTaawx0PbBPBi8LkB1WHB4hcbvtRzqJLwzmU9BoDC6eqlfmp4j4OleP9wY49rPiehX0jhW/W+6lVsI6YaTx8MxALEM0jkDxJ2fh9gK0GzWC7xrgDKAVjBvMa3NRQDmaMi/DMPW4PSObDnZCy12p08LCjgrMPWpmj25m6J33xmgA4VFz2BA0qPDL23KldjM/UZkrHnENp5THMvdFvkJJE2s1uDktQFtTp2J4QD7rzPAY7SS3BOst8BstdrTRM3IGlglwWhAsuoPMQN0G+fy9Cp8YsEWAbq9HsebGMzZJ/fzVyL1VDv3rwzuF2pErRZy2tKALjtwpL53e6g/vmZVgRdRkVHiOE5zjCXPwwl6I3oE7Dbxeue6610APMBbWXvV+oR1HL8oeaDfABgBwMUtuh0wruCFU3R1k+sYVujBQwZqdeOVj/A4IcV2/Qeicf9udIsto9sFB61Wj7q4fZ71Qi2yhid43+9cbBct9N3bfr23VeaLliX7Okbg6ooHWbTmfdF9jjeDcBE9lTA7UYLBi71BNY+uaKt3uxou09NtkHJYnGfsMihSMAvm4E46wslGVYALfdZvifJSqVyScvp0uxWhtScF6UKyrOmbX049+2rmqVmRwNmQu7Y7RZq1Kpeg88j7IvqHuZalcGC4S3FW5yg3mbboDyDkHRHaCjEnUz7LZ7LBJHmnum2SAgDNbptBbuNNrtUzW5XWyxj+Ly7nS10uI5uv2+feocBombo/f3PONNn6OVHdQc+L/gf1eP+fLE/3IH/7b//R9nf/uO/o27vIm+eE0CLH3xRJ4pLACCAcx3Vmn1tVkilch9SfABJlYQ1GIeEBs1UcrBVzlaIqzWVYg7Jtk3645AQECSuSDgyT2yZGuLbiBwbKf/j04NBPGTFyP5hZ8ymj+p1mi6WTk5OdX370Q1xPkEMDfDRUI6eHtxw9jvt/PPtcg9SGjmYlbPp1P6eFAJnZ6cajkYuPjjcH8f3Hpmf9C7NxgFA6rb7enx80nJxo8vL17okVXg6zmWCJBMDwgYFPdzdG0zo9ZqKCJeYjxREoVbTqZu/EhKtNFStdZaHW5AcuUtVdlAMkvqSJqO5doeNQWcYOROk8aWSU6f5vEhOKEhh3MC8BUygYek08LJLXZDVqrFm82cN+hd6uCHNODCAR9ourNCQEBMVVWk2lWSESOBN2HYBRxHY6w7cfFJklCplr4fBgORjWMkHFyQEChDw8fjwpH/j7/xd+2hx7c/PD26O84k0vpiE0VSUrHMvVP6L3yZFIj5jsLzuH+7NamI98H1c58PDnU76rzSZTFWuMNEGWMrXCuALeDi+a1dXN272xqOx3r1/Z+k9RehyjlcuDCEko5HDPOm7GQ50CB7KKHQIeKmoUifxmJCHg5aLoWqNon1jg1Jdo7sbNRplPT3eaomUX/i47vXTv/W39Xh7ZV9hujJYfs+jkXo9bAFIW5+rSKDOFr/dXO4EkLZZTWzJgPyuXIv08RrGVU1vL74w2wrPJ1hlgOS398j8CL6p6enpyQ3noP/Gv7/dqWq9mer5eaLzs1cuDLn/1XLLbJLZ8sosvTytl/uKvF2W/wFOcv9vru91enrp4QNgb1jiHU5UzCqW1l9df6clXnxhSbX+qRkruY8V7NiZzk4Hujx7r0HvjQF9mJLtdt1+eTAINuujRsOxvU4By1jfyAqReUcq6e7+3s3Q6zdvLUVkrZz063p6/qQPHz/6Pv3s53+sf/WX/4+/l3/faja8Fp+fYF8eNR4PbTHQbvZ19/BgH7kvvvhC0+nY68jeWEjH7u8N7JLObn/nFOZBWycn51otYbfRTNzrF3/0Uzd4+OLhr3tyMvB1dXodM2r7vY6ubx7s2YwVQbvR0HqR+F5f3XzQ+3fvtVluzQoksGIHW8NJxLEDkggjYV+hgd0sFx4WDMf3+v77j6qWu3r/5U/1y1/+sWrlnnZLPFOryqKjssXIwwtkZte3Iy0IQoMBo6O+//TRAy9Ca2gyaay/++5bffjuk70PX79+60b7n/3FP9Gf/72/p+0mMKhGmNqn61sPs85OLxyolGzxD1zr9av3CqOu7gh82Sx0dtrX7e2dWUIw1M8vWmrUmk4nbrbxWdyqXjsx65czgvf56vpaF+dntjIgXZsuk2dyfnFutt/g5ESr5VL7bK/FLrGcu1zDs+6g1YJU8cjpvYViQdPRgyYT9rQTLRc771OsI4BJQFOspcfjR/X7F7YWuLm6crjaeDzVn/3ZL9VsVFWu0HzWFZUbUoLek4BAQksqCkh6Puw0erjy7+dnlBodBVloUJs9iGYcew1k15vtWsvFUmcXX2kyJhmZUA8GZpEZ2XEdBjKsrq3S7VofP37npHCYxID7UQkP67XiIg1fTXvCd4qxej0CmpYOpdpsUvXfvlW2g70MI/DoARShWPz/AHXV1knOsk7wSH40awpwCXbh/rC0nJmGtl7vCpJPia+HmVlYSims9qLZs7/9q790s5uDQXiCF/Xm7U8kUsB3BSmsScHY1je2ZVjjo5gHZjm8Cg/R9KCbT98aaPnyF38ipVVp9+Q1xZlDwBlABhJnmIWVeje3cVmuVKqXFWakRtNrkwL+gwUEv49AwJ0HZTBb58/PblRr+ArvNjrsEy3Xa5UbbYeFANw9Xd/q9PxSGxhptaaWBBtikwA6BeyPdyogKJ7mYUmb8VQV5PRbQmqYLAbargj7aauEQmU3VhA3pB0+k4/2NzS4irQFT2Nk5LBvQUs4EwTb8oPaLRhewBVlFaKKA2EAY+ezSR4a02s7SVvFsm5//2uz10uVpubTg2q1ntbbpbqdusJqqGy/19Ptve5v7xWW9vrZT3/h+0pYIMy1VuvU/u1mWZIeDvN9j+/9ztYTeIKyh5ZRxDCgShHSLD0wS3XQMcNDOFUULzQZ3ql7+o332JQwtGLFIFe6W9jrlYF3ICyKAstf272qVkvOXCxU6io0GprdPdi/FSCdYc1kRO0XqFJFEVMVdvfAlrBWJ9OhwiDT68svzVbb75E0j1SO66rX+04AJxwG1xKHHx5TAy9mSYaBBwQA6uw9t7f3ajYI3WOiVbAdBqBstVzQZHqvuFBWs3Oi3uC1w5j4eUWGa0jmrTDC0inUZo9nIhYe+GNao2NvaVQenj5ziBiQxCYFQBE2QqLdYur3f4fP9F5qtM+lMNNueqeUn9lsazaElRxZTYAi5en51uAbYF3/7EzPDw9mtzNMhekMWDaaDFWKGzobvNUcwG+/9vASu57xPSx9WOiJ9+9ej3AdBoUDs/EXq6mmk4WZetRSzUYOvnLuUTfyPjIkYUBKTc7wG2uP9Qp2Yx6+BwbF1wN+cr0Hrj3Ze0+iduzyO+cMifYeRrOf462JCojPb+Ua52+1qgPhitxCmH4O54S1fFDCWdFseK+1JD8s2/u8UCW9fa8g7kjpSsvJxMq0k5MTA34G01AlJHN7DdMjEBRXjhsqFKg7Qh0JhT1GWszm9vFkf+x0a34/atWWqu2eFsOZ61CAO5RT7PWFDJAd313yGXjsRU3nD7bnOTt7q7hW1Wzy6J/7+vKNdgwZGfodeYcbZqtyH0fjR4cbzRY7D7gAelFPcYajnOBMs5/0kb2lrNHzk9cdzzBXUTEQCnX16aP3XGc2LFcajSf2nl2ZOb23Mu+Xf/LHTqyHtAKju0a9gQdorWXLsnTHM4YwsdTD3ZU6ra7Gs7Etk2CPcn4QStzrnBmIXgP0RoEBWO4FPxfSx+nFO5/p2DfBROVtYP20Ox39/vvf2G+U3o4+DfY+Hr3FQsEqK0ge9HoMkLCqGN3fWUEAkM8f7gPDaM6ZwaCru9sbNbAuIRi2UPBQnPW6WhNyluni8oSxlYFy+ozVmiFXqOfHWw8oCQXEtzuIypo+c1YCfGcvvvqlXImzxa5m4/oXsBxVEkP6HUq1oGxgGsCd2v544EwKHGiM1zQ9J39YO/XBQNvJxCzt59tHKzR97keR6hf/4DPO9Bl6+VHdgc8L/kf1uD9f7A934P/4H/9R9os//BOHLDAJTNKt2QLzOVLVhg9OGg6aPyyzmPohiSOoqlwJdMBHKU0dcjB6RLoU6fHxTt0B5vKx2XqtLnKzkoRMmyIgoYDJQ3povgcnFznL1XLykv7qN7/S4KSn0WjooA6a9Pu7W42nQ4dKIEOPkb7Oli68DVZsCGogcIHwk4PDZBbLtfonZ2aVPTw+OXgmsUl7rPOLM52fn2hH8zGb6unx2uw60poppGjWkUMNTl+r1h3Yx4sDm8IIYLVcrmm7eFQpPFoqCnhDkUoxMx6PNJ49mMkA6/d0QNLzUc8j/GFP3eQ3G231ug2rIWFp8nMpVGBjXl3fmOGDbJXPBosjOW5Usowz1WKObAn5LkFQDbNBkHZNp4T85Kmbx0OgLJq5AIGpCq8CYJbp9m4PE5KgjIVGNJaVmiXh3JvW4K0DlZJDoul0onYLL72tytgo7Df24USKjCchlgGwFGAiwJ67vbv2NZySRrpPdXJypsgNICmqkQsPnh1NBSB8Mca3KLYvJcxavvf25k5fvn2lSjXW0gnLmVPHYWMtpnODZRRkVYf1IJ9MPRlPtNRxv/P6QH7+D/7+f6x/8a/+qYH3D9//Xl+8e2ufYIo87rFBMVslbLWcL9wXU6DG1baHAa1a2am4gZv7RP3uiTarvf0cCf2BXUVCsFm4sIWX/IxI+xcAD+YL83juDwVxuZCqEOaWCJPlUGMki5WGksVery/PXXw3G4RqNS1bzJRomxxz0MthSlMzMstlvMhW2q6wWyCgAFsLQNTEn6Vaj3R3+6BapeX3GBsPgNGLyzM1Gz0D98jAYbgR+kYjlGZ4rc5VjPaaTZ91cvpG1fjEwNN8M7UvH8Ae8jqKSMIPhuNnNdotM8TW661ZIjCpLRmr5v60AEVYOXz7179TrUFBPdX7V2d688UXfpbgUT8kxVYbPcu72/2Oqs2+5hNCpXIwHYZ5ztLcG+jifWBNlopNh1xxzTQL6y3p83snOW9XI7M6ab64YEB4/OfWy5mlm+PxynYKvGNYH8C2Wyy2BrcB5wFhuVYYJnxOvEq/+ckf+h3fbKe6vv7OgSyNOuziVKOnmQa9C+9ZpXJRe+xMeq8tA4RlwoADJS3NyXIxV7vZfGF7VO2BmyaZZZO8B7x3PC8AVXuvbhLVm13Vaqe2a1mNn3MLCzNPF0Ru+DlXa1V7IRL4JWT5sIiMJwGoQZNBglfSejJWpVnNG2l8wrZjg+sw8mnwCYcCFLYaoViyLB/qPKyV5+cbdXuEDs7UO+2aoTWZ7NWA+ZwF9luzTcwPdERACXvFIj9n3+Yz5OFaAaExAU391p7OBi1yTryktXQgqRqG2P4llCa2zBRLDq6D57pb3Cuu4Ue51GgyV6vdNTM0J8PAjJYWwyfhUb1dJ4ojpL+wlWDGRWo0T1SC4QLza3jnPaoQ4QNZEjkkMKgcVhiVNJ8g28VOA5Ckmds4oJggpZ77mGKB8+iQL0A/JI0Rz70YafaEnyLP9kkng46qZRifBzN8kC8DEMCw7A4uNZ9s7O0aFjNFJZhUsJ4K9lvMCMnjCvaZiiGhajR5a21Xc4fz1Bpdy1P7F6cvIYt8K2Bi5iFdUE5VDPFj5fkDdMLCgU9pKrAOL2f08+jRMlrAhmqIvcJR9WbZ/t/I5QH0sTaIIgKYCBmDVT2TDryrO/vXYhUB85Jn5uBC2JMR/rz8XHy9ua6j4kbFQS5phMz/JcgGth2IDgEwMDN3K7MJ9/gu11tKlivff4YUhVJkEMoDlQJMKEIG8U3EX51z8uAzD1wMJj82LKBFTrwn6CbZmy0O+Eujn9thsL9Wcm94fh6u4Ulg+aqBluNUKuTMxvw+4OeNX2bZrxqgMgOtQtjWEWYhIDjp45yB4eguG+kAACAASURBVIvlwnru+xlWiq6zwmJTQdB9AYEBaWFOjbTb4sE68ITwmAE85RYISYIX5ovkfAe4TyAlZ1zR1gOkkhNyp6BhVmZBuR8h99Nr6YgtQ00pwZvFo5LNWOmBeqqmIFvZS5v6TXaXBgVDvs57VbCcH6Zelm3z4MNy1QAEa5A1z6DXrHS4Y+lB29XEYEShWPcwg+CgyBRoqLSw7I4KALYyAEzS2Dj3jlaTAHbMXAsGarTwQSZhHHZeZjAOgJYaAoByg00P/uKEOZmNuNHZKUD+RsXCVkkaqtN/q8AAfmbwxBYjh0hh1DRgfCS4CEuHQs6+Q6Jvb2X85n3m5v8E+Ld6hjXNnhccrFqyZQIsYYYB07Fa7YqO27nPqCzAAkpKdzsF5Uz7zcTDtS/ef+OZz2qZ+5Lz7uBZS94AQCuA7/B5aS9tvxYRHL29vVRbzY5r0jzQM5dH1zp97VcEpO3s4ZsR0Lpde09pNbu+lyg/HF6qwDUrdlwwB5FBc19RdVEncv4CRpEMXyxmtq2CGBAVeT8q2pGEDss2zG1oqIFQicznC1XjsgeurVbT12GveYdzNnyeewlUSgZhsRgp0INgVVLu+twlEIrgLQvB8P0NXqyoOC9S7jcSctLnAcexW0p1d3un89fvzTplDRIKis0Lz22P2qQe6vH+o5qVniqEa+ERXCpqsyDpHTJD4uF7rdp1DRFZTRFpt6L+oeaLrd7AVogPRqgdRI6wSCDl3Ex3sh/4nkIB26a9VqjoYlRJgItlPT896nRAnZe65kCFwFCd4CjqHkgP1DKo5rAjosZlkGdQ+kBoZ8We/LxnXD/DYFirk9nUPqsQTehzCPxlj2fQW6/17GnOYO+YbT08RTbfP73wukNtx2ACZiZ1WRhEqjaaPhtms4n3cPznGzDEJysDmfiJQnqgeQK4x3+13Rt47wUUpm4P6EeOmZYL1ljR4Cq9CMxO9md6wGNw8MyHNcfzx7f86fFOjUrVygDIN7V2S2WUcAyaE86JhtdiuYL9Sq6EpC+hF2v0UaEkmg6fnVVQKldtbRXiP86ZVyLvgT3/aCUSQGpUSBWRNbKDjX1wiBjbPZZxqILwU6c2g/hSK5f9HAv0tc4c4P3H0mbjs9LqvWIebov1Du9y/dW//xln+gy9/KjuwOcF/6N63J8v9oc78M//h/8sOz19rUqlrcHpiTYJYBPBUbFBpCpp0MQzFiLdX905RKY5OPdBdaSI5EAjRZXE+BD5ZqBsu7fsFvkiB8oPfoAcQoVqRcvh0Cy7BR5SSGTx4anXDYxQILe7HRcMNF/XHz96OkyjOV9N9fx4p8vLN05prDAJTQ8ajp5cQC/XMAUSrZZPbnBgZF3dPBoc8BS223dD/etf/5Wehw9mwJ2enhpE+Zs/+6kbpK+/+Vrr7UzXt9/p44db/epf/1oK8Csse5I+mcxt5E7RV29EWiwBYWr2eaUprMQ1ffX1T9TvnJstQLALASVIu2DTpQcKX2SjQ41HD56I/ukv/9SMApplmIbN9ol+//tvzT7otJE3zbTZTnTSfe9rWqyezOBo1Lt6GE+dMEvRGEVMevkdMqMLEOPVq1e6v7vJQdvdXosFHn8AgDlzGCAZ6TDWArCBZ2PYbNcuXvge5Kb4WgGsH6NQf//P/x399W9/bf8uijzkvBfn7xwwARj65tWlwbpf/+pf+/m3zGpbmhXRaTX9rGCkPY+W+uLLnxr4AozDE+rdu690eflK6XFhCTZhGUjHkW+TxglYC3BEcY2UfIF8LkbaVFIWHZThUxsiEQq1D8tOsaa4o6Gcj54cfoYNA+EGSNEq3arv8SFJ7RU8Hk/c3Pa6hEHQrCEXPWg8ejKgC9s1LMb27sVftYbH5XrtgqvXO9F4OHSYSa0OKAvD5qhWt+lAsZDAoD1hApE+3X4yy2O1PqgU4vOJlIyCjKYiZ/YgdyV1mQbqZHCmiy/+SIcZAV0LWw/Q+CW7uSXWgGsEcwUhBWDPzATAgHS5VNRoKbNX7Ualas4GQ4k1uf3o+8vPt6dYvaLtemWPWAnwHXBtp0oMcP8CnJGibGvUgkFs0ukBHgTwgtQzKNoXc7+DccG1AqIhu4KOFuiYrhUES6da21CtiIdVZj++QoRPXKZCcZdbahw22mzHZrqWym9fDNgI0FsrKhe0mg9VQzbOda5GZvwCfJ2/euU1gQ8XgFEWwEjeq1COtZ3NVG4DyBMkUdJhmyqqYsnB5wl02OVsQKdIiK+heX75LyAMAJU9UBYGswD2DtupjoUE8wtNnmcG2Rky4K0YYfeBbUpU0X451yGjEVraZ60cVQ1mpqRo72kUDmoNevYPRQ6cp/rSsAPewaTiFtIE05WvHIABq5x9Od0SvBXaqsGJdCRI24M5UnI8WIIIKzE98OSwesCq4SFPnwdlLxy1Xz5ZMkxKtv3LSJdv8LWE9CQGlp3cXIwdEiRkmsdd3ogETWUZLFpC+H7YK/NG2SxAswVzDzzuKwwjQj4MSBY7OhIWFOVA2nK6UK3RskR4O594wIV3HA3faDg0+AWY2O+/yodp6UqVKt6eseqtfh7UE2CVslaF9OMj9his/aoTls2MPSw1GT+aWV9tn+vu06MDhZpNQCZOtEiVWlfz8ZUDOSrYhgQwavMG25QdrQwEs286sTyAEQ4bCG3xysAdHtyILBn+4O/pxGp8TP0+EvxGQw/clPi5tXpdW99wFjPwQWYdlVpmo/H87evIsKAYu9lkzydsiNBF/Cr9LIPQjR1McSwbdksCIllDgI8Enc102HH2HnLZMW87zzDmOa3d7MIAzZK9h5YMUs10BQIgxCU4qhhxvWEO3u+LBp11XGs7v9Jq9eg3pnP2jfZLLEty8AZQtXdyZh9zArByttnBAyGQSJhGm/VSDXxqS1UTxdY8r1LFNUZWKdublzMlYO9gPznmcs4C7wRLLD3mn79Wz9/bAveVd5v9KrUtRYb/9PBJvf65wVfupTdFgDPhmVvIw+GCg4KsIWV9D4FJAy8UAHIAWemlV/Zf9PfDvotiAwLUArmfEl8LrJiH+eChnFvgvLwLGc90Z2ZtpVZ5YQTjZV5TIJ4X7zo2QaTb5+xqJOP5gIR3HG+KF/ZfCqBMCA0NPFYsL8xKvEb8NAKlGSxdBhpsbww/YGgywJgpOY78uYIjKeswlPlsd9qtp5Zdh+xVpKCHsUHoINoYqCIRvlDYOvCLgijZIP8uKC4X7UvKPsv9JF09BVhkqFEo60Bg5w/7LKF++LBX6mZ1svdzbRHvGWskzQEX9iFY5vk/EwXs59OR9wAGtzCuZ9O5QxsJKf14jVKBQXfLShsAqlJppUYLb8yehyow5ADl81/QzNUqvmdgvbDteNdfQoc87Mnly6z9A88P9rifLfc4f67YBQUAqADYBewzYA/vtVuPpWxlOy3BhGQrLKc6rEZm/jJwKBOuRpAbLNg40gimXqOuuIFNF1snrEbARews9joGO01RNhXL9r3k/WAPYNDKsNuqsGas7XyRe8WHRQ2nT2o3T/J6Q0f7vRoEgzJewPoqZwNytnB+cEZvF1hhHF98lrOcnQ3jfIF/fk27JWGhqEEOrHbF7LsvxF4AafuL7gnz2pmZygCWMEb2I0BE71ecDww+AgKcdirWTjxEQtXA/QOgIzfB7Eek8xzDUPHJO+CX+f+OloVT96J6c9DYkt8XuX/g/eeSCGyFPR+JrIjciqRQoVdZ6tP3v3MOQa15rgLe08fM4Wq2jArohXZaz5aqskdi60UYYami3YqBBMO7uS0Q6F2Q3VNqEBLItRG6B/hPvbvfAVbHms+G9uLmHWVAxSANgLBaRgEE27z7AvhWfP1sBQ+PH23dgxoGlRbBgFzjITt6TePlazVBhIco6sBUT6NnNSptNevUjvQxTzq5wEO5pOHzzGsGT3SG1gQKA5ZiL4QPORse7HaUIuQysI+hyCOskw2Ffe/w4gsPqcJrlNC87dZs3ubJmXM3FKW+l/vlxv66DJuX86mD+zyqK2A5sPd5FZKoStBiyN5a1uTuJrdz2cPezcNr//+6osAwqeRhhVmtcVXb2ULb9UKNTlshHuzzjcS55WFbye/XbkHwo6US7hM4A4Mt4bl5tsVh+WIbsd8qqhJmtfFnZsDMOVYMQx1dZ3Iusb8QggfAHSjb76z4sTVIHauVggq1f/czzvQZevlR3YHPC/5H9bg/X+wPd+Bf/M//edZsDNRonWs8m6nSrOndF98oLFN0cFjlacv4nJXKMB9IccVTh0P76NTKAulFeEoekE3ELkAw/bYkKzoomd7o9uZ7VaotswEA2eyVU8yLDIrz3RKPwMwpqYCCpI/iUbqY3uri8qdOkWd6SPGC9ySMOGwFSNsEhIIx9/g8chJnuiNdNG+QAEFnc8CnrZvzb//6N3r//n3un1kqqeiUYszHb+07ydc3WjVVGnUNH6d6uB3q/LSjcpVQojx86eDGFe/EoQtoDmV8AseTidl9SHuW863ln0i6kIQTUHF2cmLrgPk6cQJ1gdCD4KirT9dar1KdXObsKPxu8cBC6vfu3bkB6P7gG1WLPdUaZW22j7YKiNRVq39ikJufEwTItRe5rEhIWHeWsCKHgRVGQQW00mr07PG6wm8KFg2p4ST6jkdq10IbuLc6XTNXKM4Af3Y0EfFAK6TJ2VaVcqSMBjSjKY5VLlKYH/Vwf2N5/dnFpeWAYflEhdSCQx1hPxPeRRnJhN1eUwQspfZ+JWE8o+l4YW+VKhTR9D1szwSFULDze/Lvc+PjHwI45HZI4msd4PTi4WSg417LyaNq9aKCZKP1dqvpdOavgcFLknO5EqpQLlgqdUhhq+DFGqhURvKa2RMrRYJ3xGbAiLKSDQENpMuWdchCHfHETXkHDoorbR12BQeDACYlKf5wJB2X/FlgA7U6Z/ln3y+lYqr580jN7rll17CuWWPpYaHlBLaOL1BxJXChqUJNxRhmFsEagBJYJpCemqoch+BtOmwJn6sobsIgoHchXINCtuN0XINeTNqpnUkdxyPTYAVABc+BupmGomBWRxE/OCfm4CNIWnYl/5oj7EPH2efgB0A3z5gGMM2bPfsOOqKW8AGKWR4i4AiPAZAF0JXvgkHHz30Bb7jvGd9LA5sDFjAWAYWdzgqjOE2cTsw6DcOcLQDghSyd940CHF/oAmxt/JXL+BcCCFO8Uxjj+0uDBftwp9X82Ux0QkNg4QBKHYOtsiMM/LL2MM3SDW24gkbs9wGgneESN56E6XRDcA3PhRCnWJU63sDYK0ilKAcZpyN8VFs6bA6W4GHDElcvzHLhHgG4Fitdg50GWsX7w3u813Y9sY8qbBV8oY0F49H4whBl7TjFOkKCPZVU135XVbF40GE/U1xuGYRZz7GuwEvxzuFkxbCZW8G0O97fabLvrq5tjQBzTAWYdAUPq/wMSwMdt1UV4qoygHOAHydj5cnaOZAPE8/wTt5AA0por8N2pkK2NJOK+3Hg3cLaZYsdQFPtzolGz/hO8/v4jA96fLoxYNFtn+v8/MJJ0qUyVhh1FV68/Ow712y9gPE5e4zQNa7HDNJSov12rhWsxzB2snlMCCFr9RgqCyMPzlireGAiO/a5BrgCeA14UuI9oWnNvX8BkZ0b8/JsM0JwfL35nstwgcRsh58kNK81e93ilwhQANMSyed+myout19YpDsp7uXNPfw8e//BuOb+HhW3Gkq3x5fQGO4pwBYABgzCyOBrhNKEfRifTrO8tg4MO6yxGOBZEr7VkkrtPIAMdQOelitk4PzIQ36tgKDblVnfcVyXCpw5vB+A/gcl65GyI77WsQ6rVAXYVyu8cyPLwVGpzCYMGbFeWHrwCnhTaXRsIxGVGmZSIt/m3qNkMIJ55N3eKwtrPs9hVcFYpBbZY1/idZcz14ylRoGO+4NBvCwde5BGojNgMOoU1hiheA7Z5OzA5MXDC/iP/EruCe86jMOy9mnkazoe1yrgOX0s2o4A1ihnUFhsGPhBYYDkX0fAdz7I0Ww2/pmHtZUM+EcGvg9K91sFIc8dpmceHsMqSlVSCLC652GwtvLnapqi90zYxvw8mnwYqDDLO96jsiMsfKT9MLG2BhRhTkfRm/xeBksds1Xe+GdF2wcY1Lc/IWdJ/k4DMBOyZWZ5sNMxwwMSVhigKx7Mz/ZEzROHEh1TANFMv/n1dw5aOzvr2i7FPqUFhjew0fM3IQOENkiZD4oc3un9gv8yGFrkf7/NdHTIJ0AiKgX8mAOvhcBnwNaybjO9U4Cfuod8y+G9128EK84+lHmI3sfvf2/W3h//8pf2X2Swmkv4sdKJ9fQ0cvCbfZ15bfnnC1s1X1h8Dq7Douf8GfjMA/jl/hDuRu3LPaQmASDmjOIc5dzbSCHDGPY//i7fP6iZARwj2OceUFgHbxVEslqY+ZksEoXxUYWYwKGZOqdfes2lBGfxLUdpu0pUZc+DTW4wLbBdwGL25PAg7Qkc4szmdwNw47GK9QjsypnaXYZHDGny+gvgD59LhnyAYqzVfHDHgJT1AsiLmi0H8/CYjSFWRLHfS9ZjVG04RBKVDkqiQjH0kA4fddiCZUC6HcM5fHRRBqVKk7WKSAWymjKUA4eNZfDUBrCJqSm4/QzW2TetSmD97hb+uwyChxn1BSuyOr0THTb0EgezIlPAWIX5kNkBeqV8T1eqxfTJ9bV7k6guhXxN/j6QA8E+ckzGZusTToXdSsCQIwOUDSyZ38zHHp6yzwEe75OCojLvGRYDqf1rqbuQk29W+JAiPd+5jotiLDlQdOX5AahrHEhVKZlZiRVbssKTlnNLmoyecmICHrcJNSd2JajYKgZwl7D5GRdEsOXpNQCaE1sHzfGTrmLbxbmJrUaoBCsaFAI62mqM+1uNi1qihMCrOsiHewyvGMazR7sVsi0GNjWJIlQI250HBJyNZJTCxGbYFbKPHvb2ACdAMODdPawN2A9HE4e8MkgOy1V7QbP3b7aJ8zNQfQDKco5g90DNWG62td+sPaDbHxLVmh3XXfweguV8LuGlX6nZCiILCZQKPfgm7ApfZZjOBop5LQOGQhAB8n4oZ6+iSGCPw9qOOoDrPHjv5BzNeC9gTPM1hG+99JRen/ucvAL7FzuMqPXnn3Gmz9DLj+oOfF7wP6rH/flif7gD//J/+a+yevNEb7/6m5ZoFUqxE3lhICHJBBy1FApmFCAaISuwoGBQUCC7G8EKAKAKSQcgSawoqOWN5XGpdEsqIrULU0tCnijcEgdb5VK8sYs8PJ9CfJGKtbzYKhS0GX2nUjUPoCrXq/khmGA+n2o6HarTrtmsHfN8mlV+RRxlKjIldMDEIQdSoqqnydSKFLI0HHgkTZ7zgISgxNQSSwESggnaOFEmwDUkdc+Wus0mE7W6NOwUeXxWWIKEHqy0X47NcqG4YOJOQejs66Cg1TQvTDiIozhQXI0N7BHIAuMC8KtSP3PoUQF5ldPHATGQ9mFNkDr9t2DmGv+bBilUIetKBbzACm72uf80HIAtyM7d5JlIQfNklOwFSGNaTKtOgZz7sAJQ8nfI+ShKwQuY+PM9/IckTFJKzU6hkXpJcjWcSWdjyStN7caJ0AtM9gtRDsAg6yyGlq0RiEJhAnhZbSB7NP3Hfp5u7GFFwgwEcPUEHpYggUasN8BSGlVk7wCCuXSYRs3gp0G5/FL57JbiAzQdR06BhzESCFAQoIHCCAZmRUSWb6a3ehx+0ODkVHHccVDOagngA/OM4g+v29DFLOxn/Gfr1brDxUgrhTED47QQHjVfDA0+FKOm5viOVkM1Ol/mU3sH8uzyYj6A6TlToUz4xVCHPSFZSEUjJxtvNhRtTOi5xtipvIC5ReRt9ITHlQoAovuWWV7KANAICRgbXM0b5kwR4MyBxorgA7ymuGZQEwBjml+aKQJPCD8r2jPwGDQU8LX6/9h7k19b1jS964m1ImL13e5Oc8+5TV5nVjZV5bLLaSMj2YKykTCWMAOEhIUYgGDGf8KEMTMGINmMYA62ZKuMBwYhU3bem5m3Od3uVxt9rEC/51s7y/K/cM+RbtXJc/bZe0XEF9/3vs/7NMhPYR9W6oT0lQIdoCew0Q3ktLnSUWKWqWWSPHOaFtZoj/RzmpAkNGM0q7bA43/TmNNoI/d1aR7YgEfYE6wblgYNPmwcee+h4WQ/YuhSN4/q9Uv1Xd13UpGZAT4YBT9KbChgL/Bz8u3O9h3ICQ1kOZSq8p7RtKnSdG4W4rHeqc42SocBmN/dP2hKWvgoUln0zDwEvOiOmcrDTnGyMCjEdfHSIDcnMK0PmNDPba8B2x3mFnYogPMO5IFVXG1DGnUyUr492DsZ5t6RsDg3SlOHlkQ9roH3NDxTLFUA+pEWIwlm6EBoAunYBNwBUBgkpNEssUTohyahl0KSM9uO+6beyo08YWq2X/YAgz0GliGJxrHZ2AyPWpgcyEfXt5rMZ4qOpbZ7bEpiDUZXGg1gSg8NAFYOHAE0L9RPARWvAhWJ97MFGAaUqlUA6vaHOmweDJBib0CTdXtzr8lyYHuBxeqlQSbsF9KkUpQwbMOyYGam0Hr7qKJCosigKtFkHqSLedFoNCUYhOEehw8NNCw/RjwHtdXOyb00hYBkNKyD2VkYEJipFmTivmewDfEBtSlg8Ak9dqxRFi3PHbkwUlhuYq6uAbwKDZkTxEcEKDW+PwAHEe8IexbroQGMZr/u+ethOR0JzABgLHeqOxibkRgy1cXeA7wZgOoxvAOR7R3G3rODT2k4cwF2fEb0E3UtXOSUqGIdy6PKbGegpt8jwHBvaxoGSdwHGl+C2fDVJvV4vJgrJ4TFVj6N4vHcADKMPwDO8Qx2jjxQe/GcfYZhx0DdYBEAUXxVYcLVjS1mWnzwVHg4iUphMFvZW9W1RJTaH5Amv8egliEVEnZX59QKnINhg+ddIOgLIAswguGuzwYntxNuyLBkbYUA12aA67TP0UV3ghkafiYAK489QOCb8NyjZTgvoyIwCJGFcybh351yPu48yMTP2xuVE6aRS/MO1GpF+EmuOEZ2zRri3UV+j4w8sE4NzOBl63MNK6GjfS0fH77S+RmhflgwYbHBmYhCCJgEIBjoI1fbUQd0GvTOw8DbgylsM5pwvgNaPt07760waJE5Mw+ceW/3hTfcGwC9O0kw6xvF0Uu/M53wEd554HEEVPa9xKIHsJAztvb5QDgiawzglNBGzsEQVBN5vXSnAVXMddhjk1Cy8BlbMbiPVVWk3h/MeLVtCWeMA+X6BvHZP3jW1DPHduvz3mFk+EsCpmPbwEDjsFZ/NDRrPZ0N9f77X2v9eKsfffFHXoMoPL797nv7SQ+ShYbDsQ4l6e9jbe5vDEDNzs5V5murH0L9wTpKDWRjTxFCn9gPqBdPSwXg1UPBE6sY1Y0A1ZLTkGlncI//zdprGpigQS3RmVh9YhoTmNViM0DK+NT7P3vybvc2WK60nIMQB47abm81589ci3OeggoD/ANY8z4Uwcu3h2dk7bo6DDwBvtj3AZiZfsGsr4Lao6tVVHgO9zx0oB6NIrIVCGzErzQoXdqSEKNIR84Z3otTHVdnMA1T1xLh+0PXDO8t+4vrg+hoRj9+1lx8xyDhWCs/PChNIsXzl6qLo7Hv8HyPDtByTXqqGQysMlHEGii/s+IBAD4Zr8w+ttWFS+h7xcNOe4DKVppgq2FPYliNWLbMbGs1nU3V8W55T4Y9KQ0Bh6lbAJCpY6qDazAUEKRMEXTUp/ayWKSxQo2BB5J0hgqEtFJHoOyiFqaPeXi40dn5TEnvqHz/aNl5n8FFyvCLgE+G2fje7xyWBThoYHWyUGufbc7WoLIidBOrBAZMPZRf7dZhvAzR2APLLLMqMDaLuTHbdjqfe8iLby97YpQ2KvPaw0UMkCMAU87/jiCmnUbzZdg7QUm9d4Xw4ggV3750MB8DLR4Ne16ze9Dm8cE17ARv1OnCQGs0ZIiM3VLfysG4xwCMGrJRb0xoW19tXtlDFUu5u5u3Oj9/busYs7/ZY9m8rL5oFY9mZqnGaazNw71DIPm73eODZtO+QVfOEuxbmhp3kVTp+MzAMTUNtSugPb/arFIvxUIIpim9XK3xMPSW7GkoLO2XnO9s01AcStcfHeQYDijqNtSZJT6/pabzhS0JCE9cX1/7axYv/s5HnOkj9PKDugMfF/wP6nF/vNinO/BP/sHf7774+V/T2ed/rHT0XELGASjnTgNAjvoxMDtCA0AdSTFJtcwRFQKRQgVEOXE4WeXxv08T+wivKpr+kNxI6ECgBfCf4TCiDEJhriJI8CKK95AUCTBmL6IoBAqYaWfJK4XMWjFyQaRt/hkwNwEvws+igGe6SSNGg8x/gfvXSPVBRfYg2+RQYCSAR7mKQ6fx5OXvpCZHUsp1uieWhtFs8f2fpuf8nqlzmNw+eXC1zeOJacf105BwP7h3neW7BCj1kF67IIe5wvcGGOHr+MX3g60BmwTGFPeKJFa+Bn4LRfzhJE0FvAqNk9lrEaxiGqzgWeiMBWRuFLgQX1wO9S3Qpck3i8PPHA/OpwI/NJshZYCGHfCWhidIMM3KgBHKvTzxfY4tksnKMkFAApLTYTEEGSM/mOaw0/EJUDvxb0jkDs0BTSpm+hTMrIfQ1Bhkpbjyz3pivj3JjLlPhC3A4oks2XfDCjPkxDbzcIDnBiPJ42kuDckoADQMSJpUmA0THVtYBfxcCkju4dNaZc13TpnuwfyATeWk99pTcmnhpgfrCP8cN+PI0vlnrEGKtLWO7aMKCrRkZiCJ5hSWNYnKgdE1VjREphuARksfeWJUh4DUESzoUlGyUc/v1qtTc49XI0U5Eq25uihX0z2oDwhEY3UsFHeEWrBW7tV1O38umC0wbWNYUwCslZRQ6IpC/aB+tFfXPHoC37ZDpfNPzd50v1Rt1dZrpyYjea2zWv3xUGW+1chpsviEjjRarMw4CGAV95N3lXvIumyCPJ+A/wDFGwAAIABJREFUHANZRtu9Vt1U9QGbAdhZHtwvVivfCnCpr2MFAN4Y8GjNVDgGcAVAmrUL48aeZTzLWOlopLq5VwLYKKTssAm3tlZA/oicn5AN7DCQrAEwhqHE0GEzBqFrQNUgTePDWOLrxhYQj3XHtSFVBIymQeTf8T7BUqqNx3kQwftq9GPovbc4bDRczE8Ms6fvGQL28FysKprmVMPR6tTYI3fmnvIm5zo2a3t8hutupfggxQt17UTqT9UWGz1e/1oXl8sgjePdYq3jBcd+BremxXMxUvH4wd7IDfI5QErufZsbpD42rb1jCXuaLVfqDcda3zyYiU+jBGMSUGq/uVEyeaYsr2zdAvuPwRbsHrZLN+FHWO+R6mZnQJJwo+32Xv0+G3NiySThcrNlqjUN2/TzEMQDE7pG0tuoPSYe5MA4btud+oAVTRckfrx3DKqOJFEH6woGVUd7TkZKkfmzr9BU4dVHyBVgH/fUezz35EH9pDD4WJc07+fqGZgKLEqZqV460d6sv5PHHBJYHp2VHzTQcbATAZjxujpihZGrrAnKglVcKyYUJN+ri0hAnuqw2YU13TZaXT6zBx5nXrX5oGOEVQYDUYJE2MditZbDsobXXs8+YwBEWHTx2Ouj2NwZPCVIrD32VbdYo1zoWG603dw6QZyfYecJQN+28mDCQUdm92D1U6rdMzwA5OHPQgDUYHThdbTbExw1D++S2XCB9WuyoGuG1IMjf0P277an2APBSl316OEFkmy8LwmipElGnWEqrUEo9n3uIec8SoKTSoEagPvacsbGfuYGl1lPlvzz97Dq+N/hebHXVoe109YBOLxHddQCOw0Z0jLQjfDirMyOMjv4iI3CzLYfPpeasZSw5+NhiMy0VdcE8N4KCnPc+Xm8z2GY1UXYigQLjrBv5Gqqe7P6wn4SbAQYYPDC9E41lQcncWDth7qMvYp7+nQmAoRwBhGwBCCNJQ5M+NM+ZGAXsIJz8t9of/xbnkfg71LDEXJm21ADhnxG1iN1wek5uCg8Densx8pn5bOzh8MApm7gBAPgDwP78O+ffhZ/B3DH2R7qHj6r5cGWDDPcO7G2UUcw2KNWOimHPEg64g+c29c2gMnhMwVQvO8gOSynWG/ff/ednj1/qa++/kbj0cJWSucXqIQIcpqEQVPUtyUH/tZ41DdtYGeSRg6bkGeRKCgiAFtZZ7a+4rKO7G1DtZaD43HL8IZBVV/NkaEw9STMX0C4fajNPCBg38ZOJbNXPs/G/rw8X68d7t9RRxQu2CUNuFAumHsaalrefZiSeLnWgHl8pq71vzSobzZsqR5M44YB2+k9Yn0ZNOcXTOC9a7i4zxnJNcAcZ6COpUNp5mc/XaktCQJCPTQwSxy1RZ7vPVynXkMOnkywzurbazewlEs1UW0GaFtH6jtAsHBYIUzOrtj537NP44V7bLgGZPTUb9RQsr0LXrIAerz/Jh9jWYIfc91oMGGvAljl7yA/8OyHJlhEba372290/gzGLMcgfvLU353yw70BwsEgBJkR+sY9Z2DluvjI/QM4BbgO7yTvOx7Jcfo87IG2MmLt4cu6U8JZ1cVOl/fwDbC3ePRzICwwX68Vta2yfaazq5eucZqWwdxByfhUu+NjnaYqtjdqy77W67WWq7lVcahdAF4ZGgDiuvYBSIXkkWE/wRAp1ePtvVbPVw5rxPZpiOLo2CmrNhqNVuoNptoRQAxoXm/MSh3MLszSx7aH18n+xyhjjgHgpbcC+E16rUrYvMfS1jIRPtCcOzB/41hNdqd4MLd/O98L64kjBBUCLA9bnV39WG1ZKR6htLi12wTvRVcDjI4wXz1ZRoR3mh3DxIFj6B7ZT3qDmWtUD95g9PdR/aAqCPUbn79mPY7HtscgsM6zKA+hIkUEdGFnlO1PYVz0MEH9VuwJnYWVAyDLXt+pB7DLrtbvKX+414i6raUfgKI7UpRlIVArYWhRanz1H33EmT5CLz+oO/Bxwf+gHvfHi326A//H//Sfd3/8t/+eZuef2pcp5iAJ5CI3eQneV/hqOZExCYblMKMo8CjcYL+5mA5eXkGuSzHLiVXQfriYjijqLZEK0tzQYNAUcebdSb1NAAoBDTtYoevQ0OID6cKRaeLSAF2Ed9opKIBGzgBnBFMkABd8jwCInQrsEyDsA9jFNqw8zlMq2tLMMQrupt0pGQbvNgArtxdI/Qk6ACAz847iF2iHa3g6/UNzaP8tGigXykzPg7zZEjIDilgX0KQAtlG03bvQQ96H5K4H8AtgC6OnLc3KZBptQqiBPtN+g1TRHm00Uvw7ihRA51B4GwSl0XKTz0Xw+Z7uRQBBCwJjYO8hD2MaDSBp4VC4izTx+JUG1ufTvw3MSV8L99cAbWDq8Sz9+cyYA3gO0kXAPYOcR35GAJyQIgamaWgG3OAFreLvgFdfC02wpYIAILmBUfwV+eVGJdTUvwN6DdhHBGHAME1cTFNkE+SB7YQ/n5kmgblmVkM3V0+ARqyhgyf+Zs26yWVt0sidPMDM+iV4jYCNp+aQADck6Hyvc/ViVjwMT5oipJl8HbJZ2JqsTYBdEmG5P7CwAEBZq8gE+WwUu4B1vAcABjCVn5pEgFU+FZ8vhDjRAMKsNlR+hIkHs+9CUY/kZAAN2NlHS74CAA7Igq/hYwDQYvy9WKust6O6hoI0DYp7QG18RCt83GoX1M2uUm9wpl4C+EeTV6op99437D9V4psGSyuEDHU0Jrw/NJVd7uAAvO/6vbMTE4cE8wcVh0zDEf5fsO9oFpAc7gMbwPfQyTOnYCNY9LxXYQAQwncC4G4Q2suIQhoaSatiT/BN7AaHhodrqpuNpbKwsGw3oVKDAUyWnqp8ExKlacZ6JM32FMFuZnhjVgwBJQDdIbTIAyQX5zD72RPCmmTYYl83M6kC2IDlQXgt8bLlmZFAHqspkfl3ikcrAwBukvEwjbmO1kz68fT5iQF4Yrj1AiM5Yjjgdzi3HJ//ws9NVSFla/oaz5/reIxPMvJKxfZOA3xZAfgA0Iz+97S+u9doFCvt7RSluer1nXrDZQjhoBEzCF05ERdWhuX3sPwNIsBiDo0PwW7Ly5mqbKeqRRYJiBbCoNyUJz2VOQBCYiCgbQiWCam8fcCq3igQZLiupnKoTTI4eWlqEYZXgnHDvQRkptljqME6YNhUqMUHujmoag4aLxg2MLQ5AT9+v/n9ybf26dDzc2MPRmI9CYCcj7a9js29m9YUKXyNtLen6nDQYU/KNDYm3EbAleDfGL4lTSqsy0410vj5LLA2zdpCaQCLC6Z3ZZAGr2KAG0LbHG6ejNRkgeUM42i0OldTYo0BQ7xQPMEOgkFdGRrJFt/endJxp6baGxyt90jm8cx70PLsuc+IElafZbyp7tcbrRy0NjFLij9PkJWWbQgVsj1NGGSwzxO0Bmvy9vZabdHp4vmnDtmD+ZRvHw2Y9AEevEXyHsNiP0neewC94WxgTsRgyVJzznM+GexqbDDyteIRAHWnqI3twcv9xUudz4zfHudbgP94J0N4ZEAtWgMi9kX3OcTZyT5pt9YwfHNLHPb3MMCq7b0LMEfTzXODFTVd4HvJx00VpZkO251G2EYYZAAw9WkUwM0Te7YmABRgvkXRAkjFnh8sUwBB+Ef2iwR08FnOexxAeoeR+WANdVgIGONc5lwh+ftaMQM87DV+V3dxL7Fk4n5wbYGh7VrAg9iQGO764nTqsu7DoDaEFzESN5P09B16GqklEFI7xVYunOloWxeuhbM4BJ7xufhk+Jr/ubIkgNVW2fj7hTM+DIOpUfg77v8x+Do/AaQhJv5UR6L24XvzPZ6eM58uDOMBka10oM46DenD9YafAuOTs4O90yqJY6Ns+8b2Ube3t5b/Iy2v6uDziwoGr3asK/BsZn9BDn7I1lou55pNpn4/gXwZUKM+aNpC+wNnLHVFqsn0zJYTXAPqKOT9MWzGk3wY9rTtdmy5E6mLwvkcChoeeTBAN1bXhpBJD8g9yQBADTWJn2dFin2uAQNY9jT8KGOUMIfgfUtAHXu2Dxu+L5vJU21+qtF4LjXrE1A1sTc7h2FLPdwnVwwmbaOIAfn+Q7BgsDcuy2ugrurZoiMqdooAv/BZTwaqAT3Z2kaJKmxc+mMlPVj/7INH5eVWw4galwAiBrSpbUO4P+yNsGIJ9gQYPRxgLxKIyWc7mbAaND96cOD7hAcqsmzsiZgAMHTha70fth5SoMDoA/R1iY5Oesef9htNpjPbdFhlYobtyUeY9zfPFSUMqtgnE9BWVe3BIaUlZzWhcDVuAgR6HZRiixLhp7tRynN3/5CrPgbrEudOkAFgXgnKLlTzmfID3vbBkuKI9/9oGQZ4eyxdsDbmXEu0f4QEAjsSxQoAM/8Fj0+rcTzAY/DDYDP1sNLDBEgOPWwC+LdBLfL4cKezOQHDqf8cyTpnhJUEeaYR9gP41/oQInyKQSV+7X0PL6MUa4qJjjVqAXqYk5IGxQI9UAvYTO80t285ALiHvfYCD6xje8kD5jt/gNyNUVDepNio8J6frKl6kUFnrBLwM+fdZOCFSsyBVZwpqBw8RGQfBURf+yxkOM7Zif0O2RImv0RSdcg9QGN4m+3xCp4pYvDcbNW2GwehHXM+w9i9Hix+FEFNsVOMbULOwIj5K+q2oXQ4mLWtJIT1BnFRCLKjFuPSR1cfw6t+105+/M0P4g58BFZ/EI/540X+23fg//nf/7tu9fJLPf/ip04PP5vH2mzvHZ7xyRe/ULZjqt7TcIwEFoPAkPBoVzlYh0jAOCB/Z56Pz1SQGdMMo72hoIeRRfkd5GdM32l2ntgSHyTdWfIW/L3marUJhZClqYAG/J6vp9gGsAxgC40KbI4AovIryJX9fZ64b10AYhx8AVPJEuqnAj4wQtTduyFn4h9CuEb25APgJMW+LRL7zj4xLVo8yoygPknsKSYoGgJIGe4QnAuKH36PbyafA7CNyTuHNtcUG0iKuqkiwFIAOLNaA7ji72L5IF97Ys1yX2H5dY3aaC2aIOnKoFxgouLXxq/QNAHChusPsv7gdRgkY0/sU5o7s046QK3AvA0sVhqcp4aIZxi5IcZrKbjS8R+FOl/L/eWe8PNPDFT/ixOr+fTzwmcIQCpANYVeCNygJwmm9uF7N8E787j3fYPFEczmKeLwnTtdhtlowV9SNWA+jAIj9g52KQhJSAnEIQCB4jKAtVEPOSQAIWzBp2AQCs/g4RV+nT7nE8JsKR8yz7CeQoK5KakGShqtT20qhXUWAp68hq3BPjVTsGuw0wC8Zy3waWFDRQb7wr3Db4u/O1lxsDYMpPFnFKbBbxbZWdeROs/l0yzCFglMXBpX1jNNA9fNOkCO1hWPDiDJKShnL6Q2lQDZGpoyWHm8P5Gl6LzjTf6o8nCn6XQYMPre2IE8CZJNAH8YyUgCCWbCoq5EEkshvjVLzQVyvxfk1B4khDR4s5lhXMVblcVtYAp2gJBcFywREqdh1cKcAdR7ArwJX0PuC2PgxOQ+AgLBYgkhEAGs56HxHgUg//RgT6xtQvX2fsJI5gLAHxjGZra1Ox072DnhWVg/ayY/WwC+g7BlATCeJOPBEuMpndmMRDPguTVTHZuwRo4KTd2xgz0zCn/n9xtQACA4VlsSDFW5cR+P2F959qnUXKqqtopTUu1J1A0DG7z5kAaGhGfezbF/Xs/szBOrzxBHSDe3bQjvT3yyCPFe2ljyjTVEGsHuOphFPb6IdP/+Ow3HLzWefY5BrPKHO40nWLWAYx71/v2NXrx+EYDtunVoUrXfKBn2lB/2SoefKoZp6E6y0G79YIB3MAHYxgMyBJkApAFSHlvAjTP7JDpI4sSI8/vEoKND6knTx/CCtG1k0oS/YfnC9ZJovjMQACOrKO4V955bMggjyjJeB/ewX9ZqYSOJhpf7yCAlhAOFHfBpaEizh38pPmoYGL8NkuSm0N3to1bLF9rtGs0Xcw91yqpSEg+Ul7zrcvhdH+9AgIua51ebbQ0Life6PuB1y3sRrAiQxh5IqV69sEUOsnzYTgTdYKFD+EyvJRCHAJ3YzSHreLhAwp6oK7dmXDKUgylky50aMGNqK4JkkuqY5+oNBj7jx3gODsIZBmhRA0wOYZL11EsufB41h2szgdXAoorUm410rO4Dc9cye14zAA3O0412dx80u7i0DYbZZ7a4efKXPMnQrWJgMMFZyVnGgJImHAuDvYMDz8+f/bntUB+bDxj82AXQsCM9b1TyXDi3o57tJcJwkXv7ZCETbASezhbAOp83p8EM94rhF0zIUB+E5x6GJ1OVGUy0XOlwLmwaAUoYNFkh0Gs9BIERzzPgOQG6AH7C7uT7mXnJpTrcKDBYzVaHuQjzKxp7mMDzNEDpn89+gCqEoKTT/m+i51JqYe7yDQE6n5iegY1rT2B7tVKDoTgIJ24Qq4SUcJQtYYBwGs5EfIYnRm2kpsWSiD304O8HsBqA1EPwpnXAVa662RssilF6+DxiwP103rPV8p5SkwTQM9zxUJ+xX3DWtT7rgjw+fFUYyvG/nqwkwr897ZEn7+LTBPvfsFJgqzhZKjCoaAlgyzzUINwNj8/Dbqf5cqFiv7dP+IcP12HQjOx+ONPN7Xu9ev3MgA1kACxILi4JPIShv/F+e375zO8HYanpCNuXgc5Wl7bFvbtfazho9f13f6bV8ty+1WYXLpfa7Db6/Bd/1c87ywrN56PTOcKIN1bUJmoZ6vd5C0rVVfhMflbHSIestDwZqxWCQmFDduPnfm7cxfoI2HrQIA0qJzNou8iA3nAwUw3THbARgMx1cOWUdL5mlC7UnNigh3zvAdJsymCi1Ju3v9HrZ2cejjfHoQG49lQrJrDQjwx+qF3GBrw48+2RXG+UI7/vsS+tVJOj0FQaLma6e4Ol0kD77NGDS87S/a5ymGzdHjRI5saKt9uNwGwZTnx4/0HDlFCtnt6/e6fhMDEIPp2MtS1g69Zazhcqq0bbfaGsqFUdtrr58K3Dqth7lvNzWyUtFwMdtoUeH++MNwMoTiYr1ycXzy+1y68V9zotV1O9+f6dNhsYxxNdLeZ68+aNiqKxjcBw0Ck7vFNZ3NmWhe2M1Hv83WeTgQ7FjcajiT5cr23t8er1Z7YH+tWv/sxKh8kUH9ZaD48HnZ0tNZ6u9PbdB9Vt6e89W87085//Un/wh/+ufvKTP3SIlOaXp5oGZdiTrRXW97n67cEYOl6finvKHtcaz6i1LPFxuPAhP2g4TB1El4ypFal/Kvsy90ehxsFbNFgOVR7aJOx39AWwP5tabfUYav7+WCVbU9IPIXEGNjkPdir2jxrOL8w6ZT2SH2FrrgZv31NdyB4JINy+McmEQb1dBwrIC9TQfK/gW41PqpVwDM35HM4D4GOcbDnYI02WYb2wl/F3sExRDp320AgwvlaP845QRc4xVA38UA8fGHxw1h8l2ND4v8epSjIGCDmjHmRhHmsdNluNJpfqQeKwPy0M5YMGFxfK1/cazbhXjS09uMjhxd/7iDM9tekf//8P4g58XPA/iMf88SL/7TvwP//3f9L9vb//X2m3O2pEAvIY9tTOzTHTSACw/T7TdDZzOmlN0jHpjKTQD4Zm/TH1o9C0Qp/ABby47LF0CnKwX+spzCCchAHg8wQT656NOhiryOFhMfTO1OkkU44w5D81AG6NKCIBjYLUDA6Bv7c9GmHwAazRKAc2hiFCsw6DXJxmjckkI3kMyu1DRSCMmV4U3/jeMWlFQuiKzgyg/uBMXU3FEgeWl+WjgIIBVHxKkw1onyGt34Fu/HwzC22VAFMJ2RusTj5T5WAcWI19GFgnWSTpuIB/T+xKFzswsmha24PK/NGyNPwCDaR1z9R1+IERiEFTibfo2veFdPYgeQmMFkA+J7T3MK1HYsN9gNVAhXTCSi0xw8cuBHWZOQbb1H6YgQH0BDwCFgV/Nf7c43hL92Aa25OM5+Q/B7wCVKIwCWmc9IaBsRQYiOHrDwFAQZ4DQAZ46PsRQKzssLM8D4mRQ6SKWuUej63I6bF8D9I4fe0knydMsikYSbCmGc1U11vFyVQtbChm0tFYvZhGOIRKGHRxfUUoAQBOYNN6vYhQgFAsMiQIXrSwc5F3Bblj32n0sFUAGQ72r/N9jkKYkIGheHxiMSHJBjjHmw85P8A0zdFlGAbA2gUo6MFugi0UZFj493VIv3v32j7eaL547WfW1JHidBlsMOwhCcCUhNCAIQEAax32D/YMS9OlhtPLk1QVpuzRDR2NPKw7S8Qx8883LkgTmOsprMPADO2dElQJt+rj60pCeTRwQFfSR0o1Ujy8UIt/coo1BO8VRTwAA4E0p2CmIw0ObM+hmpyvjdVFMC8Z7PDxRkHqCrjptzow31sHfQWQxN5ZtkLgiQb2N3/2cIOn2bkBSAdteQuiUA8BMGYSO/AMKV1gsTOsIN2Wxh6GFoFlSOIsQDvmvjaDRDDdHcAWKQXAOkl2wzraqKwPBh1YX+H5Z2aCeX1ErD9YE4T94Y0M+ybYgJhhh/8pQwe7CpTqxReqykzpBCYf9gcAwYEtFfyRT6CEBzin4CTYVLBQ2hAqFsQEkbKcNHLADG4jP+dpP+ZPuO6NWt05RbePjzMNB8yWonVoGiA66e4wVMHi+n1kfa3D3nrIsPmZHphEiocj3d8AkF0q3+8diGc2DaETVaveYG4mM4w8AjXwU0YGyX4Qxws1lhwGOwTvU742YCOY34Ay7MEj3+u+7x8sbYYpNI1BmtfUC+eU8P5YioqcV6m901jPYWgV9que912Si/HXA8whzTpTyjPvNWbsFNu1U+JZF4PRTEXGOpyodsJ5okOWaUxAYTq0Zx5efX2Ss5tWFYyiBCA3eIUDYOX5vb3w8FnF65sfS0K0taoMtuxLzXvBXhHYWDSFHh6xm1SB4Q7ziT3NIU5tprxsNBrNzc6pDo8BdsPG5Gn3NpCHP/ZAFXJWD8xYS5xx7Od4ovPOMXRZu8FkxjMczQ0QjJewJ2mMASVb1fYnJCQmtrzUgzKsF0iHP/nz8blCY23pgVp7gbKIAMM4AgEWGZaG8DNYvfhyh9Ac9jZ8kkNCPKAq7zK2HLyPDsOJE+V7Eq2Pmp9dem2HTYT1w8ANCT7NNufLidHXHQ2GO+ALSwkaZVh5wJ8HLDhKDedUFawZwtiCesWgJ/sHKfKwBD2461SXnC+m+YahJr6CxV5Jn3eThp5wphCqFZ7n6d31wDBAmDC+GFAxIMDPlnepFxN4CHsP9OGgrre32uFAUvlwqSiJnOQO4w1FQtzDIgeQFGYgbF4+c2emoj1Lo9ThcQ5JyjPbgSSTRQAkLNnnPS7U1QyzYZbhO/lluO4jNRqMOL4P5wQMtL6VTp5xwlTuRUrw6jzZP7EnGABK+yqq3AE7k+VS+SFIw7lXm82d5ouR6rywvQUBNlasN5U6349KeU3wZqRBP1bb62s2wuoktkKFoTsejrPJUPeP9+o3lb75zW+0yaWf/PRnVlW0daPZbKT3b77X119/5dDSd+9uvDfB2l5v1ppNLwxykjSPdQ+BXgBn6w02D7GG6UxZftB4wvsBOJs5HG04ICE8DsGY6TDY/TDMSCJ7dsOmxacRkMiBkB2KnNp+2sPJuUaTkaazofb7tfYObQ0EBgZx08nU66IpC3uyk1Ifdake79di6Q6HA7XVUdPJmcOSSJynVnBA35AaQ4r7tZnZMNPxU/7mt9/q+atPfV2TxVzz8dQki93mQc9frrTf3Ko/mWmYLFSXPQ0HAxV40s6meri50/mrS7PyeCenMP9sjZAoRmqdpKoJPoh6mk+m2h8YWLYOMgWD68chzDTLCfAaa3X5XLsDZIaF65PZYq71w/eu66mFirzWJ89fabM+OJiKUFgGUtEwVtLrqwIQ7/UVj6YaOVwT6B4mIY1Gp5rU+UGi7fpas9WrcH4Xa2X7rSbzM8UE+bHU8G0lAK7XKdvBkmcIPlKa8C5HTonv6k5NtlYvDXtjOroy4FbuK3uhDiap9od3BvUJrRstL6yeMYPfzkKJDnf3fjZJDGs21du37zQmgd5q8oFgvw8mU42XL/R4+6gxfu8t5xrnKvs8g3JqagbKfbXZRh1ANf5m/YEtaNgPqwz7ncRBVSFYqfKZgbWKiRM9znKsXDhyYHhjPZDoiOyfkGKFgE8YoZ7JUquMOTchWsCIb9WPTyQKgse6ta1cGBZh5YJaxjU4tltWbTVeF1hN2OqCvcye4CDA++DFbosD9udUcToNKkFPp8Keay68B/wEGHJmPw2MWNvsYQzI2X/DsPRYHezBP5pPzW6mt+kl7Iv0gtj51OrZy4O6NwTQEdoWiAEMqyv3hzCeOfsFCQHGdteq2OJryzsNWziw1LnGco8dDbVlpMHio8fqRwTmh3UHPgKrP6zn/fFqT3fgH/+D/7L763/zP1Rv8lz7mwcXPLAv5iukXxy4PT1SSJ7CgiaTqdLpxJ6SxgAjJJ2VqqrW7ILCAk8/2EkUccHB002AQcTAlESWQwdFsW28LcbM/Eb9eBlkvMcZuZSW8w1g0TzJ9s23AGhFssv3IiAKECqwXxyy4mCWIFU3aIek3r04DFtSn2msCUYi9RHGDdLmqboDHq+JMpgLTBrj2pKmdMTPoxGl4eIaan+uGCn0SZb2O6DnxOn4cyZFAA8DoBjAsjBOfepqtyevNXweWxUZyesUD4CjgIinpi3pVGUfzBS1LDkqPdEecYDD+ehjk0AB3TcgHMIIuD8k7IYG1hNcs4VgyxSqskezAJ+kYmYI9oJE1FPniLAjKR3jOfrkzxpkicHX68n6oWegkzAZwDxfnxk0AFd4uAFgnBKS8emiqMLvFJCX4g7fQQAEy4XwCUQKWZl1iAdevjuYZTZZzv2ZAcKSyVSHhxuztPB4XD/iT3qvIXJ/2BLJTAmsPVtVINHvazybBcnVsK/+IHKqej8FxE9V1WMNh4SVtToZqCRtAAAgAElEQVRGZWCzRquwrrBZMIsNT9DgBSd88U7efIH5BAh6MvS3tQA3bHuyuYBxtNHuOlcyGmmET1NKEXji7Xawyfh6Gl0YoYAKgAyFfdJo/B1UYw87irTaTGreLwz3Y1LI+VkABs1AReGHFZgCbvYB1ip1eE/FAw8QkDNBXzKgh8yvjdRPR8oOMGFIoC3tmcpj3j8eNFmt1BX4RVVhffq94sfEbhJg3ZXFKd3XHrdHleVGgz6erYmKrK/x2TMdGwrfo5ojIVlI9JYq8p6GE8CPIIFFyrbf7DVfTG33sMse1TtiFZJqdv7azT7gCT8bDy/AWfuENq3Z5QE0KkPQiumisOtgKFOQ9+2P6Ea3AVQpFcUAAwAKA2HsBWBsn10GFP1I+b4w2yeKDw4TG01XKssgo+dG7NaPGk/nIWwL9qwTxoPk0ntYm1mCBmuPYt6gXVer5tmx70QMoaT7m7caDHoOZ4L1FgIEAdXZOxoV67VGq9fabd9pOiXwI7K32WB4obqimA8/k4EXDCoPQHrcq/vwjJJRYLCGFDC/dx5TkVDccu+Rd58CjgBFKiwdUh2yjUMo+kjzAVn7rN1axe7GkjdSiQFhGDTQUMOitR3EFMZeGArwi4aWxs5S+slIh4c7TVdj1YeNCJHm/bTksWu13RQam81KwnWs4Zh9JYBUwfIApLlUUb7XcIDkNZNamC1Ozzgxu2mOxg7j4Ll2VWEvTHtnErBR7lXkB01nS6c/w4YheNFBLz5bAPL4OICABHI1qnMSrtc6uwQIAvglkbxWUdSaDsP+OxoSQpVriJQQ2eeJnUjKXZfgL0uATAhJxHOW4RBMUoYNDh86InvcazSchmTvwUAloYuAfG2rQ1FqMlsazLYw+YlZf8QjNPN+V9UA9I3Za/i29lN8I/vaPnzQfD5Xnhf65ttvdX5+rsmIcCzAsgC+MrgEgIAhZ8seA5xH5cWd+v3GISlqCfTbBWCzGfh5mtVd9RXBymWPYXCFRBK6ru9BJIYv7BXsx2aT21/Vh9OJ+R18Ceu8Nqt5Nhsq533sj5TlH5zmPBoMLOXmF99ruVp6JgLTzyFJGGOsFur2a7XxyFJi1iiAXZ4dtD9sLXHd4We4utB2vXWi+sXlc8vC8xKgI9J4NAu2CvXR7wH1T7nL9O7dB78n93cPZo2zn93dvdFPf+9n6nVzldVR17ffq2m3mk4HevPmG82mcwPorP1vvvmN2WLsU/f3j0r6Z1rMLv1uFWVu1cIme1A66Hl4CFDEIAQG4PWH95pd9PVwt1O/S5VlgKmAeInZ/8N4oGScaskQqRdrPImVDgklTLx+vvrVv9JqOdfF2cJA8W6308UZFhAwzTq9fUcA2Wtt1jvNF+d69+ZGV8+e65A/KEkr/fjHX2qxONd6t/G+MBmz3vvK95kuLi59vw4w0nc7rVYLDbGTaAl9HJkNzxa82629/16en+v+Ya2f/t7P9f/+iz/Tz3/+C11/uPU9evHyudbrR93e3+rVp58FRnaWGdSfzWFrFzpbfuJ1Tqmz3+81GIxCeng/0Xg+U7bf+RoXL17o/rtvzEB9/ZOfqixrbR8JSy0caDWfj/2cAKIO29zDSLzO5/OZthvYy8Hn/+JsosP2UbM5azHTfL5U3M00WS0MFhFKuN8/+nwn0FDxmZJj0AYxoGwIjGMWOMOXdKvI/qAjdVWrqng0iJPAVh1c6jgcK9/cOoASIKurAMPxqsefeKRqh2UVg5KtjglAtTRbrIIlTxzrsGFoBpjFsAupOvtMqhpG9XhsWTS1d7knzHWgPMsMrhHEOZ3P1Cdk7rBVf5SoeLh2zZS3scbTCw8OAKia8uAAzgH754B3G4AT+6VQzxX7XMPFc5X7TANYkL2erVmwQMFju8f+yVlN3cKA/HAIbEgk5+lQh/UuvKNn7HWlBxK9tDBZo8gapdSunDkMxVgE1L3UOPz/Cibn0eny9tGnzukqFbB5E4C8EIDJhlFWnGGRNttH0dswTMLPHeYhfQPhTbD54zF9AHYDqDoqe4pXeeRaoc95EXc6MkCybwghv0HRZYVc9SF8jTo93lxr9YzhyNGqBBMyHBrYqjcaqYMZj7VB2arc7pRQJ9FXZcjfGz+v6CxVme/dh1GXUWf3OS8YcjKgIPUeoDVOFSUDNYdMR1QPY3IXIACgQki8fugXvH+2tWJbC4RhfJRwLQwpQoBj8MQOakPXNye/fwaYUR9WPwAmZxgbOsDwxuxY6ir78TMYtSVYGFR2ALlW6gR/WGw4sCzgezXVtZVmgJzBYxeLhie7IoaxqDvo8ahDuU5s5vBbzzwESgesdWwXBlY9Ut84VDeq1B4HSkZLPd7daHWOPRDX92SZFoboBOPVdaHBYCZse7kG+okoxoYghLcy1Are0YDWe9fFDBayLUF/sb1vi5zgsKEq1Dj9noaXf/cjzvQReflB3YGPC/4H9bg/XuzTHfjf/sf/tPtbf+c/0fvrTJ+8+ERttdfD5k4dhYwPrb7Gk6mbZVgNFG53txT+IzdpMWCNTcJbf81sDqCFiCtI3WqYQxS8+CgVyBVJmh7Yv8kjaxgddakaw/LJMzdsafpC6lFgDMyA6fWWp8MzBD85MfaI3yGHdKaSZGOkHfaSCv6rdIuNWU98GQ06XXKsHqEQ7U4NzFXk2KSCZ7WqdqPR9NLTf4C81lPRVPH48iQ7AStkm0BCvQ2hFYQTmcnp5I7QHPrzgToB6ECRwp92rxbJKgCQk0pPPn5HmAPIxE/JwAA91loDEuP5Vik7bC0DdYI1ju6ksNdbAyNJjPcrjNd+8Gs7+fm0AC3jVSD12WQeEwbkM8GmgH+PR+QTc7dBEkqhXRB6gp9ko8oN5VQVBR/FPcVbjCE9tggw+JhcE4bAs0aGSROdBp8wpJEtoB/XD5DNeB7g5STfh6FRbkIAEHJzPPuGczcITpLvUwgF5gnSJCRFRREa4tXiXIc9CeKxGwICBbivZb03AMQzzvLQiABQUdQAlgxHqRkuqYFBfI9Y2wBb+EUhr58oii8DkNXbBV9S0lENMMAI/HOQ3KFdnp7DWgrJ1JaI238VZoUrVfUIpujtlW3XSjVSfzD3/XLBbZZcSD42kGPJJyEL1K0Dp5NzLw2uAJKxhhuKOZiKgGYjA0VNkYXi2GwuGimLPt1IdhGSvJF2m5uQtIvcuXdiTzuErK9dtvWUfTqeW9o4mkyUZxstJgN9/91vnXw6mc3NjBiNJ9ofaDrHqopW49HcxSyhIbBvkMkmg4nKjCCDRw2TXLfvry0lffbydWAW2IYyeMk1TWrG6zECuO6pLnLV5V7JibFFwXvIDjoWd/Y9XiwvbaywOxSaLefeVyJAoCg2O8ywbZPrkD1qsbg0m43mBbkwDSn2AUi+YrPWCGQAGNka2HKDlK7U1IVuPnyn3Xqns/MrnZ0t9P7993r56e+ZvQuzoQeYjfzxiMwy0nC8MLAMW7osDkpTGhcYgzDCafLWBjRhYHOviyKwNvn8eKoBTALIOg8Q1l5TqaIxZGiVbQRWxefqTz4xy7rI7sxqAqyFfVKTztz19PCw0Xh+7sAjs+XsK7kO9hd4xBKgAf5qRiYekkcVewYpkRksgHCAiwxu+DyD0Znf+8Awh7lGknVPoyENE0Mt3vMg276/RR651fMXn+jN27d+b7abzMBMWTyEEIk49jUtFwySAO+w+jjq/JMvHTxyRLaf5WZtEdLDWg4BSqXPiAhfw6LQMV4o392FII0jTBxCUGDA9LXfPWrz8MEM3YvLV4phwTOo6jNgS3R7fa8Xn7x2L8WQhveKswnmM+AjfR/MJ5o8GLmtDrq5eavdQ6WzxQvdXH+vvFprNBvbo3o24WfXenb5zMNGrDc4O+3RCCutbrRdbzQ9OzdZ3nsP37cs1cVcD2FbbRj6EYpWlEpGY1V7AOiFPSaLbK+qyO0FmQzwvsRmo1W/rbTZ7gw6cX9hOhHEMxykysqdA3m++/Z7LVfP9Ovf/Fpn50v1m0QFn/flS58Ll2dnljm3SEHhUu8zzSYz+1oiUWUYMpiO1drKRE7QZogKo/Cbb77S7uGgzebGwGbXDfT+w3e6fD7UsRdrPrswiAs7+OH+Wr2o0XQ61XzxicG3HIZfXRuAYy9P4kQXFxfKdgT8ZfbGLXKGcxMNR7Gev3jhewDoz9nDdTPkGU0n9jT80Zc/0ddf/cqDO/al8WCkzz773CzGV5+88uAoy3dmGA4nY91++KBRQsJ0bUBwMps6hC4D3DipJwwQDlPdPwDyfen9AOB8t3m0bcHVxZU9HPMKX/cwbyxrfJQBrKfabwnXHGg2XWqQEko4VJ3vg89kWmoyeam2YqCXK8tulaRjD5wOGzyFEw8tR8NUwwng5M5n4PW7a52vVr6frrnGZxqdXanZ32kwgUXZKk3nvo7JNFGDgqIXPLDZY/nchMg1DYPHmUqGjDGDqdosZO5lwlmlWrv9vUbDudLR0kBmvifQ7kIDhtJo32GzAYaUMPGDwsORfICevc6gKnse9aH9L09KJQCVwWSpY9WqqHYGdmB08nwHg7GZiQRjAoBaLcPgtQ/AHBtIHaaXmixnZgFzricMcvBqPASpLxvdcDLTd99+YwD+0hLzYIbCO1jsN+rDrG5zP/ds39hCpT9MVRdrFWWp1dkr1fhmw+gvS6eMAxBfvPrUnyfPcu/rh8NegyTVlM9jr0pUMkFFRVgOYYkEBkUM47CV2OLxymYwDHYmnOlHVDqoAuZqukTpeBg8GiE07O+MZW0fCaPrW+rPsBArkVKxRpOlmvygLmkUNZliauEjP4sz7lS/HQLj+LDbazBb2K+S57T+cK3xYm5WHSoK+KMw6Nv6YGl3tgF8xcYDCw5pQPI6EnGDVcFzn1oyeOjWrlE7AijN/A8scvZuVGAehj4NmkrsiIaqM/YHLIJgkwPKYqWRnnzGsXCglB4Gb1dqYv+KlG03yu0FGgc7FU090AY0zqtcs7OV91UGc3Gvr/74ZE+BB3hdq6pztQ7SjZUM0hB6FLWKGVBCPujPnFBvZVZVqwE07JFNN1eRb5RMGCojNye0C+AWPiW5CYRasl5RvKDOoebf6AgJxGucz3H0fu+gqTrYhpnMgFkaKo4MCyIslhJFzUHbx0cdssY1TX1sNZsz3A3SdPZB+jLO8vKwd17EhBBCgFVY/LaSQvFwVNeHOU09G/ybCfszI912RYmBaXta8zzxy8/3GibUOI0GY1LuUQvA9gwmZ/7+ZsAzaX+qKUqp3/h5wnztw+hk0IDyz77BvH/0IeGePe0HVtFVwcajqNYauk5nIADAy+8BdxkBQtTIQg8TB3WLkeFTCJVViceQg4E/sT2KrchjoB1UKjwpB87Sn5ysyKiF9+tWsxV9JD3kiShhmzH6FoBjbO54ryEMlKq2tzr2hhrOGcxSy+Bx3PnZlR72sA5CPgODs3jx73/EmT5CLz+oO/Bxwf+gHvfHi326A//4H/7X3V/7G/+ByjZVlRXqd7Xu1veaLpYaYtxOsrSlpUjm8XMP4AtNOqwOQAs8z2gISGXmQNvtYMoAFpz86BhKJ4mLRBggHPQGvcrck0EYXUylYdgNplP1uqGN+fH/oYlD8kgQQF7mmp/PVWQb9ZAn2kcKWR9Jzcir8PshBbKvwSjRFkbCYmoZMpJTPJmQLOWH3MU7AGhVZZZ5AiCXJQxZZDmwAyI3LQA6s4uXakoM6GHmMS0FfMBPCUALaSjBBwM35hQYluP5QAWQRCZzUF3uDMDY+9IG7oACT76LraIm1nb3VrP5zPIvjOLxX6qKg1k7Zxef6uHmWg8Pd3r+4txm7ueXnyg7EFYUq/T1DbXd77Rcnhn4qvBGSvqeyg8oHmGUneSNFFaEeyARr/bIs0J6JqwdpOM0Q5sNDUal0XTmpvYAmxWZ5PHo5huGCvLUqAspqBTeSILjNIQIEJ5J4rSlrtneLC1YBiSCzyY8i8oSMMA7Emwnk8DscakX9bTZbAxA0fANR4k2263ms6tT6BDpopUOh50b5qJptTy7VF4UGo3GenzAozckyC/mK0vkYPYMUgISaB4HGg6myrZ7TRbBu3e/zTRfXFmm+vDwxh6Js9WlyozmCGYnxX+lw/69JhMYhX03VwACXC//df0AFuUZQU5IhgIzNBZp49OQPpoOPFFHQsy6Bfx2Y95rNFtO9f6bb/T8xWcnd9C+MrMmU/U6EkkLlWWrXVbr9u57S56LrNUf/Owvu6nLPc1HglZaLmdGLenisfT82fkJ3E8sTWYWMBynblAAEt6/f28wazye6ObmgybTiY7lUWszmBb+89v7m0BA68UqCzzsCK5ChkaKLeEUfbOH6C3KfKuUe9J1yopC51fPtTx7pTEsPN7rJtKHD++132/tN3d/e2dPTp71fr/R69dfeBAxjmm+G73+9Ef67bdvnGR+fftB09lI6/t77Xf4GwL2TPXljz8z6BO3qa6vP+j161c6VJlThL9/C2MPBsNB2YF3tq+zs5keNo9mBgPcFrDv60ars6UD3O5ur/2MLy8/M5tqu32wpPz29k6LycLPFCnl8gzfz6PXV5ZvNR6P9Pbdtd+r8TD1O7nbbDWbTXW/flTUdDpkSGEPqmqsEQDYKgdXTCdzAxJv3nyvFy+udP3uO+13W108f+1U+eXi3Neb5XttdxtVh9KhD2eXV35PATx//Zuv7E+3LwotFmdqS0BdQBBpthz53d6vQ2jfZDIyKPfm3bW+/PL3LGWfzhiipVqvc0taV/Opzs9Xur1f6+3br7XZ3Ors7Fyz+ZUllO/evNF8NtTusNH+QOMTaTKe6fHxUcXuUePxwLLO8Jxo0kp79mItgYfobn8wCEtoyf/3Z19rtUh09fy5fv3r35oNB1OHRpIzgEbn/PJcjw9bh13dvNvq+bPnfn+iBBlj7ev57rt3+kt/8Y/0m9/+Rq9evbZdDWfE9fWN33++R1nsbIvBs1guLlTkDKx6fl8eHra2Zvn8R6/tqQeDZZ/t9erTT8z44pnQKBK81hRIlgv94o/+ovZF6Xu138F64kyIDCjDQuS8POQEGAaPUBKbAQDrrmdwxOy+7dryQgey4dc5GBpEgX3Evl0c8PpM1VWHsO/4nD4qGo1CYHPTGPgo8G1Fiosn9gjADtuJROPlmSWp6XBgBieMTACmAaFl/B7wsjwqHS7VZEf1RmN/nxAI6WmdG1KGGLbGduNJsAdybsCCB4OhNN5VxtAuVgxrzeALezuTgtZgPgMh2G9RB/M3N5OzD8urAWjc29uvrvsaAjgmfdUM/ZowRALkpaMGvOQeJOnI1i9VflBdbPwe4wXOWQwYRc3Bcx5PZ7q+f9ByNleVM1SJPKwbTwZar++9dibjpesBEq6niwurBLbbDwb/bFtjOTNDksIS3sFkrpQkcbVmQtuqVrGSURgaAVTCGGTzjEmWLzMPgx8/4C2PVUWu8RhrpcQgHc9qt1l7zTOcdhgTNUlWn84e6h2UPrAqI4et7HcbM7AJ0WLQyfpCbs87x7VTd4wnI/sElnhf4kVNzTMeBCuJvlxXTKZzA+z4KFdYfjTSIJ37LF1vrzWZjBXhmdiD7ZhrNsPCCI/rTuPVpZpyq+32XvPZXPvtoxljQ5Q/qC+a2mdx0zB8C8FNo+W5ssNGs9lYZY3El4io1MngDBVY+9gZAfgWOdYHjYPWGHRvHu5DWnrJfrLQYDpXV1be39gfl2dLvzNv336nxeKVzs4u/PyoHRLOJlZyVdovHDUQzEvObOsZilrpAvYdw9lY2RaG+1lQLBHqyvtpCw4AMeraEJx1JMTPKhfqRViafNSwDopdoW220ycvPwne7g0+/qShRyo3a+32uVYXV+qPhir3vOfUqSG0a7+9t40FNdR4OLYPMCPzuuD+9rV5eKPRfKymZOA98t7CIR/2C4BJLJqOtmigLjzsAd4BJEOMGR6g/cFIVVPaNmgJAItCKonUIrE3a57BYqLeZGb8yfZPTWAKMhxmjTTHns+xDuZlU7guKD24mKgrMxVZptH8zEMuglMXi4UHBqPlXNnjg2K8hqNW221g1KK2GM2XtiHrpX093t9rsZwrJkTXjmBH1yn8f4tUKD56Pe3yXBPvO62OOXsMANfJXoqh3WCubPeo4SQxm57+BuY+5xdWRGVVaHVxpse7W43x0iVroYqU8mwgPMDyJ8gQVRA7UX041f60ASeVEwxcBsncN2fnogRiwBFYjgxVbWvG/u5+AtYmgCd+5bl2929N5Jgun2k0mvj6NXzpoCTe5xB0mIQsLwIkAZApvFnbsEohNQBqmkk8CsxRlEY877Kxr72Nyxosi1giFPGBRNJzoB6fl7/Aa/XoMCpmbHuTaBYGhR3K59BeCCylg1fZewxKc67xcQiSi48eAMZJCNoN/8H+rFXX1JFD793pKATDRvE8qI1YaISGPvlTO0DYaW+n/gPVHrY1fKuQQdBPscliKBcUg1j4lPnaXxdUf+zhQTXBekyx2BlendSPIaQ2qJYAYgs1BEWikLI9CmfcQXHKfUHhwveBQFJ7kGICAdZNg9jsbp4f92f8/KPH6kfk5Yd1Bz4Cqz+s5/3xak934H/5H/5u9x//Z/+FHjalmTq9ttJkvlRWhAY1ZuJ6SiRGUgdTkknv5dVLVRWS6r2b6YuL5yry1kXp9Hypx+t3PujMskkGZrvZKzJKtd3sdPXimbIDyeTBo5QGkeI/Hk/tS0NBWWal5ehv3n2rf/3Vr/TP//n/rXfv3+vHP/nCKaPT0Vgfrt9qvpgFULfX14+++LHefVi7Yby8WOryEhDyYGAVxVHV7JygSeNz/eGDbu9u7S33h3/4C5uP1/VR799d6y98+Rcs+QIYeHx8MIh8dnmh+/sPBhsXi6vAPstovmuzOgA8aKj7SbA7oKGpqkbjSWJp2yCdufmCSQdoAziDx1pRVFrMl9rt3uvm5jYEAfRjvfzkyk0aBen1zaNGw5GlfO/evXNjCQCMVxvMIxoVGk6k8fhcTRcLJ1dS4FO8PDw8aL3eKDuUIToCf9mu0RzwjMl9j+YvVdniwcnkFeZcYx+t67tbnV9cOaWXghHwiWdIoXn17MoN3RAJcFHr/GKh3e5O2w0M0rnqqqef//4X2mwf9P1371zA0Izf3n4w2+fu7sFhCCQOUx1++sVnuru9d8O22291eQnrKdeXX36hr3/9jX1vuX9JHLkh+slPvtTd7a1+89UHPd7XOj+LdHX1TNfXd76mNBnqzRs+CyFFkZaLkVldLz85czDpxeWln/P6ca3VcmkGLF576SiEe43Hc4dW0DwuVwvNZxODZjwzQOE0BvAkwGDnGhQQeF/s9Pnnn+vm/sEgI6DgcrbUZ59+pm+//UZnF8i3Kz+T6XSiYZposVr5Oj9cv9diNte7t2/1x3/ll/r119/oZz/7fd3e3Jjphpzz2ctPNV9d6MsfPde7N99YNvzP/un/5TWT1Qf9pT/+K5qMF3r39sbhGa9evdI/+Sf/SO/ff6O/8Tf/ltJ0pq9/9ZWKOlOc9Cy54+tg1r3+5BO9u77Tq88+08Nmo7e//UqXl5d6//6Nrp490/rxQdfX1/r5L/5Qn73+sb76+l+7wc+Lve7vPuiXv/zL2my2+uqrr/S3/uRPvFZff/LS6+2333yrukv0/v07vXjxzInQn33+mc5Xl/pnf/pP9cu/8ksPV0gYH09SvXv7QbPpSq8+Odef/umfuiH46U9/5nv4+3/wc314/1afvnqt+7utfvx7P9Wvv/5a3337tY7H0g3wxdWZC3CGGNMZyc4w7JGubnTIKzfiFLywoO7ubu2HB/LIfoVM9/MvfqR9dtACn7fbtRmSSMF5956/eKnNw96N5Gp1poeHew+JeIbPnz8PoO4Xn5ptFU0W2r19b4ApJfCrZWix1XJx5hCT2XKl/fZWw8lAvelc0Wbnps7pt9nBay+9OFe7XuvolOWhCqTkV8/Vbrcu4B20RBBFReBXpaiB7USMHe/1KAxx2A9g9cCsBuAYhICzCCkxPI280tvv3+ny8swN22q18jo97HPvz3jrISUtdx9UVMjcFhqevQyMbtiah/vQY8LIx3PRxN69WtiIQ5i1NOAQhhi4SXm20wSAgma/IvhppR4hGYD2OySoI4nEYZLpZwt1BYztzs353cOdgVdk8+PlSl1OGE+pugPcC2GF7HX4f8NAQnb/uF4b3EXWz68gRaS5pCE8Kj/gBY09CuFNO4MO/NogvU0GWpxdOXAxz2uNpwS2IdnMDa6xT7jROxaKRxMdYWP3hoHd0i+Ur98pHV1aheEAPgOUsGHwluP3IfzJhShergRuwKhG5eAEethssKRCQCI2GT3YdElo6v0L0LEKaoEB3pAN4Vqthnhm+j5EKo4MPbEfgTkV1nvw4yEdHGYZgyDsSE7SS6+Mk1TyFFbI/mvmmU+SECQVLG5CoJG9ix2WBVMIQDi1Fx7eqADFTXVi5vZhMMNcLtUWNJ+oD1ptHu+U9DuNJlMHU1KLTEZD7yHIPAtYjbC29rkqBp6w+Maw7WA8opXBu68x8M1gDoBhBCuWcLZeYgZ+VmaKkf1GiUr8Rrmmk3g3K0qf2/PZ0t6zhNf8+Bc/V5WtQ1hYCqsxMxMO1ix1kT/TiSkODoGdksMCxxMrMsoatcTI7FkkyfZcbfo6f3GhZvtgeXSSDC2DRqkCs5R6yAAF6wxAhSAmhrWc9SiBJmMzuPH9Q1bNPe9grtU2nFfMdIAPgx2D3xyj4NpuHjRkz84OPjt4dgzL7VAEQGNoMzDq8L/lMzA0CDYODGhQ7AByNh5UsOcFpulEeQWoF1RDWFWM09gM8nTE3jvUbLXSsQ4DqpA8flSFjcFsrN6xNZMWOwrWFDUAzPDDGsZ7pJSwP9iURxjDO1VNrdd/4ScOzGMYjNXN97/5jYdYi9XSUn+uZnEBKxtfW7zSYZRFKvLc+98e8DIdGsC2zY0ag2xsVACIYFx5gQy1rz8AACAASURBVD0WjlWphgytSRSnTsC/krlJy3A4DrYd641BoMF4KmycY/xX8c/uRdo9brS8xFaHYKrWQBJ7NMFo2KSwNhhQMnQipAhVS1WcPJGbQtvtne0BqoKz68yDXQAyrp8Be4K1EeFpWKDw1iYwVHP/rNlyaUDJJIkIQPoxhN0xjAEMRmGTQmjguaM2GhiERIGB7zd1Tt20tquYrwiAyjQaE9QXrIPicaIG4Jenl4zUovYipwGmJOx6PEkBN9VYYZawt8NC7LrwLGBa73ZmrzN82m8ZTo59PSgCeG6Pd/cOAUtXS7Uw4cl1QAGHzcntO+8NB/ysJ2Pvl6PFXJubGyVxHAYLMEYHiQc6KJ6KPQN7LGBK50a0FbY4YS9G3TJeAADipdmYeT+azTygteUNIVJdz7XwPi81npIonwfv/ygMPACFAzW0CwA7zFlnGXD+hgDbXhx8uIXUHeVTYCMEyyn881POO9RMY5WbXcDxkqX3VepoggxrmOx4QC/Pg3KuB/k0D6A49T8WQTzfmPUGsIpaEKASkBm2LsOvo0Mz8Y51iBOMUvq1fquDgxV7Pjejtq8hzO7xLIThAaj+jnkK0FmhdfA1sxaChzjnFQquoOSAkcwuTc/WVqFOAUy2z3vXKts9aDDifswCSA6btcOCDVuYALo6WPAI2SXc49KKh5M1jm26/vxs606WIS5I+gztsAnAxoZni7cqFj+VJhdYTQVyzGFzZwssyDGwTbHnCnke2FUV6p3YqDwH2PrUHCHIAqZu7bXf7NbqT8dq9nsls5Wi/i8/4kwfkZcf1B34uOB/UI/748U+3YF/9L/+N90v/ujfUUSQT93Yi+788lK7rHTTQTMDW5XD5ZDtzKi5f3jQfHHmBh9PRkKimMZP5xcG87ZInwf9UBj1+7q9udPlsyv/nY3KPcWs7QRAQcuBauZNmtovE4sBCniamz5Jzb06sFLcXEb6l//yX1iyNh1PLXfD3P/rr772VHm5woCetuCo+9sPWm8e9Ozq0vIxpKC7XeG0VhhLn376qYsu5M3LJUzVkO5KwYZUkYZpPBoo26/dNFAsjeeB+fnuzb0+/8nv29cKmXmGPHl+Yek+UmR8nCaThQvwLu1p0JMqpEM1jQSFOkmbeLwyeY40ny8cKDM7v7CMBOYejE6nUwOiJqmbF+4/BQEMABp6WKpIeij6qpxQLAIuYIOG1F1YmzB/5kuaaZi/TgwwIwGLASSNSB0pmikWD9tSi9k0MKa6o3Z4lXk6TsHc899xH2C28LzKGr+p2B6MgCOEMBAKQXp125KOTbLqyDYQ589eWrpNKANFH7K0s6sXGgBk3d27WaRYSiIYRjBsQmgJwBLemPf3a43HSxd8lvg7rCowUfMiFI/j8VQHvEK5L6ZTRWbLksxKkU9YhoufhtRV5NiJ11Dax5OO9PYgqaVZpZjGjwrA0gEk8Ynb0QEM0aShUg4S0gp7AhrjphaputOLS+XbvQvg0WRhz6vDlsCHWSgiDZDAFEGSFApQpM4hEgxJI6zl1kw3pGaw4viayXzuIrvrjVXX+LYdzZoGzKiqtQazcwNRsJFh2vJe8YyQJTEgiHsDjecr7dcPZkPDGkS6V5WwWhPL/m5u73RxeaXvvv9W83HfQTywghka8O7zPGDNAhyVNPv9SM8uz80yh3WawYKczTx4WMxm2m13Ojs7U3bILI/ebfH2SuzHCcg2myGTpfkBjEo1no31cPfe74XtO/pB8jqezPw+8nbXDT6WA+3WyNUIYCC0KzC/ZvizDgHrTRuzzHixXEnJ0FJRh5XFyGMJUCkVg4hjt4HEmD7E3pYj9ZBI894WmdoTG4/1CdshNJ4BhGLAYGmmU7qdM+51C1LBPsXecPb8pTpCXI6wwWvL/PC+BPA067utA+B5CmUp88zvJQFP9vY7Y8+aOaityhtNFyuDZrwXgCf4diLfc0M9ConRvBsw7aoNHshDdagLCOUB5Kxqpb2B1yq/2EO49yMYXep0//Z7rc7ODHoik0RGCqDE9yv3txpgrTFY6Qj7BPDYzVHwAaY5AaQN7HjOFHz5SALm1SP8DuCTvSqEmyFhZC9BntqUMNE7DaYhPA4gkqELzXbjwBN8YPv2ZzYeyDuEZza2IIPYSgOHTAAg4LDR9QOTkn7Jae3Mb45qeZ97PdUMF6La/qKoQQlG7A35mYCasJ9SD3BgjWKNI1t44JeLl2phdYQHgzDLnoLP7SvbqTN9lCFVqbbK0JEqHsDOwpaExhVJ+/4k2UQaGb6BfeoI+WAP5nvYtqF2Uxk8sQnOgwFFyAdsI+xjCHAKPtCcLazPpjiYdRwYUUhNeZ9C6jHXxpnN0IF0cCSTvQjZJfYY3D/ALRiY/HvsR05qS5/fsDaxNABgPYHBlmJyw7NgxUOoEarbEt9jmtwQtMWexrvKNZr9SlBeEqmrgoQbqCjfPbjZ9v5QUXdUZnEi+WcfBvQwKG1pMeoRZM9IV3PFgPw2W838zMzo5KxgqMF5RWNPABbMX5h+8wWURYMR2zUBiKnvHc+V6wQ0hOHKgHU2DuFiMDZ5X9jDCXzC4gKf3bEtQbDUwOua9U4oGGxLwqR62meVGet4I/v+4+XcFBoB9jDg6HpqCWyp9vY+xjKJ4aZXxREmfanx7Nx1lO9l12kwnylfb7x22H/sOcjZ1EpFWXh/GI+GHr5yxmOXA1OzwXPYoA/hTOw9WP+MNcbXlQCwhHd4fzr3OP+CTN9hbwKAZyiRKhlOgrz3SPgXA2Ne8RAkQ72BlLjONxL2T/HQNRx7OXUMQU9c33rLOo3932hCyB/DtZGHCvgLozRC6cHeQLDUeBZ8eNn32PPZ2/Acvfcgc+iaiD2Y9wEWH88QCwpmt7vDXuMp6ir2akI5Bx7mGzm1DRNexVhvFBqOJooJfIItx4UxcGAgHQfVC+w4bHiQTMdR5/tD2NZoPHDNNF08PzH6sP3gfem7hoIlDQsz225tZwCbEtUClipVic85TODSg4WGkNUK5UltxnvEcAK276EKHup4irJfAqzjaQ7QhQXNENuWPHiJY5UzmelYVq6z8C117QbhoG09MAPshmHOfme/c7yfK4AoXt1CRVZ7ID0/WxkMfbh/sPcoYHvMsJD7WQHJgysGa5nNBsVO4vcNAI7hhkOVYFriJ8zZQr01W5g1yHntd7QkvIq1NdRhs/HeA0jJvTswSIxTBz51AHN17XOmtpIMqTaBRpXBcKxaUL0ZDI14L2LlrnfDewygRj3CkIO6OZliC5bZ0oV1RU3EPjM5P5PKg7qIfWdqeX+5XQdbsyH7MWA8Fi4Lg7BubNjv7C/d07HehcwEAgdzgttYl4VZydhLmOHoawF0RPnE1/EMZMsbgq/Cc+wrK/YaTlcameXLOthr/XCns8XCdTT7EM/2SOBsclJS+cxiTwSUxKIMr9EwEGOvqIvvvI+hThwkYyVkJXSponSoluBZs0GR4rOHI6lnyvDkeUrwZTiz7D/KJIIXrQfDFbZ7WNdpih/+CWY5heLyb+iP2ItskWVyLMqnnZLxRNW2Ujo7C17cSawa9jp1ij1VWWghzDYEhQawlT0ZULc9AnaS2YCFWQjs4nm3zebPw0tPTTDDV1dOsFgZItq6hKAr/MwvJAJWo6MDdNti7/0Yr3HuX0NAoIebrCHscNiXGfQw0oZBi4JvYqucdPiLjzjTR+jlB3UHPi74H9Tj/nixT3fg//yH/233y7/+72kwOTcrbjEZarffqwOAazkQASO3loYCQM3nU93c3JhpNZ0sdXm1Un0keAcHnFDw4AdXMMVLCIGYGtRE8nz17MK+e7A000Gs6+t3Zji68Tginw5NGEzPAKohOccvKDOD6/zFC11/952K6tFTQbM/8LBKU8vGAWRhkBAg8P76rYt7ANzLq3P7U6WDqcYTpGCkTce6OL8ycExa9fs3XxvcDL1tT9Pp3ExWAB+mp8UhNAOP25sQtKKRkvFSb7/9tZarqUZDpPE9HfZrT8H3m0cXEwCa282dwb7V8srAQt0FoCKEs+CHCQgxtHn+NQnmZ4DWNP0wInu+18hq+Xoz7gACYQ/XtaV9AQQONgCwKgivsDwUmTghA/DUjoBOjYtQCjdAhabKtNuu3ezRiK03e52fP3NNCJhArTxdLgxiAN4BJBAKgR/aCONHPEG7o2X4CYm2yURVdTAg9K/+7Ff6wz/6q2YQ5cXm1ODNA9OJtOem0Whxpu+++rWunr0wGMyzGl/A6MArqvQ6gx3KugO8oxHiOvcb1iNecpmf//nZmSI8w6Kebm6u9fLlJwbzYNm8evWJ+mlP+8e1dtuDpWGsTWCCob1JCQc6Wo6GdHqKfI55Omw1inSkniQdN6Xu7u90efFCvXTqMICYqToWAYeN7j+80/nz58HHtggMC5oKA6gwBmEPUfTRxJ6m9wB+sJkNSAyRzWYGFx8fHrVarBS1sMikDUyX15+pzQrL+iaXL9zElIfHIO+lMC/X2m3eaH7+mYs5LDQAyiPrgAmYKyy/I8wnhAREyjZ3blphEFCQ2xeZ4UqH7HWr84szxKwGDj68e+d3BSYNTFuak9X53HvGckWQ21EP97duYAkuQma/3e7cgH/66edubp2emu/8PWhC7x+3+uJnfxD86vZrlcVRi6uXKjaPGgxZ95mmAMXjM3X7vYtjgjtgiGOBMF4Flsj6cafzqxe2dRhOJl4rLb7D7GH8SobKbwjMSj3IabvcAAjMNVfzeJUdtlrf3ejs9Wtt3gePTt53ZNJsCqRll2UAc3luw8lUdV4JdhuS2gXNF96ZpHdjJUL6N8ES+N4eQ9PN9fDerZ49U5nvNBhMFcUjIBWznmlMkMUFK5HWoQjpaKDd472mcwYKAHgzXw8hX6wlAEe8CQBDBoRCrRk+4IkXKd9tXeCP8XKFdXNA5jtWNB5p90Dq9VIaDlSs7y1LZgd3nwLIS2NAYE9TOUU345mQWo8VzPncgFjdDhWPzhwOUpUbJybjMYpNBP5opH8jsbXXLKnMda5j2dnnuim2iidDdSVNCMMjmvKe4gEpuz2/Dx1rJk2VPTLYSoIPZzJQCvsDgOEYhk7IyO1Lhy9ckdsz0Mwf9VUeaLz52iA1Z10SasMgineb9YDUECb28uKVumagqj1qMEm02e3NQAKormGdmHkJOPGg82efBjaaA04YriG75ejo+bkDkmOxgQVLatlspfLI+QaLeqEjNjYO+cOfuLZ8lr3N/snqI14N365jWNV4IGZwC6ZiCnAEcLk5SY6RZeMVGkL/AqO1C8ApjSuJ3c6Q6qsXYb+DnDhREo9s1UIDGgI8GE6FIBF+j2WGAYGIveGkMDUbjuebBM87+4mf2Kv24sW/MDMzm8Z0CMhHc/27ADknUYb/6Dwtx2Q4EKnZbA140hi7MWU4s945TIdfDJvAYt3IAobZUz2E0mkQGmfwA/8fwkW6nva8D5ORAaXV2cp2Kfwawc7z8LFTMgUUBxTm/aWBZmAS2XYAf0zer4JhMQ14DXMqMGeRfdqXFIVDglR95H2T94+hJsPE2ExIAnEYxPV0d//gACa+R1H1NBsPle9D6JA9xQEg+0Fdww0CXHLw1h5fdSxDIq0unhlQIECNugJ/Rtb4aDw0ILTDZ/Qo25kA2O22gZ24uryyCgj7Dfxaw0SlpwnqlqwwO59a4uryufL9g8MAASnZ36gbfG4BKmUh6MfsxuNJ/XICyiu831MsLsbKCQ7rdxqOIgdVAY6WZaOXn3yq9eP9iZErn1/cA4P1nVz/ce0wfKmlGFZznl2eP7PFzLED8EVmDOYx/v/ZexNnW9azvO/pXt2ru9c87L3PdEdJyAwSSEgyFhEWxmAMmDDGhCqwE8DGxsR2cHCwjSEVYig7LtvExDPlwoDLpgjYYAYHIYgIIEYhgSRLSLq6Z97jGnv13J36vd8+VP6He650694695y9Vnd//X3v+7zPoNXpue2PPAcHbHD29qwmvP3sszZ4uDi9sPf69h0k+J7tl0irWQ/AKfacK2TrB4WwozPnDU9oDaC6WWHhTct9xjPVdx6SAb6vkduDi/VaUTIykA9Qezw+cUPSBnDJVzA5ssEWQ8WG+hUf9OtgJtjF3mComhqOi2RIYiAuPqSXdm5ywZydrBGP648TVYedeWqXewZksON7Codz85Bdrc9065kXzRqAdxRZM+dwHIU6O31sygrzAG0aY/wRfsTaxVPbADLzyGd4l6oufWOAYhsVYvPl9czmg3eRIQ/Mx55iq6EmJzNdnd1THPRtGGoDSCRD18xYBj/4mtubWmNPgVemZ0NDGMsaEIDXqMVPm3+y1u15FJpOx2ZNhM8o5+F6t9Xy5MjOp+EE0LNnzw6v6ni5tOsudnt7L6mHFydHxnJEtp6tH2kwPjKv2IuLlU6eva3tJcxXBwT6w6VUeDp7cFd+r9LieKSqjbVabXTzmWe1PT+1AdBw7Ia4+IDaMJ97xzu2Xtv7U+UrU8l4QU8TLIH2ext+wb61QR0M0SC2vYU1jX8sg2nL5OWZUjMDWpe1druVrTG8lFnHALq2d7SV7n7so6YtuPnMC/LnrtYTwyXqEBHmS90PMQNfciYgrdL1XoMp6wmKO6qTSj3UF/jjtoXt5V0bKxrO3f6KLL9mSMj35mxqnV1b05p1FLWAAbgNzG18awnvAlhPbCDqwqJCY3maNZyB2/jFQ+RgWMbRc3DnCjNJhjHsa7C6sTMjzJAhZllps11rigUToaiEgFqYKnVUrSDifHEqEFfUtMp3G/X7PflRbLUJyhJHuw1sP0x359bD8HMGs6Hzdq+l7b7T9OhERcpA2SafOmxzDWbHNsBjsKE+taTLDDFmrDF2uQayEoa2Lr3ei09xpqfQyyvqDjxd8K+ox/30Yp/cgXf+yDd2bzZgdWHgY9TrtIHV54dKopFJXBeABuS5m+SrMLALMJQGjOL7cn1moGRb+5otT1TkB2PBUBADejGB5gWjAN3vYG0gwXU+N1m+tbMI0I9/0lzzs2gWKMjwRCeVNoopHqg3YdBdGSMM70kOdAppAB0YeRyg5n9K+AQ9G01JlhpYSVMAiMnvXa/Xms3mOj4+MYl8SLgJcvgQ4BFfM7zMHJgMswx2BjKXXuh8SnvJ3KahQQN7xCVDY09E8dlWBwOKrJmyNBSkVrX6PgW5b75+5nvU4uEWGxgEi8E8zyxAhBToUKPh0OSMsEyC3sCYfnw3gOvZDMn93mTMFGyEiZmcNcOPjXRuJDKNsVXNKwjj/RDwErkd7CR8/5zJPEBeEAysuY8G+K76xrigIacpWR7NrKtGYowv7iiJDdS0wBfAEO6ZRxM0Mhkn8mtAgLg/tPAZgk9pXnara+Zol9vaoDC2ht8nfCiUH/a0XePPx3OAPcn9cGxm7h/NBwxJShbYj6PJRMmQ8I2DEqbYFrDjgJoEsJhrgFVksqjQJGNWeMPWsdBrvKYggAA4hyZ7GyLdhKHduaAlgGyYQPj1MbE3u4TDzkl0PefDuzw5VobVw3Cgxw8emux8MpvrsHPTbQBFwGmT9wFuBM5LyxLCE+SxvjaXhPG49GYYdlwD0nDANq6BgLJ+AGsjNt+6fkAThWrU02BAcUnIRqFKLsiAOhnGC1N4mH40SgSzwZQ00AlD/2Gsan1ljdIBv88dvr3Hdl8ID8rSrRWmDEZgg/OOAhpa8jg+jADhg4E2a8JPAvMx5HuHxkggAA3gH1Z5YUOP/W6n4YD7nJvnG80Fya0wUEJYz6SXl07G3XW5ejAHC0Bq334+4KBdh2o1MNwIKIt4p2BiONmbBbXBEtHe+V3h35vT+AXq82x7DGwq1TuAzcSefegT0NQqK/Yu9MwlG1m6LsV40u8rTUnXbmxNDhZLk+UZy9KSh508jDUFs9dJeDH8KhWOErVIx3jmVuDz2321ORYiLvQP70z2ppLgohgZo1E7DXCz4AXaogYP5L5jfGWVHjx8pDt37hiY0iG3JvmZIYE1rKxUQA8YR8C2nSXG8+wIIzIZI6z2Ej+8yvwBWd8ADTXer7uVhqOxrXuYVmzePS7O6V6tucrT1EDCsg0Vj6bqmr2adOVY8ni5tbBscnlBo67H2cD+xu2N1BWVPIDzzZVJkT3zCy3d2iS1uPUMlAL85HoADE0ifB0e3/VGLq0eEBPQG4uSAl9Ldy3WgBlQRsgWASIMLzp1TakaZhGsLHwUOZRgLvVaU2p0Ps9hgozCGlEk7DDXjJ1isnoHOAcA1/gbAoLzQ8yzjefrqSkvnWNhxxBp7EDmXmMMGpM8mqcebBdAf4A9AjVsl7BmknXIz7KfZ6emC0U0MrKxPp3VAgMFr4ck2UkVOe9gChkzh3/vOltPJpW0BpPDFY87/LBL20s5H9nf+O9dQ1jKQK0FulWmIIeVZ76RPRhFfbvngDRBPHeBIfxl/qqGkNr3M5DFvizCepp3GE2wd/BSRbHSqSlh6SOlZijhOfZiiYKFMx4WG0ExMG/xrvRsIMA+71toD2FgePYSNAUTCbYn97VTncNC4zvUCgYEtnTysf0hAM/mBfi4107dQWBltjcwAHAUsIpzj4EtwzY+C3aUScxhQLH3tIGFKXFWmXMf3vLGknPKBcAzgE6GMQCvnDv4iVsI2PWgDX9LrD82q0sDb2DNVxnKE1hRPVM29Ac9eTW1FqExI20uncTapOp+334v5x8BUmY1AHM9I+gr1XhGrYa/OZYfyPJ9lfnGgEZIl3jLc6+dtSEhnUY3s2WFvN88GwHukYPzuneeAZSD4eQ60DGUT4K9DSs4v53VEEx+rIBQM9TmJ8r7zz2COQYTlDPBse7i8dSYgeBFSMs53xi28zxJ+LazfYQqwkmA8ScFafZKBlSEPB2uvdqxbnJS46LCA9lJ6wGjd+uNDYKQ+7NPc6ahjuDrFhl7QKSaGqgjBArgp1M4HpgfNG8eAxjUKjBVd1uun6Ex74FvoCk/OzFbJ4Ke+HU+F9uCneJx7AaygQurBKjscU8tUIr6A0a4C2vE+oJ6xFLFHUVfnvlsAtAhSa8V9twgkYFIgiJnl5kiBQulABYrIUm2n+MdvtdwfmwBcNgKwJK1OqvzLTeBdWzWXgDLQ4ImD85SooCBWynCOiOo7XMtpKiljohsLQJGW/gSFl/sLYOxejCVi72Gk2MbSgSjiYrUBYO1eXo9vGAWGLvQVkB6zuxrNif+sKxNmOnJYq5ys7EBpvlPJwzL8c90diX5/sIGmiga8I63c9RF+RkDlT3jkAIck+8AccD5ldbU84eDFrduqNqunRSemornAmN5tLCh/f7y3ILUhpOxMaI9xRozxL4+8+p8rcq8WYcKOFfCRG3OntKqN4ABvFae5XavGDw/qTdDrAZ4J2xY0ypMRmZhwuMuytQY8ezF9BW8C1gWsK+xBk2x1ot09ejclFODYU/hYKF0tTcrqvFk4oYvbakeQ54cJVniGMocFUawgPhSGriZ78lMIBAW9ZILhyz4TtiKVQQDlooHDHtN+3btkwrT+JpggZcunrpUVNhOuEmHA0Zh8Zv9dicvou7cmz1SMp6rK2rlBcNaT2GfWt95lVKju9BW3uPY2PchgyUTWMQqqLkYdDCASDh3ffO2NmuZwA1QSj6f30cdYuqNUKpdf8l5hyczChlC1vxkagQF2NfJaGQsftRp1MOWpVxxZgzUZlsDw8NerGBw5BQKXaH6QLAi5zn2KTN5KFKEv/HW2M8JhAh7v7jnXMdQDWxf+ojo9U9xpqfQyyvqDjxd8K+ox/30Yp/cgd/6z3+ze8Nb364zPAR9z6QyHsWVSYo6jcd4Y4XGDIRRypS1rDgwG/NxpEECkEA+B/Pl4mplzIoy3+vkZGnSXTyhDEQtM924+Zzy1KWdPnr0QIvl1MKLkOUROkQhD6gJ6EFTh2SLBF08NQGM8D06f/Ax+7mrK6wJhsay4C/8KouCBmNjDMjJZGHACsBQ2VQaDiZqmbwPIgOHKVSR6c7nS9Xt3sz8Ke6ni4UVu3nO5NRTHI8tvIRuakQiekHTwRQykN8cjBG4u9yYDA/5LUUMPn0kz1PEmhwWsK7y7boqDP3N5ym0ghoGLE3sek2SJJJoPGeREdPI82c9DYaOUWkWTdfNDMUEfxYmHIxW2CI0nBSpALikkB+wb0CaVrr0W+T3gBvJAKltZgnwDIfDcKRkcqSL83uK4lgRQFrj/Ot2GzxPU/PapEGG5UoRyPNmUkwy9Wg0t+fIhJp08CQGiEMNBdDVGWPg5u1XqaWIyVZGMjqsYZ54xjaxpFeTBPcsjOvy8sK8Rg1UBV2nwEa62wBEEKaRqCaJdTBWxXNLQmvECEEYLxY6fXBPx0dH9ufWm8yAQRoH1xgglfdV7TP5rW8NEwC6Wz+wrSID0l1j3DOJPIC1rT/AtnRrLE+aWOSPBpKbh1tnhv40y5YsDXAR+8byI/gJoNGkpNOpm2wniYrLC7OyWG1gXtywlFwKWt6Z0jznAN+cBDMZwQzFM7DWbnOm8QzmGjJrFySCrzALBLYQACzsVho4TPYdIQEmH0wZ57UJIwsPXQMWQL97odI0s7AlwGOCSwh2MO9DuyaaYMfogjHMYAGAxfzKYN9g0ZDXCMEdUw9fy+1O211qaxbPQopXgidgW5vPr3maxojp7H0Z33he5WplTQ/sAjd0SW090jwCelC48i5u1zCQ5/Y8+X406cV1o1YW58Y2ZI/g/YZ1jnewC6pxjJfV1VqLmycGij6R74fG0iF4rFAKSzEgaA/wyQEasJfAWmic+PklnoZFrunyyGR9vEywMACFeI78WdjOrCkDnQNC9daKLBXas0YRqwWeI3sD7wGgDPfHPMdoIQOCwghQc8/Ikn15v8HP8FW0wI6+moJQJFSLzsPRAU/0hchGATwdaA+A73Gdxq7Gy7UxZqp5fVq2MZ/NO9JXbzRRnZXWCMG87uqDBW+QLI0s0sJLvE5tsZJfonSg7yoUjmfGUDXPzf7CZ6D55QAAIABJREFUrFEsXIOwDxr2pnAkST7TJ5AJ2WhPff6ceaA6phd7BwxXs8+oO5Mn0sTBWANkcmgrjSjAGj52ThloMnNLqgeMBKSg0bpORLZw4czAYYZFvcCFueAsWVeBYsLBditLS46HE2Nm9QkOgYVCajMAS0iT55iXLpSR4ZWT6dJAG3PVWJ2cB3xnQE9AbzpPQBT8XK/BSRAovMb5c56TR3NZSMEJITSvWZ4y/6eBZQM09g9yy9rIMaYE4GUhQKlKnZ/hYKjN6ZkGI6xZMo3mU5eujX2EHa4wi/hZ+Ati7YF/JmezC/Xg32nuXWgIQCnS0YFTTJtEumcsP0cjBVju7NzBB9QYuddgq6WdsBl2BNzUxrSGocz+CjjIV0HmbcnuJftsqa5nbb1ZHSDpt2eIrx3sK1v7PQPonbIlt7UVhag3ck1ganYHG5BUsCaHzlYCCxp8PRnNYMsA0A4bnN/fAX5aKFGipihszXFesC8gi4bRxd7G4IvzKDC2IOFhpMNT/7jBJe8+w0zHnuS5EOzHPobUPjHSF8AlA8z11ZlCv6/RhEAkbHtC7QhCK/dmUwMQaUNHCwh16hT29xXqG9af2TEAikQWQLVfX2i3PWg6P7oOcxoZ4AkLk1oHhe6NG7d0+uiRKTMIq3HnIeoAvEb75i9uXrjEIpkdQ2LfrSoZRFwPWTqk1c5Xl32S34elTsCwLMu1L1KtV6kWczyJa/WD0lLNkZrD3mdYj5KEPbwiXMusOiKrzw6ZY8EBGAHK8D7wHCp8ljv8sBnkOr9DGLZ2VuJhvlxY3eOYv7C03c8xKxyTlgd6fHal6Wxhn8Mwj8FZsd0YeNs3z1QCxUI7Rxja5vuD83rkncbuhbOHocuTgKGiMAAFj3pk5NuLKyMbAARxLvT7Iyd9R3nClhBTfx5sWMD+7iTEWFU46wwv6csDcIS1mx7sndsdGHYudHV2bqQFBgXZem+ekPPlQkW+saE2WQi77bkpA5rGt8E8z5AhXD8aKEIlwuCOX+esBPi1kCTAV850hvyJfDxQCTJiUMfe7vcteBLfcgDMIb6jDMODSOUut4HbYX9l6zJgXc/mqjZrN+BiiIwtQAuLmhrdsfIBRh1yBr7pBg14ZVPr20A5QiXH4DNyjGmk+dh89FtbX9SvNixrG202Z/ZsqUVZkwSqZgV1DcFbgZEqCMXKNxsbJGDNYQoobDRCrCQYgiHt7ms0n5vNhtnqFM4HHZ9fiBiAcgztGfxgXdB67APURbJ32Qbbxt73lO0Pdm/DxVLapxJ2AQy0Gpet0Ofs5KCEIYrqxAB1o+KrXF8Z2M+ZHca8oLChGcT13bkASNj0lO1SjWbI1Ps6f3Bf00ni6gPshRrH2ua8a5qDDTeiMX7MWK2MzI/ZWbXgHUo94VQSLRYj14Nrj9oLJvNuZ8+V+5TMZ6ohdyCZt4Erfr3urDWFm8cAnKEO1ivOHgJLI2quIO6rtLVIz3DtbUp9Y4AlNkIMp5lQsePSP3FeumEeA2bqegtsNCKNJz8Zav/4vgNpOXPCUOsNasGhhoCbwVCHC2rrUEHfM6xVBCLuag0mE7PlGi7wey7l0aukW1OejKbHOn18rvEkoq2z+xKgmiqooSo7BxieU6vh8ZwfCs2nQ5X1wXoz6ufxGP/jwEIfGRib2o6fNfzMpzjTU+jlFXUHni74V9TjfnqxT+7Az/zQn+/e8JbPVNmSvBsaW4lCYTyd6/TxfZvyGyACGJcMdH5+Kc/Dn4czGADKU/mkKW9DDacjY3U9un9XxycLC8QheIIQCYDV7FBqNju2tF48k6jSYMIOByMrSEmXBxR1srFCabZRL2zNaxIGkqUBx74uz88MkLF0b4ACzmSTrjmz8zCiESbkpdHF6srCeQh+oskgoRrmAc0tk1IKNQBZC9kaTZXt8ERCpeMSkns+DYFjbXVcey9QuqOZpylB+pgpSZDTe45ZhuE7Cb3DifN8agBSCbgCdAvt91Mw4mMGIJemMHxb+xyAu326MoYCoDbemrDUWg+2hZMnX12cG7sHFiBNDw3c6fm5hVaVVaPlERIVmjK+N0bt+JriwwZQPjUQGzZq2MPLFMsBmmiAmKGGsaccaY/18RY16uS9sEZMTubSV2G21W2oyWhpPl8lchy8c8u9ooR/ViY1BQDAmxf5alG45PhDttZk5CRQo9lCF6cEiFWazCcaY/aeHez7AUKyvozpCePMSFF4QfbUIpvs4Y8KGzPUEMk0TE4Sh689RQG38LH1o4XzwPJ9lYedeYG2Xak8O+johFAuWRI3jQCFOOAYVhBYBsA+2u8AvEfXoS+1DtszA1ZYKzQYgCqALOaDDxgaD42V0u85P12YzkzfYd3hHUWTgKzZfGt9x2SggLQGED/VLNeEoKXx1KSDAO0AE9lub8xLPKZo3OWntlZonAC24Sl6fm0An2vIaWIaBVFggRxYBJCevCAIqakstdfWP+8iISb0dwBX+H/1kJ7BOCSkgfwN2EPgi87f6rBFYou3cGpNMKAXLACm9r2g0uoCQGdqoBDPDFlwaD63sBZc+izFcE4IBlLQHGb2WFXTN+uFuqUgB4MplYRDYzEN5kdO6m5+wbUBIKb2x98Oj9ugp+1uq+l0riYYuER2Ywv0jQUE+6PINgq8zBrT0dyFPcDCJ9RidbEyV4bEAM7OcC4GEoDbhCLRaJ0c33KelrT0xoqpDUyxRjkKrKEyz8Km1mRxR/vNxvY5WNz42e0t1C1xn8H3Rt5LANbN28aiqfO9yabN37dlkDNTDugRxpYmbIm3TzwreSeqUgX+iADH+d6xn2g0aJrNcwwgsLCmr2eMOPq0kYXcwCjk9yE7h5kVTWaOOYKfY36wZw0LKRrPrInkvUDOnhBkccArDiYqBE98tmlWCwuMsSAngKK+p6bayuvm1twAevfCocLR3CSwvIuR2RQUDrgzCxKaSkDHwCwleCAwo2HFM8SxdzrkWbLPOxkrsgZYjgxlCGYxVtnBNT+mPIQlah6jnXn70cAbG7EmpAi2mEt65z3G0qQhpIOlA0hjbE5uJUCuIbLXYU//v0AnwgMZZrE3GVsZcCeyABDYk7CvAZj8zg2e7Mwo+FzCWwJrmLFGgCXYdng7JtbwAUj0BlMDLaxAJajwidUEQyZj7bjwKq9GMitdnV2o3J8ZEw5m9WgxU3p1pSY/GIve798Urp1tk1noDGCaU0PihXit0gcozlIVAOiRYx5y/VibwPABIGMo4xhzgfs1vAoDWMUulMvrAENhMsHgOiiMaPJzB3wbOOz8BPPtRl7jK0Taat58vt13QH/eAy6qhYkKgHMAiMVH8KDRbG6ekda0Gnv32tMwntr7CeuusxTxSD18KjE6iUNlq3NjZ1X43HK+2XtBfQGzEN/vnYKoZ/sW7wTgW5Xhvex8zhkw0Nwb6Aurt2DgTEPu5Oxm3SlULX37HtQInNGEd3ImcNZyH20QpUwh9gIoReKR7b28S+nmTD2PsJfYgeq854wmCLHpeY7R7hHCd3AswM7Xen2pJOrZsDsHVKyRjSfaGevKM+n+g8enOjk5drUbCfUp1kGwTjuzWrKBDmIGXDsI+gmR/7eaL06sZjApMWdRebBhLnWXDdDiSB7+l6tLex8zEsNnNxQjla1S7Vf3NRhx5vB+lwZ6UoNhU2Qe3V5oddx8fqwANt/BKRq2G8KnUMywT2OFEajO8Lp07Eq3x3lKlsc2XGVoxf6w36XGMGV4GOGtmuH1CCs/13A0t39nX4BtfHV5psXxUl1Wy8cWB09YgPJruT7+oMZwZbiFx/1sqQyQrsVXc2f11WQyts8EOIcRzBk7Xt6w4BuA16zcajByQ74htkT7VCe3nCWB2W8wqPE4zwDBKgtRohbm/Wi9zp7naDCz4drhUCsZTjSYL7W7OFdXZ86jFBscEuF93gl8cDk8GXJXSuZzY+n1hgML27OQQ14XBlFB39i1bpCHw0Zfh/3KwqTyQubpiyVAU63VCwnrgz3L+iIUcajW2L/UpgBUjtHtG3Mftjr3E29jz1QJTZoZEDVcnDiQyod44PY11jhgNxJ+yBreYKB6t3XBS9SqYajN1blm06kpYAC8hvOBiv2l+etWFfuOY/lGo5n5w3q8Uzl2RKVZxLAnOjCZ79uoP5oYg5W9A3l+lpWaL47Na5jzj+C0R/fu6uTGsd0nY+T6fFZjShUUM/IrrS4f2+BwFA7Nuof1wh7IAI4z2ILtokBJjOrN7dkMAxLqxKaQF8V2tOP/O4wZ+zgrEoaYHD1Fi6JrbED8YX9pzOHp/Fi9wULFbmuM7J44yyqFgyPrnfbUZSO8ohvV+5WRO6jx+8nS6ibqLeoa7ofn53bmUf/1R4QCpjaIBGznXMTHmRo4Zfh/46a8srb9IcYvOsPyjX6NkNCeKVxgFg+SqSkHXW0EWQFwMTGgMd+snc0agZeQh+Xbeu/qntlVoT4pKupNBmiRBtOZ9hePzY+4OhAKiK96p8hqZwfq8j7ad6Y2zQ7a7TY6OrmlYQTRBFuevcZYTvTp9Zzlllk8+b6p5AZD9tqh8gJP1lhhwjqpla+3ZpXLYJrAx4hezKxDsH1g3peozBgswM6mt5yqLQgcnNjzOaxOVTWpWadF8897ijM9hV5eUXfg6YJ/RT3upxf75A78xjv/t+75F14wUAT2piUhAzRZ+BAyLAz13VSSwwdQCu/P4WBgnnXPPXfHCsWWcIGq1igBjiMwB0BsZGwuUiUpF4aDRGeXL2u5uKF+f2nyMtJzV6uHGkYUZUi2A43nR2oFyxKQCsl6T6cPH+nk1i2tL88sofGJlIZiYjFf2ncwCoQ6TaZM8EkIzawIu3HntjUIAFtMjWGZWIONjJ4pK0meBcnUpYE/Zih/LWv28Yai2bCDvrqWBbngDQOfWiRSNAud/RljlhnrMjJPLpr3dLO2YhhWIL+22ZEgXjn/pbLW8c1ntMfrCCC1zBSPIm3OTs1/DVl/BmCFvEl99YPYAIoo7mlD2EY/0fzoxNKnN1eXTrZrTXBP8WBuE/rd1vmZ0RiZjxsB4YfU/IRgF1MQMDk+rFMVTaFbN28rz/HDBNyNDCApMkK5SL+OlOWNjo6fU1UTrAQaQiAQt6Y1IMxYEWrtO9dt43ztKI5pNvFkIikUEMLztD/sFQUuHZr7AXNhOJoYSAADlOIbiSNpsQDSBhA2naaTpbHWkF4STLTfwZQuNAU0ZMESKkRxW7tkdcJLACwpkNLDRuNh3+TOFMuuEQEH6IxtNBoPFYQDK5wIy7Di3w/V4CFsssJW5T61Rnoxn6ki9RfJdoDvX+9awgaoBRhMqAeAgKU6OBbztd3+k3Au8yALYdy68BbzyERCGwIsgnAjvW8do9YYmTQIzs+X+00DRnAHsscbN07s+QO8cn9hHBt7DplYTfM5VHaA2RPK7wGqwmQCFKfIHkvx2BgUpNHyOnXbzNkJVKUxv/kOAJUw1LmXAEk8rHTvwg8s3KQHuBdqt04VG/Oc1GI8tzpNkCla0v3ILCjw+eTdyeqDhjaI4Dll5qOLF2F/ECsizAHWFOClSSR592BUlM47DGpBVVw3wLF5PXs9komd5Ji9KUcqmmAtUZp8kXvPPQJkqwrYTYTFOB84hggGbhFmRQMKaGXJ4yPtrgAwAI+R+FKgI7ubO+9X8wntbAhCuERxtVLMGqv5NcKXStsHYR11ee6eR+TL73s6u/fQQHXWOYCIb8xX50dGUNhgMjNQnd0VRYGtt66Rz++JAL9dcFWROq9RWFU0y2FMKjM0UtiTgYIxewp+tRB9Cf8BCHbSTz4bgLIqA8XLudp8o7zEJ3QkH2/NIJYXlGoOV/KagzZXGzcw6E81PL6JPtRAxPqA9yeWJKXzLuwNHSBP4E3EYMEF9oURwS8uuZ21YQMTC8VxawgmduPFFmgPMOl5AwuSqHM+F3DVsXphpsIiBqtuStgxNywMSaEDntquL78/VtficxeoqwAtRuq0M2UBQR116bwqAa6tARQhKg/UD0dAN7aG/aAzZqM15j2+JxghTEOatMCBgB3BRlimXCrwAty6TTJa40NOoryB4y5UDeCuACzELsVkA435yhYHfGGZO8Eaxx4kcU0rTOqcxPJG8WikFjAURiQSfgsIq9TDModzBlnw4UyDIeAzrF2kzzzvUCH7izNBsTVjagoyV2BD41O7J+zMKQVg6PQGgZqCvYyhBynSzhLE7C+iSP6QZwID2clzkRfHbHiGohIAtTemJyC/MZos8RqGEgAluA0eomeKpksXoAUL0g4yVDPOsqVuT9U1Q/nd1AJDqgLmOIGRx1LJFLQwIK3DEqZzYST9hOAfKVszuE0sdFv53oDZrndQv7c00LgREuq1WdfE46XOHzzSgvT2XqEMr/guVD9YqGN40Oc7LyV/pLZ84NKoe3N1IcxRvDFdyJpZLaJeaUo1JedbqH22UlmydgnFRLWwU17lii3Qhz11ovyw0z670GR8rK6dKuwT1nVpLMGmIPCuVKudtttMR/PnjJGKGqdtehrEYwP302KtqD825nBW3lObtgrCqbZYCB0P3C6Sc88ZLN7QYVeoF62U5muNh69V1SQKEgLXsM7oFPbG6vXZC0IV7VpH42fcugFMAwSrK203Gxu4R0Nfu02j+eKOnUPr9SO1HZ7wY+f5zfC1YY0w4KBWMI6+7aV48hMGxZkMjmEgLKqp5Q01Wa2gPzAmJXVn30I9S/UGQ6VXue2zRbmxzy+K2Pasan/pQHDO926mLtyoPz5ml1Sbr+QHSzvr2matJpya52JrAyNPXbq2QSmBkPFwoZI9z2tVFgQ8seU0SqYjHbBtsrT1WCQdcuZW7cHUDnXt2Z7KABIbp9lsKT8cWMio+cXHqEpQhfSV71dKdwwMErPaYH9EKQCAXDc7TccvSPFKZe72AvYr1kSRBRosLhT4J/K6RNvVBxVjN9AlZp/Rdtg4YYUB0Ml7lCuIJ+pPPdXpQVXKEIAzwtPFKYA20mYk5kv1TNXFcBtG6QONZ0Oc6S3scnt6pb7vazCPLCmewb2pucqN6oowVVjgtcpyZYFk+QF7Bf48+wgeun1lJXVpoiytNBxjB9BoND7RbrN24YUd7+jEWRxV1Kz43deK4omqXadkTAgToZ5LNT2nRuoKlD47tdWRBtNEXkfwZ626LTSaEzZHP4FV2IUO24N6ITYjcym6ZSF2WE1gRdDUBJC+Wr3Mlz/JbBAJyIewQD2IEoXyrK+gf6nIv6mejx1NpTZMtVvVir2lwmSjvBpqsEQBd2YMyKYgEIqGCiB8oTrFUig2AJwjfDAh3C5Tn7oalnSBxD7W6vxK8XBgoZHqY5MByWKkbIs/et+eZXaoTN7eZ6gAuxprE3oa+gyGMmZt5UgohMLBjDXSB5kJ2IN19Ao7jZdLqy3xcB4yfFitdHJy09l1GZkhV5+zJMTKiTEdFk2RDimlJnZjqLLwYU8t2M33UfjBbM6M8T2aHxlLnXMEkka2TzU/vqMMC4l+zwYvvL8MUvfbTJPFWLnZv/mKo5mds36AlYuzXfJgNdMnZVhTjZXbeUORPTbSR1VcqthvFBPQLEgVDNAYLEOwkWYL1nQlr4X8AWPfsdbNPgE2ezy2cNwRqpU+Q09kVNR6KG8y60sGY/Z66f7HH+nWzedVERRMWJsxb31trq60fOGLn+JMT6GXV9QdeLrgX1GP++nFPrkDv/mLf6e7c+cZY8sR7oMkBnm9+VtZaIZjfeJfZcAikGdEoADFspNVw2RdID/LSxU0D4R/RPjLuUP20aOXFXqBjo6OlBWYzM+V7hqNhlMFUWcN5mxK0Y2/KDK6xvxrkFlnKbLzWOPRVDHFli/trs5MhgyPxxJB68rYOIAx+EZdnD/U0dENBYCRMEmLUhVSvCESHHSHyDpc4fEHUc5GYQjNc2+fZgbmwIg0j0+vZ6bxTJFh1xKCURZIU3p6eO+uZtO5eW7GJJkSagHTr+2UphslJu3vKy9oKiN1YY+sHAsTMlZL0yolGAvmFsLRJNTBJIuxHj54qNs3bmif5RoMaSpik4jDhIF1w/NpWrwpA+f/ytTfyI0c+J0az9f5xZmlubvQgsQKGoBPQEefThNZfOApCFx67HZzZf5msIMMJDPGLSxD52PpGj28+lCSeorHkaqDSwYFnDLpnHlkYrOQaTxf6PThXU0nQ+dVWgIijpQDjnSVSfe4DzQkBnTZfYfd5HzXmPY/YZKy3gxQTA8WbAHgNZpOlW439l35Oast/pCAoj1lsCwbaTxZuEASpJr5wZ4Ppvx8zhP2AMwCQr+QUQNGt+or7MFw21vATZrmGiBT9nrab9aaLJZqUhgr+L85oO/qaqOj288aC8sVsYSRIJFt5Ceh2gMArPTgwQPdunXDvOsoIieAZjAtACnMGH9lEqrp8VheMpFXNGbDYaEVyK5bwlJCFVZYOqZVuDiWB0C2uzL2JR5qgBywXGE5w+KzepABAKnXeLIhtTYfNu6Nk5HxWVgs4P0Ka45nRMo2NgbGbsCn1uBfJHROHspzQ15lid/8GvsCrDSC7LZOFhgwsDE5FR15LS+OjEnEOgQMoAB3gWtIZofu2gK8bWHPulATB/zBDvbl8d5kuWqCoYpMk/FYm+3WgALYdyIcpHUyVWtc0lJ5lWqKTDitrWGNp1MDjtINYP7IQBF80hiGuHCag/OWw6e3dTYbk+UNu4Zyg5fe0AKiAG9hlTIY4J2AsVQAeNeFBqOJNWRej4AL6eG9h7p1E2/StTG6++HYAGGTF/c6ayxg3vK9YVlXjYydVMLS4R3heyeJgtFQzX6jOiNgojaAGwsNY5bTePDewn6qYWfSVOPz6ivPARoAp/COTDUa0KRhr4FvHWAuvo4LJ4uOXPARXsrI3IOQ/cNTFHDPUwPfYNvYd8O6t8kUsYeyORBQYg1QJG/C4MqBCRbkZSElyKJhPzoWHGwtFz7hUnyNlZbjE9mzDJWyxE+axHL2SMAFPG9zhQOAW6SWntp6a41iPxmDapms3L4YNgkVAU49hfj4GlORlGMSyJH3AuIerMmDOc5Qzw9hu67kAZgg528Bj840IXAEZqUBeM6zFfUALCGSk7ELKfJLxaNGPYMNGVQO3HDDlB6GkGlHsAkMdpK/GTz2sNHIhYA+8AfyALKbQF24c3YOWWbSQl6fB7//ET37CX/ImG5m8cB3NgWxC0zye6WiYKggwBevMlk7TWpV4VuaKt1vNRkP/kDSyeVgqWJ7JoMDfIFhPWIRwsAtAwDDboRG2vkIJ4SddaGBFjGhMQDWAOOw5fHyhoELOOr11U8mLuDKLBwYQGUWGNLRWPNeMARq8a50klXAEdYCLHkfb10TSzjFCnJpebmq9VphvFR6ttJgws9lv8NDG89jPAdbeWMYUrC1r5OngZdgm/WweWFojOoBmxkXjthVoQoS1ucg9AxKGEYsVBwu5ftYNEzUj51v5YHzO95ZSGXYWygmIX02U7vH0xwlgqsVOEN2W0J3juUzrCK4EQsdWE0hYXCED2F/lJkMe7u9kNcRenmizfbM/FYJAfI71AWsrcKGQ3ECy5+9WmYz0/X7qnZ7lRVnMN6Bme2ho2SmMsej1Vc/mdqg09TgnL1hqz1DkHykMfcK6flGmh0vtFmfC/9LAP6Hjz+oZ+78IasD4vgZJWzlxUE7EtajQBnM8yjW7Gip1eU5+JTVjezbDMETPGN122yJ0ozBeK35xIVxcoYLKTuBpuO5sdk8H4afp/PH99UP+hqN59qnsPSOnHIoxH7BDT3CYGJe++zPccz5ESge+6ozmIp9VQIYnRhwEsYAtLGdrVXzSP3I03DyGnUpDOlU9eHK9pSi7CnsTRQP2ZdKrTcf03QMa5HBKXvOkUo8slFOD1iclfJUGi4Y9vKOu7XkBTCw8fKszdIDsDtNsa9yfvig/wEsz9TVL0i8vYgBjvP+xstZu0rNaK39o0hlvdPy6Fn5Q18tNgjhWF6ZWd3ueUOr4zgD2upSq91G0wms2Z6CQaH15UpJckN5ddAgmmi9faiuImQykR9s3MCxBxuz1GiMrQzA7FJeUindbS300/MKFXWursJPfaKmIMgUhjdWTpUOOfXuUj3dUFl/xAZmAG5Y8BD02nms+1wFViV1qN3hZbVNqOXstdYX+EFmgBwZDSjlGHSo7tu5xSCNc4GBCnLr6fh5XV18XMNJ56wylKtJAfzXyuozTcafrNLCAkfGhMU+w/Yif2jkjONj9v4NGYk2XEkPnQW9Ve1eJ7dOpArf1ZH8aKur1T1tzkq9+JpnVJaXUof0m6CyRJvLUsvbx85qoOwpbRK9+9cu9PytF/We9/4/+qzPebMWy05+DTA3NYD4UG6Nafvs7ZuSz8A5MEm/NxqrvDzXYb/RZIa1F8FU3L/Wau7B8sjZIEUT+TbIw9LEV727NJsWMh4I7GoOWGr1zXeZMxYPXfZe89etIUykxmJP8LuHUV3lZjNRsY4YaWF3wUQL5rqdb+Q6YI1GzxJoDAvci7SH7es1LhATD+OiU58g1WtFAnsylj+9JFC5WasoqMUG6kF6yQvbI6dkUtT42QKQ4jftLCPC4VTZNrVsCfmtNttz6wF9DzURRzCWGk5xYIz7qtEUNrmFDEdqCFxr8Bd3HuGoeagBJ9Ox9tjDhENjZVsmR6+1QGH77vREFWxhVDOyWr9uDvae0rdSw+S71M4OywDpCg1HkSkDAo/APQYsoYLhzB4PjF4Y06ZQnH32U5zpKfTyiroDTxf8K+pxP73YJ3fgt9713d3R8ZE1GniMUvQR5jSfLZzPZoVEPbJAqQcP75lHGV6YSMA4fDlsSVSHd4BcbL6YmBzdwgGq2ook1GOnp481mWK0HpicD79RiuTxdGASlZ0Vb0gjsR6AsYiXFhNSJKSlXn75ZUsxpbjnc7EncD51MJ9CK+JM7nPt04R0FGadyXbGeMG6VF4M0pmYAyqZkgyRYLa3Zs03ZFO/AAAgAElEQVSaXmSM5pXXqnVogcmC8OB7kpQNew7ABbk+DYWFPpTNdVowvk4HC0OCJQjQAcsIj1RkJoBCJIvTtMIy5M8DMAMo0jQfSIUNaIKcnxB+Z86ywAVNNRTpmZMGp3snOYI1QlDBHzBRo9jA7hTPUsKGYKvCFELCA+iBjLBoNR4tDFw8pAAIkGs6Dfp8/72K6mApq50CA2/jiGAh7A8o/J03ImzBst7LFyAnzZa7H/hU0lSxNrhXoxFBT6U1+f1wqqJAGr5VENaKYTXnhIIxPXaMX69zwRwG4CETxQc0O2gFI7cFyB86sNrCiZwk25LlSY4F6B/E2uy2BrpbQnblwpRgZBkY5CFjpWlGns1dDywYamdyQucdRWHfj3o2+SbBNELKd35hrEqKN5ibSBFb5OBIebnOIU3e3oAWS1rDR5CAENKUAWT3By1PTkziCigOiFYckMpi0D904S91Zc0qvqw0aTAJYTsTYADrFkk8zNwY30/WfkjwE8VnZD8rFOwUGjkYci78BlZm7fU0SGDCkPztwrEMJDXmNYzQyu4doLIV0RlhWzS/B/OQMzCPJO0MpkZtUkuTKANyUgqTtJoj9SXRfWqpv6ivYVDCVIb5bvy0Gq890rrPzScZqwuYXoCf+Jkx9zCg3eTKLtiHNct6MmCuay3sbbdaaziby/N4jj15eA62jf1cBkAMDxh8uKR01idDmGurhxaQ6Top3fPNZ5braPCdxQqidXsMPnUA0DwDPEgZPFQF6w/P5VwDWNR1oWjoPOC4E7BBYGrzPRkyId/LGSb0Y7XYLgD+wKzzSx32lbFOBvg6NkjBc2U5TevAQJEngTaoKh3jHb9Ro3hd+4y2xlgFENleXWoI4Bj0VOBXh0el+WLW1rTD1jYvOdJ8YS3iO9nlTnZrMm7k/bAcd/aum+eupXR7ChNDYgzcghkHqM3AySSsEWunNK9Ys2pBUmrWGM67kWa2afAypTF2gxoAMOSMNDb8fL4lcj6GUgC6xnK0oKOeNSRNxXDD0/mjU3v/gmRhvsEmy8f2gPcG+WlDoAhWJTsDd+LkptTwnlRqTcY8UZNv5YUbA2/U4JNNArLnJLKke5s8l4OBwVVhYBbJ4CbhV359FtDc0ZE7LzzeGXo8rtHTXr0I7wzmS4CCgYHh/QHsIxhvma1/zgfAS0LF8GHmf143ciH3JZ7WNGowUlE+QF4K7DwNE1i7gbyKNHZuMfL0vr1ng7kDJQLvYIO9qoABCEiTy8PypUWZXZm9Cf6CZ48faXl8ZL7J7GM0skc3jq+VB0hyHZMflhJDAYaA9mvsuYD17KAHPOf2JlGnAY9oLAFDa/cuMzThOzJ8wP7BPPy8EwMY0+0jxQn7PjJv/ubZsX5491uFg5Ea803O1ObnigcAOLEljAPO8cyM0oqHa4cCIjTZMuytYIjyhBDCRvEg1HYDMxpG+MTAWlubZaauSU0KyxrYXaaK51MVzYXCaqBe5SsYMESMgI2UhMeWdA3oVWDD4GOTA7DNIMAzP3H2TpNRWy0FeMMehnpkorI4KB5hfYEPpqeyIywx0dXjtXme9hLPZNTFIZAf9+V5B2OkEgTHgIv9RM1Bk/ktZXmu9JAaE7XpOKNzjYeoWcz7wmoBAOVe11dWkU5OmORE21Wh4ThQ2aZmgRLju2w+k9ROfaUZr3FjLP7IajiCzmBRTxUN8LpZKh4XSgZ9k9GHpKIbEM/abm2QdHl5buntIDNPvE47Lzbp/3SKVHpvip44AigJtc/ZJ0fqWjznWQ+AXKm6am8DkbJgA5woaFz9BCALUzsMRk4hM+kZQ73MCUcFjOm0WN5we4sXa5/tlUw7XVykun3nhoJwqfRyq6I+NZZs6MG03Ev1SGE0tfcXxnkyADwsmWqobVIjCTA4S6lXgrHaMtPqKtWtWy9aTQITu/VydSUAfqfhONHF+an60VBRMjbgpq4zY+g5q4jSfHM58zsL9ZmqLrdab7dmO8Amcrx4nTaHK5XpWJNZrrgfqKguTD7td2ONZqEuH290ecHwyNdw+pJOjp5xCiJ8k3ulujDTeg2gfEf7olbcv9Tx8U2lm4ne91tr3bpzS4d8Zx62n/SpeDE/sJop9MfKqq2apq/B+DmVZj2xU1OuFYQEz6FkYWgy1oOP9HXnmYG63l3FyVKr3Qc0GU1scIhMu8iwRAk0mjC0XxkLvPWulAyPVG5Hti/UPXbBSEV+34L5DntA+bEx1Ttt7XrG06lW55UurzZ6zWvnury6q/nCWVZ09W31kk7ry5v6iR+7q6Ld6a2f9Uf0jv/7g7p790zPvjjT6f2tDf8+9U2JvuorP0VN+0BRyMCSbbXRw0fYqNzU73+oUzycapc/Uq85trrqLX84kReemXpjc3VXsyOk47fUllhdjPTwQacv/JIf1927t3XzVqyz8wd623/1Ot2aDPX8zRN9yutepV9696/o6jLT2z5jrq/7hhfU9S+0Txmi3zLQ0wKTGAaHgPIuJGxwdKSWcFw/MGUeQwt6Jt7XVuzn1E8jGzxiS8LAjp4F9jsDNMKd6OVgzxOUFyaJOhQ+B2pwc1Q3qxJTb/mhWXNxfk/xnLWajrK7MD9kr3M2Hq0/MOm8COgtSuX7jfVTgJHs+Vb/M9yoDlpvLnW0nMuLjhX1GIpih7EzkgC1CSUjRBWzPEEZYqFdoZJkgpuFKjyMjc0OK5RAORdEhZWQ8/pxdS6WKNwb7lu6uzIG63TGHsNZVWt9eaUbt17Q1eWVKdNuvfis6typWmoGM1Ggs9OVptMT+Z6rt827PKjM/ivdZxqOZkYWgaBAT9YLGWBj9dPq6urcCDLxeGZM2zgeGhEEP34A7Hj+x5/iTE+hl1fUHXi64F9Rj/vpxT65A7/zq3+/w7eIAhhQy+RsDQ0JB1ZkYBRyeqbCJjU1uT6HWG0+lNb4GhOlNYnvdL64bgSdh01VlFbwI8eeLOd6+PCRNpuVFouFJdvD6klGJ/b5SEcBnC5P8QsdOkCKEJYQpmOl4XBgzD3kH2Omtw0NQK5dujVgiP8OqIbpOamwhAT5+CgdXNhCMFiYpNrSN2s8wjqVuyv1qRziUh2+l5zvHkUB8mBYCAvzczTAxQIdAHBLm1YCtMYkcCKNRvrfdTbFdZ5onSaTkRnmry5XWpzctCabv2hOaYDjxczM2q8NTVUR+pUVGk4mlpYJuwHPJu497EbAhWHigoLwvO0nc/NLsmyWnmefjUQJFhrg7mQ6snuIrxvyOf4d4JwwkGg0126VagDLLmyV56klhiKp7ke+BsuJLs8eG/NreedVxgwaDmFmlRZik2+cxxoNHQUIoR8kryLdw9OL6yL5l+Yh7De6OL9rclBLyvWGSuYjlbtzYzkjWXPMvCN1XE+9sqawqvHVw4sOG4mBpYLiZYi06bDbuSRdGGc+rNuhFaFMt/GLI42eUCCCQXr9ue5+5CMGTN167rZjcDFJJhgMJzSYvKmbWANIRtOJ+Yvud2slfV+nD+5rvpgaG7MljRa5MGb6/cBCbUilh/VV7FJ7D3gW5pFF0NcOSftYEYwNSxB+EkjmCkmAUsA1gGXWEWxHknnx6J0cLZStVtfppa1SvhtASV3oYF6i7r3Ni0ZHt5/X9mwtTyvFMUAy3qqJ0i1DEAJ0gCpj88jN8r39dwA02E0hwEbTKC/wjis1sKAeZGGZhpOhfMIcYH4ZBAYAhFyacBWYZb52u1ST6dQxEKPYJL7npw80WyTm42XEAtEMYA/R00c/8mF9wus+UdV+a2Ao706V4T0WmXcfcrj9Ff56rZI4sF+bzOfmlcX1guwD0PFOsP/gMbvf4VkZajgZGNuK4UxR7OwdgvWwPL5tjfB6fa750Uz+cK70/FL9KDZAHkAr9EJLIAdYncNs5T0DAAO7wfPT/GIBYAlbQu6OrQhs8U4TpNkE1kjabNcGqB8tnzXWNGvDBYp5FhhzdnZuXn9RDAO70+npA03GQ7u/vKvGFrEBQqJwiM+yS4H2VakoK2OgYNNhoQ2dbyA2wJslIJfsTY0NrwgAKvPH2m1hTCzNh7fu2OfX5ttLuvD5g4c2FALgmk1dYMx2jRR5ZmBQluMd2umQ7TSeYQlAqAl/lmFaT/Vhr4OxsIYW+gH7EiC2yVOlDIDM04ykeIYADMACa+zMT7aqXGI3CJxNMOhunWoARij3wVOtnCYMljZU/wB2JnuWs4QgSI99iPvrdUtV6UrqrQ10TJI7EoBvgaebG7wxvLNEYrq5yrHJsYwIxiMDrxoLLXThGwYW92IDFFrRKIGaB2r27Hk084RxBU6in6Yu7Xx/UAXrsU+wl6ceQw+GDhmBMEyfDsbO5T7TAGe7g+LpQOvLtZLBLVMV4JNYFwA92ETgt5sa9xVpdB/5J76JQxrpQIcNtgGJeeYZU78Xqdx2CuNG8ndmyxPGt7RfX2owJgikVICZKsMd9qoJPrZM1djAShcMJWkLwwjf68nUhBw+9+LAUKUwz7kB+wI1AS93v6dmszKvVXtHuGaQbRhBlv7tQGXHJsXfpC8NuCInOzbWsIWoYD2A1YJnQS51mtoeCuCuFB9ITB8jPb5/X7dvPWcelv6wrybbmsQaSbraPS+ymkOptojMZsALnf+s7w1cUBA+ht5epw9ONZ8eKUI+mm7sORgTWaG0cSxv9ZH9wkwj1Aupcqy8wsu4sbrG8zI1pIuHBAmhgkDKCmOcs4mBnQu3YwDGWWEhTFj1BLBrsT9aK2xjHQ5rVT7+ibGC/lRpzgBjofWWdHuAuEzzKUPvjynwZhoMj2zdISePAUXKWmePHygZhubtmyCXzjc6pPjLP6Oul1pmWZOP1U8YxuDxHSiCadYW2u8rVQ1WLOzZA+VNrqxcKSsutTrfaTSca33R6JM+8UX1/HPFSWADc9YcNkkojRZ3XlCz3RuQj5weeT/g5GGXK2uoLYfqd9hQdIqQ0W92SiZzsw5Bqn1xfq4bt24r9NlneQ82Oj9DEbRQMF3oQDgUH9p52u16mi7GWq0faDQfi+NiPvw0/eqvv19HJ8eaALbqTLduUvdlWt/zlCJNbs90Mn9eo+g5Kdir9vbaZ7Eu1y/qB/7FO/WlX/yFatqP6sVXtZpOGeg4i48wypWtqRcGqrpEZ4+e10/+wm/pzZ/+Fp3ee6TJwNP8aKfnXkBGj+ULa4D3Cs9lLFQ81d5BKp1dFXJv3jSUSNhSsT6pdyazqfk+Sy6s8fd+M9A3fuP369u//Vv1ts9ZS92p2WexZvFxPj/LtTqb6H/5q+9VVe3197//tRrNznT7GHXYRmm+03zxKn30w7f1tV/9TxXGJxoObutzPu8z9IM/8FM65L7W6Vrz6bMqNpm+6sue1bd/zydoPsUaZaAiH+mffO9v6J3vekl/9X/6XL3tjwKqowgY6v7d35S8Yz146dX6G3/hP+v1n5boe77vU5XXd5UMOmNe26CRoVCD37azHVntzjVjOB50znKpP1TrT/TP/sGv6id/5J4++3Nf0Nf9hRe13/v63fd5+pEffp/e/lnP6/O/NFHYW+rf/Zvf0dv/xKv0KW8ozZuYzR6pdjjq6/R8pe/81nv69z/+AXVCcbbHLMhsZLCOmia8p5cqu7v6e3/7T+ib/9obtb4i/OmGNoczReEb9LvvmenLvvy7bevaVh/SQJ+kF27c1Ld825v07LNnmi3v2VC1a3caxbc0mHTGjvx/39XqK77hn5svroSf7luVFg81670gv0Wdk2vf9pXojl773Kn+409/gWbLRuFsoRJ2Jr0XxxoWYLuVqQO8JNLZxz+mkzvPSPEElNHUaGXWKkaJpUaPH93XbHZizwubl3y3tWxDLEnMZqSttV6vrA7EoglFQQcDuKt1dXmh/njiFDyovsJYRdUphsG6J4C1NUY6gbTszaNBqMuzU/kWXDzU8eKW0u3Bwoo5I1EzwhLmOZN5MBoPdHl5ptmMXnGppkYBV1hvVh721g/VgKmdC58djsfqXasUtuudgZPslwxT+Hu9udJ8PjUVY1cdzPIgSCIbVlCPQFY5vnFL8A44V6wvwW7Bhszs6TDpA61RnyxQ6xRmtTSbL8y6AKuiLEW1eLC6naqZvoJzmTp3hp9zRQ1dWV5F2TjmLQoBei9yOKwmz2vzmV5fXmg8GRjhJFq8/SnO9BR6eUXdgacL/hX1uJ9e7JM78L5f+96O5gmmJGBmee2tmhelyTBns7kxpyicaZDH47E1u0jHhzCOWpf4HsewQ0tjq5p8Pgw0GCALaQ2sGCT4EdGI4SXmW4ARAAZMk65Dqhw6/yD4dhXsDEJtEmNsMN2EIUjTYgcqGgtSJJvGJv8mRR64QB8aePOsQ1oFAwb2GOEnJifuyY9mLumXySqp1eXO5Cc0TcilYaVhBUDqrEthlw67lbHELM6JVNAhMkjYW5iiI0vHm6cyOTGNeoBPUNsa+EXFDCA0ni7NYB8gASYdyeR8d+4rTRffGdCFe7m485wlHpOuCfPRghRIxq1Kk5z0e4FLEIfBJxqIxqR5MABpnIezpcrUBUMAHMH8AphG5oZpPxKmosCuATAH3z6kfIHiBIZQLW8QyitLCxzi++LdBPgVT8bqCuTR3E/YOCTQR2bejlm8MZAnE203Ox2f3LICg+++unhkoDBeqlub+s7te4JiW5o57MEOP9PCAHffLwxMwi+pajqdn59ruVwomjgwhzUawHyzkJqdejHJuzwx39YLgNP55aUWi2MDWIJwYk07oWzYLPBhsLb4yyTXpWNvGqvV0sFhFrIOSyuaGq43Co2VyfAb9gXXw3AB5h2Te54DgIkFj1Ms2pAAED/Qdrs3P2EKRLz2SIkn9RS2FZIiJtz4sSJrN0k+gC+yNHAYkzPD3MB7DYDTMT5hqBn7D8AqHmpzudFkcWS+fUz08d41ibQtW6MRWEHIe0n6KUDUYUcx6gLHQ0vQ3RvYB5szwn+YVGiSjHlWQKrXIQX2/vHZ+IDB0uRzCBSoCUqCXQoZDO84mmNA0EBtXqviuyJRAzDDxgLLEMBU2LHIz/DcXa81GiXGBICxc9hdGUvxSao16xdwF7CdQpZ3Br9JbmdjrEX3z9BrtdtfGrMh6Q9VW0gdIS07hZEsmCNJ5uqHAwNKaaDJP4ANzvdHKmd5821jDDT8SE2aD0sB9rcl6jKQqDRIxk56/+T+4WdbZGZL0sNjVr622Kz0YfSxX2XG2oAlQthH1/BZgbyWlGLkdRg/shb75uuqPkMLfGuxnUA22FNVYMviG7vPrBau7RdsGBWGBgpb+FtAU4v3p2/WCayj0YBgmJUB2QOAMKOgtw5wU2uSbGPWIsnvWA+w1JG+tRqNJxZ6hr8Z7y9MmN0pzQN2Fvwc2L65+aX5fdb2WEXqQs0YGrFHs4djPzCZDJVa8M9MtQ2rHJMbRvVwfksVjJSwVZeRnAyLH5k+rDk8a2Ho4xaJZy1BeDTtvDuVsvTSAtmQZhIWAhO79RI7Q8wXFL/tvqf95rF51wbxwhpagGholhYawwIBFE6RXeM1uFPgsYdakpUpCSy4EcYLCdDch6uNhuObxkjEbzIvYcakmk3uKN9Jo3FjLK8CxUccqiLAyFh4ffkEBxGuVhJyFZkE2kJkYM0PIgspWV8R3LbUcLJQamnLtdrq2uu4B5C9soAsJMXDcV/BkOCpnroK8AvJNd6onnhtXciStFlvdMgI/2g1n00tLK2XxCx8Y9/Dht+vU2PltEJKiZoEy4nEpLkA98bA9pwty9X5pSazI3W9gbJ0K3OGAUDpo+qIzIoBz0iTtitSH2CkZSBGcp6zYjDGMKgCgDsKlWKvpoVdSkAJw6GxDpuDxjP2jEoKJmpzjHTwm2b/q5WnnrwGlchWUQK7i70bCSo2LqEq2J+UEYQF7isL3AwiztjU2IFVu9F+V6trX6NoRCI5/ueX2qwAF2bqqp7Go4mm842C3qn5jzqrBOx4CJgjnduzgCDY1TCbke7nB4K+YGK74MXhsFHQTW2o2oaFDultvfRyqF/65Zf10ocr7fYHvfFNt3TjVqSri0u95rVjHS+PtL1sFYWVPuFTKsWDTF4z1uqq0erqoOOTpZIBPvSnUrvRdPxqrXan2m1Hes9v7PWq14z14qtbJRHKgKEerT6uIHxev/jOC33/v/o57XaJ3vimN+iXfu0X9Yff+Ln62AcBwHL93u/9jv6Hv/pWffM3LzQc4oeMyqdRY2GRsZ33ADjmEc6GTO10HbwXoaJvEwNN8ZYu2638/kAXl7Waw0i9Xq35nGF8YQFisB17QavRfKIyzc3zn6EMNV2fkClkyiqUlz09fjjWu3+51Hd+57/XZPRJBk6vNi/pH37vF+iPff5eUVdqMbyh09Va82OCjQhDA8Ga6f7dmf7tD76sf/VvPqD1/iNKwrGiXqXv+8dfpT/2eVLZfVxqIy3xdG+3uveRsb7xv/s5/f5Le92v9xpEc/XrpXptX2/6lIG++uvv6DPfvtRgXGg6rl0ImU2+W2XNpbwS/1fAnU77HSw/1sLAbKjqLJfa0NiKXrDU2dla/+77L/WP/vG5jpal/uE/ea2ee4Yh9aU+8fWv0zrN9RM/9kC/9a5OP/0zH9XRItXP/sJX6s6LhZoc1numrkc9e0Pf9Z3v1Q//yF0VsPoUmV9w6x+kbqyi2ymESdgs9abnD/oP7/hyTedXNqhvmuf1b/9lT9/5935Sf+ZrP1lf/+f6mvQbTfBgnfb127851l/88z+l4PAajUbv1zve/Wc0GN1T3V2p5+Fh7xjeg9HCGOTUDJy/qCPCXk+blfPFvVj19bf/2gf0Cz830Rd+wYv6+r/UaHZ8U1/+lT+ks0djfcnnP6Nv+VufrA+8N9df+cYf0U+982/odW+5q+5AfdFYMOSharU5hPqmr/2o3vXr79Nk9LyK/Nx6lgerl1TrSoFH+NGl4vBCf+fb/or+7J/7BMVJoyg80i5r9Nf+yk/r//rRrcp2rGHk67WfhNXFRh/68LmS4FV69Qs7/Yt/80V6/hmGJtTXsLJ5T1N7f77jO35TH370fvm9udp2Yntc4E/02W9+q84ffFR3H72kF5470Tf+uTfoq7/mhuJxpSrNLVxxMJtrd3Gm0RFD31OrxyazoVnyXF2sNV3euVZBNLq63Go0nrmzcgpz28w+VJolGCzKQuOhs7qBdJJdqwzJWeDsYj/f7dbG6Gw4fyxoEOsh/LZhsBMcRZ1BzsLAbEqwz8ICiDqZLIogSGyAA9Hk8YP7NnQyVWJEkC9AKH0DNTl7ERYbrZ1r1JOWRfwkXBa2dsiAgWFx8AehdFg+AAZHeJymTp3G/szQ2PyPi71Gw4H2+63Vtc7iqq8PfegjFtIHwx97NrIH2IdQLsBipXcazca6uHhsaiFUfwCvYZsJAx+vH1v/hmXYaMggGQ/lkXKII0YOiG3omps6LbS/qfexoqP/wMppvdragJWQ2uVyZr3eyau/7CnO9BR6eUXdgacL/hX1uJ9e7JM78Cvv+J7uzp075n+5uryydEqmjDStJQBFGJg/kfmj4tNJgvdhY0Aa6dsmlWA2jD9heTBA0slqAYVKk4VjjE4jicH9YnpHZ2ePFA9g72Xq2p6W81vmm9T4nkmFaK7PHp8aSDkdJ8ZwvXHzxNizNPlIzgBtADUB0fCo7E+Y5lJd+Mp3gJWwKPFkdPJNwliETK4NjUEEu7KgqYfhUacmOSfB9LA7OJkz4Fjl2EIAIkj4kGcDDMAWNVlwfbAGyTWYgAywdytj/lYNLMvIycKRzScTS5418ABGR0iz51tQD/0jRUFRpEoijOxrHfJCyTA2EBopFYAdiaTW1Ad42+0sbbmP3LDDyJ7vgIQeP0nk2wBuhPjgJUhAD3LdAXCUzs4e6mjugkIAEU8f39Xx8ZGzM2g9DRKYaS7tGXA3CLEgCLVJ8R4DuPQszdiS03v4veKNu7VnDdC0uHVbVw9Pbfoc4vFGw9ARiEYIFcVf7lK7kZh2tcZjZPAEXxVW8LkYTqR0U2VZYazd/jDWxaNH5t0LsAuQc4ARZyD9XnXRGIPT5MQ0D2Gk9WqvydFNdRVy/czki9wzGvgiKzUiJTQAfDDdrroAYO/C/O7iBMkR4vWeMTQAp5DcAmzBZoNBVx42jk0FY7UCoN5bevBut9Ps6Mhk0bCL+QvQiak365yBBOvkCvn2gMTVg/mCRgOkQ31b/6yzaAgwTAo7dg0bA87xdLTE44aGpTRJP1Lj8diFG1U0rSWgrkv6BqxkEJClTNQbY/DCTKZRxWMuil0qNInF4yEsT4Lp+kpGoXyArH15nYQNc9iBdsZcRWoKoHU4oN239wmWFkB8nl6YjDkYTi1Ux0Dy8cgF4vHuDhILQru82jk5WYs0GUFaYTLyo+OZssPWgneQpgcecvpSo8lUj88uLATE2WNU5gtqUmeTkzEyGSruz1UUF1oej+STwJ7BRCTYgSHB2sCUyAJCBqqang0ODvlBFpZMmrqxbAEuYWriNQw7sbO0+yzrtNmmVqCPxrD9YCYxaJClcnttbqzcrNhbU0sISJpzx8Z6cO/SApnGo7FmRyd6dG+tZ595lYoCEPJKfnilJAKcPhjADNvTvquFJvTVHnZ2z/HLmy5JVubjeRBgnFgvkKriqQN8rSvVZaWmjVRW7M3sndJiHssPYDG3lgpP4BHX5gIt2OsChZMj1ftUkYUV8moQYAjAChsvUjwiCO1c86mvq7P7Zkcwmd2wkBgGYsYk538dEstGo9nUQF4SswEdCYAA3MwzpNED5Zu9gbywcyyQywIBYbYCNB8s9IRAqcPmQm271Xjclxhm0WzB3Go8Y1cC2Nd1X0WWmJczgRtXK4KJGk0XCxUpSoa1JuOtbj/D4OTKgH7uUwAjU6RD75TArPc9ddxP8EhQSHKtmkzqw8bs1GWphWYwuYHR0p8ttTs913B5U0XqabdFAggQRBNPM9c3FrNa3lnsWFqFMI7ZRztSs2HPhHp4P9Z7fkboRxkAACAASURBVP2uCA1/w5t87WBfE1qXAW5WWt54Rvuy03pbqTzMNB2eSNqrPzhX2yIZrrUvC22uEl2exXrzWz5J++x9mk86DUaELE1V7jZ2febZ2yB5HbvQpe3G/AhRiQC2cq5dXFwoq7EHSRRqYWFzUVKp1gPNZuw4ocr9Sn1sFFB+sDEEiYUy4g8K6zPd8H7e0cc+yuBjrvmEc3iiy4tck1msF16TqAseqhdiWulZ2JehvjahQu7PEK7Vbi09utfp3scO+sNv+RS9dO9duv2cZ3XBZAyDEx/hQlUBQ/ZYv/OBgX7rPe/X8fFC09FN/et/+YP6y//jn9XNm55mSa7hDC9CmFh4hMO83zrvweTV+k8/+3G9+zdy/Ycff4/e8OZXyfO2+uAHcuW7iVR7un0y1279Yf2D7/sSfdqb8LiEfQUwm2k8GWm7Sc3SI9uzX2N9s1eczOzM9UIkr7Dh+9qtPqrDZqjF0fM6VJ2+7X/+T/qpn6l0tg0V+hPnY+3XGqHSSLm+gfrhXlE713M3O/3Qj71dw+nH5Hdzvf93pvo/vvs9+tKvmelz/uSxPvi79/UZf2Sptux0tir0K78c6Tu+7ef1aW+M9H3/7PO1nO1UEdhYDvT7H3lBX/olf1d7gGyhThir55VqPTxPQ/XauXptqM/49Nfon/zT53VyY2gDGnzdGXYxk0BBMBwx+IaNDPseNcrQwvSyCokyA6pO+2yj1h9pd7ij975np7v3co0S0rVXeuMb7uiFF3zl1cfkdYWOj4+dBPfkWOv7D2xQieKCum27P+jBg0QP771Of+mbflDnWa04BAzfKuhu6rXP39Zf/tY/pD/5p7iWCwv8Wi5vm1qpakJ9/GN39JVf9kNap8e6NejJHz7Uhx6+X5H3at0eH+vr/uJr9LXfcNsCWb12r64502//Wqvv/NaX9P57lV4FuNbvye9t9d/86c/Xf/m9l/Uff+q9Bua87fMm+vbv+GM6Pr5SBotefS1vLG1gwZllZbPXaL/dajQi6R7gOLJEe3kHrc4KbQ6Zfulnb+pb/vq79PrXHeuvf9sz+oQXQwvbSetKyfhZfeFn/6he/nihzvsv+u33f6vU3JPXnFo4ZN2mSkY3dHn5nP7rL/ohfeTlpQaTUG99/av12k+c6cHdVD/zcz+rO89MDST77D/66fr6r3tRyei3zf8zmMbarQJ95Re/Q+96T63FdKuf/vH/XiezR6q8K22KG/qyL3637p+j5DnoCz5zpn/x/V+oKLmrxc2hdmc7xYOehZgRnufFUxu+YquA0gxgjJqjUa19ttTf+Jb36Id/9KO6c/ugf/ev/7re9au/qn/wz39b5499zYOe/v1P/Lf6wR/4ef3kj1zpu/73z9IXf0WleTzRbv1+80Rv2tvaVZ4+643v0Gl2V9/0F79Eb3vrC/rZH/t1hUmk51891CA80a/98nv1FX/6jfrkN9S6ccPTdvtYnjfSg8dH+lNf8X8q2zyvL/rCT9dnf9ZQb3/bTdXFWH/rb/2cfvHX3ofwXrePz/WzP/+X9cyNWnW2tkDZ8/V91fVQv/vbQ7300rmBjF37Rv3N//WHdZVW+uN/5Bn9o7/7NfrwB35Bn/n21yganyoKU/VGY13ef6zpnedNMUf9y7C4R9gfg+ntY1OLTCAJVIF2aafLqzOdHN1WlmGF0+n4udtqUuTo1yST0ci8nxk+4Dd6enpqliPmhYoNGHYA5uPuhoi+P1TX5spRm4SQPyJ5KHouTtWWuSlnkO3Th/D+Ud+Ohol52qOWYO1Sax7SwvyeIUMkZteCRY8jvwCuM3xmOGIKFJwOek7xtVpjN0HQ6dB6IeyXUG/xF6oQQNfBeCmvg0l6ar1qzxvKIxiwrXV+cWpWDCiLrDb3CZ8i54LQN3zwsV5i+OksdbA7MJXOdKbUlIAMjQvtLl+2ei0rPU2Pbur+y/c0HY9NbVjleIP7tn7pNQmZhLSDDzhEBAgWEIkY6mF7t1guTU2wXV/ZMIhciBde//VPcaan0Msr6g48XfCvqMf99GKf3IF3/cx3dbD0OOkW05n6AYn2FAX/H3vn4WVFlX7t54aqe+vm1LmhaZJkUVEMmHMEE5gwO+rPnHXMY8KEAdOMYRQdxIQ5jIo5jAEVUQTJTee+Oce633pPO+v7I0bWYi0XIPStrqpzzn73fraQ9aWNXJxFPhXjTcoiZNdxeYThI/ElaW+UOJw0sUqjZoWGSIDBaEzF0yTerAqNNMcfbjg59KIW+WJRYrg2irmSiuNJ9EIcUjKNdHvc5LMCH5eipiK6TVObcxEpZYEXccqmubFbPXgjLsyixGd0Kllxm4kbQdhDEsuTsJUc+IadI3lpW3YEVVFQOhPHI4VCUpAhSVRvgEwyjstjUK5LyY40kopYVVTipJzzZOoqzr7/8h6t9uofgqKhNgXCNFVOJGnWrtRUpM6micPKTb0qrEg7FeEAChOwnlKxvXQyR0NDmHQipXiydjmAVytoVonIOtA9EqHOkkoWSaVyKuosn0kEWLutpATfdHxIRbmldCo61KeA8Pm8lM9IcZZjuIxMuGA2iZsJM224HKqYFVaocMVsqgFdouP5cp5asUy9Jg7jOqY1QDYfxXB08tmXUVUo0zmqHV9jlUjYxNBSis3r89vIy2HSJdxC4eZCIafx+Wc5evqSdHSEmDK9Vd1bbq8UPPSpA6dshnKJDB6/lXwqrlyxwoUTUVKKNlQLtsUUY7PawMrXKPeinLrtTmmQLg5P0F1+8pkkZi1PuSotzB1s2VgikyoxojNCS3uNek2myFJUoitHXCmTpL+3l+bWCMVcnYqUMgg60YxjtUmBmUE6k8UfHEmpLIUFwu4UFIU4jzL4/RLBrCg8hS5uUoTHKCxEaQUvqVisXZiDFglxm+i2IHKzqih5Smewr0Z/Txy3EcIbcVCxyP3lUXjWbKZCpuKisUEnFIhht8VVFMusWkkmhpm9VquILi4KVVPxcMU5JK23mVSYXL5EQ2tZJaGlbMUu7u9smmTKzdbNHt5+50Nm7jyD9g4P3V1DuJwR0Xz49MOvmb7tGCZvCw3tdfWMyn0pz1CpLC7M4WIwxUSTDbJVmoblYC1cMHm+hVc47HAWZp7VZij3bCGbwSHM40wGfC5KOXFNuvnmm0309gy7lXbZLczITie1whAOQ3idJhUzSS5VxnA4qJo62JoYGMjj81ZxuwuK7+XwSWS7zmBvjK2b/WxYB6NH1dlmimzqyxh/lL5JUZ4MC4RXWqvJc1Nm1S8VPvykm8kTmjl63kgq1QF04XeVheMl5SolnK4w+ZyUmHiJxU3WrSnw2ac/MHr0Nkzetp0xY50YjkF8rjIOcQFZhM1oI52U5z/A6rVW3nhttXJNyEa9knewau0mUskSPlczXZvWctY5OzD3lAZs9S58yiVRV+2+InoKO0xwE/aqlIfU0YzhmLnEz2XTLj7OaCyrWF5SFlOTkianQS7jo3fQypdfb2DFtzF0u8HxJ+7MhElJFXMVUTXg8yv3qfAendKkXSxiWsRBLQesPKm0lPZ0smlTnbff+QqvPgabo8DOu49lm8lZ6tUt+DQnhl9c2yalXJ5kIkq4sUEJsiqibSkqp+dw4YOIieLuk2I3Kz2b4gz1NVE1k0ycJNE7q4qw1gqjqFlj2DRBVjj46qMevvvuZ66+7QAq+SHFf5WDWTEvDcRynXS6t4xh6ZI1fPnFGhqaRpLJF/nttw1qALh+U7fCiPgNnd331Lhz0a60toq9WUS8kuLoihAsjEaJ8Mp1SaaieFw+dRg062U1DFKDHs1FIBShVJNCQztmSWKCGdVo/ev6HJ8tz/LR+7+oAVVbUxNzT+wk0hSlsSVMNp2gIWxRooKsa8Ks1V06Q/EiW7c2M/eop8nngoxoq7Dw/kMYt428e4Vnm1MDrZKIVjaNgb4mrrni3wwOZTn8kJ05cX47btfQMKqiHuK7LwxuuekjDjxiLJdePZZKaS0ep4jiwuErqIZtKV0sCd+xLg5+N/l8SrViy1pWKImtVcpWIrzzfpYbr/snpawM4wqM6Wzh4CO3Yc4xI+hsEj6mDCXknWBXIqrTkOKVuOK41qs6iViAm6/5lk8+TFIuNVKqrcNla8Ul7F5bHJe7xqGzt+XyW/bF7u1XTv5S0YrNIe/WDF6XlC7lseV34i/Hvcq/P+yioanCU88dxLipvWpfIAkGKU9T3Oyqi63rg+xz4NvEc/J01PHbmhVbvV5P4XVWmD65xO33H8XoSeLWy6gyqVLZqrjWsXSNexfUeHrJWnLirkU4t4NqT+Ez2sgWMrhlX0GJC8+fwDnnjyUSkASN8LSHi+9kyCTYBCnnE7yKREU9vogqacFeV6zOalEGEUkqBRu6oVEyITrYxl7730CfFMPIUFSYgqoALYJLOKXmIA5VVuYkZCR4bskR7LBdhGzazd0LfuTJJRuYsY2Tex/eh85Og2xGDvbSXN3A3fes4/kXEwT1KO8vPxCHq0tFcrGG+fiTICef9RAls0A4VEK3aERjMXXfy/Mrz72lluLw2eO58orpNET8w3HjSlndP173cFpHnKqlovCIxQU2XKrpbwip/YTgewyXi0TKzjdf2bjkqn/S3+/GaW9QgkWVDJ2NAQr1Ddz36Fx2392pOJCCdZFZhM1eVutfqSzYjAi9vYP89H0Dp5/xBHbLRHaa5eSgg0cwbsxonn9qC68v/1U5wucc3cE1fx1LNvcrDeEwNqsbh2MGs3a5k57+Jka3+jn+aJ2Z+4ygb6DKY4u+5Odfs9TtBvvt7+CuO2bhdKwnEh5JOmFl6+YWjjvqPa6+aF+mzOyjeWQdjyfEhrXwwnOrefrlX7BSZMnSU5kwcRMNDcMN5/Ku0fXhArdyIaMKcaRcUvbQ4m6TvZGISOl0H4JI39Lbw2fvBrlx4Ve0hJpYsuRwWiOC4qgSzXl5b/lv3HPrBtVI/8qrJzJpehchr1O52+XXZF9kWiNkC41cfsnXvPruBppG1Fn2rzn4PFIAVmPLpgTTt59ArrRVFejJs+EyBAcUIV9Ik87bWLo4z7V3vK8chk8/Poem4CamTZ/Mil9M5s77ilSpG4ctw313zmH2EX41HBSnrgjGImLrInpVhtNg8n4yZQdUK1J3WEl09yo3ea4cZtGDK3n40d+YsE0bC27aX7m+j5u/jES+n4ntQe67/0jeWraSpUvWs3TZSYwet47WJj993V8SCoap00w672H2QasZ6svy+OIjmTA1SjY9qMJxMpiWpJjhKdA2YgQVS5JqQcQ+G57gCD5enmbO0U/iC7h44P457LHTSIrJbtL5jeieqZxx6ut880sWt63At6v+gs8Zxe+yMzQ4pPbKDl0KuqQwVEwjPtb+7mbuKY9RLMNh+4/l6itGETDyBMIBipWkSgjmSyX8vgDlmhTRiuBuwe10qOSPlE05FX6rBMqNKUxyQ/HHMylJ8flUwkqc8pIikqSdnK2kvFGi8fliTjk+pXRTWMHyDhLWqMsfID4QU0KrsM11px9dk7K9NLXy8HBLdWRJiqIi94OTWDxORtJ0DRF0h4O0xPuDAVKpDI3NLZhWnXKhphA5cg6U8l1BHpUqRULBoEr3yKCpXCordMhwIe0wZ12ETkkbyFlTzpc1MVW4xM0eVQ5Q4XY7nR6FMRJR3iODwLoYWmQ/IWmqqkobCjpAhreyNxJB13CJ01fW8IC67yw2MbYIlkjSaXKEEMOF4KzkqFtX+wrd6aVul1I3N5r8XdWaGu67vS6FPJLDopx3xJ3vNmTPI6aW4X2acOwjLS1ko1FcHpc6Y2ZSKeXilSGat/mYP3WmP6WX/6kr8OcN/z/17f7zw/73CgxufKEucUxpN1TRUYuUgdiHuaEqZi8FTDa1CRA3iiyI6aw0N5q4XXZVYCILlTR+iktT2hplcRSLj2ysRYwZZhHa8PiCyjkpZTRy6BKHojR/C4cwGIioaaNE42UzICxXmbYWyyXy6RKhgJeKxPbNooqIJ1IWcoOTWPXTSvY7ZHcCzQOqLb1e7sO0G8pJKQciOZyIiySRsLB5o5f33htQi2AuWWbbaR1MmNDBqpUr2W3X8aRzeX74YSuG285ue7QR8GZx+YawSsOtjJGF8yNFJG4nhXSGqkTBpPjGFDajFJQ4FV9QGihlM2SxNiq2Wb0gDp46P//oZOsWK20dXqZuL9HqLWgSAbZlVZGN292CVbOQSPbjVRlKB6Wanb5Yjs3r7bz+2jpm7jaDEaOshINyTeIiQ+AyLMqRKDE7KcQWZ2Y6Ja5NSZgNi9u6YSi3lsRhRZyWeL2wddWhWlyyUopUq2LRHRhWKQzIYvcH2Lyhg8ceeY/BIXj73bU4TWHYWgiPsHPplftw6H5ebM4C9novbls7pi1PwYTUUCM3XvUuH32cI5WzUDZTjBgpTjAn51+0N0cfHaJu/o4/4MOKIBdiSiS1W+X+khIsEYWHeX+K4SuWOnF4iZO6XFZRdnFqSnTbI/zNikSeJB6Zp1Do5LFFSRbe/w7NgXZ22bOZKy4fR0MwhdZYVe5KCx5V0qGZzZjkGOhp5uILnuXQQ3fgsMNG44104dJcVGsJaq6xnDX3DdavjXPdzfux/cwsDREveTkU6YbaXCnumSaM0Cy+oEdFgF3egGpll02qaIJmRfi2BYZ6Xdx8+Sq++bJEwNfOYDQJriHSwj41LXg0JxHfeLqjm7FUotx22+4cPc+jytAG+3RuuPYL8gU7j/59P8KRPBXrcLRchJd0tMbFZ61gMJbkoWd2o7VFnINSblClVtF54YUSV13xhXpeJY7fNrJdbf5yeQvtoSADfTF8TicHHJbn5rt2wRcoUTLrylEtzd/iZqtLi2vdVNFcVTSgxg7DDlKJZNUUDmE41u9WhyvhaqFwCJVkiv6Mg+eXJlm2dANrNm+iVg6BvUbnSI1779qPHXesodXlXSLsxAwen5tCvEAqE2TRoi6WvfwDu2zfwOw5VXbefQpF06Liaja7izv+1sVTT29i1k5WHnlmR9y6lPmIYGLF4ZVDioNKPUtceHnZFuaftJyVmxvRywMsXrIDU7er4NFNJQ6VzBTpRAxbJcIby0xeejXKqp71xGIFNKqgudBMD7q9zl+vOYAjD3fTMTJPXSY1RpbskI8nn1jN3Y/8SDQubcnCfIthOKBQFcdxFq3eotxMXvcvfPThybQ2FQlK8Utd4uvKEInd8Conh3y/BCVRF2e5GjwIo9SK5rRiMcNKhMgU+pVQIk6upx7dzPOv/UJMDjz1ELrVgtepcfXl+3HECRnaG3QquZSK51nckh5wUs5k0KUBW/NTzCaIDrq5+pIv+G2tnUTKxGt10JuKUdUyXHrBThw110GjV6LcIig5FJfMJu2++QQ2u6BcpJBGXLjSDO1VgxkZOhXyZeXaSsXHMPewDzCCWR56ZB/FTfN5Ihx18NNMm+HnimuOYcV3q3n5qSyhBg8PLh2F3VHD4XFCIaVcO5pDnO4NnHDk53z7rZ2cWaGiiZikoSPFQ/2YKgLai7MeJOzJ8fn359DUKGVvDVidIh6ZVBQ+RQYiUqBSVu95cduoRnsFvxMnsNhi1DeQirTJazUoN6gm+u5Ndp55LsWd97xBhZjAQfBaptDUVObGu/YmEa3y20+rOOPMiYwdl6CYF6yEMObyZPMOVv82huNPf5R4qoRhMbj0nOmc+ZcwbneFYEAi9HIodBBPxfj9x8kcdeKbSCnQTtt3cPdd49Bsqwg1NKvyjeefzXHFVV8ya692brplG5qCg4TEMFfKKSSIL9iocBLCq1YlXOJ6lsGh4SAZT6G53PT2NnHaiS/z/Zqo+PYp1xN4PWnS2eHm771nNbBo4b6MGJ2gUOjFYbOi25uo1tJoHjnwByhnc6TSYS46cy2D/UVm7d5AQyTFb7/2sd2M8QqT8dPXTn76NsZhJzm4+Prx6EYca91HzZEaLsOr+qhZhtj60wjmHvgK3uBMVm9Zw/nntXPpdU1oTnEpZqlXcsqBrjlDLH06yaXX/KiQD20BD26fk0CjGIbz9G7IUi5oWJ0D3Hnffmy/XQqvR4addmpWg0xW46KztvLvLzfSFnEyos2Khsam7o0MJQbQXXlGjvbQaIziiitn0d4RJ+B3KxeWCNclce8LpEK+dkqKjyxc6mrdoobThsdDsVxQwzjN9CnOeZ0MyVSCTNLOlo1OVm/J8smnv1NIWVixJkUs1sJ2o9zseYCObvPz+hvP8dAjZzBhShWXZiEe17jxhnW8+XqKk4/fjpNOc9LSImKuTk9/HntlInfc8yXPvf4jxx+4HbfdEaBUy9HYMJK+3jjvvBPkqls/VEWazz51JOGQhd83rkSru+ja1M2YzlYaIj6aO2K4nQWCwaBa1yQGKyxQxeROJnG5pIhvuMhTBhKC4pAUR74go8Uamt7GogdW8uTjMYayv7PjDtMQTX7WbpPZ2rUGXevgxaUbCY1KseT5fWiJpHGJAJkX4VEEw4DaUw0M1rDbRnDavOWsXLOVc/5yDIcdVqV9pJ3uvn5y0Saee6mbxa+twGlv4b7bp7HdTt34vE7iMZ1165o577wldDaP4vQzOjlkdjOmLaYc6t2bdK786zJWbxHch41li09npxl5TD2G3dT57EMrZ53/JXfeuCdHHC9oRpN8IY7D7cHQduCggx5l9YYeZu8/mnvun4JHeLSynbO6qRSzCrkiiRMp1ZH9rS8QpCzDYuGey7qTlfeBDDG9rFnRzCFzn2Bsx0Ruvq2Fbca66B/K859vGrn1zjcIe+3ce/+JbD8ji+HM4tJl/y47EhnuVijXPPQMVjnt+HdYszHEjJnw4IM7EQl4lei5Yd0GpkzcAc3I43DlsJRlCC9716JyGReKPkq5Eexz4L0MJhvZa5dWHnxkJtG+OI8+3sULb/6muK9nn7IHN9+8Fy5nUomYgrvI5uJomnfYTVguq0GDpDAEyZSO9+ILNyi0UTIex6K1ctkVz/LMi2mmbdPB4seOYkv3Jm64cSNrN/UyplVj8eLZvPPKOj5+O8GlN49iv0PCpFNRAiE/FjV0rRJP6Nx49XqWvfI7Z53dwfkXb0++tBpKfhxWFz/9/B17H7SdaoGX+9frcZJJ1cjmXazdWObII15F16o8/NAR7LVnG7pVONBlkukE331d5v8ueImmZjsffHERmkUKeW3DqQYZIlplL2iBmpQglcnk2thtj7uIlzMcc+AuPPLodvg8JTSbDAdypGV/ZHjVYEhSXIIPEse8xMdl6FUolVThm8NwEGxoVvePFGHKQFTWKbmWsubK8EDOV3lJUdhNXK4IZqWOxWFV3OlCvko5X8XhrJLJ9uP1C95NElVVhaaRhJckn2SwJu79XD6lipzcHq9KHRoOMUrIQKCukj2S8pLSRVkbhTIlgzi5fy3of7hYJUEQUE7OYrlIuVLA53chZDPZGYpRp6zMB2U1zJVegXxOXP+Cl3Op94YgBFSfRaVANp8jk8nS2NCEzaarYlU500jyQ1y38neroY5g0QSh7ZKER4ZSVTji0s9RxKHZCUXClArDOCfDrSs0WjYj7xcxxggyLod0aNkcst8aLuASpIFs5+T6OLySrFBQWJUMEvOIFLsqw48gbGx26gq/JEWgIsIKokke/Lr6d12Nh/ypM/0pvfxPXYE/b/j/qW/3nx/2v1fgl/88XI80hFXcLB6LqSZs+SFOHJc7oApHRLCShUWiXpFwo4qPSBlSOhVTBwhpSPQL31Gm8hJvykq0XqaAwu38g6kqxVA1q4oIyubb6dAIBLzDQHGbXRU8SaRfFmNZUGUxFAFQynUsponD7yY3uFVxQOOJEls2+jllzrtQbiUUyfDo0hlMmCCMNqg5yujOFig5SSbWY9crZGKjOfW0d/nmOw91afate9CE0VXvFf8nmiGlXE4quSC1epSA3stXK84l0phWkHjR9UT4E2FVTTANFzab8AhFHBY8QkVF7cWtJbqyP+SjXGhSbDjNmeHH/1S48rxBNnZVMRwDvPL2WbSN+pVAqE5/7zqamkdjNUOqREoah8U5mS1l6dosTpSveP+TFGbNT6YsjhONQw4cx4KFM3F7Ujg0YacWsQu/Vq+QSg3hdbVhcznIprLKaSA/PAHhi4l7rKBcNQr4XpeCpeH2UNUer3lwaa2k03mi8WZOnv8CW7t0Yql1FCxZvHU/prVC1eKnWu9lzxk78OyzB2EYAvlvo6ZVSGR93HvLap5f3E3F1ofFWI/fNoZSxUu0mFYOsYvOncVll46nrm0mHIgM4xEwhjd6asMkBxbBHQwD7U2LNFGL48HG0MCAit0I01aGASq+3tBGPWNgWqP8ujLC4YcuoyyxWxXpzvDZJxcwdpQ05A5iEeafQ8RcU/H1Snkvh+y5hKG+icpJMG9+A9fcMIl1a79i7PhOhmJBTjnhe7ZuybH//i4eeGw73NJzYhe1SzJNwkSrUc1LpHoYzi88VCkqcRi+4SZsYQRWrOTNbiyWHenouFKVQ5lW4fGGsBDBtMgQQxiLwmWLKo6hVg9y1MFTuOXeiVTrOd55vZs7bk4q9+zTz8xk5q6aOmg6jQYq4gJNWjjvzPf59Mdv+eDdc5g4ScqxZO9vZygV4eQTPuGzb6JYkZ/iTpRIfAWnYAQsW7HXQxjWCGefN5brb9kNpy5lbMJTtatCmlRCotQu9ZzJvarYprWqEmfledY9XqrZLIVcTkXli1lhMwoiwIXm9jDQb+OuBVt48ulvFFKgbKtQF2c63YS1g2kIO1n0jx2YNCWDx5HDbq1TrduoFTUGBnxM3vUGbPXxnHHM9lx/3XT8DRoVCvQPDJJJ2zj15FdZ36Vx0Rl7ccHVfoLeihJWxbFQF+5loU6pkqFuD7NulcmRc14lJWUvps4l50/kgktG4tCz2G0erDKwSFdVzH7J0z08/XSS9VvyOHQ5uPZRtfVgq48gUQgR1Ecw5+hW5sxpZfS4OM3NdX75g6FKmAAAIABJREFUvZf1v07hzPOeFTIoHruT5pBONLaJimmnZsth2PxYqkWOPmICd9x1BIGmLNnEAN6Ij0pWIt7iBBPemZ1UfADN5sBweTBLVWxeD5l4lLJZQ3ogWtrasXmLrPwhw+KHazz0zDfKwerRavgNcVTDQCqEq+5j/l+aOP0MNw3hOBHfKGwOwZKkcOriO7WSilvIlxq45rKv+Wh5jxLAQn4LZ56xG929VhY/+wmmtYejDtuTK25oJ+CPKdeyCC5ybyiXtjQPlyQGL7eOoFL+GM55AtSLJUpF+Ph9mD//dTSbi2eX7s2Y0TY2/urksou/AHuURQ8fSffvNR647Vd2PlDjlke2BVMQGuJYLUtUgWxygFy6gcsvX8/nnybYY/eJrF7zb8aOG8O3K1Zy4CF7sfKHTcTjm8Wyz+LnbmL0xE0Y7ihOW5BaQQ6qBSX0iouybqmSSSbwhFuwGS7MclXx38pSGiWR5YoUuHiolCQiWSCZLpJMNnDE4U/T0+vE1HLM2Xcmc+ftwRtvLefFZauoCv/VWkSrGyy8Z1+OPEG+J03YrFJINsBAf4WrLt/My++twrSIa9/N+JExXnzhMAxXGrfDrVjngmMQ4f7KCz/ljbfbyVqiGFS4+vIJnHZaKw6nix9WrGXzpk6uuO5t6maKp548jOnT8jjtViItAWweH+n+ATVQEz6v1WEnk+pRgmwqVqVqOsBV48nHcjx07zqK9R6mT23gpjsPUFzun77P8vDCH9m0tZ8ddnLy/NITSUQ/YVRbBKvNg91XJ5ZIETTGYNYybNpSZ//dX8LvauKJZdsytjMiwCBSIuBqQb781M51V/1A1ezlzeXzmTAlpsQC0z7M+rWaIljYefdffdz1ty9oGz+Wjz7uZYdtR/PS23vj9G0cTpbUq1TLTuqWII/c28X1t//MAXuFuen6mQQDWSrWDOl0mVzK4IWl/Sxe8hsH7D+KBx6bgscxpBis5argEXSuungTn3+W4q83H8w+B1Wx1uIkB9OMGDmKonz/PSLKSxReOKYlcuWsijxrwgT8Awej2PWFmNrPyIlcuL9Or49UIq7cYDIUKWRNUtEhGpoMxVovlpxq0LF2wxBe/3h6uuIsfSnNE0+v5p7rD2D3Q4fUmj1qZDuFfD92e56S7BkqARbcPsSLSzfQ2VFl0SP7MW608DXFdWrn568TvPCCkze/HGBSex//WrID/iYpiKsrwePLzyKce+lLBFydPPXMTjQ1DtHbu55wqFlxY5saglgtUsCVIJctY0jLOOB2iwNaKSZ/MPB1xYkX8WSYiVpX67MgQEqmvMPbOfrwF0jG2tjvkDrTtq9z6uk7snHjeiXGrFlT47yzPyZRcnL52SO4+vrxmNUE2UyJxoYglZrgTaSNPsTLS5Ncc83ntLTYWfbu8fj0KqncOtav6yNkRPj19wDnXb0EnQnMmRPkjLOa2G6HIN1bK1x50Xf8skLjzL/sxLhJPzFjl3ZVijPQO8TQQJYtm9u44obXGUqFOenwEfz12jH4m7P49SBvvljhlIs/5IyjG7j4rxOwyw7SkEI3g2IhwvPPFrn+ln9x7AEzuPvRdurVDC5ZM3WrEtMplcil48q17PT7KWUyKqpsET6j7qB/aw+tnWMY6u/n36+WuP2ODcw77lgOOGYDhubhluuW8/mXUupW5NFHT2fH3SRdVSPgtzM00EU4FBIoBa7GVgqJNJmMh8+XF7nk/z7jsqv25OAjLPiCSXSLi/hAlrYRTqymhu5oJFtZg9W0U5Y10lalULBhGKN5cekAt9/2C+1t7dx+/wwslQBHzrmPsrXASXO35bxLJhDy5FQ5ktfrwJSytIoYMjz09/epe7uxtU2VrYpgVaeqGM61chl/pAHpfC0URnDc0S/S3TXIyy8dRzS5ikvP76OjbR86R2c48TQ/q38o8ch9y1n2wVz8jZvwyPoorP1iia71m+gcM4mHHl7FXXds5pi5Mzh2rpQyVtnSlWD6ziNJZwYZMzpEItqPRwq0rG505TQ1+PHnBAcevJgGVxML7juQGbuKAJrH73YTj3YxtLWO4W0n0lwnEnFgVrJ4Aw2kE30qOUdJihDdqmhQEjRDcSe77PoovUNZDt5rO+66axyWci+jxoxG87jIxeNUK1W1n+of7FPuSV2z4dJ18oI+8ojoKicsU7Haq6YTI9hELZeiKOuVRVPMz8GBIdo7OpSxo1pKUMgLlWUYzSa4qYA/QjjcSDbWRzIzQCjUSM2Ud42k12xqiChGAK/HpdjxIoJLeacI4PF4XKG8Ar6AGpZE4+KktxIJSNFdnS1bt6h1Se5fKXMSpdVus5LNFtTXn8vllMNa1ky/N6CGLIIIEVep9HcIMkWY64Kkkq9VcF7ytYhTVQRQ2e+73WIAQf078XhSYa7kvvIHrCp2L/zVlubmPwpN5fPn8Pr8BCMNCjkluACHZiMtjOVwy3Cxq92qirCampopFQUpVadSHMLpEYxUDZtdkGxlgg2N5OJZ3OGIMhSISCz4IMFLOYNhKKXUXlfEXIUGktYKxZ+Xs6GI5bLzExyXBz24758605/Sy//UFfjzhv+f+nb/+WH/ewWy/e/VJR4h8SRhfMbjUcW9bGyQlkmvYkSquLhaEKWsqUAqlVXTTCkpkAVEovkivog7UspEZCMt/4/6YZE47XA0Wlxu4jhEAOm1YV6PFGrYpUTpD5esLN6yGRfRSwolSiU55MYZMSKi3K/1mix4BovujfHAI6tVhJlSnXc/OJi2MV8RCI6mrhewmm6oOqlWtlIsp6hmJ3LwwQ/z6wYbZUsO3eajXNWV4CETS7ctQC4/QE3EJdPC1LFtvPXhyThdA8pRphAE2awC4YsQJEgAKVKRXxPYeyDSpMQliRXJQcqht1Csb8FuDyme2obfg8za5Q2qdZmGDjHnCD93Ldwdpz2HoUuU0Y1piyuemDhkizU3g0Mt3HzVB3z6SS8FW5GyiHJ1Dc3SIGlCdp45lr8/dYhqKaWWxlACr3AIizgcYSqmOClRjZepZFI5gWVjLyg84csK50oi5AVVogC6lJTldWoUyOQC3Hrzap56/hs0i8ERB+3EmtUbGD2mkV9/jRHLlMnm5bBo8uDtOzHn6Dpuh41S3cYrL9i54rJPmTJhNDNmujjxpKkEA1Xi8RpXX/0RX/9YpcFT4eknD2G73YRxVKaUK+Gw+1VjsXx9Ao4XB4fmMpRtT5I7qkRHIPOCAFBlXpVhAL6mUawWcRAmlRmiZ2AMex/wKJlSGpvEel0Bvvz8fDqa80o0V7Eg04budmBaEgx2hzjt+G/5/jcpPnFz/rnbMudIB1Om2RnoG6Bv0MuBB71AsR7jmX9czoEHFglEDKpS0COtyhUp+hLnsFt9PSrmWa1RVfe0g6qUlHh0KgUn2dIgpUqI994u8eRT77N5wwAjOxuomu2sWv27EobPO+lkDFuWpe8tVqyzu++eT/PIAeUUePVfBa65dgUOZ5133j6Z0aOklKumYl7ZVIa1G5yceNRyVXDz+htzGDtaGL5JCuU4djq54PzlvPlOjhFNFXbbeQw2rcjI9hYq1ShjJ/rJJ+wqvnvUiaNw+TKYVonCyyHagkXXKKWEFyeRL6sSjwU/oBhqEmWrVpRgIkqaPO8UpUnbjt0XpJzOky9oPP10gjsX/IzNmeK8C7Zj7OixfPx+Dz/8tIUt/QMU8172P9DLoienYZRzlFNV6u4iXkeQTVvsXHzhKj7/bhUnHLEtl1w2hnAkjM0okE3D72vL3HXnL3z0wypOOWJP7nhgEro1iku10etYdSlo0KlVCyQyBh9+2M85576HVZNoXobtx/p4492j8Xvi6uAhjOJq2U2+sJZqqYMz5n/LunVl/u+iaTQ1JRg3XpxGAXoHytx203LWbbIza9d2/vncLKrZ9WieDq6+/E2WvtrNjKnjueTqCbiMXjz2CLFoDpfbgeG24jQqjB3jUxFMwaGIy8uhQSmXGhafy7Xhgi1NmGnyrtSxmBbFZxb2qpRK5crSeN9KrpTnp+8MTp73FaGIzpzZ2zDv5Aj1Wp5Uwsfrb25i0VOvYbcEldvwiCMFHWrB6wtis5dABi91iQBaef1NC9dc9RVWR4Xbbt2bjlYbgUiSZDbDx/+28MF7vaxZv5rZh0/lmhs7aQqh+IISoTPLUigirc3Dh+iCoFEk8ieFUzVBpBpkcyW+/RpOOu4tRo+YzLULQkyeavDNcp2/XPwyHnuIRx/bFwc1bvvrpxxz5gRO+L8OfHZhr6bJ5YYIhdrVkCE24OOgOc+zeVOV66+cw377GgSCVTz+MIOJATwuafJOEgk1ImjcQKM0DQtTzoLVlOIsuTeGSzak2E6GG6nicHGVOHPknSF8Y0l0lKoFSlJiiHBby/SmUjz5eIEnnuiivdXJwoX7M2mCm1o1Ts9gH3fduYk3lq/Bat/CdlMn8cDC2XSOGsIvrOWSl1yhi2TKxuknr2bFmijHzjmOl19bRtBn49NP5hCODGDYvVjrFopFC6Valf98bnDi6SuYe/S+vPvBv5k2Xue+h7bHqUuZko0P3i9z1fWfoNXdvLrseDrHrVS8uWxRkhwWfP4A9epwjDs20K/Y3KqwxCaDg0629lW59pJevl/Vz4IFkxnX2YHD14ddL5JIp1m9YiRXX/UNVWeWA/as8/RTB6ORoWz2UjRlnfGqgqdiIUY2PZKjDn8eqzmOh5+eQqGygVFNYxns6mebqZP5+LM8V125kliizMUXjuTqG0ZQtxZU4qJWqal9Raw7wsIbVxBPpTnr8tmcOv8ZzJqLx/817DjVtbISxG0WD/GYyT23ruHvT8W5/NJpHDuniMMaxbQ5FPPb4RjBQw/1cPcjn+J31fn354fT0TKAVnFSq+cYSphcd3kX732Y5vBDRnP1DTvSMTbNDx+uZcq0MVQk8m8bUixqXdyyFQfFSkEJD05dONoyWK7jF+67rfDHfsiv3GaSzgk1NSo0iqy3lYIMWsXNOswdtDtCqo27atPJl6zU8q0cfMjzrN6kccw+QW5YMIURHR6ymQHcqngFCsUEiWyVm65dx1tvwtx5I7n8mkZ8HsHHyP3rIBcrcfXVa1j2foJbr9uZ00/zUKinVXS3XnTz4492jj/xRXzGKF5/81C8vtUqBZBWLu4sTY1teN0ygI+TySaUOCHDTcGbyJon67K4yMSVKPsM+TXZK8l9lRUXvNWJ6bSwZoOTi87+jo2/9fHCy8cxflwetF4MvY180Y5paeClpXH++rd/8pdjd+WK66QUL0bI26wK8NKFITRbkHiizsP3FVi8uItjj/dz4RUBAobw+WsK6xPxuRiMaix88HeefPF7Ojvh4UX7MnGqlVXfuzj1hA+IhDT+/vjR6NoaRk8c5uK6bEF6tg4QT0e46tpv+G5tLxecNp0rLh+JO2DBUvDyynMZrr/7c/5x/6nsvGeS7s1bGDe+Sa0hujPMp+/7uebCT+lod/PMG9tguLK4A37QK5hFEfZTeIR3KcWsuSy5ggjTFgxdhlslvP6AEsYGo1FWfh3mqit+4cAjJ3HsGa189O8eFt79HzVge/ntcxg3ogtNHxhmmst2WlQ9VVSYIhBsVVzOUrnOqp+cnHr8h0zbrpELr5tEQ0QYzFnyyRwj2w3CEUmI5VSJnHDRpZTU6pAht0nd4mbLpgFeetbGvYu+ZtyENiZtsxsvvfYOk8eZ/OPvRzNqnAzW6jisXqqWGC5fE6W89BFUqVqsSuDyuwzlKhSVzOq00r1lEx7Do8TBusVLJmlw5cUr2DqQ5vF/HEQpZ+f2m3+iXg/w+68bWPDgdMqZIPff8RovvjeHUEsvpukYLla0x9FKQYo5J2+9k+WKy7/DF7Fx1/1H8MF7X7Nxcx1vsM6I5gZOnDuSke1RPAGTWl56EAzlzu3qKvD8M1GWPPs9/lA702dG2H92J17/IK0RP2PamnHqdoaS30DFTaTBSa3iweG2UyglqVWkI6JBDeHk8/YMODn4kOeIZUvMPXQvLrvcS0tQymOdChvm9fqQxsxCsYA34FP7cRkOSeojnUxQls27pUpYeP02KTgMks3KcDhOUEwSyi9hH76m0gYg6LaKDHgkDm8ll0sqY4vhDVGIDeF02hSfWI5X0qVgkyJgiReZcvYrqWdHnmlJhEkazO0Rt6UUjNrVfk66AKRMM5sv4rBXlTlGcAMut5NiWbBoOQKBEIWsIFls6s9FIk1KPDY8bqJDwqEtq/JPGerJsKlaMTGcbry+4a4IOV+KqWY4KVJXDFcp0JT3jQxpZa+fz+fV15nL9lCrmHjcIdVVUCxmVeGdzS7DHDE7iNFH0kp1nII1kEmukr2lp2L4HCFDIUlKCqKklu9VphYZ4lksGrqUysl1EgSZy0suk8Tl96mklqC1inKmcorJqIhTDAXVYZa/DM0EieX0B9XgQJzRuXSGQPthf+pMf0ov/1NX4M8b/n/q2/3nh/3/wuo7dYnqZFIJxYd0uqQ8p0I8OqSEVRGvhmHl4pgZdjjI9C2fL5HKpBU2wOfzkEzEVROjWlBzWeXwTKeFQ+lX7oWB/m4wC2rhlQVSFk+b4jZK6YpHKpkJhxvUoUQWUfk9VYIiQpXFpFAYhoC7PS049FZOmPcery/vp1LP4bUGeGnJiey6dw8u3yisZlEVkwjLR0o/7JpJuRAkNuSnZ6vJL78M0TvYz8sv/U7/kIvOcXDztTOJdXtYu24V++63IzvtoeENVMCUQ092mFdVk3IEifPKRFMjlRjE5RKmUFUtrMXccPmLlH7YHGEGB36hWjFUE/PKFUHmzXuPDJvUZ91n5xbuuntfRjQbRBqCqggJPYOGS/5JNmySTeUgr7+6lpENBR547Bjy+Sr9/Xl6+2o8uOhNipUQ3357CZGmlfj8JWqlOmZJOKwOJdxImY1EZ+TAJ0K3XFsRxCQ2I627MnlWBzwxI0qM2yqcTI2uriKbN4c489SVDGRiHHXIdG66dW9+W/0fnOEe/O6xlNPjOfn0h9g6aKfVu4ZPv7wIrzdFupjhzpur/GtpNzfeuj0H7d1KONyLVwtSqdvoiXk46+y3+eWnLA8s2JejTrKhiSvSrGG3erE6RDyXxtz0cCxId1AQPITTpdiMddPEIgdKEe7keyE4gGIRaTu1mFIeprOhz8nhxz7Cli5p7LQxuinEW2/PpTUSx+GpDseYPAbFVIpi2Ym11sEl53/PD6tkwp/DVq9y213TmDihzsSpQfoG7Jx5fBcrf/+Gfz5zAjvs8Jva3ApXLhxqpa83SsuIEco1VbfUGejvw+/zYxUultWmNpLJTDduPYC9bqdczVAuiVDTytp1vZi6xovP23jimffZdnIzjz9yEoZzFVt7CkybNo5KbYBgQCdbKvPd1zXmzPsHY0ZO4L579sbnStLc4qOhKUA82stgvpWTjllO/2CSRx/blX33DCP7Y81TYXDrIKtWtXLhmV9x498OZ9y0VYzexkU5V6d7fZlwgwtvQEq9QjhcwkCTFlZFwFDilXxeYejVZCJvkSZ7K3ZBhEheXTbrhYKC92uGU7kO5IAhm1hpjne6fZjVMKfM/YCvvorz+L9Ooa3jR2qFOsHABH5evYZfVzbx6IM/YXVsZfELs5k8KYZXl1hdL9WSlf7+AAvuSrL8k9+54/qjmDL9V3beaxIDQ+sp5T1Ya9swb/4Sft0cpy1Q46U3DsXvEZZoUcXZwhEf2bRJoRSlZDZz663refOVDKfPP41nlrxCKr+Kt986HI+xlskTJ1C11DEcrSSzq+jtqnPtJf2sWatz7gUdHDevE4czTt2qExsqsXJVjAfu62LF+rUsvGMGs/dvZCCRoHfDDM45Ywljxhjcds++tLZkaG3xK5epbOGtdonq9amDdjFr4gn5KVfEPaKrRl+zVJKKOCX8Dcb6aW5qopgtqAi8XXeq58Pn95PNDuDUR1Azm3j8oS5uu3UVNy3cnn32r9IY1BRPVnjPPTGN+Sd8wLquGFeevTfnXqLR2uxXjh/NrlHJllVpX7bUxB0L1rH4uThTp8R44p9HYK12ERsqEmlqpK4bfPWRwbVXfI4nWOG9D48lHFhHLLaZzpGjsHojFGMDOEIu5U5V5VslKcaxKR6c3DflbIZUuplD9nqbUqXK3+4dzeRJIb76sM611/5GyDWOuxdNZ2RHmrOPfwenL8cjL87C78rR0BKiVkxjc4YwK0V6tuqcdc6PfP5lN7deP5ujjpISps34/EHqFuG7SdZdBD8blWpSMR0LhQyh1pCK9lUrFuy+sHo31xJJhdXAsFArFxVnzSbDgmxOIVXkebD7miAj7xKdrriFnad/RMHMcPB+bo6cLU7gHHvsugub+/sYSozkiNn3USxHefqpi9ljlp+IT+YOMTUskq+vWpnCrN1eIZHr4ebrr+TmWxeRKMFrL+7JtO3SNPkbKOUzlOS9Ubfx448ac4/7jNkH7c833/5MIpHm3fePY8LEKFs29vDrLx7Ov+w1mn1BXn/7eDo6+6kL91IhSYTVXFaOQkktuDxesHooZaRAsotcJsyWLhtXXvg7m7qTfPbNAWhaklS8iM0SoFSWmGSEM+e/ybcberj03B2Yf7yDUW0GhVofJVNX7mWHxYVhWNi8Jcipx38E5XEseHgkbR1Wun+PsstOU6nZyvy2rpHDj3iSXElnz51zvPL6wYqvKq5hia0KmzPRF+HQPV5nzgkzOXb+7lz0l2X8sH41H3xyMy1NPxAJyX5B2qZ1UskaXy0PMO/M57j4gumcOT+ESytj+AJYnRbyZZN/PNbLrQt+AJJ88c0xjG7NoZVEWM1Tqhr8a3GehxcOcuyJEzjj/9pxuddiw43mFNRMlrbR7dTSFjKZKC7dpxAv4rIVYUBECp/EaOXZtZaVq1O4o8VKTd2PiVSSYCCIxe7GapqkE4OUihlV9CSMTXlnpop2xUi3lps57rjP+Oq7HDOnlnjimd0IhuV9ViafKaghhtPtYPPWBE8tKrPoqY/5201nM3tOkJBPnKVWNvT9hFWclM9Vufvh93n8sT3YYVoaf7gJrGWcNp0tfSanHLuRbK7MAw/tyKTtM8TiUnbXSTK9Fa8ng+sPETnglWJSafCWgjZxbQ8P06VUUwoaZc8mP3URaSSpJEWDZQuFep41mx3MPfh1jp+7Bxdc3EJrh4tCohe77lZFNslcmTtu+ZYXFvex/+6d3HLfGDQ9TSTQqlIPFcVJN0jEalx0/i98/nmRN989lalTNpJJRmlsblTlid2b+3F5Q3zwTpC/3vBvivZBvvzybLzBPgrJHdl/v2fwOnPccdcUdt81oliwidQgTnuNvs1WGsf6ufiSr3jnk0EOmjWKW27envaxOrG+Af7zYQfnXv0Wj959ArvvVyQScFCuDeELeOju6ea7Lxq46PyvkFfOu1/sweixFnS9rhjp0jaez2ZwO3Xyuawqv9QchuojqObSqlRHWssz2YIqP/xtRQuHzPsXp5w6h83Rj/nkgxTVQid77hPk1gc6GOUtEgjpxPp78TrDWPUE1ZqGWfKRjPUoQdfX6OHR+4v89cYfsWllNHeBTLZCxN9GMVWjJWLh0af3ZdpOA1RSFdyGX5kfhK9rd2rDRbS5AiZNLFyQ5p5H31eJLYoZ7r1/L/beS1jmIpZZ8fnFCZmlXHRRKOYJhj3KdSiJN9l/yn8HAgHlSBQjd1awB5kiDY0jSSdrXHfFGt79sJ/7H57Ja0u/5ptPdE47ew6PLPo3c45xMKp5Oi8+8ykP/2t7psyoKNErV85jWuX5NYjH6nz/n1Gcef6LFMwKplVchGlVxOtyajhrdU4+qpX7/j6d7q7NNDeOV4JcqSZ86gCxIRfvvxHjxruXKTaqy7o9PpeXAw5qY/7JU2lo6CbY0EsmWSQclib6IGWzgDfooo6XUjGOU3dTyAb4eZXJ/JOXsSnazahGJ2+/eSjjx3pJJxJq6CDnHFUOq2vKUCHPjNNpJZ9OYEiqz22o9JZpExaoFdNi4PE3qqGiiJ+GOELTUnglWLbhwlmbUzBshnqHVIsZNZwqFmqk4lsVYkhKHqVMslwukMvJGcyhkBTiQJcSKTnLyDDX7w9RqRRVx4UgqMLyXGXylKUUVfjL/ZtIpeLS24rhclAoS4eDTaX+GkNtxGIxxRh3+3ykU5Ka8pDJDpAvpgiFQgoxJzxzQcBpmpNyqarSIHIOERxcuSKGHrfaY4q5Rt4vra3NqohLBjeydnlkKK24rSh+ei6XJtLgZ3BwAH8wpJ4rMT7I35uMxxR2Tt5Zch6SwtxKTdJ6BSLNbcOlx7ENShyWa2daNHz+ME6PuGWF3y1iqvQlSFFoWQ1ZNekZMIdFVon623RNpaPkzwiqye7yD59T5M+Vqmj+3f/Umf6UXv6nrsCfN/z/1Lf7zw/73ysQ63qlLtM/p+Eil04rQVRKlYYGBwmH24fZicqNJuDvYTepTBPLFZmmampBrVbEbSh/VKIw4qoySCYTCsqeTmfx+YIYhnBIo2oirxpjpS3SMeyCtdslhq4rwfW/Gw4RVgVMLhsP2YBKk2owHKRYEkdoiK++dDH7hEdVPFqzl3nukXM55vgAFnG/liRa3KuYcVbdTzmfRnN6SUaLuJ0S9TeIprt59slB7l34E9OntfPi0r2RAwN6AYtFeHYJBaLPFYZwuxuGHXp25cdT7fEUiljF0VbIq+sii7W4M9S0V65JKYfd0DC08QoHMBiNcNzc5axY97U6mN985XxOOtlHU7iiosXZYh+6FsTMWilXc/QlO9lrj6W0N7ay6MF9GDs+Qd0axUKQrd02rrrun3z7nY35x43iqmt2xuVJ4nZKEU1e8eTKZdkbi5BhxeX1UczncWjSDF6mWMyrWKtsdiMihtdNNH1YtBTXVrU0mosufJenlm0h6GjlldcOIuhbTTjQQLYo8Uydbz7tQnOP54zzXqXREeaVNw9k9Ni0aiQ/de4vfP5NmYce2QnTrTglAAAgAElEQVS3bRMzZ/nJpgoY4oApNDHvmBdZvz7PC0+fyi5757CYgypWL03tuXxCbWB0q02Vxeh2jWJFSqOcWOWnaaoJsRxChQEsIoFM01NpKXKKUC5p/LbZ4IhjnyAWkwKdEjttG+TVV2fjd0WJx6K0tE8gHYtRrsZw+Z3k4mEO238ZG3oszNzhIH76+Tdm7ljgggsnMarTZMsmN5ee/xO9yS6eeGoeU6duxKEPC9GNkRFYXWElvpSyA+qgJA+RHKLtstG1ybRdpucG1Wocw2qoiXepNKSczlaXl4GUk5NP/JZvfoziMUyeXzKH7aZmCTrb0Vw5hQswS3GSSYgPRDjx2E/piUb5+99nscN2TsJNTrq6ttLe0sHn3xW44NxvGYomuP+B7Zh92CjVlJwrxbEbNl56oc6lF//A9hN93POPMXh9VsrFDFQdjBs/gsHoVnUYd3mrUGvA5dUxq1JKovLdKg4lICuRVWUPaVZqfzSAS8GKTW1wTYvcdVKoIJEree6lvd1NbNDL9pOeg7qLO+7bm1mzyriEuWZ42LI1wXffbeG3lTaee/4zHlo0j70PyaDjxDCKqpU1ngiwx+7vES9q7DgmxENPTMMbKJErJWkMj2Pd2ho3/G0VH/5nHdPHelnyyr40R8ogbmKnFPJIc7dLsbUGBsYw64C7qBW8/PXi07n1vn8qZ8xjjx3I/vsI7y5GUCyY4kYrxbFqI9l71gv0bGjgwsvGsN8BMHl6A7VammRfUAkNazdGmHviU4zfpsBbL56Myxuld3MH8+e+TCKVZsHCWUydblFDqoF4Lx0dI/CFXJgVOVBLvDyMWS8qVIZu2In1dOP1+SS9rg4mwu6SYodMdFAdojy+AEX1oFuwy4HZ1Uo24ea8v7zN8o9t3PP3A9lpRhaXo8xgT4rWEY3EYk7uvetTlr25ggfvPpGDjqjgcgsbV3yMIk5LcbWVn36uceABr6BZRnHcCWEuvnASVom1Wb3EMlvRnW76hiyccdp7xLJ1brxqEmecPg7DEM6ihXyqrAY3TsNCMp1XB2r5IQMS5f6smTh1J9FBJ2ec+C0bNla4+dYZtI4okO7fhisve1UV9Cz8x26M3sbKmXOWM2qMi/sWd+CwSwGZSxXICcNPWKeJmIvb74jxzyXfceRBk9lznyq77dqA3+NVLOm+gc20NAcRI4ysLXKYtVst5LIxnJ5hPm+9IrdKCd1lKE62ZhhU5dT2x70sEUBxpdjdLsrSyFyoMBR38M+lcW69bR2NoRjLXj6Jke0lnLokAqpkcyaRplY2rTfYsH4j+xwQQnMWVAFRrWonV+6nVPTy+adBrrx8Jcee1Mi+e4zjikuW8GtPiScePoCZu8Zp8BnYrFKE0Uwqa9LTE+aUY79mRGuYSTPaeOixjznvnO057NA8nR1+urpa+MvJnxII51j84kzczji6s4Kh0iEWbC4piZOiORvFbA5vsEEdbi21PHU8DAzlWLhgA18sr/O3hUfQMnJAMVoTqS0EfSFS2Qxvv97D22/9yvXX78/2U914PVl1yHWFXVilVKTeSPeWNaBN4JjDviaVsnHzvaOhFlfIoZEdI5WLdOnzG/nHk+uVYPD3+/fjoEMKhIWbZ7OQzpUwNC9vPD/Evbf2cMbl2zJlus7frvyeH34ts8ueLTz59DR8Pil7iaG73GRTVV5fWuX8yz/lxONGcd75HTQ2i+NeRGmR9r28uizKtZf8xK57uFiwsIUmn1UN8tKJAuG28az8qc7sgz5l/0MaufjqiYSDdRLRgHr3Vapb6RidVV6xOlHlHnfpHiWMiBNKCmiiQwPKJSVoAEktSGO2DNqEryr7A93hpFqzUcomcBuaYgj6AiHlFBPHVabgo2bPU0zVufXWNEtf2sTIpjgvvLI3jY1iZEuiCYOwbCVfrGF4RvLAPRt5/oXNTJ4+ikx6DWNGjlf7p8goLz57kO9/3sS7H23g2AN1Ftw2E81fVBgYWzVE94CFww//nkQmzqEHdrLd9lN5/c3vSUSL2OxpFi+Zx5ix63Fb2oDUsJu/IqkjB+lkSkVv06mE+uziKpPPKCKz/LfaLxZq2I0QP6zwMW/O61xx5TROOFXHo1twGDYqyr1ZoWYpUit1sObnGgEftHcOqfeJxXSp39ONIKlUglzKzV77P0s618apxzdw+UXbqJIbw2PBZilTNT1U6lUef2gD9z60kmOP25vLrgoQCQX58TuDU05agkMzuemWaQR865m502Q0h4X4YJboQBHdP4b5p7/E71t19pjUwoN/n4zFFaXBP4p/Plzl+oVvcfrsaZx0RhOdHS7cXrmWOrlShu+/8nPumR+haW5eeX8fpkyrYqnHoahjl88iBNRiTr2DbIGw2kuWCgVquZga7DgcXkyrnUKxxifvaZx6zmc4Pa0klGGhD4/TTq6Q5/jjJ3PZ/21LS5vgkpLUizqlchbNraNJH4LuoVZwkKtFWbdmMgcf/JxiCNdrBjVS5M0+xaC2kmPB7Qdz6pkdWGpRxZsspKUM0UXdKkiYHC69QQ1Xn3zyCxbc0UO6Wufu2/dj3pFjMDzrKRfEeZpFNySiLu9Ni2JjCvZr+H0v5YV/pLkMF5pV2J6CQanh8jWocqtsrsixh73Ez6tGc+ud29G9aQvfvu9i3DR48bUV7LNvgFbftjz/6nKeeGwGsw4ycLgMZSCQFIdZTJMvmix9rs71132O1+MmGDbY0L2ZmhlQnH+/nuG5Z45i91lOKmYVb7CJajFFvhhXKY5MYQtWcwS/rY7x2Ue9JAfG8sb/Y++s3+wozzf+mTNy3NeycSUJEpwCxQPBIQkhuFO0QCmUtEihDVa0xYq7BfviJGiQFi1QEiSebNb37HGdMzPf63m3/SsKXPzCRZY958yZeZ/7ue/P/eK/0WTpbzbZcVeXX/9mLyZMkYVUkYDpU+fQ/r5+wpE0mtlAl4xFo4N//LPC/OOepOa4zJrSwv+9MpuwMUhAFdA2VRmrFDiJQFopV5VxpV4tKAOK9FLIP5L2EKe2HowzOFQiFBbmtkU2K/OVpEzkOWYowVEtNkIhLCM2khSyBFPlKvHVbhYwNGPEJeqIaGkot7n0UAzlemhrHaU4yMLSl4Se3LO6e7pIJEIi0VItFxQXVZBvYqqxfA75XAZXE6ZrQKG6BBMnIqhdbiqkwMh3P0C50lDLAlnmCZrI84TBLMiygkrgyKI1luhQy3j5R4w4YqqRv+R1yPWTzWbUPKPSabWKElcVA1aWtj4dy5BOBlO5oaVkKxITE4CJ6RezRVPxawUpJ2kO+e+kJ0JwaIK4KpVqylTUqAwoZnTQDGDEU4rXqvlGikTlb4nSyRyszCn2CBNXinBFvNVMSzmG1V8CX1XJlpFODpm7ssPDtIw78med6Wfp5X/qHfj5gv+f+rh/frH/fQcaudc9OcyZ1kjbuk/zqFYkIqaj+f7D4Go2VPRCMw2Kwxn1RwvFsirxkLiEOFwtXUS5qhqcFRNIN6iUa8RjaTzXUKJAOT+gxJdAQJrjxa0qxQ4GhVxBRXVlW6oO4Q15EJsMDvXiNEr4zSCjR48eKZDyBRjKVFm7YiJzjryZWsDGq9V4+m+XsOcBXQSTAXwNad0tUi06JFrG4wu4iuNaK2iYfjlwBsjlKvz591/z5MPdige1cs2FhBIrqVc8VZYQsEbhei52PYPpD6vWSbtWVaGbfEGGoRC1alMdhsShJyVKpn+kxEF+f3GO+qSxwDVxnDw9/REOPfQ5NgwWcNwIZxyzB7/93SjGjjbU4aFSy6qDW9Dz0dtd4od1E5l79KMcMWdb7rzzIErOSuIRP25V5/tV69C0aVx8/j/ZeSeTSy/fDte3idEd4ykWpTynic/nVxxCEfUkli7xGRGtRVj1hwyKhbwqEhPwejwSU3EYuQk2PIeBfkO5NV5dWiBshXn9jdlQ2sDMrSfz49rv2HGn/RjY2E8mO5qDFzxGKVNk6dKD2HrrCMOFblb9MJqT5r/EwqP3IZbo59SzdyWadMiWaqz5vp0Lzn6ZULCXZe+fRDS+Cs0ti9QOWhzd8quorc+TwiRDCbVSFGYKozMocSFXMaAk99aUqLkwDDxpca+hOUk8X40NPZPYa9+/M1zKqHjorImTeeWNuQT0jbS0p3DkEF/KEQjJJlknn7U5eJ9XyJe34Nzzj+MvN93KrjvuyHU37ErnhM8oF1v56w1Vlry0nJtv34+DD3OJSmmBVx8pR6vY2P/hY4kI0xBR1ZDBWVpedcVaMoMiUMpSQigXBlYwgSux002bCQSnsPj6jdzzyOuKQ/zhe2cxc6KhrktXF4aftAcHFLM0N5Ri153+SrJjMs89dwjJVD+eXlHXmeGL8O2/DY497lVilp9X3zmMjrY+FSuXAgbdDbNuQye/PuNjEgmHk06bxLa7BkmnpLG5rgboQNCHpYep1QbRfQHlcCuUKkr8lDINn99U5V80pRFeBj0DR7lSpblbG4mt1yvKpaXLdl/xTQ1sx6WnV+OQQ16mtyvGE49fyoRpXzBmrEt/X5N0PMX61b1gj+btd97mVxfsjxnMK+eGFC9Ie7bjE1H+Cz768gcWLzqJhScKU7FGKh1RRUn9gz4WHvsS//qpyRlHbsOVi9sIWEP4tYYaKoKquKSmGNFf/DPNYSc+SSrk5/Xnj2fRlR/zyZcVzjpzIr8+p5OOtiq2IwsdHbcRoKYluPT8H/l4eZWzzpvA3AVhQkEHPdqH2RyLU47z3MvdXPrH7zjr3KlcdvFooqEyXWsdLjn7W3AmcvHiDrbesUJuSEoAhROmUywM0ZKOYhoO1XpWFfP55TtQLSiHhbiFgkFxmDhqGSJnd10qMkyDZt1Wg0G9KuCUJqZgPvwJlr3ucuaJH9E5IclN1+9JqnMjbrNOe5uJ7eYo9Cdx6knGT5MG4j5VoFR1Glh6WjWkEx/Na89nOffk9wiFfPzhmqnsv3cnjWKdmlama52jOJOuEeOc81/CcydwwGyX226eRyI9SLGwiYAZJxiJq6Z2KYOoFIqEkynlYpYBW+49whfMb67z+is+brpqDfsepHHGedN59O5NfPLhl3R2bsseh4fZZqdx/P7stznssEmcdkGARIulRMtgIMRwtgz+EvV6hGVvTebCC55i++0nc/5vdmfCOI9P3vmIvXbfHc8qE02UaU0bRMPCZy1TLQ0SsGJ40lZtBhR/1bHLUsBMrZql6cUJhGKqaV4GK8FeyP1H4oxy3/SqEbK1IHMOfY+f1vVxxsJduPSySYSiw8odjG3hNnxK6BGRrSSCmukj4Bf3ZBS76SdX0qhUfdx50wAPPryKi38/g3mHTODRh77m5ge+Y7dtDB57ei4Rs4RlDVGpOITi41izyuSo2cuIx12uuPkQFl/7JWM7E1x8YTtt7RJrTXH2yV+z3/4hLr/eJGa1ohlZAqYU8nhUpChQXqhmEG/pUG5302dTLjRoaR+Nzwix6tsEB+z9OOH4JJLtNWZskeLgQ2YxZqI4d4V93M3kUdOxAmXlutYt4ZTqhGVBIC7rJhQqZXqzYX51ytf8sG6YHWZszT67z6RY38Rrb37DuIlb8dm/PqVaD9GRrPLUI4ew0w41tKaBz+/D5w+Tzzo89VcfDz60imvvnMO0rXp5//9cLlu8nO226+TZF3agrU3H02vk+jLU6n4evzfLLbd/y/77bMWM6VE0Q2PctBS7/XI8q35Yx003rOcf3/6LxZdvw5FHuHSm27DSgm0pSeUYG7pjzN//O8pOhqlTI1QK/XT3NRid3oZkspv7Ht+NRKxEMJgFQ8OpuTjNBvVahXgiqopgZIMaiqbVOUHugZaUtzXle14jLO5/OQOVh/H55M/KncagbjcIxtPoVpxMdj1DXRYLjn2D1V1BJicmcNcT41V0e0ybhWP3EwgFaNh+iqUOZh/wEGu6TKqOTSySolE2sMwylWYZw4lT5yfQUly/aD8WHGGQ6NTwmxGaVR9fr4ADj/gnDc8gqBdUYaGU7aVTIVWqtc0kP3ffuRNbTNUYLmZItbQo4S2bES5iAsOUpUMDPWjSKJXUwlwEDFUA47qUK1VqtRhXXvYey99Mcf5lcRacFCNspqnWhtVSOuwfzXB+k1rEpRJtNJwMobClCi09J4SrF7DtBD6rzE/fNlh44oeqGO3Zx+ex0zY5CqU88ZSOZdps6C3RdFt48fEu7rxrI6eecgAXL2qhVF/DwMAYDjtwCaYeY/Himey7tywN+4hEE6pUKlcYoFjak9lHLiJfHebai//AcSeEGDu9nfygzeP3uSy6/mmuOv8YjjhainryWJagHGL0D/exce1YTj3tZSLBdl5+ez4TJvcTNHvwVTtomtIoXlVCkJzBBI0iZ2ZJ1niNATTHoOnqVBsa2UKF9SunsuCkTwgHJYK9losu3o1o2OTPf16GobVy8tGT+dMdLeSGekkEJ+MPVClXB9T9xXH9uLLfwKBnYycLD3+f1vERpk41mDK9hdffepc1P2xm5owEf739dEaNqVModdE+uhVPjBNNnYbtYVi6Qrk0Gj1YvimcdNS/ee+L9bz55kK22yZLodinHI7Szi7OPRGv6rW8imL7rdgIqqZcoaWtTS1eRZiyq0XltHYEl2QmcRwf+cIw33/eyenHvcf8E8cybVKKdd/AocfFufHazznmtK3ZvKrBM/d/wt+f3JkZu9hqeSdFWaa072kGhZrBG6/VueTX73De6fsy/9gWfGaZgd4QXV2bmbplWL3O1pYJVGv9BAOmut8L/sCuRGj6Pieoj6dRHqS3dyVOo51cZhRffOXyzJLvKZfHkW6r8co7R2KYa9HJUMqLsJ2mWpdzUoK6Klcy+W6ly1HzXmeoWmfKKIunn9md9mSJeEoKm6T4NDRSRuVppNtGqyXe0EA3AcsjEvFj10UQrRNta+Mf73/CL/Y4CF9EhPiyMkH4TIuh/n4SySS6oNdqVYalbFMLEg5HqdYFdTNSRlyti3Abwa+H8Ywmg10/YMo9SRZClizLZSEkZZM6kWhKoSWEZzw81EvAr5HN9GJaurTVUak2SIRkNrTVcr1SrSoUwKhRo9WCKB4KU5byJk1i+QbDmQKt7aNo1lDXwVCml3q9RiwWHXGeRqLoch+SKL3jqDlF7iVy5Val9M4R04XMUU0lqoohR8775Yqr/r3r1mlJp5Q47To6EydMpFgYZjibJxKPYzdsdRZtbU2RGyqqs6ngfuTzCsblfuJX/Rma2aSSlcJVQTTIEltHD4RVh4j0T4hdQPONLEZwGnhOHU3mX3Hv+0MqOWeJQaVpj3w+oSD1cln1QLh2k/ion1EAPysv/1vvwM/C6v/W5/3zq/3PO1Doe8UTMVWGeDnw6DK2S/S3buMYLuFwguJwAceuq+ZzWQqaQWlddHEEUIoPWS7KtloOCyI0Cp9J2KOJFomtjDS6yiBh+aFrwyq1BXWlWNGTAocwGlJy4OK4DSLRIDn1cAvT39fHqLZOVfITDIWxAhpGMEAtX2PFVwn2P/QaysQw9QrP/f237L5nET0i7cANEumocgFY/oiKGwlHSTAFPiOMQ5NGES4470OefW01U9ujvLb0KDrGNEbEPE2iawpWpZrj/cEWKtlBguGA2o5LPFcEYrtewvILQN7D8/lU7LuYzWEaOqGY8Hsq6lCDG8b1pTl24XKWfbQBXatx5slTuOji6cTjPiW2+Q0d1+dQKUscbRSDmTb22+M5Ks0YN905gx2mF0m3taD5Imza1I1b8/HSk19z4ll7MGpsRAkClUYP4VALkaRGtRzFbeRGotvKLSCfS0QN0AKKd8UN7AhDa6R8KBAQ9mSThgg+ZpzPPxzHglOfoOA0OXHB7px4jI/J4zuIpEJUShm1Fb/vtn7ue+xL6g2Xd9/fg7aWLMlUGz3ZDCcds4JvVkrcuY9pE2aw/96zWL70R7q6S7hmhScfP5Rf7l1SLs6IxGpVn6qD6xTQTCm3qY4c9gIRqUXHc2pUyzlMS5iIwt5rYugm0hRWka2/EVLuwbqjsXHdFuy5/1Vk68L/TDFr/DieeOoAxo+pUbdHWLN+UzhfLp43jkq+yXEHP8+/Vmvc/9AFPHrvC7z3UZmzzh3DxZduRU9PLxectJ5v1nzNH6+Zx8mniwupQLnQ+5+DYVoIpHiup4ZA2VQL/1LYgLIJl0Okbko5hTiGa+o69oekfXsYvy4cuwTXXLuKx158C7fu5+UlFzFrZpVkqoarS7tyDLsmP1sA/2PYc9cHyOfaOPSwIAcdtDObeoapVn2M7gyQHhXlrIteolbq5d+fnUY8WqBp9BH3j6JWarChK8xeez3CPvseR2/2E37zu2NYt/4HosY4/L4+dtypqVzUyZRPcb2aQpwyguoASWPEuVCtFUgmImpwlui/3C8kPiZDdKko/OUkjvAOfbZiYIlby3XE2RHh/vvW8MBdNXIVkxv+egSmmWXj6u/Za7/Rqpm7I5WkWP6KWDhJ3SsSjqYEtauK5oqVMNtv9wr5eprDDtqB2bM7yWeH8HlRutZXyeZrLP3gQ4byBjtPbuWxF3YjnuwnEh6JrzWKJfz+NtZuWskD99v87YF/cdYJh3PqWR7/91ieu+//nj32nsEDT2xHaXgFbYkQTc3BZ6Xp66lyxeUbWPpmP48/fiQ77yAM3R4aXo50aALZYY0XXhjgz9evZPvt4JGnZuNWuqk7YznwkIcoVqZx8LwpxCM2P65Yz6gxE/A1C5xywvZsuWWNcKigyudcT5hfcm8UF3YWvxVUywZxdQh6RNdkEBeeWINILD5y/zV9VKvCZgvQdItsWpfihj9uYvk7VQKdLey4Yxst8QZ77Jlmy20cwuJqiW4kEohjSjNuKUcwmsRFHOB5evsdXn+vzAWXfsb4lMdD9xzEDjtBzQ4QiA+o5ujCEPy0usYf/7COb9eX+eOVs5h/eITOUbJsKOLTY9TKImKXcZsmkbZ2nEIRV1wijQb5XJ5wLE6DAOt+jHP4AW8w+0Bxie3Iiw9/wU57dvLCo/2MGuPniBNmcNOfP6azw89tD43H8LJYfh+mFVaDj7iNevscHnvI5frbHyQZ3RKXIrrlUMrbpNIJxreN57xzd2KPPRtEgwXCQeF4+1UztiwUhYkm7mArZFGSkjAxv/iCKippO+LgTqh7vjBYJUkRCklEvc7yj6ucfMIH4DM58qBp3HDzVlQq/aTbEgQiOqVchkatRETKtsygim06Xi8G4lIyCcTb+WlNhP33fYiKPYk//2kbOhO95IbGcOE1r5EKhnjl9XlMndqFV89j13SMQJi1a+DIQ74j3W5ww3W7cPq5r+M0kiy6ZicOmG3x4wqLs858nfFjLR58dDsmjpUiuBrBRDuVnDAybaIRcaZmCATD6vnsCNfUFR6vptzdxaLG4/cO8tY7Q3y9ukJdq6myqxkTO8gN5Lnlb8fR3vE9bS29tMZb1WIw3GJATVqiNUxdkD9+vlrlccDBj9G0JysUirSiV7z1ivUqi0gRdD0y3HvL0ey3p59oTCcYFt6mQaUeoK/b4YjDVzE42McLS+YSbxmkp6uNX5/7FpFIiTc/OZ54qE+1bYtDtFKNsvT5Mmdf8il1L0tIEiEV4b82mdAxmWJxA22pSZx79hQOPMglGqoSCbfiuCWCiYRCcDx0b47LFm2gzAb8mlT/RajL88mDMDXuvGMvDjo0rvjI8tyxzDC6aalEjxb045RzDA0PYBoB4ql2xdnThctXLitHk18WysU88VhIlZ/4TT8YASUiSKu4iFTiCixmkuy73z1szIxl94lb8MRL42npHBGnTMV971PXp90YxZJn/Cy6ehmzxsUoldeQr6QZN7pJb7ep4qgFN0e57PD3Ow/miCPrNMsOkUSaerPID6tCnHbyv+jaZNPW3kMkHKBcssjmSxhOludfuIIJE9eRSA2h6/JZ+yhkJe4bVGcm9VlaAVQ3tyQZRGSVg420d9sOlWYOuzae2278mgcf3MATLx7JzK16CLjCiQ0wVLRZsaLMhIlJ+no3Mn7CVJWCMgPfEhXmcTOulpfxtnay2SrNcoyjj3mDf6/O8tRjc9huS3FXFkkmW6kW16I7ndSp8NVXHVxw4csMDZf5YsVpmHo/XT+1c86JXzJrh3YOPKiTOfPy+AMOhuuQy/ZStSuUG1O5/MoPeeujfzNnp134+/07YMUaFAcdPn43xVmXLmHBnrtx5U1hRreFFFu3UHBoGjk2/zSLuUc+Q8PUeOmNw9l+68249Sqluo7uyWIJBL8lGCyFyhHMUdDCZzu4DZdybq0qVKq5Du8vC3Hque/Tmozz299MZ/85Y/ECZX78dhQnn/CScss+9cp8/NYXJH3thIID1Jt+ArEo2VIWzTPw6i5vvxvg7PO+5b6/H8msHSRqLktJh3SinVyuBxgmHg8QicSpNjLKGOE1o3i+YRzhcOoBdN2mnGtn0W8/48tPPBbfsiWz9/cTSgSwqyX0oCzBpZBO+JQWHtbIedmp0ay7GGZEsVXdehat7qNWKaiFoD8m4pdGteoyPNTCvH1fJ54ew6RJHei2za+vGs3Lz9b5/rsNlDI2Q0Pd/N+7c2gfK7zfDNFIAp8WwzY1SsMmt1y/maceWsevL5zOoUc7uNowiUiHSq309q1n3IR2XM/DHw5TzFXUYlySFa7cr+wA4aBOI9vAHyvgeUHyeZHUogz02tx46yreWrqem284krkLw+AOEQhKkgp0y1V4NFkMSPfDhi4/Rx7xAn0lH+PTUd5/5xgc+2NaR+uUSxHiybAqxmw0GZlxAmECUp7o1kfi6okEBA0a2Sw12yUQTNL0TIJB2c5rlHIyf4gj2FMldeIOFrewFU2RGxwkFA3/p8vColwaIpJMsPKr70ilEui6JKpELK/iMyL4rYhatKlye1Oec64qcRLnaLmYIeyXM0ZRLVOarqcSCYIZGM7lSbWMxrSi9A3005JO49kemeFBhWCTglN/wFC/W6MmQntYNq97L8gAACAASURBVMOqADgS9CsDzYa16xjVOk2ldGrCYw3HyBekv0AMIrpy9w8N9BHw+whKUZZmEE23qPlA0ogu8kxuYpmSDLCVqCz/T8MMqBSkfOGkE6Nu1wiK2UW6BO061VpZxfclqSGlyJoRQDebOPWiep7Ld0eh6BSexcRpVLFFoJZuEc2lKMvikJTgKhKWem6McI6dERNOKEZGfm/Lr+Zif/rwn3Wmn5WX/6l34OcL/n/q4/75xf73HXCqH3rVfG6kLEXqJCUIYkVU8ZERsLDMAM2GuFHFEeVjoHsD9abER6VsJYLm+hSXtVIaJpcfJJmKks+VCfhTBCMpsrk8QWmkFubqsPCHfPj90jQaolSzFSNMeJPy31gBg1q1OLIV1DQFFM8PZzH0EOFYlGJ+UDkvJfItg+XV137DK299yZSJERYv2pe9946i+QvojkO8NY3jOngNR7XxCoxcmj8FdxCMG1BOcPkV/+a+R1Zx9OFbcO31UwlHSzSRmIwc4j2K+WEFlaehYQb9VIrZEa5YOKoGBoG+FwoSf7NwPE09QFUBSq1MICAuKFNt8IU3VbGDXPWHXp589WP8msvx86dyxdVb0Nah06g2VbELfodKzsAMaBQrQzxyf5Zbb1nNlltN4fDDJ7DlLiF85jCmr86Y9hCVbIHOcUk1rEdDESr1HnQtRq05gGWOJ2DJ5nyEpRcIpxgeyBCLhWg0RagWDpOuts3ymuSwXyoVxYSsOGJedVcOnvskA8UEHfEEp58W4ZCjJuEYWdaszBO1fsnvL/yAzUM5xreWWPbPeeSzP5FKj+OTD4vc+bd1LP+8H83LonsBUpZGrSHM0Spjx0qMewGxlpWMnxRDk/ikaypQvGtLpamAPeVw6SgxrlysovmaiI5ardtE/CHVMit8wmKpREBEe62Jp2lksmVcbyZ77Xc3G7oruDQ4Yq8dufWOnRndUVdRawHWB0zhI2UJG230FWvcdlUPj728mnvvO57RbXFmH/pHxsS357pbtmbU6CaXnv9v+vpsfnfVnsybr+F6GQyfbNUlHg/+oHwHigqDMSLkS8tuQMWzZGsvwqu0KttNaSDPggzrhl9tuXOlJIuvy/L0i//EaejcdN0eHH9MK8m4QcOVAigpUjLIDgzxzdca8459g0JzrKjLGEaWhlbH54XRXIspybFsyGcIBwt8/s5pjBqVwwt2ozdFBPXz1b8bnHzScnoyEXy6cJV1tfxwHPmMXC6+aBrnXbyFKqGSYjLdKtJQhTd+EJeVRKpkTpeoWtNViACJ/CtnbqWKJeLCiL8P266OHFhFoBWnokTfsiG++rbA/Pn3YbudOEYQU9OUe+Gi3+7DrjvFGTu2G4MisYgAvEYcF1o9yeBgiDPP+ZL3Pv1eCWLiqsBfQbM71GHfCtYo17JKRJi72zSuu20aHR0GYX8QT9z4Rh1XOGyDBqef9iEffLWRa/84n33mZCn3TuX8C//Bhu5unlgym113KWNK7EsGRL+OXWrjlBO/4L1Purnthr058IAA0VRNxeIifin/CvLN1wEWLniIM87cnXN+k8DybQRjKw48aAkrVovjsEmjIV6+XgkJ4HOiHLDrFtx40xwmTOnBp/dSzhuEgnE0XYYe4aKKGD+SAPCrUgb5GZ66B8lQJcUdxVwvuiZMVnFVSJJAlh8Tee2FDdx/x0rWDwxT1CxMq4W2thwnHL0d846OkIja+CnS2halbnv49LBy3heKOk+9WObya5bja/Zx5fn7csgRLXSMSxIISlBQ+MBQrAfYdfd76MtbHHloipsXz8FzVtHanlQiojhahLsr9xmJ84WEtzY8rARMNYG4sKmnTKMwnYP3WY7nr3HGGYfwwB0vMe+EVv7xXhdbTNqe7fdq56a/vEw07PD0K7syabzEFSUuaeH6NAy/TqHg56+3Frj9rqdp0olGDk0TF7yLS0kxA6/+3REcc2w7kWCFarmfsaNnMDi8iWg4roqE6hVxkzUUc05SGCIMBf0R7Kamrl1hPIviKo5suU85hOkZiLP3L18jW+3lrON348KLO4UKRyAUxLREbnIIBw3KhYxysRqWOLtyODUdTQ+Sb7h8/mkLZ5yxlLJX5aYbtuSA3afy7JOD3HjXD3haniXPzGfWrE20pILUcwYbetaycV2Iy363FiuQ4NIL23jptR7+udzPxOlBFl+3M0vf+5w77/yJiZ0tPPb4Pkya2IVm+3BkUSNxSFVdLUEOS+F87IYwEkoErbC6L+l6kEx2CNcew1uvf8N7b8dZunydYjTW6j1U3TbGtMX545W/YPZeBolkjkq1T71unxdXfOJGJYvTjLO2N8Xsg+9GcycQsrKk41F6entpSYylNd3OtClhxozNcuavpuI3u4hHW5H5t9H043pxVn4T5rAFH2DQyxtvH0el3oXP+wW/OesTlfR4bMkcpk7uUqkZI+gnk2mw8vMwhx3zJMGQxriW8fT1FQiELZLhUWzcnGH0+CSXXboNe+xRJBLJK0ZqJJxUxS6F4hA/fD+euYe9SNvoEPMXzqCcLbF+c4Zspoftpo/j9LN2xrDWEo41aElFaTZk4REeWVR68twy8NwGPius7p9NR1I0Utzp4Jdm+KaUxNWUS20EMCRL45Fzhbib7FqDutHCcF+Uw+Y8w9rhFL+Y5OOJl7ajWPmRSRMmKW5fOCnubUH5JXjwgTpX/ekj7r35MPY6MEul2apE4XJpgEKlydvLMtx680fcftvRzDmkioWpxCBNS7N6dSdz5z6PRpEX3zgCTf+GeLidoQGDrk2b+cUvphIN1zCtJk1pxhbkjeup57AUtMhrlliyrpqxPRpV4WxWqZRENBbB1UVzOrnkgg9ZugyuuWVbDpitYZdyuFaEO2/fzEtL+lR83e+FaRkdob1tkL/d/wvSibpA4LGdPLbwMu0QuaE4v//dDxRzU7juL7OYMGGjWoIYoTyFgYYS8F0twJNPFbnrb5tob49z52PT2G7HDr77J8w97CWV1Fl0xVbscUCOdGuUUmYz9ZLFDz/1MHmbXTj/3Pf48LMyO09v59kXf4lr5nFrdVZ918ncEx7mtHl7Mu+EKuNHJQhHZGnroYXgy/dHc8WiFawZ6uayP0zi3FPGkkqKM9Dl84/fZYcdZqkElM8QZ2ddNak3pY3dBr8uBoABXCeoMBlvvuLjuAuWMHPCWB6+b1/aWxs4ZpnurnYu/80/+GTlCvbcdRp3P7Sd4opbVplmTVIkcj2FyA3XCRLgimu+5cHHPY450uKyK6erhUAwJKWTjkpLNOycYu1Lh4Eg0yV2bfikcK2PaCJFrSJxe2Eyj2f+4Q/TvXEM1/5la/aZ7alyLinxEbeyCFbCl5Rr3fEsioUcsXhIRdA918Lw+ygWe1RqTXdsfJpLoykZtxDlskej3MFJRy7F840RIzjTZ8DJ57Xww7dJHnlkBeWC4Fo28sryAwhHxUErRaG2OudJt4PnTeHgOS/R1zOKxddszxHH6ARDUgrm4DWlH0Ii2zZWxFBMflkACHe0WQ3w9BPf8eA967j7wV8xZYtVakGoeQmVWJOv7uBggZv+MsRTT6zgwvN24cQzg7S0NPEbIhp6+IOoJUeuMEg6PYGVKywOPPwBBkoD7DBzS564/yBakz2YgTpNJ6y43/n8kML8RKMtKkmX6e9WS3fD0NTZsFor0iIFnfEUuf4c5VqTRDSizpOCx6pJ8sMvC8K6csOLkUQwbdJrJXOULGA0VxYxDprpJ5/JqrRIRLio1QLRRIhSpUJ+WJBmEE/GSSbSmEZ45GfoTYZ6NqmC21QqplJTcn24rjBa88ptKyJ4sVhXaUO5L4g9R85/xWJWGQkklShlXbpnKXyR3RTBVMMydQZ6N5OIxdC1MCt//DcTp0wkEEyheXKOdCmVi6pYORmLKje58FdjyRaqdfm+2Oi6h667aukSjcRxXTGqSOLKU2dvQUWIoUZ2A0rk8RqYamMzknST84khZZtNR4nKDVX+K4YMP2YgpsRSQRmIICulzuo+p3kjBaOxOPViGSsQUJ+HIPE8SdsZnrp2M5lB1T9SKBYwdZPE+FN/1pl+ll7+p96Bny/4/6mP++cX+993wM6+7ckQUCvmlPNJuFn4LFWKooci5AYzatiyLAPN56phAcNVZUO9PX3EYgklMIqb1aNBvVqifcwW1Isj8eBcbpBwTCeTGSAeTamNpyPOt3oN15OHmUYwICxMabBvqAOCRE7EAWepiH2ecqmuOD7C5pHt+dCARBG3ZubMxeQbOgFjiFeeOp/pMxxiApR3i+rBrZokpd1SiRBhSsMFrKhN06iT6w7y9TdbcNypS9h3jygPP7gP4WhlhHGoSRO3wNQlpi8FJhLXEc7sSBRURF8ZKMRBKAOTRNQrlZpqxNZcB1eiIDjU5MDWlBhIlM39Va7/c5bX3l1L2dnIU38/hQMOCBKLa7huHsOTcVw2qlOo1fqw2cRAX4gH7h7g8Ue6KdgmRkCg8g7Dw+u4965FbLOtRTLdTTBQIhyIYDeK2FUZKLL4tBZCYQM9YuJWKlTKjnLNGKYc4j2iMYm9eWozLAK2ZRoKOB+LaNCQht80y95vcMIZfyPUnEnKamfeifvjBX7i0Ue+xq4nKDgbaXouJ+23JX+5eyxm0GO4exf22ONq6s0QW04axYEHTaO9w1Jus3h0NMVykT/+/hni6U52n9PGBZfsTjSxXkX/RXyRmL8gIqQIQVpKXXE+iX2MhhIldUtEG3lN9RHRSyZZNZcWcGphBjN5qm6A807bxFuf/kM5QmaOtXhmyWG0p0u0tiVo2D7kJxZLZcJWimxD46qz1/PSsj6OPSXOwoXbsWD+szQqLjfePJdDF4Q464Q3ef/DEosu3Y/fXt5KqdinmkyrhQIh1eI6SCgojef/dS+LkC+vAaxwWPF+pSDHEqdKcUhdR4YVopTNoVmTOOnUT3n13W8J+lKcdnIHl10yi3SyTH92M/FYC4lImmrZz9NP9LLoin9Rcj1mjBvFpu4fMMwqmVqJuN5OyprKukqBiFXhvdcPYfqMqmr3zQ0OgB5jKJPgl7s/g+2KWCTMrQo1p4JFFB8l3nr1AibP7CKdjqvrpZLvVpt7ec9E4BV3m6f7iMSjiiXriCv7PzgGTZpepe1Kq9GoiUvVU4dPt1YWsx9NWSDE28n2rmegdyrXLf6cz/9VZf1gr7omTS1JOpbjnvsP4BfbtpNuKZMdXEukpZ1GIcY//5nj4BOeweelCeqCLLApu93oXiuGm8QXrFOupVXBwlkL/Vx/21bKvR4JtGCGguRza4lFY2Q2W5xz5lo+/rqPyxftyMxZNWqFKKec/jElW2PR73bhtDMrRAQ4LQKU3yHbn2b/fZcpp8mWMzLcctsvMf1FUi1pXNujp7/ECy92ce/f13HU/G256fad0L0+1nd5HHTgMmqVOD5zI0EtjuMWyNbkvjXMHxbN4VdnbUkgmFGuermYXREkqiUiMSmYMxkeGlItupZuKLei8O8Mv3+EVeYIm1UEPGHMCRJBp1TdTJMm5UKATT822LApxDPPDfPeF3LvyWPQyWGHTuTaP02mLSksyAqBaAynKR+STnevw70PDXLj7R8S1Kv8+dL5bDGlwdQtayTF4TQ8qPZKQwWNl19s4fYHXmb3nXSWvnwOpn8Vdt1VnL9aOUMwPg6nLsN+daTpVwoQG7ZiQddq4ocOs+Jrl/NPX89gNc8Rh+/Jay8s5c/XH43b0Pn77R8z99jZPPfCe4zp9HPzPZOZOMFmONtNIt6hhr9irUBPT5MlS3zc8NfHmdI+m46OJpu71lGqDZOKWXS0NfjTNaew405+wmEfhFw8W9iPgyqSqZhoRWHwot5Tv2mg+32U8kX8gQieZmImUzjy3oejlAZ6JXnK5kyTRRfkWLr8I+7923nstdcAoaAss0wyQ3laW+P4aFAtVwiGogSC7QwPb1ALiFAsQXe/xR239/LJhzp6KMsli7Zg+sTRfL/S4tTz78GpO/zp6oOYe1QNw83Qlh7NYH4Tm1alOPXkf7Djjrvw5ysnUfP7uPmP3/PasjUsvvpgxs40uOy375HP9PPqq3OZPn0Qy4hTt8WNBqV8Trlo1JAr91c3iCGiWb1JKGSSL2ZJtHQoEb8ynKVWT1Guhfjqi0EeePhtenMaP21aR9gby0N3Hc12O/SpJWGtBkEzhq2X8fsCFHI+Vm9s4ZDD78IfiLPk8fPoSAjTtw6+unL/+vQqsagI8IOK9xjyt1FrCit8DMN5+Gr5tpzxu1cpVtdz6zWn88xzz5Arh+jaFFbCzKyZw7y2dAF+vUC+KMtRh00rOzj1xA/Zf06KU07bWg3XwdQAXtPPX6/u5ak3VxIJCLtxNu2jVpGKaYTNTgrlPpqenx+/T3DZhV9w/oXHc8DcJomEQe+mXpVEGDXaRPdkoWzg+QojLOmQD7tUUS4qtUgz9JHnkgh8UhomjGolrDYY7O6ipTWNR51quaTOEYJCkli4EmBlceWTZWycTWuazJ3zDnlvIqfMD3H6BSahSIFEVJAhERpOkWxO0h0TOXbh+3yzooPD93b47dUB9LBBWzKAU9Ho2uTyxT/SXHXtx+z1C40nXtoT182oc12pbNDTPYl5h7xIqTTAm++eyMzpVdau/olRnRMU/9S2c6RTYYaHBkgkAkpcEaakatF2PULivvuPE12iusJMl2JJQQSI4FovOWQyZR69u8Y992X5/dUzWHh8mIFN6zAjk1l45DN0D4RJhBJ0V78jbqQp1nI8cP/+7LhDiHgEAkERULLoZpJicRR77/oEQ4V2zjplMied1sJg/0/M2mGqEsr6e7uIp7bgwfsGeOy+IaKJPl5ZuhArlGegP87F535L1waTG/82ji22ED67juf14PcmUG1EiHW286vT3uL5ZSs4+oBZ3HTLdGKtssBO8s6LDiee/RTHzZ/FJZePIxrQaNTF8dlJoeLyysvDXPXn1xgsZHnxxQvYe2eJ5NeoumVVoCRuZWHfyvskz1C7UsXDxi9nspIwKIvUbYtSzc+1V3/PI8+s5syTD2HBwgKTxoZoYuO6bbz8fDcXXbOcsG8sl162LQcePMS4Drm/SWlYCVd31Nk6329z3oXvsXR5mmuv+CXzjvaRTMg15yhxyWlKlDuDEZACMotQdCLl4QFwdZWuEbaqI0sAF+zqDM495wO++Mzh8WfE/dpN1K8JqhlbRFVxMsqStdZQiwYr6FfXuOtqRBLteI06DVscgQ28Zl2V58WiKXxGFI0QmzfqzD/0aQL+rQgHgsxd0MZJZ47mT394joH83jz/8ttMHaPx0tv7MHqcnP1M5IFfKlTJl9bgM1p5+hE/99z2LRddMoN95zRISoGi0GSDEjdvKnOBJEIMYySBI1F3TY+xfKnF2ae9xi9nx7n+1llYunRHuKqsLxhNkys2Of6I99i0us6vzh/HWRe2Y5pS6hbGs9IgZzxZ+DkBssMuPYMhdt/7Phq+DHvuvAvPPn4EQa3nP4YBKZFKq/miWW/gOppKjIViYSVi+oPy/Bg5YwpqzHOg0tCIxFpHcDqC8nTrqm8gFhPciPQQRDDCwjWASrk88hwzfAoD5I9GqeVLhKMx1VAvxUuFYoZkMsZgbrNaro8eN0Wdl1xHUkpSONyL0yzT1p5Gj0ZpDPRRLhcpVwVlIgg0nVxWCq98dHROVGXFyArFdVXh8aRJkxRb3QhJXL5BtVJSK3dZgkuaq1auqHSfLN2LpSLJdIChoX5CoTTtHVPVPUaWOFLoZddqSmSNRGIMZoaIJ5JYmqCnaooZK0vogD+kEFz5QpH2sZ3KlCMsdinJam1vV+KrYUbVmUrOTvJ7SlpFSvOceh3dGSKfk0Ji4cAHVblgtVFXryEcDGA3auRzOVpGdWBXG1TrI30V8hyNpVtwqlUlxOqmp8RZt14gX8gpPEBmYIBJO1z+s870s/TyP/UO/HzB/0993D+/2P++A7XB1z1DmEcNccaNcIoEumdFYtRKwoyR+LulWpRFNNV9EnoQgdPGCobUQ1EEMOX0MTTFZhIoerKljWqlqgZwcVuJrU8eNk1bmmSj6s/oplRMCtg/rkqzBof6CQTM/zB2moTCEuPP4vN8CgAuLq98tkIw0MYdd6zj2ps+oSKbRi/HLVcdwvEnjyMc19FdiUyOODGVqCWNpIW84qN6mkWx0cB02zn31x/xyrvibhjg808W0NHZJNUaBXFjSCWouCAVcD2EI1txz1Vtx/KDfFKqlMtiqy1xkEq9TkhEA6epNppSvNFsyCbdIWi2k68aHHzAS/xrdQZTc9l9uzD3PngA8VRZMcpKgxXMsE5maJhkPE3TEyeDYJNaKBfb+fP1S/nq8wyru/sJ+MZhaQk6Jwzx2GOH0Tl2o2KUGujEIq3U6v1Uy6bCGIhQHEnE8BreSNzXsdVhVpzItXpVbbTldfn9wgBtYvgd3FqSSiNLgyDr1mo8fvdKvvwgzJpMBhMTG4sp06awvnslpWqVRae3cPqv2yg3ayx5GJ56YAOdo6Lc9uDOJJIFLL+N50icOa3cX/fd8ROPPrqGIt3cdtt+HHaUTlQKq/QQmi4ih03TrlCvlRQ7MyCtmo0inilx86QqipJD0QjPtKq20uJ0dpoWxXIdR0vyh4sLvLhsGbZjMSbmsfyjU4kENxOMyJ8SUUsDw6aUrVHXx3Ldxb0seeVL/v7IwXS0D3DzjWt4/+0httyyyTU37slHb8R4+rHvueSq7Zm7sII/4OGXRUTDVoUd6HIdC3bBVddDXTAEAihV4qpgDmr4kFIxER6FuefhM4LY1SaFSpLzL/iM/1v2GZoX4I6bjmLBke3E4zU0o4xP9+jb3I3lb2fZMpfzz/2HKjx5+skjiYdNdX0ODmdIxsMMDJmceeFb2G4XX316FKmWfpq2nwABssV+Nqxp57iFbzBzy604eO54Osck6e5ax8Z1BeUc2+kXJqNGSZRPYl8yEOZp2p5yEpXLTWKJNOVKhXBEygE06rWa+u42hd1rWSPLkNoQhhnC54uA7lErSvGAYB586lArsTm3EaVcamF9l8H3GzbxwYdf8PlnPWS6OtB8gzz74glMm1oilQJDl+HTx9DgOPbd/yn6c3WOXzCbY4+eSO+mn5g5YyK1UpCu/iGeevZbXln+EX+9+gQOPmqYtpYgPkdXzrwGFQoFg68+jHHmr15n6rQpXHTFFHyutPOmefSJIV5790X22nkyd92zFdMnSeFCmeFcleEBk2OP/o5cXuPSC3/JYXMrJFpkfSJcToNqQ+eTTz1OPf0FZoz388zz8/H7eyiWw1x5SRcrvx/i/qcOwq+VWfdjlqKtMXPGaKZuYaj2ep0SYX+SYiFDIhWloQoT5O3TcHSfKvmSdEBVOKuqJbih4nSxRBTXk6ZscYa14dgBjIAM7iWadYeGFyQUSjG0zuDVV1ezcn2J195by1DG5cZr9ue0U8biOuswAhq6RCnzLtVagseeKHDln97A1HTuuO0QdtzawK6vQ9fDxOIRNVT8uHaQv9yQ4eufsiw4vIPrrt6GcGQdiXinakpuOjm0WgLN9FTiQIZaKczLZ4UlK4WJwoasUCy0sXDev/huXYaOWBsRw8fC01qxdIsbb/yW/ffbjaXvf8FRh83imltaiYSKeJoMd62US0XlWO3aXOc3v/0Xb7zzHQfvsysXXTqdeFjwGwH6eoYZPyZKMqHhab0E/RaFYi/RWDtGwFHCuJSItLS0KqEDQcHYDXyeTaVaUXxbUcmisaQqexocyBG04jQRV2CaC85ewaefbmb+gm34w6KtCAUlAeIjn6uTbgmotvpAuJVGtUgmUyGWFsSASSGb4/sfg8xb+CjF2gRSkSSdo0TItOnLZ6n7JFpeJh3WWfLSXkwdG6PeGCAQStK3YQwH7bOMHXeNcdE5nYzZKkDXugjnn/4upmbxu5tmc+v137F58ypeenEvtttWV9zYeCJGQ1iAAXFH9ROKhPFH47i2YH58uHaIUmGAYMSgv89Sw3O9uol4bBzlvKfusz6rhZ/WRzh4wZX42YIT503msivGEo/J5+sn6K/TNKvoTpJKCZ55oZdFV77H7N334ObbZpEOlfE0cUuJmCX3BRRbVEpShN0c8KexYiEKBZtCJcapC77nY+nA8qqMiowhV2pSZhjNFMyEj913aOepZ3ajbXSFWlFK3CzeWpLjzF+9yZw9d+TYEy1mbOsSi7dTrdZYtbLG2b/+jo19Da5dvAfHLLSIBFcR8m+tnjuSinj6gSJ/uvYztt+hzlXX78TYMVF8TVe5+KIt4u4OqAWzLm1vzSDl8kYi6RYaJblfj5yhdDOgXFWSjberZVV2KKKJKB/RljTNSkUhlkR0NQPiemtiBMMjbulgTMWDDaeVa39X569PfcW5x6b4/eIJhBPifpd0jIYn0dWKp84Ihxz8DGvXtnDYbB+33rMVJWF50sCvgekfy/NPVrjhmpX89vd7su+Ra4nHbJXmscwEP6yIc8icJ9h1l234y+3b0pLcRLEwqJAb8ZQI8o0Rd2pTHFtlhVSy6z61sBYBWVPvha5YxXapgF0vq+tJuVrVa/Mo1ws8fE+Bu/9aZN5xo/j1pWGSAZN6PUi+EGP16o2MHzORQrnCxx8G+PvfnmPZPxbSOXYYu1qgWiwowSiVGkehEeKJB7LcfOuXLJg/lT9cM5OoJQzGzVimuPNiDJfbufmmzTz2xIfsudso7r93dwwrj+Nr4aJzvuf1d3o5+/TxnHzyREaPkgKdApV8gHWbeunpT3PSKU+Srw1zx40nctzxKYr1YbRqgJeecLjmL99w4D5bcN3f0gTNPH7TVozXeiPJk08GWP6xy9crlvDB8kuYNrWCz23gaLbiugoKwnWkJNVTvGOnVqduV9VZIRRqAWwqNWjYLZx2/Ju890mO3Xbq5N77ZhGLSGu6LDMDbN5U5p7HCjy3pB+/uHOf24Wdd6rSqPbT3tpGqTKM64SgeLy0FwAAIABJREFUGuXav6zhrod72H+3OIv/Mp4xY6Wlvaga7MXsoGtNipV+VVxpV3UScTmji7vPT6NRp9bIU6s3KeanMXvfx8gU2lm8eC/mLmyQCoo7UB8pF7IMJaTLIkMJV4ZORbAvYWmt11WMW4TXhlunUsyTiIXVd8RuSPlrlEzG4ubrBnj22R8oloe5/ZYTSXV8xcTO2ey23700XI3dto3x8LOzaElIsVqERtWW7TU+t0itHOCcMz9g+fI6115/IHMOdanWh0ELU6q4OI4UCeUYM2YUHW3SlRBTZ5hibYhvPotyzAmPMmH0eJ59/jRisQ04zRyhYIKBbIMfV4a59aoVZIfX8OKyY2kf3UM4ECZf6CMUDuHYQaxwDM8TV7/FBx/mOOGkVyk5dVojCZa+cTATxnhE41LC24VnxxQGzJP3xW6q4ibL0onEI+SyQ4RCFkZQykUlnaGjGVEC0XbqxaJKncnnIzOOuHENXZjvUWzh/guOqlEj5LcIhixyg/0KzeAPhijmRJyMKMelGQooLEwknUbTRkqaZF7ID/aSTLepJJZj20pIFTE2noirHolaKa/MBL6ARimbJRxuEcK7Ov8160V8oQg+W/Bwckmb6mfIaV0cpzIzSrRe/DuWYWFXq+iGpspJHS+vcDV9/RnGTpihECH1WgFNFpOVGvFki3JDq++NLPVtSfQIL12nNJwlkkypZb6UBEqvgaQnEMRatTLy7+XsKakCEY9dWxkLfI646//DTq8LT9aneLGh+CjK+SbheJRao0bQkqWXTUHOLmER6EcEWcFcyGcgsAjBXgVjYSrlIps3rCEW8BS6QMoyxSzSOu2cn3Wmn6WX/6l34OcL/n/q4/75xf73HXCry7zBrm7a2kZRqwtrSODmwvoTVpa4LkY2qeLSFGeLbPYcKZ2SVth6XZUUhOIjnBnZvEocuemUqNlZhocHGDN6MvXqSFmJOLWajjRFR5Wrwx+QOItOoyZNjXKAq6pBS35mVFxqpaJ6QFrSKlqvUhch0IpSKhmcefpHvPfpOmzyxMwY9956AofO9/BHdBr5snJ4qfbjYBBP/dkygolUnRJ6nN7NQ1xx9b95eWmWqBbhg48OYfTYJn6/K7AcguEI1WJGuQqEa6pFYtSHhhS7Sg4juXyOZDSi+D0i2tgiLtsNSvksqURMbf7FlSsR8VrJZPXGAR572M/jS74iX9/AbVcfzdFHt2O7PZhSrGKm1JATiPrQjLhyv+QLI9vTYDDBYHeIgWyWT/7Rzycf5njxjS8JGxM45/TpnH5+kESygeZohIIxfKb8Ho5qIjcDLqahkUhI67OrXGMCUxfhWQQSEaubNeE6iku3gc8UHpHw5qqUKnJISxCNJ7j12tcZN2F7Bruy/PCTOH934Y5H72ZsuINHHvwlk2b20jluJg/emuejd3q55ratSLXniEVbaThdND2Hakni8WmeebiXa//4g2pFfuDxfdh57zUkwymFNBAMhdoCRwPK0VAvN9TvrOlyWBWnnkSCwJ9swS2V8IUsmvksupWQbDXNpsHK711uXjzEk2++TDw0gy1Gxbj/4d3Yans58EthhAb1ItVanqAZZ7AwjlOO+JBPv/uJm2/bi332irJyVR9nHLOCWKDBbQ/szotPFnntrR5m71/h1jt3xm5kiCeCmLqlnIY1EXjNgHJ5yiCtW9KMK4zBkUNcpTJMIt5KIBTGbQooX1elTAO9XdTsNn73+028vOwz/FqSu+7YnzkHQCLcVAVWAtIXVEKpGOLRxwe57rpBtt9lDIsXj1YN5DLYtnR0kBuq8M7LZc695CP04CbefvFsEi0/kGg1iPpiOF6V5W8FueyiD9h6hynccu8uBIM2fT1DtLS2qPcm4K+pKLoIYKXaD0QiSUrFKuFoEj0YwS431PUuywdZOkgMVBwVEo+WAUWc54bfxR9uVXEuab32p8LYRZtcRqK67WhsJmSIS95PqZbHZ4n7ezQfvl9g0eWP0zdkctNtxzP/WIuA0Uu9WMCtBvnhhzb2Peo+8EL8YssJPP3ckUSiBeUa9twwK1boXPb711m5wWHLMU2WvLwPo9prhCyd3oEs6dYO1q3XWXTxar74TKPhlqgYy4m444mHx9NbGKThG6A90cKyN88lGf+ajrYYmK1sXt/LfnssYyBvcsbxU7j65t3QmhvRTR/9PXWMcAsrVqaYP+8ZZm0R4tU3jqFaWcn33wW4+ILlCpvw6vK5GPo6Rk/emaHN65Qb1jLFQSP+fLkkGwQiGpVyQaFW8jlxSwqHTCLRgh7RsYUtbIhIJmV0IQrFrHI/yn0oEPHjEWTzGnGLGYSTOTQprvFHsQId2G6I9es3sn6Vy69OW4qtZ/j0nxcybaoIQRUKpT6CVivZnMs7b2ucfs4ShCh5xq9SHLxvjF223oZyrc7QUJa6bdI77HL+2Z+RqfiZd5jFtVdvQyzaRy7bYOyEcZRK/QR9LfijIv6LM1+WbhX1fZZhRIYlKd7a1O1x3hlrWbEBUmYL7WGHmx/ehrVrurj7LxkqXo7eoQYzp2V54Y39SSZClEuD+I0o+WIRz+eQzRic+qt3WbnCZFJHKw8/OYcJY8T1tQ4Nmx9Xrme//fal6WRGru3KANFAK7ZTIBIKK7ZbQEoKNY2a3MdLRRUTFZ6diAKyLBwcGCaVSqvBVFYlzbqfYrWdk078gI+/+JZtt+rgr7fPZuIkcWHWaFYNWie1MLhpNZn+/2fvvN/lqMv3/5rZadt3z56Sc9IICSGBIFV6kyoQSkSK9CZFAlJEAfmASFOKiChNpIggRYpUKdJCb6ElIZB6Tk5OTtu+s2V2Zr7X8z76/SfkBy64ICRnZ3dnnvf93Pfr1pkyPY5uCX87Q/+Xa2hrddzWDM5Y+DJfLEkwZVIaG4+BtXl1aC3U2/jaGNvM+S6337ktkzolslynVknx9qs1Tj7tfb63Rze337APbnQdoZfh4b9UuOu2JVxy477c+JvXaNTW88qrhzBjukebNZSLIsxrZLNZxfuUz1UsmSTUIjSVe0uwPSb5UblPPMNhP5rHVtuLWBIhbKbo68mycvlXNMIUL7xc4pqbPmHPbTq4/e6d6e3NCqCPVnUVJbdAwt5YXceX3whZKDxU2+KDxUdgSumLZlMcr5BNdxFNOOperIcRHEtTzuxCqUXbiOD52/D9PR9l6YYKpx6/KSkzYPnXg1Q9j6XLxiiVp4G+ki8/uZhy4Rk2nbM5Y3mXRS/qnHnBuxz3g9nceMt3CMMNVOT5Y0UZ6m/x4SdJLrn4LabMrvPAX/diareIU12YnRr1fJ5br6nx1ENFLvj1ZA47rgdDE4yMTtiM4+tVVbIUT8q8YBMJOjDSUTU3BDUprTRk84rKn0rhi8gKgUfYdpVjL/DbqkmciMwmEuGVhiFdRbcxbSVohFIWpDcpj4eccsSXvPypwUHbx/n9nzend3KAFsoS1KHVLFKueLjl6Sw47AVGhiZz6YWbc/ARX6NFA/o6ZzEyMEah7PH6yyF/uqGfhRfuyvELPawOn1ZpA6Y1jUWv2hx/5Ivsvc+2XH3jTHK5fqqVEXy/SS4nnGtJYvjYCYt2taVmOGxhD2o0i0U1/whr1ZISTC0g1AMKw+tJZzIKERNI+3a9yIqvZnLMUf/CjjV49d1D6cuI1dGmVJakyioM3aZc2IQfHfEkY8Nt/vrU7my+dZNMJoovz5d2nbrrMVYv8cV7vfzsnDeYM28n9v9hwJ57dGD7JaKWyfpilS+XT+Hs854nDJuceuz+/PbauThOBT3Rye+uXMvNN3+GYwf89dHj6Z3+MV2dFsl4H/39o/z5j+u46873qAer+XLx5WSz/WD2qJ/hiYdGuejyL5g3K8XZF6WZv++ONBqr6Jg5ifefr3Dmme+xdn2Na6/bk4MPtdFZR093HxE7pdz7rWaNaFyi2JUJR6EsXrVQlSqGoXAiXYbHxyCYwbGHPc7SdTYn/XB/Tju9zubzcvihNJkLbz7g868jHLz/IqoE7LFlD489tSuJ2BhN+b3jCZrNgNBNcv0t/dzwp+UcsMtszr1oe3SjxYqvV7PRtLmqzDOdSeD7BXbY0WJs/H1y2S4MLaBQLBBPShxelqhNGvXZbLvF7QzUbA7cLcdfHtqVlN2g0XRVqkzMGZL2su0YoRbQlvlA+NQNWVDVVQmpJpxNQV9Z5kQJJh4tWSTJkjYS567bx/jlVc8jX6ObrzsTK/YWszfai+NPfpOR8QI/PW13fnJBiFsdIJfuJpFNqVk1lU2oItVrfrWEu++tMHujafzouO2UUePDT5YwMFRgzaoh2g2fubNncPNtm5LrFLaplGsOsXJ5hl+c9ybrViX57vYbs9NuGcz4Oj764EumTd2TV15cweIv3uWU47bjgss3RdNKZDObUCmvJhozMSJdaAmN4voCYZBgyfIa+8y/nwgzyTohr7+9PxtPF7byOOiSKupTSThZRgsaaiJ55eM3ahQKBdWPkOvNqXtHueQqjEytHsE2pWBKXJVSpOir5IelOgYCoomJzgE5twlnVMo9HbkHxWK44yOKOZrJ5KhUypRLZaZM2wgvFFdsnKBeplkfUTNIVUwUVpIwNHBSXUogrYyJ8zuOWy4Si0ep1IrE47bCnbQrrioRE544Vgo7LkmltmLbq7LHxMT9kdBUBcToUuwr3ggpzpJ/MFXqDK9CIGg1D5UyCj1XlXhJKZUdTaJZDvhN2g2Za2yFshA+uiWYKnWbDdCTE+x5WoJFmpjHaUqhlC4OALSo4t7htVyqpbIShOX8Y6ctvGpFlWv294/RNWkatnpvArVgaDdcahUxe0gqQVAFsjyoUa25ylGsy5nPbbB+aJBMKkZHyqa7S0r4fJxEEi2+77c607fSy//UFfj2A/8/9XZ/+2L/ewXahcdCt9og6iTRTXGh2WjCEJXQRrOhWuSlgEcOCtJArUA86r9JlA80y1QxDxFiDUtinvKQlEi/DAK6ArlrmIo5KcgAOXQEItbKw8a2FXMPLaoOKMr/1W5h21FGhQeaTiumDfJg1iYalVuhTaMR47bbRrjmxodphePYYYTH7j6bbXcpkuvtVWKX5zaUQ0qEyfz4BqK2oQ40lt2NGcviVQz2O+CPfPBFB7mExQcfHE2ms6yciJq4aDwRxaoYUVM1FMtAItqGQNJFJJBBqiWszqg0fDZVS3foe2ob6lbLKrIiLd3C83ErGsVqwD57PcZX66uqbXfWpJBHHvkBM+eEqilVIuACTvc8bQL8rk1lfKRJz1R5Yrt8/VWZvp45tLUirhvhucfzPPPEEOXRAV798BhimUHl6pWiJCduottZNauhN9Qgr2D09YBUKo0Rk2h6E10iK768dzKRhIShhukklRgoTuXS+OhErNNcr3iCEttMhVP4ZnWUQw9/laENFtO7Bnj5zR8QjVeJx6Zw6Rkv895bI/z1hd1IdYTUijUynTElmFYrEdb2r6G7cxMWnvg5X37icPYFCRb+XLbO4khuUKnmSUWnEolain+kWVG0tk/NLRDPOFTyE0U70l5qSxlItaSaXb22RJMcJeY9+OBX/OTsF6n7AvZPMClq88IrP2RKX1EVXESlsV6oSGGdwtgQtWAj9tn2CUZdk4ceOo5ZM1bTbjn866kSd9+2kuv+cCjLvtrADTe/y0H7TOL6W2fgOBJvryv+p2GlcNKdirckHxI1jEnMTxwbDXFV6GpZIN8DubaeOIlsYZL6WIZOvpDgoAUv8uXXVYXAuPfOAzjw+wGZaIpIUsPNj2NHNBpanI8/STL/wCeJp5r8/jdbsNMOHZiWuHk99KCL1Us25YSzXmJwbDnnnbQpl129NV64nnQ0QtW1WfSSzz03j3DA4d0cdLROS8TBoFNhESZPmaJiwPWaMH/ThMYALd9TixW51hIRKxZLZNJZNfTKvSAi32evSbPlqoIA3bEmFjR2FlNcEMJkrJUxtE4GVznceuP7nHD6PHKTNigmFnoJU9cob5hCyRvn34vy/PLSr9hl16aK2/dkNOx4RBXoLV0yjUOOfBQPkz/+9lz2PbhINmeg+S1GhscZ3JDg0ks/4q2PRzhyv5nccOvG5NIVDHHLh4ZqtB0dT7HX9+5geDhDV6KXMDKC2cwQ64wyWPuKQtEmbWZ4/NEz+O5Oa2i6VVptGe6jnHXGUhZ/2OLcc2Zw4P4GHb0eoS5CVRf5isVjT4xw/Q3LmDW5xgMP7kMuq7Pq6wwnH/kaZrzJA0/uSCpVIGxoNL08sXiWdEeH4p/5fo1MOk5bSuhcGfpDOnv7GB8eJR4XXqcsrDS1FPlvWYwUuSmkhN1BqxzQpERodHDjL7/Ab2Q55vQONplp4keKVOo60XhWuTA+f6/B2ae+R3a2z7+eOxKL9RPoDaOKFqTIF8dZ/lWM+Yc9olqbb77lNDafNcakZAvZX7Sa4sTLMTgS4YdHPI3vd/Dzn/dyzpm9xOIl5TIPfIv1/auoFIv0zZiqHJJSJiixOVl4yb05KlHiqs+6kRI3Xlfl7098SjaS5ujD5rLFbmVi0Rxnn/oh39l6Dz77YhnnXdjJ8ad0EIuJM8rH0mI0Wy1a7SbLvxrnpxe9yeIvIpxz0g845pQK3Zk4UVunVGigS+mdON/90n9YggF+PYbtBHitGtlcD347VCkBcVyJe0h+RonVyuFXloyNuriyo8q9J07sakmn4nbw0r89LrvsMaZPm8K5585l2x0bJOIeKWcaesQnX3AZ7s+xdk2R7x3YTaitoSPeSb3hsnx5lLPP/xdffFPgjj+cwNZby+/fYPLkWbzy3CiXXvWcajV++P6T+c6WK2i0+kmnp/HNlwnO+vHH6r74xEPfJ0gNkoynePrRMtdds5j0JJPZm36XDz9+jn8+eiI9k/tJZJrYuoXl2Mr1JG5Vcdq0A0H8CNdc3NMu7ba4nKZzwK738evf/YBN5w5iJurYlrhWS6o0SXcMnvpnnl9dtZQF+yX59W/nEI9JcqNIVzZJs10nbHQyUl7Nx592csrpLzE1vjHPvLId6UxJRaIJG/gt4VHL4ixB6AfoWpVGo4BtzsDV4NZbxvjTbZ/R9g0efHh3UtEBJcr7Wo733wy57tqvqFLg73edwH4HjmOaTdxGlNeeCzlp4ZssPO07nHxSN13dPkHEVcmMlhvh9Zd0Tlj4JD69/PbXczjjNCkuk2dQgFdv8ucbS9x962ou++2O7Ht4lJZbwTSyjI4NMX3GTIyYT700ROjXSWRiSiiSluh2W+73whhUJ3pCmZuCNqEnCzJx5fqKBS7PCUGrNKriPhWxIaJE6XaoY5kxQq+uMg5eOcM+uz/EJ/2d9MVcnn9hTzaZY+MkpMBGRrEJ0WFgZZZDD3mBgaE0px8xncuujmNmi1RGN+A4vWiRLMs+7eGnJ7/J5tvoXHvbpsQSgtzJ4jV9Bjf0sf/ef6VQzfOnP+7H3M2iZNNpVi5fSy41jTWrhyjVRtlx183p66sSVcsSESuaSlzVxLnaFsBsU71OYRlKLFYcueo7pUpE86xZOZvjf/QChXGH2/6yA7vsGKfSWqGcx1rgEjU7uf33/Tzw9xISaHrwyd2Zu6M452oYUnDqjavCm0KxRtPNcNM1Ff786GvYyRg/PnEPtpozmdHhkDotbr71fUaKIQ7rOWHBPC6+cgd0bTWJ6CRWrkyw3/f/TkubRCJbZqt5OiefcCwjG0Z55V9f8ubb39CkxplnbMFlv5hN3K5S8Q081+H152x+8rN/4votTvjRzvR2aGy6uUatWlbLwWf+tQYnEvLnO+azz95JGu1hLOUejOM1JBbvUamVMKyIQjEIK9OW5U6lQgRLiWDCeiyM5zhiv7+xdMhk9+9swy8uz7DtDmm8QFIxkhYrMLDK48rLB3lm0Vd0R7t57uXdmTZZ3MIaWlTE0iZe1ea8X3zAXx8fpstKksl2KxFvZHQEz9PV9z5qy2wyzCU/24xTzk5g+JZ6ntspmalkyS1zyijjI53MP+BJam6O7bdN8fu75tDXG/wn7TbRZyDLKQybyviwmpkFh5FICeqipWYgwigCy8qPjxKPOcQdWeZI+Zks/SO89HibU378qJoJf3XlfA77wRTef3M5p5/zEu1WyFGHzuW6381Cj1RVSa6d1LCkFKsaU9zt2+9czrU3rsTQe2gGRaXf+WKy0C30QFOJsqRlcOetB7PHASXyo2tJJkUUzDIyGuOZf/Rz370r8BpxorkxxgpVou2ppHvXcuxRc/jJTxdgZftxJV2WmQa2R7PWVkgPQR74fgW37LFoUYlTz3iOtpZkxy27ePyf89X3I2J7OHGDlnBfJY3nGBTHhgnClkrsyf1DUDKCNXFr48oxnkp3Uq1GMK0OfKSRXlBSjsKqxTJp3FJB3c+LY6NqeS+fKc0WR2hV9SeI4CipITMaVUxbKcpSBbC2jSb8UBEkNR+vOa5KByV6L0KhuEuFlavpjnLCSomsLi59z1PmC90IcIsy30VUiZQVj6LrHerXS++EuLNFOK+7ZeIdOSXi6xEp5Myo5KP8FQbi1vbQwhaBW6fdNhXawU5KYbGYTnU0U9BUE59VtBbtpmB7pBBVeOsC9pIXKR82uf4ylzXVz1mrFlQxr+CsVBluRJYbLYVhkbKstltRM2y1WCQaT6pCtWhMiuUiWJqBFwovOIKucFgyB4oTVhjkJp4vlt4ajYan7uWCDBofL9I9qUcl7MxIg1JJ5roctUqN9EZHfqszfSu9/E9dgW8/8P9Tb/e3L/a/V2DlpzeEUyZPV622vu5IxzSaUNjFlSYsJ2Eo6gZBOBEbE4FIuDjCFRMhUQD84kYV94SIj+I4CQ0bN19RIpGUDumGQOp12vWAqMTSTXmgCfezQVRcD7INrVaQtZ9EjIVjJlF1EaSGNgzS29WhmujlgZnITGK84PP8800WnvcEbc2jLx3h7lsPZtsdDHLd00CroamMDUocrkq7th1RLfJjggQwQ/xqmosvfYMHnmwxp8/k/r99j5mz44BLOpvBLRTUll7aeUulCslkRsU/ZM0aBG0KxTHSCRG14sRyOeVilQHGSoottqqiH1IAIvD2Zj2kXIfjjnmbz5bXabVLXHHBQZxx5kw0c4hYLETzooSU0LVuRvNr+Obzybzw5HLO+MUsuiZL5WgWI1JlfEOFdQMDbDJrK+66YZAXHhvk2js2Yad90upnMGyJ5cmAZ6mmWnECNVs1VXojQ01f3xQV35eNqzR2Styo6opTKUFEM3GiKcXKMiIG1coK0qluFSuyExK3HqFdi/L+212ccuY7FOuruOb/duDE05NEzBqhm+Xysz9jy202Z/dDPTI5i6QT4oVVJQ7oeobBwTxd2Vmc9+N3+Oj9Gjf+YTt22bdfRVBjCRvf8BRXUBiHcuCX+JlwoQxHmkrl4CEFVj7xdJcq+DB0wdbVCSM2pnKw1fnm6wQLFtxNw++h2iqy3exp3Pe3ncmkhumenMOt1nEMC7dSJZGAobzJn38T4+4HX+fiX2zFIYfKMNhm5Vdt/vW4w+IP6+xxcDe33/kKN990KvsfOkwiWcdtyBCbYP1Akc6uqUTEcaKWAxLlq6jFgWEbmDKgRjO0q010y6TdlLbZNm6tRcLqpFiJc+Qxr/DO4tVEQpNnnjqVXXcQMbNEtVYkme5QLNNqw+GpZ11+fNYrTO2L8PRT80kYTfpmT6VVHcNvWXz1RZVDDn8d17M4Yn6V3/1xL8yIg+VIW3Ca5x6ucf3/fcIZP92V7x8eIZkWp4y4xHKKdRhxKorv16jnqdXzxKOTMA1BHjTV1l6clV7TU0URhqGrMgFpkI4KAkChJWQBE1N4Ai3UaDRL6rp4zSxLPw44/UfPctEvFvDDMzXa2ggxq4NyQd7XgHUjVT5bmuIXCz/h+JNncMkvNsYRtrPVZnh0CWH7e2y51d0Ydh9X/Wp3DpifJ52wMXVxLPdQrulccsk33Pvoa+y1Yy93378zBiN0d3ejt0zy1TGGhvrYb98n2OI7nVzws52YPcsgEiRYsXaEgtvBNVd8ztKVX3HGSXP5v8t7yeQm4da+oV3PccE5K3h/Ucivrp7NLjtBx6QWxbIUE0zny6/rPP1chTvuepfdvutw51074zhjVGsOF56aZ968uVxykzSilwndGJVSmUyXtC77tEOJ8TeVs0vMp1YspjAs4uIXlEmzWlVDvFx/KcMzdEM58sUtKyUx9WqZZjPEShqY5nQWHr+MT94r8fsHtmeTzTR0v0oyEsWJRaj4DQZGetl35ydYcEQfV/66j0xcIs42jfYYhtaBYVUZGe7lwIPu4Ms1o+y4zS7cdO1+pKL9NJHyoy7W9rcYL0Q5Z+HD+LrOk08cxXe3qhN6Uv4g7Oy0OvRlsqY6oMlCQcRhuS8r3pq4JYNAvS5fs7n79pBf3/givfGNOGbBZhx6XBeDGzZw5olvYdqzKLRGeeShXdhxe4NMTqOYX6/Y38J3rNariMHr4kuX8vobTeZtYnLfozvj1Ybp6elh5fI86Y4u9dyyo3LgqtD2RulITEPXhAkoXHFxZVoUCyWcaFSxkWPJFKVSESuiK4Egkc4o1I04shQ3MxIynK/z2Vd5Tjz6fYIwzjFH7sz2O7fYdNMUES/D2rUjWPZU7r3jcz79fIgLLp7Jsad0yFOWwniTVd/M4uhj/66et7f/cT/mzBO3k7jIXdYumc551zxPM8hzwK4bc+c9W6H54tA1WKMYq28zPi5olbnM2s4lk7ZZ8WWan5zxJBsqnYRakSAc5jf/t4A99q2RTlrEopoSQeR7JXgb4YALukSWa62mhuMkqNfruLVuDt/vX2w8t5PfXPldrGyBehDDtAUJ5NNspLjqsg9477065yycztEntUnEHAI84nZGpTWqeQ072eapF9qcf+HH9DgzueOeqWyxpUcyKgscEVZE8JbkSpJqTeLRkvwoE7SnM1oLufC8Nbz67hpSepYXXjiQvu7xifkjYvHFYo9TTniJ0SCdmpTSAAAgAElEQVTDwd+bzA03TyOba9Bsxfnw9RhHnPIMu2xv89trvs/mW0aIWAVCX1IFcT54PeCHJzxJobERl1wwlcsun42urVVLoXYzyTOPuFxz6WKOPG4XDjzaolissGyJLC1bdGRz9Pam6OtOMm16QL76Lp1dMne00WxZ2YlA0UITJrKVkgYYNUtJISOecPhkkSnoGDGhR9A8Hy2eIBSWpaCNdEM5W9uBcBF7Oe6IF3np4wYpc5TFi48k1yn3Xik/1FUKQcrlRwZmsOfO/6Ae6vzkhClcePF0au0inZ0R5S6vuhbv/tvi4nM+J5NZz/PvzidijuA4wsx3WN3fzff3+Delis2PT90KTXN4/rk38NyAyT2z6F89TpsqkyYb3PCHaWy5bQ40EedtakVpx5bimKbieasfKCKvQwQdT3EgNT+GnY2x+C2dCxYuYmDNFPbc02an3Rzm7Zyju1fH8nO0qil+fdmrvP6WRsrM89DT2zNnK0H/yOdWeI0W1bENCm9SKm5g1ao+zvrZsyxZJsY3i65EgrLrEuhNVSTUDgdYePJunHDkVObtPINQW0t9xOfrVcM89/x0fvvHJwnDLsIgQkSi+vIeaT2ELGeTzV1uv/0kttxYhPUGXqzB8k+SnHHCm6yQNnmjhNYW0aVC0paCsiy6n+Hgw6dx+A8ms8sOBpmEcDBlie2oMh7HjDE2NkIqLe51+Q7USGTTCs8k4o/EtYWh2fYrtGpd/PmWFTz93NdssflcLrtqM9KdYzjxKOP5MqmoQ224wUfLxrnq158zbUqGW+/cjVxPg2bJx0p04bbyBA2LZ16IcOY5T2H6KepaCV+5ZMELAywtgheWFP/7piuO4sjT8iTkPOCFtHyXREoQMyUq1THarSn89qqlPPHPt/jlz0/muNOkHEjKRSda0eW9lpi5EbGJJh3FIjYsmW1dlWQTrJCgPpptYQtH8Fo+djxFWxA34kgMfNavgLPPeYyObB9XXLMfur6O7q5pnH/+IvpXDHP5pccwb5sVmJZHq93CSUmxLJiBQ9MbZdmqNn/60wBvv5Ona1KOL5Z+gSf3lbZLJCKivxQp+Vxw0g+46MqZCvERsyRmHtDwR2g20rz9epV33hvjk8XDVOsVzj5rf7bersW0jXVqpZpCvLSaTRKJOH4IepADXdzqAZViCcdIUS4nuOjnr9DRleWE47Zh443Xk4r30Y5IwZdLuTSuhHQ51+Q6MzS9mkq9SSJFkGlqloq0iKelhEwKwrqJJiaxfv1qenonU69IwlBc4200SzA+Y8RkLpDUoddWAurw8AZyHR0KtSApPDGthIYsRn1lopCFTqBV0cKIKm/UwiaWKYkXwWmYyjASBA66IX9OSLkwpBBRobiPTSkvDQnaIZGwTWg01ALKcKagm3G0UEcNNO0qGLI8FuHzvyKtiOlyhpRUnJhWBOvSxq8HOPE+aBuIqhoGVWXoCQJJDkpJlCAFXHRtogtEbqXqfBrIospQP6PMqkpwlQWP5ikUQcSMq3JcSWOI8UfwAsIWjkhviNhjDYPC8DiZbJLyeJ5YNKtcsMKt8hpNNUOXimNKrK3Xa6oPwjBlaVZX5xTTiNFs+OS6eonE5EwruI9x8GViNmhVXKI9h3yrM30rvfxPXYFvP/D/U2/3ty/2v1dgaOUjoTRyx6LC7Gop6Hg0kcB0ZPsbQReeZTuC5rhoiOAqzkyBicuW0lfDoQBzPF/DiKdpV4eUkCR8HRFiZeCSmJCkMTRP3J4y5HvEExm1VZXocFEi3cK7UR4PEW4kpp4iPyrFIihAuQKIJ7K0fGHgaCz7LMWRRz5CsWGz4/YJ7r9nJ3KpEtVqk3hc2HRNBSsXBpjT0UVQzatSKT9I4ySaVEcbPPBgi0t/tZw5s1yeeO5wJvUFtJt5JWTE41LmIvxU2SxX1c9tpLOEjboSkKr1Gp1dk9ShqTQ+phxZwkprS8zPEJaklHBNJnDLals7lk9yyCFP881Qm0Y7z6N/PpVDDo6jRcroqjxMGualNbpXFdf85qLPWPTCGPe+8D36ZoW0mwExJ0phuEbNbWAlNfpXdHP5+S/w5MsnkpwyTFgNaTWGFajf80LiHWkVLZKCj7ZbVw6AQKhr0tSpS+HNxCAibFx0GyIJ2q0RtNBGD2SoLihHnBQL1N0Kfh3s1FzOPu1TXn5lANtYy5P/XMDszQ3lOpKG7s/ey3HWSXfxs0v2Yfe9U/RkHSr1EfRIEiuRpl7UefSetdxx6/vM3crk9nv3ItMxqMS8YrGBk5ImU4eIJkgEU/FUPeEZOTFaIuoL3zaRImh5Srz2mxMsKSmD0DVbEj+Uqj3stfcNfN2fJdSSbDwp4JXXD6Av5yuAvm752MKoC2VbHjK+weC6KzfwyD/e5q8PnMhee0VptIqsH1xLtTCbHx/zDltuuzUfvf8ORx6xJedfbZJKyc/mUnMrih1q2klMc8LpLTB9J+Yot44UkshAadhRdagQUUxcPiKsipNDtvdrBwdZePZ63vhgnRIY//HovuyyTRI9kseKpalVXDRdIki9nHvupzz0cJ6tt0xywzVbMWeTFlGB+/syZAasW29z6CHvMOyu4LlnjmXneU30uIPb6kf3HJ7/u80vL3qbKZMNrrxlJ2ZtbjBSFHZwBFtrk+vOEWgysIsbW9zioXKVTcRZQ3UQimV7qNcK/2nXlcNwBSOYEBJCTVi6nnInxoTT3JB7g0k8PYmvPitx5N7/4Pv77sMl12+GnVrOwGqXVNYglc7y8Sc+Z57xMqs2jHH0gpnc+rsDiDtDVKUQwLNYvqSPw495jEbg8NB989l2ax0tzBOzTT5dvJpYZh5HHvs3lvVb7L9NN3/+61ZYziAJ1U00iTYNFr2e5cgTHyVrBtx730FsMiePHsbU+/XvF/s594IPGW+VOHjvnfnj76ZhGz5OWpxGWQ7Z61WKo1P5wY9cjjh2Mr64vLUaseQW3H7XF9x57wdEjTw3/+ZgDj+sGyJS2NTN7ls/qRqr735kfwxjnJiKwlsUykXGRx3mbt6DFV9GPJpQDn9B8zpRA69RoVquYAlqou5NOOpCjUQ8qRi+suCRBYBgHLOdm6gW9nwx4OjDnmNg1RSO+8mWnHDidEy9jKlFqYkL0zS5+uoPeO6pEicuyHHp9QmFSkjYfTTag5hWjmJhRDn5Xn+nyMkn30Y2uhGnnXAwfT0he+w1ly+WlXj/kxJ3/fk9Ca6z0/ad3HX7QfR2VYj3dOCVxhRrT3AF4lAVFppbdUl05JSppDQ2TjaTolAcIdvTy/iqAg88nOcXv3mHNjbZWIvHHj2DSrnFScc9TMn36EnO4eZbNmP+fhaGuE0sk3KtNFGY2Aio1yP8+pr1/PXxZey242acdMqObLlNhs8/Xsngao1/PP4ahy/YGy0c45yfbk0YfqPSFY4t30E57LXVEkMcUIlEWv1VroVkczmFSwmkdEXcPxFdpS0E/xHBplzZQKGQ4+cXvMOrbw/jBiGTJ6c579z9VBRwdCjGbXc9xqr1Lpa2nquv2JmDDsoxY/oMar7BzTd+znU3fUTU0LnrrgXsv3+UVilKuVrk6+Xwo9Meo9FMM3vjJvffewjTpk04er74Eg5f8AixSJK77j6cbXeu4jdMGrWQJ58c43e/G8C3QhqtUS6/eHdOOSWtCoBaXpV4IqoOh8LzEx6oJDnKlYZiRAufVb1GUlz28/d56gmXTWZE2Hf+HDonp+kfyPP++19QLqRYsbSEFVvJgw+fSs+kfro7JtzuiYzwZyNEvICxkZC3P+vk1J88o+7Pt1y3IwcfOEY8GlVlj+JYMhyTaq1ETFrF2xGqZai1qqwfn8KRR/2L9QWPRGhz/9/2ZOstKjhGQr03o4Npfnnxa7y9LEpHosYrry+gu2tEfWfefjHGaT97TSEOHvjLwey9b4W004mRyNAojTE63MlhR/+Bz5b1sNXmFi+/fDAdsQ2KAe55UW66egm33L6BXHQa3RvB+GiENaN5cuZGRCgrfl4qpnPh5Zty2KmySBL3khRySgnXRDJHHFUiOojLSp5l9XJJLamkGV2WyDJL+G0NI9Wl0g20ZWZx1bOv3ZAobIL+b2z23eVxKvUZ9M0c5Oln96S3L4Eu7MVSAV+EKSdJcTTNWUe9x6eflTj3nDjHnJVRTMZYzkQnTWm8ydLFEU4+6jW2nJPmL/+cRzIrTuw6laqwmHs4dK8vWbMKkqk668oVGpoEzCsE2ihG0INhaUSCLu67eVv2OKhJbnJSOQBpiwtR5GRhoQrOJIHfqKvXITFfcX5rehcRy6dRG6M0nOOe28e4/29fY1lpdjugm9mbdlDJV1m8aJRVS136OqfS9sa456kd6JiyllbTI5FroWuTJ3BRzbLCIYyNhWwY6uakH9/GmkEdI5LF9YqEYZ6eDp/LLz2OXXbpozMXUij0k0omlHCVTEiJXJJHH/2CQrGHO//yCtV6XjEm582cxI3Xn8wmc6rY8VHllk3IPOhl+eCDOscf/3uqjU6chKQLTPxAEgVtOuJVjj58Bw45dAaz51gUiqNM33iqWmSUi2XkRiKuzaTEgjVJx4uwE1KrlpSbPpnsntDgVdGjp56lo8NF6nXBZ5mkMzJPi0ik4TXbKrnQdPNEnRy1qketWVElU7FYlEQ0o5rlTdOnXKnSaHbx0Qcat9+6iGboks5M4sOPl9LT000YNmi4FebNmcppp+zAdrukMaxxVT4V0aLKUSiscUm2BW0Hv20yOlagr68HU4VzWjSbLtF0XDkUa5WKQopJTN0QtEUgM5EUMpaJxTLqOy7PMmG32vGkcoiLY17ODevXryeWiKrEl6Q2RCCTcl2Z2yolWwWBKu46kimdVDImFbe4rkcr9Mmmpd29gdc2cOvCPM0wNNKmWHL4ZnmJ/rVDDA4s58zTjuXhB+/nnJ9vRbOVZ+rULmrlPHHbUQJ+NJVmw8goViROaVywPDFaQYNk2qFZqyiMinBuvXZI3/RpEyk2wctUZZZJq4VVrSF8zkn4DQ3T9hke/IZ0IoqhC69eV2xwER2MiEW1ViaejCmRPdslIraPHkkojq7w6q2YodJQeqJHcetloSrLSzGuCJpNXKeCdAnk3hJU1ZJA5jQR9ETUFmSbGTUUG9+w4tjxHFooDnspWWrT0qs4sgyXQ6EmrFBZdPt4vmDfQpyogO41wnbxP6kCcdSPq7Si71voRmJCqGwOUC4Oks1tSijlT7YslXSChpyf2mhm4j/u0rYSMzVZWPo+mmxgiCssgLhCxY3dEn6z0zXx6yVRJzl/+TNkeaPOLhOuf9lOqXmz4dKsl5U71Y4llTtVrpGIxcKG1iP2xBxu6qokWc6jgrSTRJlKZcbjCpnWzEs/gIkXWoRWjLVr+4lLKa0wklUxm0Z3t3xeZLkVEW1X8Vvl8yrnAHnP5PkTTSUIGgXFkfcDcQZH0Zy9vtWZvpVe/qeuwLcf+P+pt/vbF/vfK1AaejwUAciMSERGx0mnlZPP8yU23q0ETVn8ef4olpUR3CO6bKCbEnv2aArIPCmsTonLt6XTWpUqCNhbNn3ifpToVqvZUE2U9XqLRCqrOEASuRxY108y3YnxX2FVF3yjRGF0mm6dQjHPpJ5u5XrzNUtFiQbWj/Ls4wEXXvE32lpIKpLh7j8eyoIFfdQEVO+72DFDbUCF6VQuu6Q7MypqErajjJdGsdo5TjrlDV54exyDAu+8dRIbbxzBMhvqABSNxtVGUhynMiiJS8lx4uqB6TVcxsbHVDR60iQRVzVajQaWOPqkcln4e16o+HKxuE+t6FCvb8H2O99EvpUgqmX56z0Hse12/SpCL8OmEabxzQEqYx0Emskvf/JvXnipzv1/O5Tv7OxQHhsgtEZJ2LPoX9kiZvTyx6uW4znfcN2fdiTU15OMZqnUBtRBy7a6FGzddUuqFbSru5O2iGRBBMM2lSvOF15mTMTtpgKvCyy+3RQsg5QwCW+pgqZZio8q2+Wx0ShvvlHnD39YzNcrvuKcH+/EeRduog7S0VhbMbo+eiPB2ce/zGijxp677ERXT4wtt59CoVjh5X99gtZOM7QmpFhfyvXX78WhR6Rw3WU4VgdWvIvRsUE6OrPqvZcBPRaLK3FclXr4AWHoqQOn/He53iL8KgRDe5hWQ9jAXYzm0+y51xWsL6SlOoyZ3X28+OpBRPVBcp3irm2jhyaBX2B0ZBTHnsV5C99l0ettrr5xSxYsEPdCGV0LKeY7OfSApxkajjN3xmbstqfBRVcL91anWRO+paFg+b5EwNrCSJOYrETXR5GFhcS1xDmtinvUgULcoOIKlViTpQa/5avyLDj6TfqHhskle3niHyewxZwSybithveIaWEYTQpjEY455gXeeD/GlC6Dxx8+iEx6OZOnxFUpW360zFffRFl45hrWjKzg6ms34ZRjpyjmqRGTA3AnK7+yOGnBG0ybsQlnXroRhZLP2LDPyLoCK5eXSKbSWMlxTj5lEyb3DqoW145JOdolKcKQ74FPvlgh15UhFhdcg/wKEVyrtDz5nNjqYCQHEBHV2uiqpKsdmPjtBA/cOsjdf1zN/B9uwda7hRQrFTonpZTbbtknGX71q5ewost59sWz2XxT4ViOQryBrffyzeIpfHfPe5Sr96pfbc2Rx2rUG9+QinZRGItSKOW46rcf8tyrq9l/u1nc88j2dPX6+LJU0BOMF/OcfuIrvLIoYIvZNr/7/U5Mm+GSiU/Bo0mxmODAA19i+cB6tpzVxyuvHIquf03Di7JytclvLhvh/ff7ueXWQ5g6zeP9d1cR6EmWLCny5quDyhF7wAFZfnfzgXitz9UhJPRnsu9uzzB5+hZ0zyxgmiGrV31NX24mczbbjMf+/j4a4/z+T3uz5z5JfE8ECV8594QpLP43YX7JYC5lVY4M6OIw8tpUKiV6pvSqa93yG6rEIgi6WLsqwb13ruCJf65gwQ/mMWPGDEzHZ+WqVXzwwQjfrCqRjtZ45p9HMHvL9SrCa2gpjJRBPS+HZ/m5LVYPBlz16w957uV+HN1R7cDZHliztkpB4vVaihmTXe7889FsuWWLqN1S3DeJsov7Tg408p0Vd444sUZGx+no6FTOfnHmCG+0UHKVi+qVV3VO/ulDBPSQMOo88cQPCHyT/effhqn1krCzPPbEXmy26RCZVFq5KpUbJWyr+1rdjXD2uR/ywqvSmCy4gQq9fQ5DG+Q+HUc35Vnk0h3P8eDfTmPOvA1oQRFHj0yUfkgLfTqm7iumHVNsOD8MaDREKAtV8ZD83TRN5coqFUfJZjLEnC7qYZRPPh7hwQcGuOeRxfhBHNN0FTPU1Dtoh9L6DSf9cDMuv25zHEQczbOm3+acH7/DFysKNBnhsot24dBDuokaWdxmlagzm8uu+IxXXllOR6bKa6/9lFh8LV7bpFDuZs8db1ci6RX/txPb7FghZksMM8KSJTXOO/cjhosppFZj4RkzOf3sbjoyBrreVmzHRHKi8VgYc525TiVumtFOgqaUL7WoFS3Gxro565QH+WAZNH2J308gfEIpdfRdZkyxueP3B9DTm2fmzKgSE0PfoFl3qTVc5cqNWhvxm5s/5KY/fUqkneT/Lt6OHx7VJpOKKteqfMaHh0fo7OpVnElJVaQSPTT9Jv3rk+yzz52MVdtk41Eef/xYZm2UV046ua+MDMHVV7zDG++K6zrPC68fRSY7TCKW4a0XTY489S+kYlnuuuMgdt1TPq82mqwd4wbNcpLzzn+ep55o0tfR4t9vHkUqswbLzFFtNFj0b5MLz/6IkbpHW76LontGJl63pdeIBDaTneks+GGSS6+dSyRamUACIK3arf/Eaz0lrooMII4xKyZFTxKXl38vbq06fgtqlZbimIugLa9MNNZIpEOxtb1Kgm03u4xqrYeDj9iYX13zHWKJCLq4K2VjJOUw9RaFDSG/WPgQXcmNmH/YdLbb3cQSw5WZoimN10aMtd94XPXzt9hzz605/GSIRmvgR/ECnVrL4fnHIjz22CIOOnhvXn19BU+9uoionqLplzARh+oIkzun8OKz85k8t6QY4rLgUAse5bCT9IOlXKqqkdySRZsgJmQtlxElg7DVUC79NWubPPSXGrfd0U874lHzR+gwprLnTtOYObuC3pjH8/94j6v/tAlb7uQRT0Ywonn8ZkqlpVrVCNGMjVus0GymGBm3+fLrDWSyXSqRInzkLTafQm+vRtRxWbt2OX1TZyo2ZBg01IIBJ021oFHIQ35M59031rLV1pvRCj5h3rw4ndkOJRDFsikQZ54bkB/TePudtXT1zFWono8++UyVZxpmje2376Wzq66W6n7TwzAFjyVpjSZOMqWKeoSmJaKPIF2E9ytXRuZLVy3zM7SDiRJZFfMWx58epVFrqN/LTtq0W1WF5mlU3IlEg7ovWUQcEeFKSpiVdnhJ/ZRVmkKuk8xLDYIgodJezaZguDK8896nfHf7bUklpVBKXqLgYsCKFgg14UQnVTGa3DdrlbXq2tlmhranKVyNk5DIdkkJUamONI1aRRX1yBsuIqkoxIIXk/OExNwFiyLLfDvWQa08qmZ+EcjkXqtbNpWCpHNEdPYpFCrEE2kMJ6qQUKVKUTGwTUn8tBtYZkRFtsMwomZzwX813BKGIT+vh5PsVA5CQWGJCByPdinnsKF71GtlhU3J5IT/K2aMAplMUt3bbEvwKLKAaihHrXKXA8VyCctxiDr2RNO9YaFHE5RGR7AdYXSKwGwrgdpwxNgQEIkIRsagUs5jyGuXUjopsGvWSSSTxAR11mgp3Jk6g8Ud2sJHDQW1HFUGE8v28cMW6/rXMalvNqbTgcAtZDYXx6jihNbEmGKS7ZC5NSQaSyqhWpYRstuwYlF8VbJqEYqIKUgEKdiTLaeUEesyu8qSp6UMEi15bx25eYilXswHJl5LUm4THFiZDUJfUFjSiicu0gl8AVRpFEdx4uL4NtQSuOk1sWwhksufL7zSibOSOu/JIl6c04LoaYsoKf9OhFQdt9YkluiY2DLI90AJq3LflO/Pf9A1EUGDSFRfhNmAUPAEvjifY7SqrkLe1EpFhbFSxoaWsK01tUhsN6UY1sCUYkFX0jNtNLl/BdJ7sIFYuhsjmsFrNXln0evsttuu6qzQ0zNJfVdl0dFsCibqP8kiU5AEBuViFVPcsqE4pGWhUVOvVc6vG807/Vud6Vvp5X/qCnz7gf+feru/fbH/X1gdfCSUGK88mkQIaHnCvsuoJaFEHMSJIHGnwZFl9PXNwlLtlxLxkodjqKIcquAqDDBTKWhNFF41pXlemEl1cUpCRCK9mkSldSrlihp+JDKUTCdwnCyNao1iKa8GFHERCedUIoJSdhWNxxQbTeJCLYleGVGWLZnKHvtfRKXVIBdL8tRDp7PVNj6+niduymDTUID2XNdkFcmXB7NbqqhtZr4+RGFQ48KfFvj3Jx+y7ea9PPn4UQRhP505G7daJBFLKjeiPKjlsCoi0fhYESfukMrl8BtVWg05PFhqW+qkUhOOXIlyVQTI7+CFNTQ9wIpk2DBucv9fAy675n5sLcG5Z8zigvO3QI8UyWbjikcpZUaalaRYH2RsoJPfXf1vPv4w4OCjZ/Oj475Ly89xx20vETOzLHm7ilddxS0P7E7f7FESMYkJyyCZV4ctx5qKIciDVo2IbRI0XeXekYFYnGP1ahNTolhtV22J5WBXKLp0dE5hZPhzursm03LFhWlR8+qsXG7wwANFHrnvazV4nvnTqZz/s61UI25bEzGmTtQOaZUtBtbmuPSyZ3jjrVHlZBbEQC0Uf1cKXS+Qjrvcf88ZbLe9ixUbI2KFtF1NDdFSDNKoyqFhwq0qw5m8Z54nPE/hd8nhTZeTJy0RV6Q93Q+wJepjthgbH2FsdCaHzn+M4XwPWA06knVeX3QiPR0lvLZ8xkIisiFQrlFdRb+OnP8ai7+s8vvbFrDfgU0alSLJmEWjHeXnP3uLZ59tUg+bnHHCdH5yfobOjiTppAMyXEqBR0Oa5X3sqLgLxRUWUw3GsUzmP+4daNRDtZ33kabaBqYhW/I4I6NRDtz/KVYMjmMZET7/7FekEp/h6J7ii4qTTB0Gm1ku/7+PuOPefuVsfezBQ9hpByksqFGvaziRFM++vI5zz/qcUqvFQw8dwvz5KdrtEkY6xeql/Xz2fowTTvsbbTqUG7zhR9B8k5AhFeNNxDan4ub54QFJbr/1B0Sc9dTrRXXwynZlJw4a4tIe26AOgDE7rZyQ0agsTaSpPUPoOFRGpInWxHGi6jPgSuLU0smP1nj9OYf77lzPsjUlSowS05J41IiEGjttNZl7HjycXM8aGg1Z5pi02iZhy2LtN1M5+MDHkB3A3nv73HnfAiLhAEMb+onoORxnLnfesZ4/3f4We+3czfV3boptVjD0uBLg/cDgmYfjnHPZI2wxrcxDjx1DrjMg4UxBM5pUmnVu+4PHtTc+zIy+Dp58+lAyneuIRadz75+rXPzLl7HppCPhMKkrxtqh5VRbPp5WUQzcM87YjDNO3x07tp5UQlxsLks+NTnjlNdYNlBCQ4QXKW4Yw5RDl4BXwhjNIOSs47bjF9dG8RpDdEvhX3EUK2ZNMK2VWVhE5BqNuhS55NAlbtasKxdF3ZVDa0g8lmV0vApmm6Wfadz0qwHe/myAAJtQd/EllqalOXLBHE4/exKzNnJJpcXVJJZMYTBLMkDHTnUrh6YWtRlcnuGUE55l8ZdjlP0RYlEDt6EpcXvH7ya4/ne70J1u09krywYDv+FiCMOzWlVuvWh3LzQK1GuuSihEUlnK69epZmjVIB1LMzJQ4PPPY/zwmJtwfYtdt96Ku+/bn2qpwYXnPMc7n60iE03yxlsLmT5lWDmZpLlX4rQtr06xVFEH5+uv/4rf3/YeAVF0eb91l3YgBz657l+rkhCzPo+e9Hpe+/A4ujqE6RZXSY1Y3FFoFHHDVCo1FcO047Z6ho3GKlgAACAASURBVFXlWSb3ozBUrcrya5IJi2XLPyLuTKPht0l1plizooszzvonKzYswYhMV4fqIFiDwWQuvvgQDtzHpLvTJWE76s/Q9Wn88qJ3ePOttey88zR+e9MRxOLL6Zk0hVJlHWNjLZZ+keWKi5/jgO/vxVnnTiWVXU2gZfh8cYSrf7mIhK1zyx2HE1of0GxV6elJ8/WXIzz9ZIsvlg8za5MZLFy4I4n0gLrXSZlJNptRaJ9oMqkcT3IIL1TGqVZ9HNOg2SqSTk2i0ZT3cSpPvzTMYw8vZvU3BSJOm62+M4udd+1kr30zRM3VTJ0iZZD9TOnbWLnWNVNcWQ6SQVm5fB2fftXiJ+c/xeTMdBb+dBZ77jGJVEKnWFjH9Kl9Ey4xR5a2spj1GB92FSJibCzBWWc+yVerBjnowO256Gc709MpLO80El1o1DSWfqFz+eVvsuW8yVxy5a7oxhC53j7eeG6Un5x5B4cefBhnn/sdeqcM0/ZMFZkVbvr6gWF8bxY3/PoZpk4yOevcLUlPkfu5FLYEDKwss/iDBDff+Cxm3Fcc4w8+qbPttptRGP9MIZLsIMLfHz+fjsnLiKVFFPUUj1ecTJoIBG1RqwLl3BZmuVxnIyYOMuGiygKghaEEDEeGrYnymohGGNQUqtTQE4SeRmU0xeoVReZu0YOVKSq+b6NWmCg8UggLkzAwMCTaW5H/VwiWEqH1iMSnqMInEXy9oI7f7KSYd0mkSyQ6HGhEpJ6beq2qlhOJZDeGGaNabrFhqMzIkEu2I0GlEDB9lsXg2vXM3SQgngnRjA7FNw6RJWScSBCl3nKJCevcVkqTqMaqeLTRgkRGxFmHVq2oRJrhDRlef7nK6+99yeTeJDttP4+dduwi0R2w6oMKq74uscNeOqmpMby8xOkbKmYdjYdqcdysjKFHJlJQrbZOVZ7BghfxXCVkxZwk6XiPEmSq1SFiHd24FXGJTpQ/JZITs2elIGkXjYgZUC4LG1EnHpOFaQ1fj1KtTHz/o2ZcRYrFTRgK47SwnnbQIppNUa+UKeUL9HR2oRkamqPjlksTre2NhuoQmGgPb+C6TToynYq7KBHmeDw+gdiKx9GCFqtWfE0ylSKT7VR4DHHNF0eH0HVZYQrPNEKyu5ewLuVAOsV8gXRnilp5DMuyceuSQGqRSMhMGShHpZggRPCxbUFuiNAviBZBBGlEo+BWSsRkBswPYVgyszqq6E6KwqZO7QFb0lxSJuqpP7syNIhKW4c+TiqD3xTR2FCvVZAvIv4q92NoKhFSuYxlRowlqJYFASYzTYgVSyoxUe6tsnx2opZaPogbU5JK4gJNZ7PquFKu5Emns2iGTbPWVMKhOBYNhTaZYMAr/nIozsYWFRE5NVOxTEWQlSVZs1Fl6pTpamlRKufpmNSlzgayABjbMEpHZw+BsEejFkG9iKZ5VMpl0h19iusrZbumYSrjiERLtKhDWC1TLI6jN1skMynF0FXnqGwOWsHEOSE2UYKEY1MfzxPqEZXCkqWmJODkWai+/qbB+MgI8YQIli0IGlgx4ZtahJEEBPI5ilLMD5PJCH6totijTucU/GqLSDxJ4AqSwyaQHgVBs0maKGhPlM1FbJX2kjShuDXFCCLMcyJtvEZpgiMeFd50j/rM+ILfEpFcrpGIoIYInxGFGhDchyZRfxFoJWLfbipxP/BrOOluCO2JEj+voRyvjcoIjhT+yq+PyIfHp90UB7Yk6QT1IY7smPr9J5Br4k41FYrVazfVz6kKq5TQKpwR+QxUJ8o7lXtVUy5cufe2G3XF/pc5Q5YYdrpDnRlCVwqUJ/AAcv+U/1cSlY5lU/NqlMdHFDIgJjOQbiu0QqU0on6tzOq6GBgKct/xcaIR9V2Un6tYKJPLdTM6PE5nV5dKhLiNIpmMpLZkWaLTt8nx3+pM30ov/1NX4NsP/P/U2/3ti/3vFVi37P6wqyuHW5Zt88QmVsqBqrUKhgzHEp8ITdzmMPFUD22vjenIINXEjFkqJiwbw+Z/+IqGxD8EWC7c8oar2FETrZfiFQlpNibKqWQ73GzLkFnFiiSIyZbRa6jIuWwPZUMvhxGJ+Uh8rruzU4lrhVKNVivkoft0rrzpUVp6gS5nOq//63xyvUuIS1O7iATNmtpYurU21UpTQeFFwBTuVr1t0Min2HmHh1hXH6Uv2ssHi0/CiQ4R0WvYjknTFZeHCMYy+Ii4aqg2aAG+C8Q/nU5MlDO0PTUEN4RZJIJTqaSG6GgmTdCK0ArzuCWfZmtTNv/OJdR8idwk+PmZ23PhRd/FjkpZR14NH46VwUiIy89XRUTNeou9d/sb/QOBGoTiqS1YVxjAEYdC2ODUH83gkqunEkt4lMardOa60W1hmtXR6VYt76ZEX1ot1UIsA7YUV8nho16pK06jFOAIaD2UwcaM47UaCswugrDvm6z8OsbL/xrmoYeXsHS5iFQFerqjPPbkfKZONwgVG0uKAXSMdpswLFKouGBsxXXXPs26VSk+X7KefKHMpJ6AU0/blb32m0I6VqE7qxNLtWm1pNU9imFk1M9Xya/DTjhYtqOYhiIqybbdbwfKySyHi4nF9cSwJ1vuat4nkYkS6sIHnMFRhz/E2x9uwG2PMLXX5OWXzmXGRiZt3RX7teLARdTvbzE4UORHC55h5UCdO+/6MZvMGVRxXlvXVTt1oTSX733vVpqByRWX7sCZ5/ZgR0J8zSfie3gifolTpy3ubGdiAy+cp4iuPg/SliuffhmIRSiWIVMQGmFoUSv6rBtssuded1KpdZOJ+jz17PFss7U4CspomiveJkJ1iEjx3js+19+4iEq5xAP3HUdvb4V6a0Rdv1oxpKklufqK93j/gxU8/PhZbDpHV63sdbeGrbdY/F6EW2/+lIHBkI+XLsXT5OcvE9FLNFlPGNhEtBxnHb8n1/56d5yYRM5beJ647BrKIVctCYdSFgfSko06zMkBV94bNBGTJFqtTdwbLFvF1nVTWGwWWivCWMHl+WdH+P0fXqXejGLpk6k0PXbfJcMVV0q7eJVIpICvyeKiC9vpoVEfptHo5ar/e5ElXw7xh9uOJxnPY5kSoxN3hMm6QZc/3fIJ/160mqMP3ZHzfzlHte/q7SSl6hiWkebGKz/nySeWc9/fTuc729QxdB/XdRT2wkwEbFg/kyMPv5a+Sd3c++CxaIwxODjKX+9ucdeDb5FyUqRSOQLXo+IN4mkWO2yzGQd8v4P5B/WSSYHtyMEMyuUmPhZ33LiGN14u0NHjKOelpqd54/+x964/t61pWtc1xpjjMMeY5/me1mnvXbWruoCm7babUICAgNBKIGBMwJBoAsH2E4m2RiL6xYSE+EFj0A/6RUFIFFSMeAiGgEJrh7btlj5UVxddXbX2Ya31nud5nE/md493wx+x1+5U76q913rXnM94xvPc93Vfh5/7+zruWtXeO8Wupz/5L/9+/Vv//jP17saSeFd4UZtVxbDHbdDgj1ScAEnwwhw/WaT0amBtOIHqdjQ0pkGqqkh088m5/p+f/Ux//++91evPeX6p/vS//rv1z/2BUNPpW03jC3WaWYOC9xysFNh2PYEWjnTc5JqOP9D9Q6v/7+dz/fTf2+of/dr/q8PB0w/9yIX+zL/9w1otWsVhJ2+ERydMf5iLALXGRTLfOthhNNRN11vQ3ySZ2DnDMI4gv7ardTqe6W/8jz+vh/ujfvs3f0Qffpxb4vD/9D/8kupuph/95o/qax+ftEzwqIZd4muEDU2PKiHQYVeprT/Q3/nbn+n/+NufartxVfS5TuXGAgT/75/+GblOrkW01l/9r39CP/Jb9sq2J82nZ2p5x2yABsjs2/mHvK/h83mu3YkAH0WaWxiiMYbzSmX7qPREyEdsHs9VFeof/mKuv/JXf0bXD54uz76uszNfv/EbI/2hP/jDenF1sBRhf5TKdV5a4FvZwRgPdL5eqO0+VRSkGrlz89Zt+0jpPtP2cWn+ey9fllrMem3TXKNgretPW03H+PS+1uWFr/HqQ7V5asGEv/IrW82ehVqv1qryG83ngRrHMVknbOE6PVjDhyJgCFnCqw7mlGfDwqbbqC6R/RJ2da7HOwAiwLrUvvvVRay8/MRYd9kJr25sZ0Y2eGyVGWuq5T4/uWqU6LPPaz27WstxH7VexhoFrZpqo+y4k+9jgdHq7OpDNQX3IV7NlTb7o3a7M13f3+o3/eBvVujdKByVSk+NxtO5+pbGNtLdlrtzoum8UzSu5eC9mE416j+0EJJx8rlc5069gzUM7+bM2FZIZp2ageSDRt5Bp9LRdPVSjkvgZqHmMNXmmjPtqCKtTVHRtgQ8InEuNZ0k8sYEowGQuXJ92FD4Bfa2h9SN1KkyNpnltPSEzfVmmYNwnmCVyWxlrD08DxlYMjiUN1jINAWcX9igtbrSMRsZkWBewWAcyYsAPKBAkhXVq28cuRGAA9YtrbqyUJ7vzb82QFqdoVxITIHEMLOtr+WN5gPrzyxIOlWppzF+6um1nL6wszscN3K6uVzvIB9AM3utcLJQWyH3HcsNj+qh9Hb8LM4nAE4Ym9QegArgS4UC70IudjkoZCqG5KmcUSPPOxfEcKfOnz57I5fv4ExVOXdWX1VZoqKojGVIenhe5BqPY6UMyzkLqUtHia2by37uRhZgkxfXatpMSbI0Bp7v4mHKkCrXfDpVldcK4/mT/Bq2caPeHdseKY+PNsyFxUewFKxCZPF5dTBA1e0DLZYv1HW+QnwtO2rh0gaM1MFGKnAHr0zqXIbUvo/HJ7UWqeie1WJDpgC+moWSxVQPNzeWZO9jo9J0dr4BDuHdzl82oDJwODXCgUnKo0HCjfIoGq9VGTMC+XIjjkkYeruHk8bBSpvsUWGMFVcs1+tEpALepsd9qovnr8wbHcYl+4l9is9qWW7tLEySqXq8MDv8gAur6aPJCwPrIEp4xkIlAHCkPD8pg7nrIe2Pbaviz+65odqK8C7qz9gG6If9TrP1XOluZ7YCMDoZGFh2Q1bYM8amBaAN8A//a+TlvM9VfpTb9MaIdKOZIp87hcBKhtHYGTfy/NbuN8IHYWMyIOO70WsAOHvjeLAm484qKpV5CgaqPNsa43uxfK5eoQVZckfQDxyOmZJJwgREfVPIKUuzN8BipYOzOUKlgyrnpOVqZb0C98h0sZIXxZYRALgIKEjwGb3FOAZc5F3nPoX0wLATUDnT5cuP7UzhpKiKk/lk2zuxeq6m8pVmsOsLLWcrA0xLAvcSV8ftjfom5UrWbH6hzpsoGMUqssrAfd9tFcUoizoJX1UDNyPzQm+7zOq/IQGLs3Q+BN1a0GFjDOssrRVHM43GY7M34Uyg94PQIadUlW3MwqIpekUJ9xH7qdY+JaQRqwyYN+wawNaB6cxzZRgEKMyfZ64iJBigpnmyjegdWLBDQBb7D+II+yNNc/lurzCJlW8ezJrk8eHBbCXGESA/oG1na25AfNvavZ5ClsFy4nDS849+wGwU0v1Go1FtQZPTyUqnI+SBxJQW2NfAtiaEdb/nZ/k6O7vQwz1erMMQBdIB59/FxZXO34dXvQdevmQr8B5Y/ZI98Pdfd1iB++//d2YFsF4ile+12x80W6xUAsKFrgIkNsdGp/yd4mhl8k3Pia0ghJlguhXXNdkKqex46SEZGgx7+HdYCVSqqqGowOfmi0RFS4Yeh4PJOUKS096aqrPzMzOGB7AhVXE+T8wNFPknhuxMb//aX97oP/gL/7PSLtNlstBf/2//uL75O1Yqmlhej8dfLydkKjuYnMOWy3YP5hGLb+Uv/lShf+EP/xeqvUjTdqm/9Nd+m/6Z3/NCTb1TOPKtyKLxJAF6tjoz5hhFqwF7TMRbJOlI0XtlsCgiQDPXgKTjbqOqpWF8pvFkrjprtT9M9Jf/qzv9+f/oLyEo1X/47/24/vifeKZk2Zi33AhXI5hYBAH4kT7/9Pu6vDzXt3/B1Z/6Ez+lN6dH1SRb4j3q3OqP/eHfrT/9E1/Vj/1opHGI1CVUV1RqOkdBAguTBrlUSXBCh7QfhsnIfCGRsQxG7642d280nYTGngvXz9Vmqbz4Kzrd3umXfqnWn/9zn+offOtb8kapDmWt/+a//Al987fGuro8KK++r4gGuooU+Jjhz9XXmU7HnZLZRyat+fyTN+rblYLY1SRpLQzm6tlKXpCjj1ffEE4Uq0kP5gP1+HCr6WxiOZ+bB6TDayvA5gv8GXvbf05dqcoLK4hcgBAm1u3O0ktJPm0cT+n+a/obf+21Pnn9qH/zz/4BLRefGquozraqakdJHKjTXukh1ul40Gffm+gv/id/U3/hP/6j+ujjiSjanDZVus+1TR399P/V6Xf+jj+gsvuWPvjQ18PttWaTsXkTb/cbTedLGwZkR+wTPJNzjnzP5FUMLKIE1uQwWYfZxDq4TqTJ5Mz2w9/6X7Z6/b1OX/3KTD/0YwddPfPk9aX502KfsZ5g5VCrai/17tY1oCT2P9dy5alqcwU0jgD5qtXmV0r3Yy2fb016uNneaOxP1MJs9CMDhH/5lzP1zTf09k2tv/13f0q/5/d+U7/8i7+qn/4H/1B/8l/75/XP/q5EH7ygKYMxCzvBUcYzwldKMEoAt0nzTgyAwgpgvIhVbJAGEiqEof+QWu/it1YADgaqU97HUMds2M/3t5HKKlSaH/T8mauv/saZnBRP4Y38GJ9RANlMWXOv6fJSn32yVeRfaXUB48tTWzzKD+cqS1fhONR+65tkr69cxfNHY40W6WAhkae9/P7r2qeulutHheONsbxgirseLI5AGp1r83ms2/t7PXvVmhxwNGr0q99q9avfzfWVr1/qo484E2EAvdD95lqXL09az1oLd1uuv6623OqQv9Ni8TVjgmyvIa6t1PYP2jx+Ij9YKCvmBioDPpxf+IqDXJHbKJgS/NTqtN8ZSNnUpfnL8d/zqtZ8vjLWKsA2TLhwMladPg7N6PxSXRvIG0VmwwID9XCcaJ/iAb3Qp5+804/92Fd1PHyi58+ulGel4vlLVUWucOxYE4kNSx80qrK5ON7rMrPmtjie9HA9ssCosjtotsZbrTLwEw9Vb7bS4e3nJuW8v73VbDozSe5iuVQFIODAQOoVRqRZl4qXc/wAdHzYqw9S5Wmos8ULLH3lu5XKvtTpcKtxtNTuKK2fLdUUD6j/Fc98pTYYCuUFjo4nGCcz8417/fpGL559Q99//ak6j7MbD7uTfvanHrVaSldnH+m3ffOZHvc/p2l0bqBolj9Ys0RzhDIB8ADZaEZoBf5srmsJ2Qz4kGszXDztU2uq3QjWDft8otvHTzSO53rz9lGj0Uc2GGq6NwpHnp5d+do83Ojy/GOVhbTdPujq5Vz+mI5xrM9+/VOFQaPlcmXAoTOKTOVx2r3WdI6VSqvxeKfIDzVdfKTrh9cK3LHakpHY1gA2bAfwR6ZxDccXUpSpyTzN8TMEoMfmZpcbsA3zyiSKo9B8fWk+8/RW4fTKWJKHwyeqCl91U2iXHSyciWBLPMQv1mc6Hu7U1sj9AzkWesjQsjTLmMksUVu5evvuM02R/M86jfpvaLd7o6z7jur0QleXS2NE8VeQzFQXvXakb49720NIaE7HO+22gZIZoHyhCADAw1u3UrxYy+lg3p00uzpXeUDGy/A10+74TqNRpLJI9Z1f+Y5+6+/4qoGX4fjZwLLyUNa0Kqz+AFg2fasFiLVtp+PhUy1mlxag0uQPcgHCCHmqPdXFyEAxL2xVdiRXnxngoADgoVRTIf2EqQroTwjVUWVTm8cyCdvsJeolhiam4DFZayunH4JgTsejJpNLS0eHxdb1sLZmpAxJ7lYtUnGQlp46wIyXBmBi1Fud1VSdmvZREQM+zSyh3IvO5SB9dwAXC/sZnv9MdfpOXtBYIjj2QG1z0uGQazJ5YZ6EZn/B5MzdWmjlKGKAeCX1G/UVd0IgJ7xQk31u0uR4/ErOmMTQJ1CP4aUPMM37wTBzZX6Gne5NKs5A1HGwBuB+yFWltVnevH33LX300Q/K0eUAMgcn85IlALIv8aJvVLtYSy3kuImK00HRbK76VMsHDeNnGoo3BETCZuS5Pt5vzHICQA/AOZ5Hxurbbwk0lZKEZwZzEj/Wg86urszDlPubwZUfz4SJO0oZgLuS82wMED3W5uFB02RtSgSsT45HrICWSjmboqEehsUWBqS5UwfA7A7VNQMYCSOwTHc6nk66eP7cBrB4bpJUzppRK2MnMZngvc6+cUy1cLp7Z7Yw+BVHy7ENmrB4qspQ4wRGMSqtXm25t/fai86sfu1aADpZjb95vNF6sTQbjtFkKeV4d/e2RslsbMClsYIrpGrc6wx9GSBU8iNfLr6pZW1htAR22ueJyVkg1IpaExUPIbiAXYQIMXjDE7O0gQQAJAAnZw2elOw7mLAwDNmbZqMRxRoxraSrICuh75RmO40528qhlgyjmfKSu961/WUgOTqRZKTD/kZ5VmianFmt64w6hQwxTKvnqKyoAUaKn/zLsTOJYS17nYFyEQNVfHAAqWHlJoN/aHE4aH/c6vLZM/W8fwVkkVRByDCuslqE1HhIGfbedgOox3djOMgQnlYpP7HHh1wI1D8wKbuWsKVOwYK6utZ+e9R8udLmsDOG5VCWRXp4PGq1pteIzWPXcwlIbYydS3Bwnm+0nGEj0ZhyKAgZgvlK4oU2jxst5mQK8HwIEWRAiP2Ap8AlO4EAWfz0R1IbaoeqbTW3QErYsE2JuiOS68dmBaG+UmjvYK+8gNBC4Gln/uRBstLu7l7zi2dy7Pl0cmywUBggnUwIzoyUH0/G9B/Ph6GvvZMAtYD2rCH1ddvZ2VcWRyVRaOvuxYkOm6M9y5Das22VnfZK05MW67VZVvAePT4+6oMPPtDd3Z3m87mBqsfjyfqJKYSBrtMhK224MQk9HfZ3cgPIQwwJfB0ZsI4nWiyW+vzTz6w2o04gcHm321ntz/5l+JDlqZ4/f65PPvlE3/x9/+57nOk98PKlWoH3G/5L9bjff9l/bAXw+X/fE/wzScbmn0oQkx9GShYLkz0UNN/xQtnxMwWjhXrk+XWvAHk5ZQvyjICLrZLP9LzvlKVcjBiFUzgPnjnInGw6OwIArAdwIIpU02XS7Lh4ApGI6VvSOE0fk0dCddaruU0g8QcCXPVGY737dKc3b1f6he98W7/nd/0GffU5abu+uoi5Ml6Qmcoq19mzV2ryyiTvgRfqeGxVj+7k5nP973/nVr/4Kzv9K//iD+trvylRMG5UlTvzRAPsonAyCVEFI8xTnmXa77Z69eqZPPzg4OZkmcln+QsPVgqTtoOAmimcIqnba6TEZE2ffj7R3e6oj1/8Zo30ic6uBv++pq3M669HQhawZjA0DibhO5VHNcUP6fu/Vquse02XvTzVuny11XSSGUjalRN5QSZXNGKwXhsLNxi8jZDVjAbVO35vAf5IhTFSm6yxdM+2yzUKY5XGVoI9EOl/+5tv9ZP/zt/SSL9dm/7bmi1a/Us//g395E/+dr28aBVErGkpfxaoLzuFCUXPmfr6pL4/qMtCFflWcTzV/ngShCZCjKLoQ5XZW43GgHNzBeOJTrsbBWFjLDffnaptDuqdXlWaWpGcTGeijyPooDht7JnAFu4wnY+nVmTV3b3aAjDoQofiQeMQPztk11jaMQTYW1hNze8tA+WnW00uQ7n1uaoCn90XKvCDCt7p4e2tovULjYNWfh+p0K265sKSP6OJp7KUyCZBTkRPy9ScgpjmHN8z1py9DFMbFitNGD6sMmAVuVqnFKuByVI5ci3fVXb05PlI4nzFY16fTF1D40qTBLAT67j5TPP1pTo/sSIesLrcwnqr1HmtAs8f/GgJnykCNd5G3uhKbZeqOuXGVPPHveLolcTPaHJVbap9mmk1e6Zsc9K7mxtdPLtSmW+0mLVKZmtj39JomX8w8lMSvymiPXwZl4pigsduNEb62QLcI6mlGE4Hn9xkIS+amu/dKHTUVRN1bWGAsOvy/FiWTL4bqWq28tyxBehVR8KJSmJwVHfe0/OBPAGDYqKIsKfTrRx3bKBFo6NOu95k2oEfGks3iNyhwWpMeK/jKdXy6oW2m7cWPkcDAemB2U5bIN98sIYxOVsaY6rFc7LvNYpi9S3PiwbwV5Ufe3X9XMm4U1e5Wr5K1KUE7Z2MWd8pUzByFHhzuRFgA568JEHTIG81Dl5Ymn3rAjh7ZgERBPiNOZZATfPqhMgRM2MyGWt1OjeLFX4+EnWaVcB7sAuYJVGc6HQkmGWmpt6aHUrvjRXDzEqxzIBVV8vDsgO5IGQPIVl8bmdy2+YWptFVmdoqV9mdbDB03HcKPQDu0kIdggim6bn88UF9gW/zvTosDapOs9VCqiv1sPLwHa4beZOFARiAHXgBAibQkHLPMGxwx+lwdqewQk8GztEkem5hz8wNrlS2D/bO9yVBQKkxrmjAAJ6Q0zqCNQ1zuVOeDWw2miBjXuEP2hyUVe80Tz40S4XpDFbOyNhsKGW5V/D04+w3lqqPH510QIFgzNhWBZYvga/d/lGz+ViecynHggrxL+yUppmq1tHF+Q/q3WefmNyVIDvs17abWi+eJ2qbsYJoIQUnC3hrK19VgXdua3diGM7UGH3UU+UWWkT4Fa7UB6UaQhSrqaquUjwH0A4MeI8jgFjCYgLlxY3ZGjj92gZbAHpyHqQmsd9XHjfGnBqYuPjE1RaOlqYHazJh4GR2D0eKF1M1RaOqhn1ztFEK6cyAKlFAIw3r8V4JHuuw9yOCHPEzXJsiAgCce/Tdm1/Q8/UPSE4K4cqAEgZ+MLMns7mqtlcYY4sy1ohfU8vO2FHEHPRMJfdvUMgltTvP5EeB0qrWjGEVwTHOXC72A85EZX20QcR8fiE3hoEVqsmvVZeugfQKKqmN1O9v1EW+jtleEWGJXmJANiCnFy5Nots0O40i3hu8TOcq862i6dikvX4wwBhllgAAIABJREFUNkYZ4CcMq6qoDWQD+TermoZgGEI+dwPjEEscPxpktYRcIjcmaZvz1JhzvI905J2BXm4I+Ep5MLUhX1uToj6WPOS5pF4DohGq9gVDFjkv0lu8/hhkoJ/l80Sq02v545Okj9U0xKdv7b7D49UJmZ7UqnMGYhM5kWf1CHcmzGVqoKp6kO+s5AQHqSTgBzZ3ZmfOqH8uzycQspDaheTCsseSCAsp/j4AqwwPLCm7Bqh15QKq8/0a1o51rrW7h/k+UrLA8x3/0KkFPJGMzkAjGC8MQM521wrGsdxuaknhTX2UO8JGYmShqT2+iUWqZLbQ4f6oeLqU7wHcp0rWV/b5CJ3Bb8HBd5ezreMMIoRokJHbIDHPNInmcpD7UqchR6ZGs78DF4X2HLEV6pzW0srL4mDgID+XYLLxfK2+YAiM3yXrMNhreRHDh1oe0ui6NKVAUwJMDUNZagjORwPh2R9Ikcf4+3NGkxaPl/FJPSxfb6IwiKWau+Fg+4+1cDwG/6HKBll0piTC0516BPugpQFoWG0CAMHkxDMUcB6QjPq9ODzosNvaoIm7djhfAY0a9QV1L3u3kxt2Vm9ynvJ5OdcC2NQ9TFG8X5F5ozCQES+w/mCgBDiItybsWwKdAPENJDXc0VGBhFyu4gkAdSmvqdU0leq2NmYnPxvFwBLJvQtIR0XemzIiGPmqC5LZC/X9yUDe8tQoSS4UjAMVNWuNMn+sshhsEjiTYIIT5to5ndyuMx9hti8/l3u0zCBVoKJyjVTAd6TOM1VRVVstGkwZ3FCjeKphKi9XKrYbhaORKvoCgEB8WqNI5emoAusOEihNaXeS57a2XpaVMI2Nmd6WmYWBARLO1i8sKCkMUAVw7+zUu+jcOi0WeICWChmMhJ4erl+bb25ojtcjVW2ntKisvh5haTObmd0EQL3nMeyA9YkvsiOf+zPfyR/jy40q4Ext7RgDOkMFN5IptIwpT5aAV6mjNuNss7BW3olOTtubvcHV8w/M4oWhb+dg8Ya1RgAFW11FSK6r05YhcCA/mZi3Lu+zR49JYBdUiO1GCSQGeabA8Ppa15+9Nl9vVDHj6Uwee1mdtg/3Wi9n9h5ja3dMM52vyQ1xVVaVMY/zonha10wX6yt5/WDnpTDU9vFWTb7VxfpCVdvo/vFWy/XcahWPoF8yFbq9hWQxfPEhLbSc5ZxjEDc63dxca76Yab876Ie++Wfe40zvoZcv1Qq83/Bfqsf9/st+sQK//gv/Wb/AH5TWaX/QHAk76d80LKNIZ8sL3d9sbOpLoeAHQ0EBew7GRXY62nSWiziYDCE69Wmv7EDzOUjkW3KcS+RdNAqDX6klL9YkOnMhBrp7uFPdNHr2EgZVq2SyMGDk7v5aX/+B32jF52m/GQCGIDKfVW+CKf9BXhvIaU/yQ7h06M5c7fY0mKEC/JiQKTUUdFx4sMRgnkbKi5Py2tMk8I2hgdcOxfZ8PtPhmBpryRr00cimmgBM/IfPTZNNU4QnEvKzJE4UJVNtHjYmDfHjpW7e/JrOL/F+8sw+gYaxdXMNIeuF4tXUJIJM7gl3wbvWi0LVOUFYyNsfFU0SY4zVKUwNgIDCzN+jAKmR5M7WavHuFCwNR247UlXv5eH9+pTMzlrR+BmQQdBTD2CNp2JrJvlYHlAxG+sYGY8f65d+5qD//C/+rH72517r+Uee/uyf+1f16tVGq/lIy9lUaf6Z4uSZgaU0uzAbkGU23Uldi2UAE/qRepPP4ZUKOynSKXc0mSGjehzAlMbVbDExbyYKf5hFMJ9oQJCCZRnyOHy1fGsAaWjwhgLUpOj2I7wsPQsh6Bom7DxfmkxYEa2OhwcLZHJJCYmmxrzDWwzpMnLT7FCapCpNKeBJ+fQMhOPZM20XTe5kpDodil0AiazIjb0GeEqzFI3HJtUjFAsA6XG708Wz59aA89nM0iIF6K80nSbWPADCHw+ZxhT5yLqisSUG14Vre45JfECAAUmk4VQFDLlpoIr1hMVAY+1G6steGxJtJ0gWR/aOWX4ahbTJyTzb70hUAVoYWtBAxNHSQCeSgwlky7HOIL26j4zVHBogWcjxYQcwJAnVALiEQ5HvjX2TRhKYZH6UMcEL6cASsPTfSNF8qWyzUVU2xgRxYUy3je1DmkofGTKBCkWj0ixBAJKHxhwfOtKNARycJjRgmqEDzWNRbDUKZmaPYYE54JZYi9R8BySWnYUaBclcfcH3PRiTvDgha43UuZ15b/FOGPjG9x1P6NmlyFO2eWPn3zheD6wxvJP9kZqKZnmk0Si1ptb3YWIhy57q5vqN7Q8GHUgfYxh8DR6508FjMK+VLM/NQxJJvlu2FmIxvVipKwCtAWo2Jo23kDl7X/AAc43VATMbRhDstIeHR3vWyAvpQrFYKFh7p9Xs8qWyx3v5PsBNaInffCawHmJ0+Ez7w70un12oLloLX+DPNt+0rjUJN/K3eDxTC+ukcjQ7n6kvru2d6EeJRj2gAM05EnIatk7VCXk7AXa1bu9uNV+slCAb7PFOZhDi2n5L06Pm08Te88eHjearM/mRYwxQp0OqK6XZyTbxbD6R6xJIF2p3uNMK0BYQKz8aODjIrpEAutaEYv3CO4cigj0exZGxaPa7jb0XYegpx2uaZ1BHBhZEkas4htnHHg+MvcseLatCYRCZxy+eaigVaJpWy7XuCSxJfH36yZ2uLi6FVR7sSxhqj5trqR+klvz6+/t7vfrKC6knLPCWrGXFk0sLc9vbd1qqLrGf8ZSnjp1NkyQ2UI4gIJvSjVrl5l3X6PPv3SiZhQqTVkF4boGTPPuibLScn8nxG/OQG3mJ8E6/u3sj9SddXH1kLMquAEDqba0AvR83W8UTBh2w3mJjeI0nUz0+HCzkirOL1y6ZhioKGmXYZZzPrSYJEurSGle8bkN/kD0jy+dznYqtgRR5utPYJ328NaYYAwB8gWnkkXzePdzq1Qcf6bAl8KvVbLbS6QAwFpuk2x+PTYLrdaXS/Vaz8zNjMDZdK58pFEx9AENqi/VSfVGqwiswmdqfM56EcsLpk68fw0xPyu9MwsuG6/JSDrYAACp4u/tLyNTGIgTogxkXBBO5eAJjIcCAwuVs4hfhJcmQBfAIQIxDBC4gd15n4NPg7wzm5BmIxLM00LLjjCjsz0HSTX3CIJF7lJ+EjQBMSVQonAHeiP0+BL8BruHL6hgjFKIY3qpYKMysbgPgNStCfA6dUvn+TmP8VvE3FBYzvmpS5EcMdrC38OX0BPcAlHGBACwz7ASc7Sx4Eb9Jfh1ie/ak6sxSz91+kMh3nSdvEulwf2fBkvYduaUZUvSRHB92N+dlohavQxjPfqyWwKVxaOFQhEB6fqX0sFWyXKjExglmZ8v6esZij5eJvScOg1PSmrBkQppunp1jqznMf1Mj+T7WJNRUsAFTxfMzpdvcQnVWZzOTFhsADnjTe5b63QMa48+INyjPDbCoR3FFeB2BRL35UYYTbDVKpY+5In/5FNC0UV2jNsAqyrG6F+DtlJ00pV5tGWxO7LyB/U09cTztlSSxgYEuags+f8XQjPufehmWHiAfFiiuDaawPohnczke9y6fD4wPyyfOkYNGId+dtHhqWwYtA8OPfdSTrt5Q/8DIdAayRJoNfr3muTlSlQPeO+YJ3wBMwT7l2ftjAx2D2DeGJcA+5zb3E8MEbC9gJ/IejMah2QMUVafpYml1YjSZKTscFDyBx4TeonjgMTLg4c3xprHKPWd2LX8+1/GOYVBngCifr+N9agjMbLW8eKHqeJTnwI7GF3YIzezoOkaeET7CeLijgBeLDCYh51AjRTBb8SwdDYFNY1impdJ0a0fENF48vYuyQTLMZMBC7lWeLeuEPyg2C9iA9PiSA6ZWAMpDQJQFa6HUobhvhmA7vH2RljOQJlOBYSkeqJYpYAFXvfLDTiF+0NHYQNyK+yueqECeL1+T6cyGStlhp9bpNFvSk/HOBmpKVhHVGp62I93fX8vmCE1rPqBlzT2Nwgw7KtY1VgUQzJ9TSbPJ0uzdCPrifgXMxbKhbah58dDlvo2t9zGLior7hkFdYz0HxObJbGbnpQU/2p7IlR22Foq8WF4YW/e43xkwjerLcWL54cSGOofTnd05Zi+PxYnjmpcw9zP38P3tO0UQe5D+955ZaTD0YKCPPyzsU3B9Rulm5+qxr31FYaCbG5REC9VNa79usZgbYWY6AySHDJKqIJdiNLIzGfXhfD7VMT1oNZ+o4h3z6Jnmms9RbtxoNo11c4/n7dL+3X6Hwo4wQoaShfVXsJjXr/7Ye5zpPfTypVqB9xv+S/W433/ZL1bg7vt/pYets16sLJ13mkxMtlJUpSYLTOM9OVVjCaMwU0ixobBEqlIiiYF9MMLPigsQ7BVpeKrA67Xd3CkCIIWc0DuaRsjTmMhT1HkG/CBh5eeME5g8hKwA6HBJj80A/+319zX2p2YFEOMfhha093XIK/OvmcRIGE+6ujjXKBiZnNPpAsUJn4vwpkGCTFp1lh8HEKZvDSyZzGd20ed1rSSIraji11EoUJwFs5l6mCcW5NsoWC3V4edEQ0/arYvkHB/T0Bqd3eGo2fmVXLMNaOSPfe0eb8x/tiwarZYXBpp5ga/stB3YpvQnVa+Hh73GEy5zZCWhgbmAzw/315bg7Dv4Vpp72cASxr8pLdWw/iYN6yzwy7GJKYVTY39OEJJC31hzYT6NtGvlwRrjMJnL6VwDpQB8eBZpUWq2msp1Fyr2F6pSJtF3kvdOcgaJTRDy5wEq++ooTP2pysPJAnQAnXmWANAm1e8q2zuzeGLFTc7zGA9MnSgZm3cZqbkhRZqBHrBhI/nxE3vChSE6/Cy+N2AJDQbhAeZXV/F9wWFJXR6sGSj2sKUAhGdvkEZMg0WhFuAB6QDeVvJhAtHYdshiI6VlaQxkikJobMg2eQYmtXRcA7yMwUwRPp1aGNogMWXv1MYABRBH8kexij8djDGm+vwswDieC78eXzs8/vClhHUXJ4nub3cGVrC+ng97D7bF4FO5WK1VZJntXSwTaLxO+87YGgBFXsxAI7WUWGM6OcMEHQsC0mgBTmj++XeknmNZwDvIM0fG60+mOjw+Wgr9OI4NvD/iK+eS7g5bkTXylUyn1jQRmkSTDHuSPRuQ8hoSMlXJCVy9+fS1tpuNPvjgQwPkGEzwF2uB7yyDGdYkTiZyWAv2dgPLGqbGYDEC0EcxbawF1n23GSSuMNWaTofdzprp5dna0mmNcQTLJEtVkl5uKb8juX1lUrdkPsicASx4vvxahkgMY1r8IT1H764/N2kX7zHgAAEkDGegONFMeewFvL94v0YkPhMOx3Msba2NlgNDtqqVAepEE2NI0NQcjxtj2vAssDkBlLfQDjZmDzsP4B57BVJ6Ma/Fw7awYQhAFaxEZJC8DxTsw3rCKqPh9A10N889l6Rlx1hNJjt0ALcy80FGJogUtapya1TNRY+Gzo/UwcRj7Qm6gLsZxqqRcHqdPIc9BNM9Mcm98NxlyNPATpkaSzUgKMOyC/GvpDEaguskwCzYXbCdamt6+XNNCmnvK4DuxADQaExo1FhuOzgp0+ybtYZlVfBZ6MAncpCdt6UpA2DvITnlHOVdJYSqqgrNprA4S9vjY9+zewbAlHObZZnAZAOw9zh7ePcLnU4Hs2CBtWZqCwe5IeFDgf17nie+dvPV2homY7JVmfwJgA4Jz6UBXk0JO3cYxl1fPxhoeTkv9e1f/yWNgiuNE/xtTwqCkWbJ0u7QkYcFAQOYow0z/NFMQYRMmKymkY7HrQ3ECCWMed8zGN+e/TvOn+HsjdS1NMZTY9LQ3FpcXl0py1EOBMaOqo1F15l3IQzf5Hyq3c0bzZZnSg+pDQdpnLmgeD9ub24MLJok+JO6ptxYXZzr+ubOmlM8CQFykTzipzhN5taAp9neWLHn5y/VNPjtVsZ+H48HiTOWPdzTN+/urDkHvAuDUDH3es65gR8vTK3CgDA8WZuq13x5Ziy+kkbXAbjrzXICGegkSew8tcB06GbcbuxTG8LBLiTgBCYzBM9EHenZ+EVbYCbIJZPPwS/awFfOz+wkZ0rQDUw8ahfubvx1kfJX5ktpmCoTDN5Nfk7LEAWvUYZgvBhSl5OmjR2BL/mrp4RrwC5yXmBR8zkGWwD+zrmC5cVTgp35CPLchvppCBHlnYLJ2vGeam4WLZxq9ntAiFBMcCYwfoXB17UKUchwBuOfXQBILtUVnXl/AxYjHx4vJwZS22cF5LeEboaWqJZKY/oz6DQZ+/ZBwWxqIDUMewJ3YKcO9x7M2PUwZMEb1n7jEDZjDF0vlmM+iYU8wK0T9gUMsTq7qwyu7np1AHZIbGGVFtRyrcZnF+r5+T53hmehRtwxGvtqDrkBwqzXeBor298Y67VvXPnrhfLtrUnXncnCQMEhAKeXGJpTadXcmZxBtUaELQEswdJmcIH10fhMx+2tjttGobu2rRImexXVve2f2WKt/W6v6XJhgX7UNy61Bj73eWnAmwGlFWAUiq+J3BEDv73KJtX07FJOFw/DFQbDBg86liQPuBjO5zITURh2oFmRLxWFDaB7lE9Nrbu7e80mc4WQJ9hHAKtO8BRcREI75yjg3+B1zbMPo8RsZBhyUA8zfMVyA/arb6zvaAgN4q5jV3m1es7lpzVEmUKd4/K5qRNRX/iBDputyav5zgB2nAeAXoTdlSU2AAsLp+W86GtUG6554c7mC0t678t0sDmZTZVttxo5IwVYcBEQhral7DRbXNiZaL6gTmeJ72rwD/bsnkAh4aDaYmBLNVyWVhcxODa7CtjerDWfseU8GogTxi5mUOB25ofsYgtBgJPRWXn/eDzYF3BmDjZoBl7zc2FFo3BrKwMseT+GHAkY8gxIWmPL22DE/Mlb++8WOoZqbrLWt3/lV3X57JWxhwmnioLh57BPqS+cILL9il0TADW1G7kVh+NeFxdnOh0eFBMOi2gQqyDk8gk+7bmpplbruf27/NSoqV27l8Kw037zoOn8XH68sCEAe/Xx8dbqb6zS5kv+uaeuTIfQ3zGhnL4xPHnO8Rz2f2PM2pubT/T8o49UHCEhRPbn99nWBlR295Wu1XNF+ajpnH4FS6dWXRiqOqZGkGHQGfq98uPWtpsr6qjA7vVTjlUVORGw13NTI2E3slqdDeQAx1PZHHVzc2verpvHndWb5FBgReAHqNwYYNEesT9RBlG7A8pGerx/Z+ubTCYG4A62Rqk9e7MLGkFKwMYB0BkVBOHLZIowDL/T+YfvgdX3yMuXawXeA6tfruf9/ts+rcCv/Mx/2n/tax/ru9/9rj784IMhLMWaXcC4kSXY0pjS9M9n54qmK53Sg6YTwCEkpbBVapUUmwFSF8fkFxXm70j9W7pCGDitPGeQa/FnUGzB1KMw8P2RBZHQXhQWljADw7Mm6Pb6E62Xl3aRJgkTYseaYtJZAa6Ymhu4IEe73dZkd3G8MsNxwCfk8adjrsk0NnaWXZTkn5eFAXhM/pGJhOg13X4oSpEBIbU6pWraXsnlh9ZcGzOiRqaGbI8U7oFBxV/4BGGFYM33OBpSRZvCWKBMmZeL8yHtklCKigJKNlEGyKC4OjzuNAoazS8uDTjk+wAKml8tHpag055rzTxr18GWBJV98rJ1WYMWJsUgS/XCwOTEFAct7CfHM6CIppIiGebeaXs0oBf2F8VzkR0stMHkLARaVI7G+CvmDxZsUcNOdEZWoFCI5FWhZBqZt1UYL9UyKYcBWJzkWbEM46k1WXZ6QJ47l5Dw7vDj9cyjD5kPQAzN18gdTOotTRwWFY0f34EUT4r/AFBqAFgB6plIj5hm88+Lk+0x1ggTfQpwwGl+LYm9MBaRngI4Adkgoe7q1FjRBGMxkYcZTNOPXJmGhUk4CbDmiwqIa4nDAzCKBNAA7a435irgPSA8zJOyRr5IoeUpzYoB8IBNV1bGFgjDWJP52pr6YntjIQuAiuPpmc0NGDjUDcxa1ohiuTTvRWNJC0bfXhOCU1wKQSRc7GH2JoEwMIZJ4IWVNrF/zzrQrODpCsC5220UhoBupZo2t1C6CsP/Ed9nYDMAlLYuMm/p/v7BvD0pUmHTbbcbzWZTlTnMP3wKY/NBrMrUJvwwxJBDQqk+bZF8h8a2QLodJzDiYerQP7SD71g4ht9igBep5cixOHf8SazqdFJFSutkasEIxwNhAL7CZGaAJsU+ckUYQIBLMADzw17+BLbx4OGFzQDvdBjMBolxCNja2xCCfcE7CVPPcVoDGXmn+K5ZXimyQQgN6XAuqGzUd4HJ9WHf1XVqYWQAb5xLNFSAtbBgnLJRSPJ6DrBI8d2px6MZFhsp4AxFXAJuYB0Wmqzw1zwaqzBhffEVw28OD1MYtlVnYPWzZxcGivA50+N+aOYATEeBDQ4AKwHLrOEBRq4qxWOsGAjWmpotCWB73ZIo7Gi6PBsk0ynM2srYiY4xccrhfYLFTQOhxlJ8AYocS/bYGWCFzy7vHEoFGsgRdJG2U1MMzejp9GC+oTBVgsg3T2Ma2QA5bM0e6pTMZjruCPNJlKVHBS6srEo4+hIMA8OMZ1ABlk/OTQJre20MWBYozQHpACcZgNR2BgOs8d15bx1sL0gHHjO08k1+SRAFISmnE01oYgMC3hXuEUAtAEzuMDpl3nuscWj2GDTA9GSPw3a/v7/V+myl63dvlRew1aY6P3tp+yAr8TSdm/fl2C/12Ztv2/Axnp7JD1t7pk3lma/0yAKwaPQHb1cAMpigDD65n2DwMhAJQlfJfKay7ux8h52XwMTuhqRjeWNj8sP85ZzA9y0Kh7OQd89A4pTn6dia8B1550+Hk5J4Zszi6XSuyQxbFkKGTia/B/TfPhDMIUutbqpWTo36YGf0ItaDtVuvlsoygrrwhcXPMtMpw7MQsBOrirWOhKYYqwumIcqVRtPpmTLChMLA/jOAxTCBZ/ZZsW3gTh15pJlPLfwSlmkYMjyif29UA0rargF/n9hwhfvTgB97y7EX9IdBsPmUhhaCBbsR38Aea4m+NuAfWwQAGhNjA046gJm8a9i6fMFMxcexUwd70sx2BpYWoVP8XoCZgVI6JGfzzxhwWIHTbwcAF7CS32dDCAYlhIYOcnoD+gy0HWoC+3cmrTezyScA1SbXNvSAGW1AZE8AF/ch6eCH4ddxV1q4EAApmm5QlswG1SbjfvqcZq/g43PNWvtm3zQUGoak2hCK4YgB9gbUVlZrGDiBHQGfhQ/oPDF2AdMBSXDFZtjzFOJln8fhU7Le2CAw6MTawX1a54FxxrpzuHIWwpw0ULkn9AjmJaA47EiYfSwNqAihotgbJUiEDBRryoOxRwHGZ/OV6h4/Vp4Z6833Y9jcD1YFKGx4lwyMhm1fqgZIBHiBwWtBPqWywzDIqLNe6WGk7HTQ+bNQ8mC8eWod7AsYUvJZ8KQEgEIJ5g/sU/afqR5YJ5i/+M1HavOdPA/2risvPpN6wj0ZCKGewEarMLkydxVnEXLrYZDmDoxgUyY1cppGGQBuDcM0GVilrDc+nIT4UOc1DLkYbowGGwC8gbnIAKeb2uqhrshsYIQ3uAOwyj612pN95Kp3j3Kw+CoHxiZAPKGmDuFFHbJzwNfBQqRlwMfQG7uijvMaEJS1Zv8OYaU8wnLzMADkdj8TZgTrlHaB94Kwo1ZtejIAvrPAJMKg+Ly8o4BbIxV1piYvzaII0Jg6D1sTgPZWharDzqTxFtjrh8oAuPH9xyohDDHWMoXHidyI6Ur7fabD8Vab+ztT4ADWMQRiyADRIuwZOHCeAS0O9lCEdUFU4Q4aQQpIDwbMH487Y52un3+szd2tsbtRzPFqY+EDwzi2EMmRNru9eWF/+1d/TbvDQecfPdc3fsMP6Df8wMd68fKlgZEM6vO81umw0Waz12y6MOA2nozNJ59zmxo2CmOz58q4U6KhHjymqQWB0YcNwCT9Ty+nB3x2EAsqnKESGIa8MIB5+wk8hsmbxJHVDNVpZ4xk7jNTkQH6w9KXZ6qunlheMjacgZldHXdqm1QjD1IIORFTY/jiAc3ngXlr1gSsCdvNcS2E+PHunVaLqQ7pXpOEuwaQ2rVnBzjKmqtPbSiD/RDPiXcF6wP8cLnrrp6/1HG/f+qCO2ONM9zF3my/3xojFsYzx2RdhlovnymJXQUTX/lxYwM9e98Ae33WcWaDgsl8bhYxDHr6Fh/c2nobtuz02R98jzO9R16+VCvwfsN/qR73+y/7xQq8/uW/1J+fnw9gnBWujRUVJqFABnd81Hg8sgnlaU8w1aVNBvMMVk2jaZz8Y1A0Sghn8IzlRRdPo4r/IRNyLlIHJgjUI2OR4Gt3NGko/q54aBGuxBQSVhANFeywHt08gGTNxPKg8di3nwcQg8Tk8Hhnl9lxu7PGiMRNpMd5cVBIgi62AkhS1en29lpXH3+s4v7WCi9AAf6CfVgUAFhHLVYL8/Hhz/ZcGulAh7zUgrhvpvBOo9Nha0Vp24VarM+13zH5DC0QJMNEfYS8NDZwmWIGr6vQ2AhctNUgB0YiwnQaNpZ5XVH0pbY0yPHNozMaJOYAAayNPRST1/UStgUgJXhsJZEBPrAYAIJhEnSwMqvSvH0uXn2oNkPONTATYMIZm6eVToeDFdIAxSOefw9wMDUwTKNCfZMZsxJptrqTsVtI7pzN5vLCRrd3n2o6X5sMn+AcS/+uM2Mx3Nx+olcvv2om8cvlUrvdQeeXL2wPpHlqQQ3zycz8fOv0qBYmcVvZ2pGMy9ot14thT05iM51fnV3ouNsNzw0QiRa26TSm+WbxYGJhIzCdqs9hwErZEWk6xS1Y1sBeIlRjNIlUbB7lyDfAE9A94rPkJ5Me0SgC3NJ8AMbjMzVJpkqfwGsaTYCLzWZjTAwCmgDCYcnB1iob/B9JHyVoB9nVMBSgMQFIsP4lcDSbxya3orlF+kxhTT8BU4nfA1MOfxLgAAAgAElEQVSWhofnCeAAQ3WQlRJwE+i4vbb3iO9YFnvbuzEsHJc9GSgrAdt7uU6o0B9k0gBcMP6Y9CNvBISloETWxICEMIDNZggPM1CPdwqg2VLTB8ayga+Wxjt4ol2/+1wvXj3X9c2Nsd2wHXj5wUcKjG130vTiSioc3d680XoNyFkoOTvT6f5evRdb0u9+82jSsCga6bh5tIbdT84HsM0nmTzTfL3WYU8jTEPKd02s+aFgJigo8gGFYXvBSqs0ncEk7dTmDAyQSCKTgw08eETzHGkEAHQppGHHFLCiw1judKnyuJXwTq063b0plB0Sff97v6Y/8qd+r+rjG2tYeT6AAvwFM872Io0FQD5MeNPi49c4pACbXBfPOqSUyURmIgyDtRpA9pGlDY+kIjVZoGU2COuMxhjh6fbeQHxaxIe7OwUxPntjA+0dwlKeWN74l7FHAB9oOmErOsin89TCLbKMpOR48NCLAGZkfx4MjGg2NSbnHmsAwm1MxoiMf2jK8+Jo+5GwLM5k9jvyRphnANcYERfcBX1qHrikkzPQgpHrBbGqDNAORjTBKJWm67X92TD8Q4KKxqEFYDHIMDCed3bkqx/RlB3tn9sLHkR6eHenySQwqb8Fhci1FOnpfK79dqvitLcBBwBolhcm28eqpIAZ1DfGiMQ7HLYyQCN7t+8BH1t7t3lfF/NzjSaEbvXqfUdH7GuKwhroYVBBIjfWFIShyIJmrq8/N4AAaf16utTyzNHt3UbL1YVuHgj9cRRHZ1osZ/a+AZ5iF8LehHWEvQNDFdaBdUJRYsoC7qrl1OwhDFw2xlZmgwaAIoAO9hGehNiMDENFvOxaYzxb+AmAFIFceJfDACQhexTKX6xUPG4NpOUeHpMoX3BvORY+s9/c2oCP87tzxnr27JlyEsotfPBB6/XSBnCPDwyAptb0vnn3qQGriznKmM80A1g2BUWl+4drffjBVy14xqx8LJCpt4HtdIqlQiffS/Tu7We6+uC5XANCPZUtcm3Da2zIOsHGqOnMu5DapHHwfh2GHoRi8nfuElhKjk4GSKAoYIgMM97APXdiNioWKAUAavjl8M42T17w2HVwV3FnAhZYArilWbNCAK8DU4//M0sAvLixWXhicQEwWjgPyffADu4w9HOMDTsyn0LD7nqGYWBYg3rCfv+oMobbMF1+AlxbPI17dX4oj2RtY3img2cyYFwHI5oAJUBNjhl0snzXwdZhCLIcwiwNhDa2K9ZJBNoYFc/qFFsv8xvlveMzMOxtiZx/YvYOd5uBX0b7Au0GXOEPHWyWbKIMmNly0AL0AcQCwAE0DxJm+4+xd/nfQ7ljlww/i5+JdZEFD6E8KIZzlf1p8fb4yaemRIHlb/7ybJJsqyJFXRHqkJ4UxiMb2Mhdqq9dNX1p4Ge2fVA8nxqYiKydDcaAm5BVmJHI3qnBYDDjV8/n4jzsTtw3jcZzvl8q0yJ/ASCb/VIlZ+TJafFuHlh2tq6AzjDfHVicw5C5a3KrM/E6frxPFToMvAB2Yc8Nv5baGhY5dgIwB89Wa5NpM4zCr9sUG5J2u/1ALkhTJfOFDajTx3sbflAH8D60VWVKryw7maqL846zhyET5zKvwWS50uFIsNJcr19/T5OYAMGD1W8MpzlLCAC8unyh+7utbt7daHm2UpCEcmFeF4VZ+3Bf7B4f7Zxk3bD1evHqmQ2lDNiqahX1QZcXFzbISaJIq9WFMTaTOX0KNmGR1UjL5VS73YOeXV1p4gW6uHiuX//ua52dnRl79OHxQf/0b/tdKrPc3knqec7l6bMr7W8+sXC7i4+/quxxa8+Olw1FDlL/u3fXZsFAuBdgZAExePFcTnErZxKp2x/lJjPtr681v1yrTAlnwvOX+WNrZ4YBy9yD4dLAZQucg9ZsjHapPJ2M1Ws9xvbBzq+yKhUxUC7rgdQxwcIkUJMXw0DBglobY8lil5Gf8LNNFCbLJxDv9inYDksHR1EUmJUNd9364uJpTw7D8tVqNfjFdjJ7Egvm7UbGCs3Low0vd487rc9fabK8UIbEPkIh0em7v/59W+cxAY6unWhqqCcg1MQrJbOlNtuj8rIwj1JAW4gKEFaiiPqqVDSn7jlqd/dOi9m5hGf+gXwNau5Gj/cPunz+zO4Z9j61rDH0W8DuveKEWnYYQJhVjwC6J9Zn5OmjgadZ0Wg2nZtXOmD1ZIYNBwoIei3qd7xSGxs+ol68urpUmh3tfKS2Hz73oKBEDRb6KNR8NT1qKs5MeqfQMgsIhz2lO0UJajFC3dbDWUjw2MODFh/80fc403vo5Uu1Au83/Jfqcb//sl+swNvv/vV+MZ/bBWLBDTRaAJwUXR3gFf44O2MRBkzlSA6NMM5PDehDynva7czYHV/CpkIaP7DPPArB1rMAC5oUJrkm6+XSoSwuuETxzhp8wigYjZdBEQ1zlPzY67cm949DLAjywcQftmqFzLwxM3h+Pxcv6fJcsnyuXoBTnrwwUbpB9uzYFNb85WiwAGxJwYzGKtNUnTdIxw/Ho01Jabyb1rEpZ9+cjFnJn0PAxBdSnt4Za7zAO7Wxz40/FwdJSSNlBQuyK6a3gaIZkphOPeEO9cEmnRRRJDTjU2hMSi9UkxHIgsclAF2nESbuaTGA1/R3YId5qjjy1SHHJYWYJsZxBjYXzQWhYT1sJBpl1r4f2JfWZBECJqWnvTGB+LwWwED6+SQxpqBD42oMg8yazVZjNaRP90eFyUoFjeweMJngstbCyhZnV8qOsMZi88t0fRqlRuPgUk7EfkrN2xIWHpN6gh1IAKVhB8RF1m0yv47fM4Q88M8B3KlNKYZG+KcBTCOvIim3xhdqGAbAisUDFCbu4DXVmOT5C7lda80zYWnInWG+0lTQkOLtBYMiMgkiDRsADAb5fY9nKgwGGJawM/gclsM8MFdD/MuGvu+IbxhMDbXG4n33+WtjdcIm4fdi5g9jBg9L5PM0qVThhATVyLJD1xKMp5OVgSMkwwN2lrAmo8Q85oyNBjVr5JpXLMwt9mMG4H06KA4n9tgIk3N8mDK1SZJgXQzsIVgyjoJoZt8L8B6ABOYsbwzeYzTyBsaEgBC12iI35jp+qF1RWZNCUjH7jjOAIAb21MjCQfCzTeSOkYbjU4u8L7GGNDvQzE4sgKXGvzLxLYyqA1ydzZWeABE8jRNCcQ5DOBwJubO5etLOsVFoMj1uscaAXYw3G0wN30BcGjSGEDyNMUx7GIchknHAVcAvfBQB9JDD5UPIRDw2oA8QHVYaQVvYcBjDBl+w3jXbB+RuTXGnvg10+9lY3/kl/Lyk3/njMwWzXA1haIQ7xPGTZH9ge8KKJlAC8MUk43jJEQoBY/JU2vemgaCgh3W7vnpmDT3AKPJkO584iwm0CHy1eMJil9JUqggPg1klJM5jk0AboObBhqqMpWKgThdqFIbab0nAZWB10ps3nxlgzp6CvWLp9U03sEnCwR92YKsCngHgLc0/l3fRZejWMGjJNZnDEgOAwgN3AGss7IPzvB8SeX1CHYLKWL4wsowlzZoArJApb/JEWGpYrrSDTQEy1FGnx8eNVit8aV2lRWrNFMO/aZLYwAPWMGcDScmnHEk0/mecaCT44iMcK0gSk8wTyMV7zV6BNWdAkkuABt7WeGYDIJK+DBPdNZa877fmVwiYQSd82HPWwgztFM8HL18LZPMZKjF4yFQ0uQ3yYIdzt5ldgrFCZ6pTbrSdFhfPLfCja08WmlTXsNxITj7YswgnA1MUmTHNpPnDwTjGR7gsFUBohHnmj20vIfHGxxJ2cYv/bMkAjb3gqkgzYzHbEIL7yXctYZlGFFsfgnVg2jGc4FzF3oR9RkOPRQV3JRYE2ObANITF1yLTtfcPBhLKCBp+T3WemlemNZMwP1sGgrHaikR6wA38h/HnzdTIl9/2csfGC1NbdvKjlRTMDbAzAN78pQGvWEc8g8Hk+H8AcRQM+BYyvADAsGStYRgBiAFQlSOZhrQZWJgMd8ggMWfEsBwscAjc64dwqLYfQpv4+SM71wEaYLw/sVvx4HQHn2J4luwR5MNNW+qYHTRB4t27Crh/PYY3qH1S+aPe7HCm89XgVY2HN8Flxb1yWHYdIBP7YQAuCXHhOVMHDNYfhZbrMz3e3lpgFEDo3e291ufnxv7GeoFhACxIAgDrOrchNEnx2CiMorni6dxAGcAqfCKPe3wwpSCBUZ4aAD54FdYmv2bghzUH51WF9NnY9bDmkezDHDPXRtVNbuc1KgsGOH6UKPKxwak1jgACh3oJyxRTfAA69axhbz6Ep/SkaAwDtRHVH8nz1HeePzaWOgNwBovcMUkysJ+plcYBPsa9SZyHgc/cVDbcB4Cnn3/+PX34wYc6bE/K06Omk0ifv/lcz6+em68oIWdYftzfpcryVsliaqFMDC85J7HwAGjkvj87u1QUEHJ0UhwTwDm2YelkFtsdZ3L7KX7XDGOxhYAlj41FomfPn9t6sleN4R6fa7tjSBjZPWrRZR32FXi3OnIJwmqwWcmtDl+uroycYIxPbIQAH7PcLCJ4Nz0fH3Q8QgegiNrbAN/eGRh7YPytdEQlEIaKJ3N1ji/PQocG0N+qVlMO4TkMMPzkt2+DD1i1sEILOdF08G5XMQzdj49Wk3qTS2OmwnjtSYuHtYzNEfUBXuyoBqifOafM2oV/DSuZ78WAkVJzb16wDMkYhhqrGnsb7MYY5FJPV+Vgv2J2Fa2a7Gj+3QxVsLqCaPHk9TXcgZxFjqPmuNNoRF3HMMC398uLR+rxm68IBy1tqMf7Z5xze0cb9flBZZVqMl2oh02rUOXxWv5oCOzFNx9rKOprWKvRdGE1COvKcxiUK9SvrAn2CQSHUaMMpADWuj5m9t7QE9khZmT04axmaADjltqRtegyAkgbuVMGCL12D7emUprMVnKjmQG1++07Iz3c3z1qvT6zIT9hhiQBUjPi7XpxeSnH83R7wzBypmmyMAY9oDo1AaAg6gBXtWarC7UFQxgGIMOwx+lKHfY769O4r7kTwjGAb6Xbd290dv7M+q62dU0ZQk0AIxdgHQKDKRWs72PP1Uo3j0rmZ2brg/rMnBVgFlT5EPjmMuiid6yM/R1PYgsodN1G6amyPA7qW0xrQj9R03sqj4+KEpR01NBD2CrhYQ0qJscxlcoXz4jPM5xNXKHYp1HLQJFFvYkarNccRc3haDUFDGdqNvvuondCcRnbMzLgvMttILq5v7d6m+Bj1jS5/EPvcab30MuXagXeb/gv1eN+/2W/WIF083d75CJIy12aDIqp9DhM0M3LjiY+Nc8sSwdHrouXH2y1GiYJMuPSOA5cSKS2J/PpICWiUCG0ahRaIZ2dUgOWzLs0Tc0nEBnQ5v5W51dXQ5pmR4jW3mTub95+psvLtZKAoAiYmxQcyIJiA0J6whPqyrwFy6rXOF5qnAyBBEUFQykzaRrFMZ5BNO8waQB0LWkbWQt+jYCLJQUKE2dYCoEFTnnJkGatBnYcFzzDYORseCY2enx4tCJ/AUvWgghGBojSsLdM8ZFhxxTPrk57Gqu5sUXr4/bJe2xoymlYTN3X49Xq6nA6WGAHzN2sQEYOS8y6oKFK5u7Odlb4GBLG5HRAH634gZEJYNwQNoL0M0RizZ81SK1Op52my6nyE2DXdLBmCMbKU6bfJOPWNuGNAas6KY4XA3PBkXb4inq+Fhfnqo8EquCPO1Ga0cxV1oCQco5UjfRPf/HMPMuQ0vkxxTzF0EkJjRDM0SixxtWYg1hJ7LbWmCDdCfHl5Hk0vSWkD36PyO6OBgQgt0NGZ8ENBAZYI4kfa2eptCyJFazmJ0dDNwAQ7VOibYtPo0NzRlLr2D4HgVUUfGYRQfgQ/qiOZ800BdUQVlAZk4vmcvCYGwAH80rDOiNPDcg3X1Ea8aJR248stAVSFM2UsZVp3vFxw7vSo47kz4CdhywOifUApgMaW0IODEgGIFSeT0pUQENFncrNozGBx1cv1KWDf5ttFNhIPo0J3mGZHKweDkd5MJJhtRCowDuN3yJ+WCQN98O7SlMwBlQ7HqTQl9eRynpQggw/8OR0gML18N62rarTQYfdRmfPX6r3Q7WnVLvtdghZgmBF6jAEpwpGTmcMWQpOCltYszQ0BFzAAL98cWWyR2sSKdBp0qaxMThpPEo86fxIN7cPBo7BWIVB8Xh3q8k4UjCJlKyeSVmhMtubpBpfUwr9xflabVkrhwEcj03yB5uozQpldWuMV3++1uH6rSLA4NFYbnCh7bs3Srdz/Z9/61rXN2/1E//GNxWvHqxRt2bMgF32XGAgLaDO7OrcmFrlcT/4cMGMG8PUsHQcO1aMNFsXgx3DbKYyHcLNBODNoIX9QUMTjm1NzMOOwQGs4OPeBgXj8ysdrx/15u07279f+epLYxphF4EUlqZpdrbUAc9mwG9jlIUGlLIf7z7/zBhKeAyfnV8OfrEQ6kcjSzZGzmeWJDT3kzNjm5lPXVdZAjzfn8bZ4/wD5OOcqgoLB1LOwIKGmb+xH2Hcs5cnNmwymTPvA4MOC4QbWPUGktHthKwX4MQ/sT6BUQlXjHATmuwBWOCAHt55h+EC3t+sF5LX7GCNlLAwYGHwzOUTmycuYBqhhyQ5Ay4MnwWwc9BBPkmh00zCWw8vY1jpcazs8dHOIJpX/AqZSVWNozKtdfn83PYew0pjG+M56yJnD7Tb5lqsQ43mZyq33F/sl1IjCz9BRklTCTg/3AM5jGy891gjQCjX1fawkw/bEcuBHJYe/qUE9m0tgBEADZAJFi5sf4CFopIuL8612dzr7t1bff3rX1d6OqgoU7MHLrJSy9Wl0uPJQCOA83fXt8YmY7PC/uH8BliFBTqCodx1ulivdHt3o6urCz3cYxfAUG4sm1V5gNaywRHz2ACZeQ1bFi/0QPcPNxb6QcAbYNHXv/41G0pwlsN+h0E1m53rSMJ2FCgaz3XY7nXYP+i3/Ng/pYf7rV6/fq1vfOMbJn3e7HY6HY+ajqTtw61evvxAz1+9Mlbqz/78z2l9dm4AHN9vNpvoO//ol/XRV17q/Hyp+5sHvbh6qU8+ea2PvvKhdpu9BZaZx+vlXJ98+n09f371T9QVSWRJ56+uPtCbN9cmzb68eqZ3N9d2h3kegCAsaLy3AUaGYD4GwY0jvXj+UtfvbpSMYY1jgeDZGQU4Aqse4BGbB0BTwlmm87HSNNN0uraBLVgyww/2xGI+0WGf6+rqXI47hAo+PBx0dgVTbfCjZX1skNg7Jn+GqZ5tHo25zWAdBhf7uciPGhtLvdUpy01x8ubtWws6s/fqyY90SA9nsMaezUxhUuaE1NWDlzgWLJGvOD7T9u5eK/yLeduqyrzIAdpQRkkwZxkEdXrYHDSOFsZqRDUCwy3HV5JUe2pQc05Yy/e/kCt3FhZHyBcDz7zcG1jLHT1fPddpu1FRIaH+MfGCtqdcXZ+pyDYDIF135jcPkI2nKMA0wBGBNhxDBJUVyI2DVtvHN/YO1JWr8XRiypj2dDCQnZqBI2Qxn9nwAI/g2fNnqncPClYrvfvOt3T18it2Dxqj0WfPE+g0WPYI2yxYrtleWfZgI232E+CQBWbht5vMVFC3wcpmoDkGUDsqxBrkeLThtGUfBFit4CnKyYaPKXUQVbPUF3tlJ0gNvtXvsBltcM2ZX5YqykJ1h51KYgMlGN0c21iEBPO1qTeaaqe6SAfCgJPYswdEdcNIhw1nHuGAkdr0aHvDOI0taqzI7pjcqbVcXKnMUVrVBlYS1mn3QcnQEIsgX31Za7d5sOHH8tVXrD9Id/thSAJ5g8wHhvEzPGyp/ajZ8P1HkdPYMCwAWMTGpu40ma7Nv7wojprEK/s1qBmGAbFjdYGRFPA7Rd5vobKNWU1wpxS7exv6cHYBjmYZ7x62Oq3ZLViiPNtzRC3DvejLH5FHgWdnoxjfb6sfK+ub5quLoc4xqxI2NnZo+MuCnRbabrdmXYGSaTDYoA9xLSz0tIHlutZhs9HIT6zeSCYMrgkKxrudvsfT/rAzn12GEjCaJ5OxHrcbLRdrsxqwYVebDx67PZ7EsDEhQRysPm16vutMj5uNKZrK8qRpElovB1BK7YXiIk/TgbnaYB0x0gyGMT6nkqkFE8JIuQl9X1E8Npum7cOdVkuY1J6cgMFqJNdLzI+3LPc6f/FCVVYpoL5uagtLhi06ZmDK/eM9/czA0e6IhB/1RqBkPtdpx3MlmIt90QxhXxnfPzHvU/scWBKUDBBDs0SAaZEkhGYOkr403VuPxXMceTBmO9unDCls4FcSBgkBJlYN0E7f69IjDGGe2H1UeEXjob74fe9xpvfQy5dqBd5v+C/V437/Zb9Ygce3/2u/WM6HxO4qt8vHmHo0qMHUChzkT5aWG/APkXdxPWLkz6/vNV7iNQqThYbPU0YKM82k65k0laICNpeFRjW9gXQ0UDSn5kWaZ3apwWRkEkxjjDfpw907+zUfvHhl/xuMyKNYb4IBqPMHTyzkmLDTkJT1ziADtFAMI1UwhXZUnJDT0gAwYbW8SDO2J1kYWUp7PBg76HjKTPYSJSuN8CO0OF9Ctir7DgCeeFgZiEJxBxMIGX/2BC7w2WGOkMpr0j1sFXq5JusnGfOoOZNkvArpNgGI26e0XAKW8AMT4UzYKgyMAdhVZZYqQoZKcdWW5jXn+jyHIYCA5Fmry4wt5hnIhQ+dyeYaUnsbKwos/RsmEFL1slRPOFBRKUrmBo7wa9rqYLYANEhRPLdgjKammAaPcFV3rTU5ltQOs9gNLI4G76FxHD0F1vC5PT28e61wMlGyWsvF65ACsR+pSHcK4sBYcuwn8/gy4Luz8C/WjXUkKIbmAW9BCwRoC0W+b0wWSxLGcwxZtwGHjTJ8awnVAuyYL+wZkfpO0wVIw95CJri9vzHGKQyaIi+1Xp8bCIgkfzadqO17zfFLqmEUIsmaDEXfCNaSoyiZ2D6nGQVgAGwHFAe8gakEkxpf0Ag/q91B84tXxlgoUsASfGEJVKst4wQWGewb/PCKzExWLYcCdkH9xXtm/nFPydMU1saYyM1WwukBeir1bMlRbKneFoJkoV74OBZaXZwZSL55+9YIXVm2N5Ysvx//rjyvdHN9awEHsOCuLp8N7BsLBeFnwPDtND+7lEd6e+QbcwG5Gv6/AHUAnLwP+8PGGm/An932YMUrzIgOaxGaIhJwTeaJX+7ImInJOLEzgYYRZvvheDBW7+bxXsEIVnRqk3+a2mNa6Rs/9MP67PvfMz823gIYo7DCzpaDJM6fDOET0SjUfvdggTE0J/cPG3NgZBgAC4g9AIAQBZ52+1Rv3ryz1wgwimYHuVya5joc8Xq9ldvP9N1vSbtNqd//R76uLH+jcAQLGcnZwgp0QIhhEDEy70yadawNjKlWlEpIRq4rY5vlMOSd1qTzu+1GkT27SHnZ6vLyyuSdswmgba4U9gohYSMYo5kNsmDMAGxttzu9ePGReaQysAKom05hhHfGSh0DeNJku57m84WBMzTO9A/8rPlqobT8/9l7s11btjU7q0U1ImLUYxar2FWek8d57LRI2SgxCIlC4gILhJC44BWQEC+BxD0Swhc8ARYIhJTc8AYgJU4bnKScPpl5il2stWY16hHViAj0tT63X2KvLW3tYs05iogevf9/+1tRWakAwMNeWbe1XnbYQyw0L0LKPd6sTUtK8ain5w/eR7/68mv1rO260fFc6/d+/2/pww/faQYQPg72e31z/5WHcvvdoz5++s7g+NoWIgQxFQaq1+u5gR7OHNj4R+TlZnq3lm/D0gEAWqw2BlVRMjxvn8wsu393pyydqoOJDRjqFOTgPcmDsCKQsa709PxosDz4a4Z7whmFpcusKPX49MmekYTbsV989923+vqbL/1cAzrt90edT7Xevof5BgDbazqb6uHTJy3mC0twF+s7leVSTw/fuTnd3KxUHWudmpOmZaR5ca9oYGh10JDgB7hUQgIzgRs93+suuHTigTvCsIUVmulw2GpaTLTdPhmUAnBiLcFiwuIDjz725TPs6YLkYpp6AN1RxWqlah8SpAHxzDSeJOoOe68x9g8Ye7Mp4XmwiAfvZ07gfpUbI5sHMOHZAMRN5jMrB2y1iC+gQeHGkkvFhAZOlZbv1B6fVXUvmhZLVVWsrLiqOoZgKkhmHUGKSC05S2Cxv4ZbktYMcAjTqe9Ts9TlcLVYGU1uX6m5YGUTZK/IO4PSAwZ0pI8PH6zKcICM08Sl9Q0e8Udtv/0rM3Kx9yDACFYhFiEwTQGVGAACCDLwIYgLib+VNLDTUE1Eg6oaYDCy1cTd3b0OxyqsacXeN9i/t/uTNqulvvv+N1oulk645/UMkhDMSO1i/2SATQA/lBi92ez77c6ejW/e3L9a07Q6Hh9t/UAYHH6Ip1Olzf29jvtnbeaFHh/2tgqBTZmV+PbOtX/+4PTwMWagB1g6+LPgs9g56CoAMK+YTXDUuTQOfeGeAGoCLHh42Peace6ivrEPMWxbBq6E/I0OChwGGLtleJZJnYfVhXLhip0O9wjG/tEDFcLSmprhMozkoFgh8LTvUKJge9AZ+Jje3KnH2mdEVRXpsOXMABRsVVvWS60EO39mS6am2lvqP/aRv2+xmqlNbjQpNwZXzy/fqWtedO0OfnbyfOM9D19i1i97IPf2fNypLJbBgzZqNZlFPs8nk7UuDTClVC5LxSMKr1HFlDBJ/mLvwZ+ysfsV/vF4rDIcZSiwvrl3bQHgCQDH2Yef6+H5Rat5rnTptD77to8jxAL89aktsO6ZWCqeT2dWDrC3ey9CbVM1SspSSR5bxQKoB4uUwTMqjN7+3hcHaGE7g08yNXeD5co0sPepyakXee3Zgto+ldpHtTWBjbB5AcWPtiXBwSGLcgNV+OpTu2blEhxTLQNFrmeaKYUJCFAbpR5uj1c8mHmmF65VYZS2p4sB0WxJeC6++mQxJLb/wj32CfsAACAASURBVCrqhKfmfG6WpvcFPhtZY0cG7rkyn1tcNuTigPSjssVM3Zk97qgZNlTHyveHfRmv7hByRa0iA5QM51jrDNj5bqfdSavNSjUs8L5R1LG/b8wEZp2QE0GvM4Fs0SIpP1ilg60Rgw3qEnIgMu+lQRUUyvTYGQ8mBdiSJJzpJmdMp4pcGKLIok5niIo1F0NQLKbw41/YoxRl0ZjPVG33BtIZ2PPZToQ9cW5OkkAUqPDtjg2uclYC6FPz4ak9DDmjag+w2paB148+xQd7czdd5GA9as4xYXe7qquO2h8OKvn9EdA8gIeA7UlS63ButVy+UT5f+1mn96HOQg0UQGTK+Ui5g3wvmi1vdNh/9OAsTUIfOPQQfDiGI6X0L/ZTHpTMQghhx7DxGrlXenr8QfM1eRGj8qy0WssZDJPste662LM2RfnR0i9NdNhhA4bMH3VJ5gDKFoUHrOlIevjwre4Zwg+xClstBOWRDWDM2n3RasN+H9j2JnEMDBFyg/5XVFZDYI7br3n+b3/GmT5DLz+pK/B5wf+kbvfnL/vjFTh++JOxXCwdNELYAw/CZftidmEGewHwDaYSciYYexN8HYOvlLpI+5ffaLbkzF9r7Amd6kLgQx7bdwhpeAToiZyOEIWxDiEKSIpomkl6hSxEQTgpzM6jwaNIMoNAAKkUXDQ1IY0aOdzh6ZO9BReruR4/POjd+2/CZBUvs6HT9vnZDVk89CZQIc2iGLuOFBfYBADOtq8sICa8sAUzrdcbNV2v/bEygLha37oJpTACkEQyyhT27ZdfBjsCiKRMsi2/pbCL9fz8pFSdp+BtDzsHVuLggxkJCwAUjR8NqsOl+t6NDhgj3lY0BgBiMH9IaLd9QUYQ0kFHps+LmSZJ7s+Kxx0ySaRmFC9MqZfzW51h/0xhkYVAKBhLd7e3lhWO3agPHx70B3/0d+1bR1o0Hk4ULZBeYXtSxADQUAMdTwfLiu7uv9KH7/DHvHHTsz/stUdGWsy0WMwt2cKPFFkyxQ5S7et41WK5MsOORnG1mDtw5/YehtMHs1wB4fD5pSGm8LtUFzeXAAf47M0Wc0/Enx8e9PvffKPnp63ZVzSuU76j/VBbWyH88m//oWVmfVPrr3/1l/ri3VtNFmtFKlwQA/5iA4C8dn/EloBE68YN5Nu7N34G6v1R5bTU48NH+Br2dGK9PD1vlU3xYz1pkq/11ZdfBQ8/kovHSUjYHbnvmSXEMHLxarz/8hv98Ne/EgxZkoIvFY1s6ft8bZ+dAgxnLp9stNl8abD3+eWT3n95q48fnnR/99bAM+vsdCH1dWIpIpIuAOU9EvwpYW61LTm2z09BomYaNAyCTh8ePunNzY1u725dAFYXfnajw8vBxTg+ipfjWcu7NxoA2AD7kbdNS50Pz76+s+lG25eDVuu5GpLQMxhErZb3by27JQjCrJD50kBBTtDatFQLw6+X9shWLeesPayB0YscvzkfLL3Fy65qL1ramgRfSAg0ne4AKxjsZPgG05AN2h1q3b3/OrBXq9oDlGK2UDLNHV5VwM4Zeh1O+xBGMUXqCeuh17yMDAICqsGaOBzOLqa5djQ8PJOny1lLvDrjWCkssh5/MRq8ysMGvFppEpJsUH98dggUMxiYeABZy9XG4BxNJf6GPPtmzdQnf+b85l6n50/abXcqHShRWtbKQIdAJYYeNLA007CCV8t1CIzhmTicDSYiWT0dtw5QQa5LGq0budfwFTxpNSlVYiPAIMhKQ3amIO+F3YI/3uwGllllVooZnCPJx0D6EDaPSgAFAKcATLK5hnbvBOrLdq/pdBOS1rElIUynIygIqXDxGsRBCMU++KqdmmDtgA1HvQs2H/bK5hzAQ5trXGiSL3ThnpS5lQuWsMN2J1WbAV5LKBfyYAB67Fyw+CAojAA15JlIL2NFbaPTfutnmQbHDDLYigzbCPR79Z6liYXZyiCIa+eE6GHQ6VxrsV6pxd+QlHMa9hb5N605Htm8LxYWwYuTxhg2N42wfbXnABYvOh12BhaQLE5g4dUMJDtly5Wbw2y+tBzSXPZI9gknUMmS9TQMIOxjSPhLD5NsYrY36ovFco0ZRJAvdlcHIsYFXtmxynxpG0xktAa0Jqkmc6wROP8KP6O8HxYLq/Uy+CpGsfb7ve5u7/ydAHwIHnJSNWwxvG1hMhL4iNrDdj7UAyFsiecKNjzDC0BiAI8EEAfP78NeT0+PSmex5uXCcm4zz2Cd4S3M/cQJOME6JniM4+v3+OlR69upfchJXWZvgLEEO5dBGGfr6vZLtTA31XrPncRTfw72WIJiHFnYt/r229/q7v7OjTNAw363tVTV3qx4Ok7xCQ/y9at9U1dWySRZrzRiKDdoho84wYqvvqf7005pmSodA1vKtjExgDOhR1gPlYEViAS4yB006DT0ZOKBKez9prpoipzW1hqy9/V8trRVAMPFxXztczFLaPwJguFacL1rlfPSg5eFARnqhUGPjz+oyGc6Hhg6y2ewpbsokRSG54ArhHcRxOMk7Qj7pkQVkvciMoiHt/BqdW8WHyzHjjOhZCDK1C6yDQecSAZf/Uiw0tEWkAyX2Jf5WawmJrO3/s7sW6z9W+4BA3x7AwMmd75ulrqjrsFPEoY/FjQIAfCi93Vjb6qV5EttP32n8+nFgBBp6Q1++uVUVYP1xGCAebhGKte3Om8Petm+6N1Xv1BWbgxsN6dnJcL7tdbuSOAVQxbYvJDUCwNJnHNTfBlB2fpQxzmYCv9iDZpOFjpTL8wIbRpt0bBZ3wSrGe47EuwzFhmpk99tScFZkMW+nvg5okC4v32nNF+ZmQmoyV5qtnw6sb2DPX5KyA+tjruTn2uCRbMcsDOx8oDnmiEp5w1DBwZEEWFbhEN6X2bwgcJopuPTh1efdYA+/N/xDY5UrpYGvgj/xHkIZiaAIdZEg4KlwfUaq5hyDeOQcbBeKomwEXlRNiFMk4BNBpmFZpu7YN+EfycbSl0FRQ7DCp73vlWM5+gkeMwCskEogC2KjyoMbv4JSYHrmVIn88z/OGgm4Mle5Uj9IXbYE8T1lMNam9qp9NQv+IHCFqfurgnaYscd8OiEybqwXQHnoDMK7C2M5VNnuzOer9Pzo4bdg+vJtpi7LljOSnXHnSoY+LYxIHAPi6+pbUcgnyRjCKlE9URPg3IJEx/um2uf16BIM5BZWzAgCWKERNJRx1yVTNmDURKhfqpUTmfavjzr9v0XPpOoOQar6Vgyc7WnYH2SvoLSPd7bWHdUtZVqb+9v1UJGiFEDwRaHkZlpSlDw9mD7g4fHv1Z7fbH9TXW56v7unUkLnDWnI1749B7sagxB+vC979/o8vjB64Y+qsW3fDbXpJzrvH02IQLgltf5HgY8wVfTqfei1WYZyDcDwYFM6xLbIiV55hoUdQwKQeT6nAPsvw5s7QZN13PbRV2vdbAyYVBfhGyAMl948Iw64joED2heC9uzvJyrG/FnhRSRKEeJg0IOyxv6LitcEp33B+c8wCZmSM5Zgsc2e51D8vCZtwVRpxIbLQYq9cmkBuyArFp4+599xpk+Qy8/qSvwecH/pG735y/74xXYfv8/jwAchFY4D4GTmamnJdYT+/bQSJYrikWk1KXGuFVb4WdJk4xMPkyf4+TW8nx8Z2C/koLpVFpwPwJsPv3WhvAAWYSdINOYrOeKKhiYNFUEBVROd04m+BhxOFPUIR8BhIRxQXr11p6OEbQ+e4FiPA8jiyIExTOyW9h9iQtRGIpZmdnugGkngTEWf1oSiocqkuPyNVgmduHH+5hOw0FfHw00UJvQgPBnNEUUATTVFEyHHQzAQsvbWwM6lungYeoE2OBjRYAMDRRMMOwDAEyo7jzJ5/vTGOGdV1+c/EoyOAxWNic3FTRQx52LdoAEmF3TJb5ueLhtNQHgsM8h/p+Fpqs7hxDhrwVwk5FMi5IoL9WdGwOnFLyExVAhZCkNUu2mkcYO1g3/TsOPxIXi+y//xb/QL37+cxcM9+/f63w+uDCj8ad5xSIC4O5ld9Dt3Z3lP4CjsMMIHkAeubq50eHl0f5rgBFO60a+RWAOEre2s5cbDGaaPXv+Eqxidh4+dKmquvG1YuLtJnQ+t+cVHk1VTbDBSvXpYBnu8dhpvX6ntJzpcnr2bcUWAbas3e2yxKAo14d71Ne12r42oETxBaiABHo2h8FKwXp1wvzhdDawjxfveE3NlIN9iM8ohRcesfXh5HCr5bx0+nHjpNPSxSp+W5tVpvqyc8jE7ZuvdW1hCOAbNTHQyALBk43im+80RLCEMpWTmUEF7uu1rQ14wLDd7o9BZsW9yJGgVZqyjsaroq7V+VipV6L5fKX98aTbt28N+AG+ADRaKkizYbsBAH2CmPBjrRSrsPSvPm+dCM2zRoMDlZxCGEDK9wXWUovXZK7dHplaadAzTjIzDZHUAUoCNuJNS9HJfrHf7/wdHeDBe+dIJQHrABgz+wHig0iqdteQgpwb0AFMZQ8AHONeZICoJNhGWFwAcsN8nLqZdogMTFyAFtjI116TFJY5zBUSrkMIHIxknskfmUB48bI2QigLF4nCH+Ca54POHyY4BfvoYC0GJYBJ/DyPkJPoSTFOgu9xhaSsDMwNrAZCSndtZhTAG02hQ1dg8WGzYECvNjOLJoomM4S79DqduIYz7Q5ny5zttwmgjnWEmR+dGwRY9cjssQnhnl2RKsJO6rvg4edwKw4BPhWfPdN42Tphm2vKeaCs0MN3v7Js+gqLMGPwNdofDasGszr47G2rKwx1GCfN3te6nK3N2J/xnvhqEugSw/4fleLZONRmty7mm8DOYZ8GfPH+HgJrnCr++p8whezbDag8KRXBMmoI/wp7tT3DX33rgv8iTBP8pSvbbNA4cysJxYK1yL4F8GRgmcMQv+jjwQOWr74ODFXYOYAT2Py1NYO5wYw3J0GzT+ERySAxyiyPTSesM0C44HuIbQSgD76PsEgTJKJ2cQnBZzks0H4wY7CE2Rj3+v43f6Ovfv4zr/HmdDDQYLsdbKwFyIzveamR+91fdbzstdzceo12FWzvo8qC/YkzZWMACRACZjsgxAVLF/yVSdNOYJGxxno1BMYVhVDHMgwEaCPocff4oOXNjboKgLg1YMt9bvDSs/8dlgYwCGnypz6fWHMwhWBb46PoQw2PbOxcOB9g1jK8BXzoAxDC3s5nnaA8aPeqTniNoxjhGvEzgZnMa50PDMtg7bVarVe67CuVi5llsAApsMNJr2a/gcU0nS/18OmjgQgYobunp6BmGa86nR81RAw771XkABCD2uvFa5h7TBAfTMAwt7o6RK4bAHXwIYw9DD3izZtEDt/Z71FBrHS8XHzOsZYBbMxMJbgzInQlVY1vIN/lgufp3NYBDEBglgNUMKjFHuLx46Pu77+wZUBZFjqcqIciD48+ff/46iEc5K1pMlWWJ7Y94T3xga2q4G1fYmVDkCLBlyFvy/eesgiPVQbPsEW7DpURoP5V6/VK3cD6D4Fg5xPM+dxBhthRoFjhXIXN+PjwoOVyZtWRkqlWN3dmmwIkkoR+QzAlNh34ZPNc43PY9R64wT5e3t+aHbp9IZhxYd9t1Ac+X8dM65ullUt4wd69eaf9y1HLm1unmX/6iC0DFjMA2Sgd1vrw4fuwbg0MTpXjtQk72bXVRhF71+tgDQUK+y4ewAaEJoVl2ZyxLGwsGlZ3KwNY0yWszkY1g7HVRtW+MihpUA67AJjcAHkMgOvaezFgEZMrAHwzvK+AeJEKgpGunOd7q2QAYSvL0xMzYm/v3rqG4rzdvzw5XMnJ7sejlpsb23NhuTFb4W18cWATgA/np5VTaaTLfu91CMjN2gWMrS/4Lv8I1hNSC3jeBP9kM7UZ1AJ6NbqcSbq/NajVD4337upQaZqn2u2fXPNNZhufqewrlrN73+HcCiFEEfUAGQnVyaxWajv2xwnKFmpsv2/kQTXX6fD4EIIbscxAEXI8m0QAs5Wa/O1XX6m5MOylXmT/oj6GYTh4X2Tgg982wBxrzFJv+9DmBr4Z6nug5OCrSNnmVqeHR9damH5Wp6P+nz/7J/rTP/nfNb/9Qv/Vf/Nfm63a1lh8LXwWEDrLM0z9Zal/BcC68vCAtYTajT3TsWIMT+pGUxRjDqdLdMb3czLxMAvlFcPMab7wnnQ+bX1m48k9v1v6TGcCw3k5W5PfwGCL3o2sAQYQWOFkOj1jFzDzUAFP/SX2VNiWpYmJG5x9i2VhZcjxwHpY+l5DdKEvoIYnAwI2MecOljGOxKBPGUJwGmvou9/+Tl99+YXrY9b7zd29z3Ws0162WHPMzTA30EgPsF7b6uf48hKUgDCpIwaLUHiDkonQrnEyM0mCfu9yeLF1Bd6t9FoR6rkK9nStJapJgM7q5L6NYV5HH0iOwTUx0QOfZ9dNKDBbBgeD69crY0AHwwWLt8iD10EZ+Rco0ipY4bm9fV0bo6bZv5jNm03ntkmCPERfRh1lBaXDOxMdHn7QZBLbNiLZ/CefcabP0MtP6gp8XvA/qdv9+cv+eAXGy/8xAuIhs+VQQJIKo4pCsFi9cUE3QjdLC0+2aTZh6/gAGkiZrSwjgZk6DBRzO6d300zaYxOw5Vx7Wp/FV4dEBJN5QFE8mWINl8YFLUWCwxsID7nCuJxaZIH8HICNPiwTB2ut1Ow10s2DZx4FpAMrkLAfQ0o2YTtIStoLgQcEs1BoPGq+Wpkh4SAjJG402MilFPs9Ae8MxiDHRyYkDOmRogS5ByAcXoIxYUtNZSAMEChDokeKPHJIAnAo0pGuRTSe+Dcx9e+VwQLc7uz5RhHlwBmDvqS6t/Z9dADMq2Qa/0eQ4J607Ulq4DGmoQY4wEuMoh05JOgPTIe+MgvxtA0BB1EJGH2yb+KYRG7aC8J5YAmRPMx09to7bKInFfhKAT242KM5oEFzkEaUB+BhGN1IwkZ0AniSuahNYgCBszZ3t3ohVZriGO+3m7tXdsDocA+uL4zkvqaopqBngj1xUUZDDxODCTpeDvapA7ggJISJPqwAGBnX1kUWoCjAOEW8gVHYBjQQFOTuFOPgXQb7CDAlDsEqI8CYvV0VZIlGr0kiLwyi9j3srWCwj8zdNhcAVuABJ0DkwkU3Dbg9YkcCoxKzj1hvmNcjpeV3jru95WzjCDuXNbZxOAMBakNzVmv2Jw17o83te8vhTscnZQaVeVZslmn/tHSa2XYBFgnp5jnhQPw9mzq8pY+Q8QFkwxjrFF+Dlx0NEkwDGE1RDihDIc79CNJbPKMIEjN4dCXwJDU7EP80ZI22tSBxeRjtT4a0EWAfK4AQRkBKcGAAR+NF1enZqbt4PUIZHxOuHaF0BIQEoN6Jyg5/CCmwACyw0AyKJbH2Dw9mkozXxqxgWNTXiKI7UhbPJIN6lZrzs37113+hf+1f/2NBUCmWbw1sE+qBVQiAi0OwGR7xtdOZmgtNDOFjSMxfEz4IcG07D3SuNGl44nrgA6tl5+/OPaWJYg8DzHLYBO9lRsjo3yNwh0YKZiTMYFgR+K5GEzw/aw9ZaFbqmqC/XEMFaw9GC4m6fM8QsIAsn/cz8yTP1OwfDKQVC5rWPoCUq5UZQVgzBP9apJwzN6XeN/y5htDQcV8BDwkfg6UC2JjiAYzNB8Fq+B1Hug6El01DiFTM98efuVRdA/LkagdYPYlTtgGT8JPzffN6CZ+hNUgRGdwau6MGgNxTCGThg+KrB1if58jBp0GK3l/MbqEnvpwYtkz8LOD9BlgKgMO9im1MS9M22hOP4CyGLVxzh5SRds+AhmFAFBQD0avcz+E5ipXj8UyDBWPSQHTYC66Xgy07kFjCuGSvbutzYD+Ztcn1jJQAcjaVstlMEaEaLDxGFG1rT+pBmVUWEXYtUWwvQYB1s3L6wGQHgOCMzGF4A0bmNHYh/MuBgngsDzKABasH+TlrE19yGNrY1MDEAazgGUb2DlBgmxjYgQcGLzPL9tPJYGBVKaBksMSBtYssnuEM643HwOnjOdeTdRAGKvns1sMA1jfXhr0ET0kz4rGGNNuQUUVgFqZ4RsLadSjIqzCawV1eOsheCb7jDDGCV20SIRVG7t/rCoOLPeE1TA+AgmFFkeP9B00tCQFethICjKYJRmGNUuKi6vKi9+/eKElhLjLcmXrgdjqezEDkrL84VG9t0IZwF5KeAV0ZbrFnwXri/GSo1PdZCMYjnKejXkh1PLCflwY1kZwCSHGP8aqHaIU1CZWKfQMH1kar+XLlvQZ7A9hotrV5/fzTMtfDpw8hhCqf6HBkvZVmdwFEwx6cwTQGjIVRDQvyVFtVRJDY5XLQAkB+xDOz0LmuVJ32un/z1oxU0FpAIwOrs6k/N96QnNUAbHXLnnx1gBVBhaw31ijgIuA81iEwVAHi7AefhfT6gqEVnoddZ3scAHTsDfAofH4MiiGkyFjdwBzjuq9W2KaE4EjOLduLUFekIYSIARFAiQdJhDr9aGsTATydtL6/8TOCLzqhQcvV3B79/L5nEwzFppw1sZm+JYy0a+TQpvqI4iR3TcZgAdY0Si1qBwLODigdisL+7QQxAm7bvh5+cEEo58VrjXMMZU2SO+pIU5itNdYD7FfUJjzHg20bknQ04Em9S70MUANAfTgfDaoTpnfEh/z2rXbPWzP4CK7i5wDmOVvx0J3iyzoWDgrkeS4y/LkJY5v6HvDcsw8zOGJ9UB9R64U9BPk/IW8EsQVQcYBhWc69f16v2FiFeq+qyCrgTOxdmzjKrZg6vJQhIuAqgVMMkiOCpIgMsr/8oIR7GXcG3PgZMy4JeON5wN6FoXg5s+0AdSy1t63i7T18VYFX+6sfK2xdanl+7vj8aKASIJZgODNeo1TT1Y3Ou4PBVnsRz/DTbP33co2dBCoNSBtY6GT2QeV8Yf+gJiBXIYRLjVYqmck4Btuz8/EQRN8E9kV4ly7sk/4//rf/nf6D//g/1c/+wb/p4eBx+2DPYXvFR7CeqfHZjxhcra0sgy0KO5s6nUvBGgOgYzCEpQkWVKw1nkVYswkKDMJmk1zNGfUWnrmD65HumvleEdT0u99952A1znQGZpA2GDwxLHHNSOBcmuh82Hm4ju0O59zDd9/bvoazYbd7seUMnwmiC33PcrU2sWP7fNTdzXuHXcLyByBkMMJgZoxSK0EY2kXs7Vka9tdIDqKlt3EvNMYOlGWPZK9leL5er62ge//lVzpRw6CMpB9znYdCh36S82lQPyYql2vbVtDbgLsCMNNTpmWog3k26RW2T0/uPVBeXepGt282AYyOGOTRt4ShK+s85BSEAYWDwah2AU5h/tI2WKs2Goj3vg8ZwAGkIUdhAtkHKx3OnabxUItamCBAGM9sFCgt6WM9eOuvWnzxn3/GmT5DLz+pK/B5wf+kbvfnL/vjFaie/mTkcJkwqQRCOQAykWROUTEqQs4EgNBzUGcOc0DqTIECG9UHlmCOAI5QUOC1hY9SoYZmxmBUZICrPT1rUlKs89+YfVdm5NDsHPdIjNdmmNlHjSqZQjmCEXgxuEHx0thofpQIdzlWLsR8Ev7IArmSRktA00Wz1U0AGyne6rMLYthu59Pek1GzdsqZQzOQm1Nk0TjmhO20jb0y8Xy8YvpO0jLhXDAOCNboOjXV0dJmpKgAExQ4hmFbfCsLnc4H3bx7G5pPwBiuxQTT+Rc3DBQO/OUGANZBVWm+uXV6ORUKAJkT47kmBp8C4GkvVMDDhAnw2SE+FNw284KpdyXNtlZCYApMGgd+RXp++OiihgYPKdQEeRb+jlFI7wTE8uc5wayDQUIGGSzPs4EzJJH2WXplNdIkzjZrPX161HK1CIFRzcXNUt21llABNB4oHGEL0JxPprqcKlWXg1mNNKgUdTTJyP9sPwGjkOKQMAPwO1hpAwBvKaWlg1wAoLxpu/nrzSZivRJgBUhHYWNACjZVi/w6sIz3pxcHr0xnNy7mAFWxwnAhhNQPxqKZdkGS6QIVEh8swyMSQ9J9Q6ASQN/x9BxYLE64BZS/BkBnAjBJHYvH21X7w5ObzAUgSvcKso+tSgK7GlgshWJYgelUOh91jRrFBFy8+kBmMG12z2YmAwjOYXxQiHc0MgBEgYGNvBj5IP5O2HTxUBJOQ+ACct84IlwIhihMz0xjjPdurwQv5AMBUYsAFDrdFCpd6hlItXvWdHkbEsWneLZVDt+gULecGfAU4BKgC2YlbHLSvxksDKOablRxc+uQJorg66XxHsFWkOAP7AQ5gjeOwXYD1uGsDKFFyaj2AIszJAibmdHDnuTPT9KEJnBvWbZimLHzcG0I5MkAxWHVTM3mUNNqxJ6ElOEBAB3QLgQZkC49mcNoDZRI2OKBuQkbN9MVFgnS/myi6uXZe4kT4WE007j+uEc1PBewSLgEpLLPDJbaQ9LDklEZzLtZGoYYJB6RHptJx+1jSBOOUs0J+2JT1WD29Gn/bOYDayolyC4r1OKNR0owwKQ9cQFGgsemwd4s8lClAUwUIQszs2CvPbB5bkAMFjRrlfRtPkd7RS45UzSd6XrZq4YRN8EzcaX2slWUDIF5DEiPJYyZ8tyDEMhBwwE7iL9aLDF6wtQSr1Gedcu/QSyQr4ckGj9/Pkes8cx1fN7bo5U9hr1h9e5d8PKszqoOBxXTXI+Pj7p/8yb4YI+JclicNMbHvRlcK+4B7Obz0bBvsQbgGNUcTsr5d0J4LrWi6VT7Dx+9r2Or4Ht/OtrqpfEeVejl5cm+qnjXAWBgZlO+uZGaSseXJ+9jSNWd5nyNdK6RfAJ0wOavNSHMBSsJmJiEnhz3BtjzPLC9YfEcnF6d6AyQBsg9whRdKyUF/uGDB2EMk2hi8Zxdbu7NNAOAZp1GsEsPB9snTBYLdeezU+zxOmTrBczqh1TTm3vZm4Olxe/sgv8435+1yTPB2UQqO0AXsnMGm3gAzxfhvqZ4qKepXh6fdPPNN1BG7Z8IgDm/Qf77nqIHswAAIABJREFUCrxmqbpTCMIivJEzpWtJnT5qdj/Tt7/6C339i7+ty+NJ0yXhlTwfeHwCKIS07hZpP3vBSHDNzsAfUvMAygXwDzB29/RRY1T5c64Wd14/Hz7+oNl0YSsKqx+ioKjY7moPCS6XncOXLueDWWtv3hDoEunhAWXDxIAMvomL+Up5kej777/V3S1eyhM/zzyeBM05CC2+Ki9Te3JPJktdzr26eu9zZFri1x68FM0eb2uDoYB5ixl+6uGc4z4wrHh62fpaHLHNuVl7OHZ/d2v24ssL7NulrTyQKIt0bOTm2UynY+trs1oTMtNov7tYjs6/v317r6eHEAYG+ASLl2fVA0LYkDf3msCqa9mTYMcHZjNrk+8bWLRYNmVWhWCjAuuTtYJVFHVQc8Wzlu9DTVFpvpiGIe8RMLU30HD3hs/xSbP51GvXie/sifYoZJ0SFDXRBQB7sdLDh08GQ1DIoMBBTfXt9x9tDwQgTtAUz5/ZwKK+w7Mz95DPCeOEzO2PBm1g6OF3+/7LL7R92GkxXVutpXTUbrcz8AvYFLb9MFhd3d+6ZuO1AY1Z9/ZtmmXSBWNznhdY8MiqCRkj0ClSdXlQOUMxUamY3+jphxfd3AQ7Jvzkg23Ps1bI29kXpnNtnx+tVkGJ8OGHH2z3RIgXSga8VvPFjdojjGMGO9injGYRUzLadxWWeweJYKIz/skMemYz217g8YqNAnULYUdd3ZsdXRSJ5eXsXXhJnnY8E7EH6oTs5cjek6uHvbxXkhHktFC1fbTNlofPMwIqBw2s96i3R26Fe1g+N/M8xh7puHUNxHNDDcB691mGGgXmJsPxm43q7dbDdrNFzfwD6HURr6GD5IC6BvE2eqPYAXqn/Yvmq7XXh3/P9jSAZ+QLoIyIbVuEVHt9e+NzJR6DnykMQ55LfO8bCBUENB0CQ5TPwX4AaEcWRcIhNsc6p/OQu378aA/227fv1BH2hLoP9dSB2gOVWPCVxVaM/YrhpcOypgw/kcA1PhMscU8AtitfH+rNgoFZ32u/f9BkMmqxWGu7rZTMYNxPlRWzUAtjdeUhLsAqg+okMN0X2NicQwissxV6q0n6M2xYgP7Iw4I8xwcdf+7C742KjO88X80DwJtlXid89ZcXwP+pbm7vDaCj3mCI8/b9ez388EmLxUKH43OwW6gbrTcbn9O8LmXVV1995dc3iIwFw3ymjx8J7yt81rBPMVxg0Gr2KvftfNF0UZrcQJnIdz0dK126i0P+6F1ub98FGzN8nQnjiEYddo9aeIAaGKxjcwqeybOZLkfsp1KVqCEovBg+QEjAr/Z4NsBKHYAvLOd0oOmG4NUaX+++1axALRcHuzJbaV1eA83Yo1pdzo96++atbQawWUjW//AzzvQZevlJXYHPC/4ndbs/f9kfr8Dxw/82csifdgdlcRK88cAt2kbpJNL50miALUrC8CQzmECSPOwvBzoBhHHowBSiqeRQI9izDp5dgRJ4tkcdgO1x+1GL1VrjFfkEXlC1pWaWXgEgmKWB3HMIKcrR3GmRnjbWF12OT0pjigCmnLC5CAXgM2chSIMJI+myHYzBLBSbAGGYx7fXVy9EGDzBw4umnkCleo/n32ipH8UN6Z1MrgFaJxmeSMFzzJ6LsMESTPP3boSR+sDoIDgjBzB14ZgFYHaKX19vgqAlypahIGufhMae1GtkwoAF66XfD4YrMqCoJznbkIdB1RiPNzPuuEb8e2cwyh5/MDxhF1vmDCsLNu0l3GYIj2bnIekC7KjNQqBQtZ0BgBVS/br1ZzV7yUn3mQFhswh4T4AoQEtSLmHzMbOHIQfYChAOOGmGL0THmSp8iQrSWiszewEUmEAnxcxsAgAv0mwJL6MYBLhFOk3jFOwYsFsIckuYNK6qYH0AOHKfMM8HCETOl8ByZd0Gtq5/ER/Vl0ctCoYEuRKA2QR2bm0fJ5ovpKdmtGWwtAgvCR5MrBeDA4B3/m6vIC7rtTqYwY3s7NoeDZKQTpqmMzMfkC7FGVJC1ibyUN4f432C1rAcQDrWK41DujcT8XiKlBe/w1bzFWuvdhEPA4J7Y1YsXmoxoMNJQwMwmSkHvDZLjacnFIAU6QaxkbvVQQ6OXUDiVHXAdF4H380gNwNkifCVtIwbK4baIQQwgmDm0nTiQUwgCSy4YhrCDdwAw3xLUjMGI9gdeGlun5XGFOuHsPZRVRczJ4tzr/A6hWkDEGW5ekShfFSRTYJvI2BxD7u3s48Z7w24QxhVTGAdK68DjKLxh0VUqywysyJG0sVPgDoB/OHv0JThxdU7sKVYzDXBEgQZqpmBkXbPz1rebkI4SI43XmoGwgRmMa+VwDoM3pTIC804q2GBBj9Ar3sY2pY0wopGlhb8Jnl+CKszi9Q+pwCeE7VI7FnvA96GhIRhKdC9Bo0UGgH2KnzAYG7XiqwWGOxjzSAHpqK9Bx3WwwzA/B+vD+4zzG+ks+v3+E8SysIzFetv/uVf6hd/549Ud5n9Oj07wJe1wXYl00gTfmX9E8yGP2KudLqU2lH1+YVtK4AxeJ2SKjzHQ7ZXc9h7TXgv4I79OFxg398HiSR7JCAQgyQ3kMlE+WRuJj+BK83pbCk9exj2AlwzvpxtXUjnpdEdBrO48gyf2xBOkwOWm3kMWB4SrtmH8EuGMcP1QPLJ/UsIH8RDuu48VOGcOm5fDFbyszCoYKPm85XZqLCNYDJOSftGIsk5wqAGtvrIwIehU/DshllVtYM2N28DYzxF9n/WYoZ1AnYTEWSwAArG2DUA6gdgNcszs5Po6Xje5zf3wfvTPoesDc7HzNJW9krrFghbQnbOAkBTMpv57GaQwsANlg1rGQmyB38RIWmE75Qe7rGnXBkEAcKzR+BZyJmGt7rks3AcUhVl7tc2MsqJ92r5wPPLPmXrBPbsSWlAmnVmSwYCI8tC1W5nqwB8rglUQ1JM6A/DNZbLZLpwE//joIjzEXYxYAPPi8NKutpsIc5cBracRTTi53PrZ3i+nKjBxx0JdwRLKvXZzAgBNY6VEgQuOoWe/RqG0c77IvUACoVzhb3LrYMa8QaFrf38vNUX73/PXrRIpAktYZBys+H+4K3Lfc78Z+xHNNpzS6FhiAcwta6vWr95q8Pz3uAHTO7j46NrIidTt/hJArg6IfIVuGUcMni4WvMssOrKheW6DG7ZY54ePyjPY9sEAOQazDGjmDXc6ObuveoGv8/MP7uYTw08392+cS0Amy2wYFOVxUzHS+3vVWF/ZDUL+6jjdtTgF1+xrgIowpq7MhQEBPWzlSvPZ6ph6C4WljZzDmLnoYHBAgzgTllZ+NwXXuqoTaqdPn78ZJAEcIWajn2EPYJ6CGCca/qy2+v9uy8cbAjbk2sFCxCvR9jYfIfz8aTZamOwlgE0Nczz04OWKzyEuTcwy0cz8ADZCZO0nUcRWIcMQc1itxSdcwZw+2CACDahFQuw/8fBrDjCHqkAowiWMzUWkuMQcAajMSsAVYKFCPLsBqYxxAEUKK9WVH1VK41ZI+w17AvBlimEuDbKFnNdtnih4/F4tW0JPsfBYwvlVgAGr3jkUs9GBPZcVQG6MwLCM5bzMQtAMb/joSEBfpxdMAGtMoMlijLmaguUIp8rLjdsC9LAXkzdlQTrmp73PRvUxzoJQJbBzuHhO6ehE3S1vv254gnScgqASNcTNlaBOcu0lhBYK0lQd3GNGPg12FMFUJW6hnPFdQbncYPaDaZsqJsZ+AcwHQXIGBidp7PVAAxxGB5PMmpUQo5Gg8/cY0DLH4ebgKqcQ7w+/+RZJJiLfYvayMoaq9PpAEad27N6exEXivpOBSqiYq7z4WyvYxj+tlGpa/vpM2gGrAvrMbAwqXVtWXbtVLd75xPwPAWVGBkQ1MpTKzOwg5pOYXaTTZErnax1TTi7UGMAoEKCmfjZ2r5stVzhW49yDhuFUMdb4GFiDPV/UO/wXET0WIDbV2oovIMnJkQgz2d437YHbZ+/9T7y9de/57KYs4A9FA96bLZYE+wt1GJJnBsgn88IWAwBppAOyGhADTfYfzrzGUl4FOssPCeDfWjpJzmLwzCZuTn1+cV9AusO6xrXOli+UW+Qw1BOlc5n6mtsnaQSGyGOKPg2XWUF0rUj7BUl2sWkCp8psEpt60TTQKgy4czcYdZXYSY7PR4Gzwb/sU9jbXKe5Yna/aP35Xx6634IawZe1z1GnKnaPykvB/sh123w3J+++Y8+40yfoZef1BX4vOB/Urf785f98Qr8zT//RyNT9DnMxEujy+Ws1XJuX8g3b75Wslyq3iE3THXZPZuBWKxulMxWBhZorGnghmanoTtpTJbqromTXQFw7OF5egnAqdN+KRw5gABZkCLDnIlCIZsEwMIFBoEvMJFaZGFMgq9KotgH4+O3f6m7L947iGXoKESuToBHMsihzbQekIfihaLA7BoOSYfVSPv9s5brWUiMbJBBL0OxB4v1gjSbNNR5kNAi0UynDp6ArQHoB7PncgryHdipTGBhgtK8MX2nEKQgI8SrN5MNIuICvpgLCycUA4w5PCUw4pAc9y0Jo5kuRzz0bjxpD2xgEpzxHPQrGUwBcLV09USoCRLR4DeIp53i3JPsLG6UUpQ/P70yF0KzSdI7RRJy7nGAmYvtAhI9Ck+Ai1BEAjiG1yaBGen/RM3uYGkz/ow0GjQJ9sICGmk7F4ILktSP+HQtfN3SaNDVLOFICXYJyMIdOFArgoGHZIvi2n5W+JkCMgD8Auq+BjAhEaWIpnriGlDwdp3OeMtOUp1b2F+ZveoAxJ1sSueIh1+zU1uHxgZLCjfnANEkjBYAta40Ld/kn8j4LHVHykRjQqBAfVJ1AaTB4y94KHbIySFtF5nG6mogFyl4i+/gYmZPS4pVvJfwdCLYwRgfSB2J9ZuZhuoc7AyAD5Cn0sRYvl1puDzb/oBkatiswwVAGDDmrOhKKAn/fxbWOp5UBoZpBrkPZzMWgjZ1CCxkwqRiJIY063gZAhaOWt3d6LTDRw5mWhgawJBUMdF1T3gKUrFcaTZ3QU74UNdVZjEgZcsJDsFPbLW2TP5y3DmIBQ8yJHmA8jQ57AekEMPaoPikSKYpxFMZ+RcNKAATzwhAB+t+IGppJNjqqqmDUuhIYK644w/S8DjW9uODFrOZmakE38CQYdBz2bL2a8tVYVzASITtvH15cWAajGCkzIDUMFH5HjB1kO8SkkB6Mj65xbIIfs22maAR6N3ohSYcX0oY41gG0PQwjAkp9jw/cZkrhmFvNibsTun4/Kz5ihAauneYo5muA+AXAFXkNOthSJyETqpxSpMhQAcGErDYE4eVELaxuHsbPIKnyCY/OgiMxqsspq+BKFIDq4whCM01aefXQXGOPBlmx4stPsrNjT795re6JcAMf866UTGbaIiuqupey/UbM46jhKcaMlAANfsINj4mLbGZWPicwuzgWeHZxv7DCc/sLTR6DKkaQj66wORDlorkubson+CLSPDdwdJfwqMcnAPzd4IPMwnwgN4A9l3wCjzXms4XOh62Tki3jLzrDNabcelnpvHPGsCcLQyO40vME+mQvNfAHDOTvVbwxCM4B5Zy8GQjWZ0GkfMrLm4U5ewdhN+8DnwS2K74rEHjAgyl+W0Us9mSWg6I4fWwcIjN/umTFncbqbkoKiZ6/uEHA6740+12R23Wt6ocOgZIzZDJ9P0QEjJf2PstEQNE1gosPxiDV7OFYS+bCetk5FdGJTzjngAa1lwAr2DPdddaBT6z+JB3yC95/hkWxN6vG0vTc3tZAmLxOXLWIwOjJNbl5elfeYs69Xu+NMsd4EzXOgyaCKxkGEbCNSnJMHhgTDWVdrutAZ8F4C3DkNlCu4dnlVhW4O9pOeXMgNy1Oej7735roGONIgVJOoM6wm3ySNuXH7w+JukyALtpbJCFOoBQE9t8MJiLC1832HpYrBAqCcMKL8KZrTawmKm1uS2tflnM733OoFDwuYyqJ57YwiCKU03XS/vrwkD12TFiaYPsvLOyBBbn/hhASQac9pEfBz3h7ZqmBu4Y0rQ9oH2sYkLADkAzLO6rFouZmbr7Mz7K73StgwUNZx7PDbLiKCpUFitl80JR2uvjb36tzfqN+jHVbEMg3M62H/gpct1g0lecnwRq4SeNXYeDYyZBvdORLM5nTg1MotpB6oqFzf3bN0HO3BBWGvZgW584sAoANYBw881KH7//rd7dfaUzgYnYB7H28ClfLexFj4c9cuDD7mimG787JcSKc5O0cTxJUcxQZ7ZI0akVpG//6lcObYSZznkHgFtfSH2PNJ0u/cwYqOoqy/sZhpgYn0x0xi91s9LlDEs80u9++1v9/Je/1O7x0cNCPiNrHUsMah8rH1ByeE4H05KXQT4O6RBvXAYqWHbcqeuG4JXMuXs+GIRf3q51Ym0VG7Ud4Z54tu68J+Fr7HMRhmGNFQcA8S6AiBZyUGfBfies7awiLw02Ux9HY2A41vgXx6nqtvc9dw0yLRSzF3UMOU/+3Jx/tvGirCIUD3b8+s5p5u3poOb0oPay13H30Wf+anPvcLzl2z/wgJYLQM1sNYyuaruDEs5EgrcY/lLDXyt7dRvozXIzDSf4OQ+jbS2ckp6mqg9H71lBRdGouRwcWuUrDFE1BzxvDDJyFkxnqI4i7R5R/6TBxoJzAV9/9mUUdgTtxa82QusbtWd8NsMgi3oVlrDDC1mDfC6svWALL7DHqcKQNCCptsjwEAHv6zzXec9rMRiYed2beZpBmFiqIQwxnphFbkAPEA7lAOoW2OQoDUoUTZRkwf5r90IPkXqYZauensDWwjUxLH/qTn92mJYnciNKzRfvdYbtP8NTfK7v/+rXev/NL1wLZOuVomqr6njENV8LehIG7PazDhYlrkO4vuZ+lA4Ci6OL6wh6Gc5Ck0Jg9Ma98jzSy9ODBy08T4TEURdR5+Gfv1zP7dW/WG3s50yGALY1BpLTEBTsGIwBkorMUOWceX75qKomh4Ech0ZRT5gvYZwEKr7aWHEWcPUZYjStckJ/XwcF1BrslTyP7E0RAWOX1mx/9musY7rrxRL9BJXWOHqfxDLDoDPXwDyDzCD52FSq26PK1a37AADWkTqb4pOebcSizk2kxu6s8+HF4azUErxQS+gwYV6XSin5BfRc9VGbzRuNKvwcpOt/7zPO9Bl6+Uldgc8L/id1uz9/2R+vwOnhfx1fnp9dlNxs1o7zwAfHZvP93Em0sHgWS+SzrSf+H374Xm/ef+GiiERG/EGHodJiMVEy2Rj4GmDG2dMQ78sAWNmbs6URpckqgmcl09S2cfHKAQvjjykyE36ns2awghqzoM6HiyYJ4Kr04eNv9P6LrxWnS+2f9yqmTORhKeXqI4A55M4EP8HQY7IP6xBQhMl8a6lJMAmIXGDh0wfQA0uXhov3hpFwOBy1LOcuBgGGYMYgGywm/DYm6oG9gTRuvt74WuCxSOXCd8Kzlkk+gTMj01pYbAAxZWlgkAY+MNkAlBtPxyl4oPHAXsBnyuAmzTgN/I+MThrnV1YFVROML95DEVPh4G0XOyBGZh9Q2MBaYGgNUwvPSqdyY6HAZD+fKS7mUotx/YOSvPNUOMkWLsJhgl0ulQqDGyEkzOEAFKaAxP5OuT27SIQ2e5aJOcUIDc/hVcZMAZqHFFDChQhDMUCMVx0G87YdoADlOgHStK+egJS7QTJFQeTPDNiQIsrFsyCwAmjkAVaZHlM8Bd8kWIAwfQEFekv68SGDBY1kB79cghjwzPT6oImj+UgIMhrVVZGB2KQg4fyoJMfQHzkwCcVnF1x9MyqdJ6p22yArgy2FxcYrKA3jlvvjxN6akCuAn0+a3bzXUIc0WzM58UejYSpSRX2wrxBsTcLKJoAdnUZYzfijHQ8hHOmKZ+3SlhZpXAXcGpbUGcl3YkmXmc8GZlhjdfAzJVl1srKvJNcaT03Y6wBwBBbReJXlverTiwgKIoCHRo1ALEvOnBqchmT7YqHd/qzbN+8h86q7PLsp2T3vNIyNwdeivLN/IcFrllybiX1V4uC5sN7NZmbt0+izbWSJPZjxTMQbmPULQBy/BgkAhhBEw3NHwALJv8FnFIAseJ/6eQaII+iia3Q8PunNV9846AOmL+AN62+xCh51w/WifIaMfNDhaa/ZDKuPyI0+DEcHgbQADHs3jXXVao28moTr6hB8xyLCZErfP/w+94eDbu7fqL3A8kksrwRYmzHgKTZSRoL7VtXhSXmxUlosVROSMwtSarxIo3Kt4bLnXbyn0ZhO07k93JQUenn+rW7ezJWJlNpUvX0uCWuAlU4wCf0iIWZ1kHvHibIUVcJZJdYBrD8GGt4keo0McwCR/CzAeuzsI4fNBcAvbI+B5+wKMwSPZewxYhUEkCSNmj3M5VXwS4uuOh22Zi0DOvL7+Awr4R4VGjpYOVtNDCADVhE80uvl00fvsYBh8zmss0pFsVY6jzQ0vGfpodV596TZDZ6JBM5hG8GRg6QWhjH7UecwF/ba/cte880mpNmbvRRpuOw8mMJHFjUEfs8wymjQ9vutzz9UGQ7QqxrVIyE/nBODAWQk8PweAIJJ2LiBF5G6y4NiWHkM8ApYmHjLjpqVhMdhawNwAhsx1np171R1nmc/Zx3MKc4d/FcnikdYf5yrsO5jg5CH509arAmquuraMYBMvVeZ6Yq/pNjLAD5KNeeTIgcPzTQM3BPWAcxD1lNl381JunYzWcASbEYnrOOxSfo69hIAHYDbWRJYUTBsC1KbL2dNS8ArwBWuaaUonXqvaqogq792qcobmH8wia8eQsyWS12rq5OTs3jUec9ax++cIR8sJ/YyrAN6hzQxnMJvlLVq4LQozDTtq1ZXlA5unmFQYgkESAcQkgWpOiAPIFVZqiHVeewNxgNOs3a5Lig7GDYe95EZzE33qCxdKI0LtV3lYM5rhx1ErNOpskphJLwPX1ru4Wat54dHYaMKYEeIFWDufHFj5QFgN7UCTHS8VTlLpzc36s8Xrz8PLAz6DMqnwQcS1QuDnO3LR61goDocLNgfAIQDqHkgje83myYkO6evS01f+c/zcq3mgqUH4SyoGmC14qmNP2iQXhOciNWAQbs4MihEEjwMRRjyBEqSCD+bhgA3ANoxPqursDa5UdPs1QIiAQwxgM4LA7Gr1Vz7Q6UbZN41z0nuvQQLnMXNRj0Me84mQBNQGJ53A0swrKl/SFAPgWpmeY6D/UfxiL5ezw6BHPqJhy+37+512QVghXN/0MyswEmR6uPLST/7/V+qwYIKNQqj7kkYrBHChHVSzJB9rKwqqc8Mczh+qStQVyCHhv141HT+tYeuyJTLCTUJwBifc27JeZp1tm9YLr9RH18cpGOC3EjIDb63+HQD6gPYgNNnron6oTLovFwsPJRHZVG8eefhOM/bbL3W4fnFagWY75MyKDh226MZvxkWDPiEZ0lILMd7emCg1WugNsgAqQt7fY+oSgjRK1e6HAkNnKs7fdCv/+Wfaf/06D2EYMT13Uy//8f/UFn+pbK8D5lz8Ux5wTo4WUUUACqGNQefv1GPxUSptOhVNygZEi3WX2i4Ujcw8NyqXN5LCednp/P5k242rDvUL6X6ugmBm3FgHh8OL7ZfyQvCCgvls4kH11335D2SXALqprYdNJ+tbXPBY8GAwgFeMWdUGCizfyWw+R1uRj0T5OwryBRWYrSWxi/fvle932t/fFaRTpXFhfK0VWe7WQB/WLdLaYLfxNLPLAPKy+nJHv/FbKlq96T68kGrxb2aa6R6gAn81jYxQ4dsv9buaafleuFhweUCwaLV6mYR/Nux5gFML9gDqdUjlRsssTI9fPedpsUy5A5gdcOgbzy7r/KQgxCwGFXT8pWRiT8vTGWUTZzbXFv8eOm/YPn3EgohBoFYQ22PrqvIB2AfiezTy7OOwu6s6Xyuugt+3vRbeDzDZMa7ubr0DoqDEBNU9FikVa7xYP5zX1mTFcB3jP0JwbrYT9CXkKfRuW7gs9GT8t0hzHBmO4MhzbV//l6L5drKBnvdRJl/n/MHdaMJBLCQF5vgV2/lCkGzkDNg0pONwP8CFCdFOFhuhP6CHgkPabyT8cjH0oEfJpWugS1i0k8/1qqPz2ZbA5gTjEl4Ij/HsJt9v2lYKzNly3/3M870GXr5SV2Bzwv+J3W7P3/ZH6/A//d//ffj+y/eqiwSH3IUrTmpiqT5Cq8swKHMcigYE3jonM6k0AJYIKkMZu+r9dzNRntGHkHAUAByRibI3Whvn6itNVh+HdlfEdSPKfzY7ANIMw0+OjA4AQEALPMJ4SFMijmgJ0rKic7PPyjJGqUj8u+VC6jq8qgi36itCgNgTE5hifBahHkI5hBqx0uncoZUDPmQ1TW6bB80SfAhg2FEY50rpimtB1Vdr3keYc0YmDDFRG1zVm6brWAQ76AHgkpe2RAGkOsXNzQdnmOAYACdth4YzPS1qToSbaTEfI6UAx+ga+4igAT5CcBMD/MOAPsQkrOplpGNIZlFvg5uiaQf5tCl03R9Zxk37J2+aczwADSm8YO9R1I7BbsVYRQheEABhLdIpbECKJVPYRdezHRozhSyV82R7PM68MHMohk0ZuE9uA4EfFCvwXAhbTMH67EkMYC5JMxygfg5p33CrkTSRYo8P6BU1bFWub5RV++UZSHxnNTPmATo7mBPp7wIrMjpYhMknSNhUUcXkKS508TaU3M519jQPMSqj2ezHVsCL7BQoFmBVRXBLpMGzMAMEIWCC4CWyXd73fp+FcXdawr8Xn3aKR5IZU3V9oDVyOphAESKrgcNFIkwM5CB5lM37MgdAUWTyfrVC7fWeQ8jJFMcBe9XAs/Oh4PT6ymUYyRFDtVpdK33YX3B8h6R/cPMedRsAUh7VkzgUIdeHXlrkMWZlcxtAoSdAIYBOoSm1PYPrKUrDWWsqH+1jYhHTUg3vYahAZ5syPywcmAwAdCKib9TiJvAAAAgAElEQVR99zpAp4WeXx6dqo2dBEAfBXQzUnT3umw7tVWim7e5icZDv1Z7JRSM3x0UpbVDCKbTLzUiP+4ZShCMgTQLSXkIl+H5cQbOwHN+0XTJmr26qaUIBvAntZzny55Ztl4YLNkEYA7+g8hvF/ZYBSSkmW7tp9vZR4sAKPv85bdSetD200XzZaysuNG13qm7XIPXm4MOQn1dIketDx62nA8k1+JBzJ4Q2UIjX821e8Cb7d4AFhbItlkh/CCe2Aqlv540DiTS3+l0ftCsxK81Ub5+76C1vnkJAGQHe6WV8FZFSo6sHzY3+wEBfv1cGp/1+Ls/13r1S3URDN87/3Gk+pVV0Rj8AzC+eqAw0fnpwSwefymgoQj5JVYMXQCv+8GNC17TI3t4PajlenSwcgEtUyWE49WHcKSM7KN4edIM5prkJFVfLIk+nvYqJgu/BwAj9hH9uAss/u5WSfFsdlc5e+OhDYMphi58VwK5usPJXq/YZcxWqddvlBEqArtmUJRhrzHXdah0qb7XtFhJ10QpYVI9jNiD2SZFCXjPvSUQiGTqSpMCNikhNWv7Lhdr2OTBay56DSODXQf7niFViaKAACnYzoQT0triJ9qlSotEdfVi9vNmdafqvFMUV5pkMN1Le0zDyIsmhQ67T5qvYNkXygiei0/qmD1ecx3b7zTL1sqKWqdLp839H/p1GAZFI/63z4Staxhudb1GmiRHjRXr/sHerm2faHXzzoww9mzsV7ifnK1Y9ZQLhnm58nlrq4CunSpP1spKnj+2XwZcZyUE/cXs873rAMJN2hpAea66PptlDOuT59drAeuX60755L0luF3/qK6JtZjdaxhOSjKYqrkm08wS8gxQosc+pQqgH2BYjY82FjusJVjKeJbT5MJIqgKbF6sdFAgV/uulppP561rhOMF6Y6KxvpgFiLWKJaRD6v312JzNKMvopz2IipRmGw/j9tvvpHEeWMHdo4rJxnsMQY9lgU1R7WtJmnrbA/aEdcT5Yzm/1z/MrZniJKR3j1Fhn+ksnaitL7bggKEaZKnc/0iXw0Gr2ztFVzwqE43JUX03MeOeEBzEKLYvgbHZd2Egki8sicUvNsJu4gSgANMVVGaqaHLWdcTr/mvV+9pAPhZKimo1IzXTO127rWsd1nM5w0P9xkANIHnC57/W9shFDZBNb9XUz5oQjDRMdb78jZKkUF3PVEyJbCPNO1I7tDqdz3rz5otgmRKXagDzqFWGQbPFvRIrH45qldmmg0E49WU+nxvc2TMQlsyGo5YigAlgFuudFWD0FZYiFk6AIF976JIWqGwmTpvPVPi56tJPSrM3PveaFtB8p1/8wc+C33da6vSC8oRaA1uCQrM7QoTmVmbkKeFeH+DAuq5hwNFWv1Ux/bsax6PBw+60NTDLgMUqJULEYKz2J522qIMeNZ+WqmEzL9fK4jdqu63DydquUTFNdDoklp9jJzECml7x733Rxw+/1mL5RvMZAaCRzmcUXI2Wy1moJwmXzCEKjIo7lFBImhe6NL8J/u11JHVzjUmnckV4WqoxbTWbwpyO1Z2OqtvWagDA+dP2W+2efqvtp71u5184xKuYn/W3/sF/qDj5Smk+6qqD0viNToe/NrtW/Y09+bvrUafqUbNiYdC0P52VZEi2Ox32wU/fQJ89Wlsdj4nSRa3usNB8ydCZ5+zklPWsWCrJWx0fvtMkWfi7no9bLd/OVe8z+26jLFjdEdK6V9O8eF8iGHNaovZin7sEC7DrVGl2UBxPPWC6vBxUXQ+6tLHmq3cq8cI+bP3cTTelGfx5Th2K9VWjrGRv7BUNaw8Z9scfVNU73b97r3T4RuPko6pzpnJ5p/bEz36nJLmozBnOtmoJRKymSoqVIDk3l4my9EXNJVc/bgWeGxdLdRVKnlR9/UllGdlSBlCYcxbFhYdrDm2Ek8HgOWQ6EDhJWC81je2EXtVXDJKxfAkhuqFeYJ92I8Qgg1DapnMoGnV8NiVoDmD3ojjDXxULEeimoz59+MEezQzVCSdGhWB/6zS2ZRIAPp6t9JBFAcA9U9NFmm9mJlwQ0HkdzyalMLAh0LVm8LAIliyoDmHxY/HDsx6YvZnub5a2AkviYCXXDYSBomihrrkoK+e67FGs3Li3NFnHdmgEEJ9sQQdIikWbBx92pjsrX2Hz09jahL9g605mnLVTK9Z87bBo6cIAiZ4Fb2IPsSKGFmEYp7iWup1r9YE2k5DndNC12tp/3qAtUQUE0ZX//mec6TP08pO6Ap8X/E/qdn/+sj9egW///H8Y7+5vPU2EqfLy/BIM85HrxBSKvQ8d/K4cJNIFVicFKn44HPqByRBCVuyR9ZqYDCBLQW6JmYELfHAGZSnFCyDNxMEgBPEUpHXaNB0P15muMF3wcIVJmQ3qmqPDmQhwWdxM7XM59oXK8lZjgk/QwWEsUYHnDQwgwDpQx6Acby87fz6M3GGB4AkEWECR3l2ZMt6+FgtGBywDIjjERUNGwBTXALkfTCaYf4TFhGRoig8sCJDxBN1NpHQx0fVcGVwLRVHwMf2xwU2QVGJNgPT0fHKRCLhHg0jxqQw5K4wS5C+JqgbJIP5EnX+GSXM8mWogPGHs1ABAATYa7CW46WIwOiJgDCluFfzImAaTPm0ghDT3Cf6Jc40V0iUKgGclER64hKcgPT+4MOu7TFlJ4jvekbUZmcgYCQKA+YedAIUt9zgBxKtfXJRG0U2YGs9KAwwAkWbcaaanTwfdv7t34jlFCwwWQMosA8yduOFuKjzpap0vT8rzQpNsY0BiAIy5XNyYMmludkzBYwM2+NfBOkhLmljCJWJL6gnTElIngM5XWTaydSSiswUMjJmifKnxQmMK83Pun6UpwaisOtQuZGFZKQXIgl7c6LL7YC9Z5O5pEYApEuAvW3y3ljoicVwASLKGMntBUsyONDzxVnEaWNzRZOYAqR+DFuJ4putAgBoeYzC0mKZTKPaazmHQwFCVg0De/d7PPDWvDMQRkkP4AGFVeG62TnyNSRIeB6e42oLD/ouZ+gseUlP140Xn/Yu/H8Awv4NXcUNy+SSwvmD+WVQGW88Su0HlcmNgGNkk/Jl4+rUZgAD6sBj67iH4ccFmH2KN+C8nSFnPinICP5CJBQYywLIT2mkeSKcW73/VfLnQfveo9dt7DXXtJF0HsWFNwJCgmKojuAd2m/cWZMwMcYJf1+kAAErzimUFzfjMQNeIRLsjJXi0h2eUwLpjn4MxX6u6ILcdNcXPE5lsjqPeRbvnvSbxvWYkZnc7M37mSA+xi3Dox7NW69S+kuwd8/mKOYUZtARDXRtsQya2tOgvTxrMklpqTBqz0IaI+8H9BRC7mCEY5XcaYAR1ANJXLdfvDC4BPswLnpUPKjYrqYL1FcImFC91vews90Wf3TfYfFz1sn0wSIzXIIAy3oQZKgL2al5z6Cybw9IkeDBHOiFdnM3VNQfviTQXsI9hMhImGI2FLvtHHc9Puln93J7Q7fA7cBlLCEmhT/KlWbtZMVjKXi7WIWxOC0X5SZWZSVNNilfWJWvrHDyLafiQ88H8uhxC4nUyaQ2kTotbB/1owFLh4OdsOuF6bjVcZzpfYIZdlcbWRGpSbhRFZQhPcwg22nWODP4wU3+EgYZ9B80e/8RCAtAfUDN4GyKNJiyD/4TBb2lhgpffRV27V5nP1L6y3dNpAG7rY6qmOWlKxly2NIuKxhE5+fWKZc5FefZWXTtTthjVwTJNYF1upA4m4JkYbcURiGqjS/csaaqyWGq//bUWU6xMSG8mHO3G8tG2GcyoXQFYYX0yNopz/CWflc9v1V4+SVdYX19YaTF2n4KvYEcNgOIC0IXr0zuMzMM8WK7YEMxu1e/Ze/HzC0xCXwxsZghls8wCn7qZIhDM7lldlQf2bt0r39yqr7ce0OANulpuHEzXtBftTk+aTdeKxrkBG/aWPMXOJnfKPVY8gNkYhpRTAjAvBhOLgia6UYHvInJwZwEF/+JoErvh1jX3uQqYlU3xX4fdT0MPqw17D1Qc+Lsy5AXQA0hl0MVUowvS5PlSVQ1LMXn1eOYevoYoJoklxk171m5/1M2bL+1BCNvWqdcpTGiYh/iyBoUF/w5A1Q+198TFjD0e6wmuYaR+OHqYZoVIhLwUJuk5pFP7NVbe/46732ixujGzT1mnLM10fm5VNyfhxFPCkJ+t1O4e1TZ4GoZkcO5Xmk3VXM/abH4RvCIvlearzmA2oYuoZIo5NjqtuvNEZIpxr7AgIHARuX+RJqqODHFmivqJinytmpCeYWt//b5faXf4qLSsNCtLZRnBqYPqI0Al7ErWEVLe4EvJ57A8f2CIwaCHoQ/A7sKMSYKczodR8+WdtsdvlU426vpY85tOj5/2ev/+Z7rskOWz70favL23lQ5+n7YUwecxPapM3utyGpXM8JGGgbz2urdfesXZwiCZx22voftKk3ns+oswvGKW6HD8wcqpcz2oaThbah32R/3yl78nNYmZshe9aFF+adUI60zpoGN1VJ6+16CjOgZyOcxIwrjmrjcVXTSMrWusEmsOp5AXtj0os7Wicqkh4qw/6nT4Tu11oeVNqk8fCchbaXVLqvpJXX30YGm6Wji0tDrszYy1M/cghxIdX75Xf33R4WWroeU8SJSXvd793b+j/aHTJFmpWM51fGw1m99pnOwVXZ/VNaxfwGiGlUiyM+13Z9VVqukUmXijck6A00mnw1mL5c+1PU80WSTqjgT/9M7S++GBcNC5/uov/0Zvbnr9G3/8Xst1awWMZd7VUXX1jf7pnzb65uep3n21s5Kuqx91d8d3oV9BLbLwoEdprzh7q9PLt1q8udPlcdD/8j/9c/29P/5DHR4qtf0XKufv9M/+73+iP/rDn+vuy2d98fu9yYsAwWOUqz587xow6v9A//gfP+hy6vRv/TtfabpgePRWv/rLnf78TxP9s3/2ZyrzQf/Ff/n39Ms/YtAY2NmcNf/vnz3r0mJD8pX+9P/8tX7/F7eazVr9/T/8peLsL5QVyOnfqb3Wevj2V/rmZz9z6KDxT9i1/dXElgJFDuzPKzXRyjV8dcCiimFhIC4cnz6pxA4tGVUd994fOF/4CzIGAxyeL6vU8KoeCL0KPti73aPuv/w977nY9XjgaE98zrKzJiU1RO26mL21bmr7H5M7gZosnxWqAeNvvlJEiGN1CCF7DYN0BgMXvbw86/b2Ro+ffrDyD4/xaTHTuToFmxmGU/2ow/6k42Gn1WKhd+++CJZuEepI6kX2djyyGYDfqZitfeyEfpO800DQsTWaayxsuVL3WWbCY1HUtxp49odexZL8i+B9iwImBGBBtmAQH9SMKHyw0eAc8FmAEsZFVmVVFmct/9003A9UixMD1g5NLLFf+fufcabP0MtP6gp8XvA/qdv9+cv+eAV+/U//0UhBRRoqfjgUzhRuyDIIRCAAioNuu927+GJqjrcdhV34r8R+cDQGqzWFaJBLmPGEBxc+mpGcuLpYLl5lgjRfkWbYC8AYKVaW2ZPIycEPeAdwQqHADyD9BxABWJzmGKwfVZh6AVMK+XSQUzLB3T4eVJSJlvdvdX7aWbrL4YnHFBJiZEX8nKX4TaO2Poe0TnsvwWCEwgjjjeuACX+tJB40XdOoMFUNsmUzVvCyO+7MkHTS63i1jA5pDMCQQdg0Dn59MHQxqCeI5dVTCcDTMn9792BzVYUE+qRUVZGSXIZCHj9PAFwYvfaHijWZ32hsYAmFEJQY4I3iBf+/kgKhkq4AVHiDIfMBCHi1IYCt2DVqyaukgCAZvcMPKjT9SXqrBIAphll7VFPjb7VW38BgpIAgTX6ijKAmwgVgMLtwAzSk+CEBeKe2PWu2+UbV/qziX/ka4o9FKT9RNkPCyheHIQXDiAIf4IOgpYVlvEjv4pwwIthzFgWZWUOj52udI3muHMpCoQfDzF6X9owjcIPvFYJRALUoAmEv8k/8RvMCP6/BZvzTcunGEtluboYoQTZnrzfkTwaW8Rg77jXESxexfYs0G9AaWTKBVshCA4sZiXg84uFFGEVgLuX4lg6tGRnDMFdbBTY2LE58MYvlVKfji9IyUdJPzLqK0tIsWEvwc9YTnx2mLAUfyxVpV0hzL6ZLg6FKr4qTC/xRKb5VeyBYBj/dSkWW6kJyPUAzSbgU3/haXhNLus7nvaX6AAOwClOCzXg2UD9VW+13H3X/7h38VR0PSLNpjgE0YWBJF3xb1/MQzNWTCP2iYjpR23eaZQvLlQ3oEtSRAMTOVO+2wYMZtgLy1gTg6ZVFHCFdRspFaAG2E4maC/YCc3vH2jLEwDFNxsnsG4YlZ/x+lzAehmAxAjMZD9B6Z+Yv7GdYqAF4xLMLCTYBMsHnK6R0J5rOSoONESwm7CPiJyU5tiJI3TINzdaSV8u/kzJI2JJe/XmrJC99/Ro8xLBXaRpLCWkomguhIwBJe6XzWlFH0Adyv6vTZpFtFm6KRt/T8yAVGXJDbEWw0CDNujfww6DH4R5DqWgoFBeDZWkZktiRVPjM0tGkwB/55NeMkQgC/tSwQGDCjpZWI3mnebqcT96PCQUxmztmv9npsO212RDOdIYXomsNk/zWzyQgGvdtvvnKoOCl+UHRlUYkWCMQasKQKYlICQbwn9uKAZCBZzF4zpaK817ECGO5gddrkgO40AhdlC5u1R/xd2yVTHiuOa9yWxP3Q6kkqtRd8Jxe6Np/p7EH1Gvt58qULWGQg1csXN463Guee2T409VE512rcvJe47BTlEVutNj7zVRBdYE/JHs4zRaNmr0NCWYirOSiS9trVs4VDaeQtn0ltGSma7x3OCKgRgOAMl0ZbAYEYmdrm09mV65WXzjJuB520ggAib94Yj/Nptva9w6mN4oRUqcBVWEQE1iUEzLWATYPavBWxL4hS3WzITSq0rE7aJpv1LeRpjOeefYPWEmdti+/083tyuxfJ26TZt2cdI3xHnzroBpyaLDpqapPmi/nak/BQ9wWDsgsewYJtaakk49Yt7Qe7DAQO9dHxQmDglKDTpokG8x0dGmfPMSdpBs9vfygvGTNl1ouvwxM8v6Am6Mm2etaiAddquD5dyKwKV+rnGG/AlMU64pMus40n0eqTygdSOoONgVZEaxpYOmf9gxzUDlwqhSqT7Um01STyY3+f/bOu83Osvza5/Ps3sv0mUwgFUJACD30EjoSpAsKCFJVBESEHyBNRQFRmiK9owLSpVcBEzoGEgipk8n03Xt/j3VvfL+E4KH+o8nM3k+57nWtda56ZYp0Zsr8jNhiP6o4TrxrvefE1LBMIaU+o/bhQSKIAU+2MTRaQJqmScVY5QSNtherLbW3y8Etd7hlFtXiGpqSu7ri40UapEVZJRgKQyNEsTBhyhvrLS3gXLidLWoVfdZOApF2yVK9oevRbdzFteaYESfr1QDeoHAMRXOPh2IBilWJXXKpOQ0r3i/MgCNOuZzGamWMq83gctTo7tU1H6KQzRGPd2O39BnIcRyh3pyi2VShkFyRBXxuDw0xTBWcEMe7JbdXzbB2iyXb8GsDPnFPNTcWcbi1pKybUplCOmc+V71zdR0rSSJGpWZCzVtCgei5JP69maVUrKNlRF1x8Bx+rwo3xQvX/OOiXGlRlkO9ofRKgLDfSTRUJVeW49lJLpMg3tltrn2TgvGEKRV6yBSyTCVG6eqCSEiLTBf5wiTRcByn1SA17uWzZRl2O3gmNUqUUglCAadxbOfzU+SKWox04nRuwbPPrKenz8O3tvbi8W4kIKFLPPu63Lod2K2iSX2U6y0KxRhDX/Xx8gtLOXTxVszYPIUvkKBclAgeNUsBzUVagImjoWSR3klaOHp9vYync0wlI4wMJdls7gCffbaRYrmDTz8pm+TZ5yuWEgs4Oe47W7LNgimi3WHDbNWSoFZQCZGzjbPQqOm2qKXXG5yGrjFF611evc8cBuVh2eKL2qSm3Nzxp+XM26qH7xwTxuVSmWKA1OS4wRlEgoMsebvBPx5dwslnbs3gjIRZmqiYyeUI8M6/w1x05TNGfI25tyGdnjLLl7HsKO6gx2B9OoMWd9x2MjvsOoZtf0WjHsV2bsKRB7/IyuUxgoEStz40n1127sPtrVItjJsFpVyahXyFYDxusEZuRyc4MiSnhvA7d2LfhY8wc9MdWL92nC+GUxQtzRBFesL9xLtrfOeYPs4+Yz6RiLBLObM4yRcq3H97kt/9fj2VcohQrEV/OEahVCadS9OsdtId1300zFHf9XLeZZvh9WdoNTzIFHnIXn9lbMMsMtUqTVKGu9kRbuFtNtl81qbM3arCjy/dDrc/gV1pv19U3qTPy+t2tzm0zTrFVBpXKIIrEDQlhQb5I2FTWJCmhNSCSROqaFaoC7F8xf0UFCObzRL0BwwSRXxl7YgkdPqCkE6kiHUohaHZ3cIjbIMGFYUVLJvVq9cyOH0TbPPcMgqmScHpgSasmjo05AD/72zaFKfZ4WRiaoJIyGcESyEnjCNXKT3xVzUza3FeKpqzh5BGQmnpQOfTgh2ncZwqReBsWSaxUCklDe5Cs5be46ZUWUXGep6pKFeYNy1fhWxp2oSiXdQrEvvlNleqTY9kpUtc5gwk/I0/5G/z0MW+dXrMPCIhWc8yoUiMeCpmrLZS+scYZDS7askuREnJnBFVzKr3qElviGcup7XmXNMboFKsrb/Rmb6RXv6nPoFvLvj/qa/7m1/2v5/AF/++sTUwMGA29HLKGQeFWKdq8s1nyOXy5qUQicTajjsBxuU48mj7qhekk5GRcfr7+s0BM69CH4kVZqBpl1OoPVFNneJ/ikPUOzDNCLbtSK+wNl4zvCsGJLdfMScW1ibGIZtITNHdHSWVThGPxNsNtKUM/u5uKpNpIwapmEAuLiXDNTzI4SGepX5WxYAl8ITD4XY8uirxRDD/nCl50eZW20gdlvW7ehVpF1JL2E418Pb1mZiQaRQ2hwLIpNN4tfVsSPBTI7LcrX4z9AtqL3FAL3uJQRJbFVc0/CWP17gw5OyT41ODUlX8SGEB5FSxxP3Sy10FAzWzrdX/J6iisGrBiMGmndTlNY65aFQR4yIypcphKSOmimBcHotyJUc41mcg6qYxuVMsM0Wz5Eir4wxFyIyPEooETOmXxGxNHQ1np9nmOkMC2xdwGE6ksS/RKk5hqfU5rwZcjxGNjN1LbuGGXKaaVbQJVmFHO1YoIa9cUvO6u+3ENUUAKtBql+YILF+tyfnsw/11MYpcH/o7TUOuVSeXEpcqZmLoxdKYaR4WSqJelshlGXdbNZs2jab6rk3BlCKWEpPVnh6SCF0ll8ngD7djZVOTk8Q7YjiUOXKroEUCi+LCdXzhCHVFIyni9nuwmu3CoWRqlO4+lRyIsRc2bj3D/Az4aBWr5lAiQUpoDIlr7cKFcNt5bNco5ZoEYp0U82ogh7Lao6P91HPapqvtu2oKzTQcGuerBD7bQSqZMRB8CTvi/qqorFLNGSac4qhup88sPVzBEPWCYt/tRUO5NIkvIDdx0bCoLG+I3NgoFRVmmZIqReFiuANFY+iyW31Yzgi1hhy74i8KDdDCIZd3NovLp7iTihSSBKN9WJa4ffmvXdtuvJGIaWG3HCosEL9Xkb4OGiVPG7thpaiU5IaTeKZnTZhMrmAcNZnUKPF4nKYibop6FfLGUSDeXCC2CU2dMsWXbdbNMK0CqnxWf3fFNM+all+Jggb9kGsjO8rtmNfGjRuZNW+eiYjlcsJ4+IyArHtR11gmO4HH5zKuKzkvcvmKuXcj0bjhfOrebzlLZJM14lqw1JMUCwkTg3c6AvjCEqidFKcKuJzRtojpblBMjhknc7kiDIaOEBAIR83B2OGommVVPDLra6RFnmxSQkwOh7tBINYBVZXpNXDpHpNLviNCcXgD/o4Y6ZG1RjDKF1sMztCBp2qc8bomDFfUGTaip+5tVIgljqBM8U6vKbAxHGqviigEopOY2v4sJLQWsylC8Q5jvhej2W7oXtB+x0Mt32bzpVJTxGJR3GJTqyzM7SCRGCIQiOIL9pFPjRLsi9AsOo1YXUwN4XCV8USjlKb0TmgRjKoQR03vFqFuPyIdaHmi2HeTTLt8KhjBoSVao87E+IZ2VNjXYa5hHQol6svFJTZmpTBhYqTitjpDMRpZB5VaEqeiwpEgraIYoXLoSJhoM5v1fJKobBnnZdaU2Zm25nwJj0Q0PUPEuwxFTXmihFS9K9JJOXG8eCM6lCniLPyGm2Iuh19Os3qNbC5BOOQ1CYxqoU5R4muvn0ZeLnpf+9BYrxhHqYRJRUY9kW4ahSwtZ8UsAMfGsljNAD6PrrUsLpNGkDu0gTegMr8QlhjA9TxCVVaqcsirLdvN2OQosY4QsYhXJBITcU2m9N6wCRmEScS0iCMHWznF1PgGlF6xnJ1QblIoTOHzNWm4nDiZSS7/pflsfO5uGZQNMsHWek48TSFYDKO2SkhlIs4Q1DIGdRCOyIGrc7LLiGyNppAgGwl5vOQyeVxe4Xe6KZWcRGJRM1+sG15FPOrB57bp6ug2QnE+myMU1O+aMvy7Yknau2KuEjr7zRKnKUdgwGJ8eIyOWLtALhhuO9sd3hCpqWRbvJO0YcWpN4fxeCoEwjPNOzXcoVSMlh51orGgeS9WG5PYzaBxI0o4SKYThvcrTqgcfX6VBFl1I6TqHa0SHIlV2UzG3LearRoSCTxCBlTN3KHrV88giUBig+r5pXZwOVx1I5QVw3VVCfo72bBRDsnNWL++zrRNMsQ7cnidbjzOEJniKPWm8BgRxiaqbDFnBi7vRpqtSXKZurl/fG49P2rkK1UqdT+1ahivYxqTo2UmJpeZyP4hh21HsbTWLIGyiRKheJNkqkKjuhnZTIOugVFqhSrxcJhKQzx0sTY7qRUH8QUKWM4h3KZ8tMiGkQKl8uZkS342To3yyScjbLvDNDasqrLF3OlMGxyjXFzL9I0oS4YAACAASURBVL5BsqlR+gd6zcypxIXcdRs2rGf69Gl43EGDkJJ4o3IdOejlni+qTNUbNs82zTbZ5Bpq9TxOq4OxSRXozeXuO5exfl2dVV+tYeedNuGiK3bH495IPCbhu2D44z69m/QTF5r8/jef8eBD45SLfo44fICb79qfVmuszaJUAZnXxZ+uXM/NN3zGmefuzNmX9uGsFam3Jsz9LyG7UK6S2NjH//3fp3zwoRJYa7ngFzuy+Bgo5dcRiQgPMdMsnt0euY97WPVVkonRuRy1+DG6Or9Fs/k5Tzx/DNNmDpnFhLi+IXeneV6qEFPFgG3HqlzZWqAGOOUHT/Lsk92EPAPMmmWzamWCiXoKj8NHpaWCOzed/hj77ePiymumE4krJq0Fi64hOfyFgZKpwDaYKy0bTBFgtBP310mDRlOL0ALNqu6ZGlde+i8euL9IR2AWdz04j3BskoG+oHn3f/HFMmbN3I8//HYjf3/oS045q5OfXNRNuZQhHuuhVAxx14NpLv2/pdrIYNUKNJiiyri8ADiZRpM0na4IBx/Yy1/uOZrE+Cd093XzzNMbOf2su0mWlLyYya8v2ZcfnjaPsD+D7VR7fIOseLMdPe37UKx6R4RWPW9KH5OT/Ry6x1t8lUhz359O4rob72DthhG2/tY2fPb5eop5i4ZV4OTvb8uVVxyGy/UR1XKScjXEry4e554nPsfjitGsDbFpb79xqn++9jOUrXEwTqc7yGuvX8ngHOEAGtTLPrydEVa8G+HeW4d59smPOep7u/HVmk846oRtcTQafPp2lUcef4k99t6EM3+2gGmDGwkrrdDw4Q+2uxCyCSW2PO1STM22gQC1XN6UUgbEDnW7yCQmDQtcc7EWFgjh4tT87jbLbeGkjMHB5aFVqZnyK5kEtODQrKSFiCegxa6wAHFoOE3fhZaGcq1qrjbFeyrUlEmjZWGHQjT1HtBirVokn0kTjHUYHJkQEMGOHmqZNK6gD8pmAy7HiWH3qshO5yD9vModqAmslM+ZxbJBAXx9LtKsmphMEgx5yabGzfPW6xHeor2oinb1UhF2Qsxiq4UjFKA4udFwUT3hTjPEqIhQ5gcZLkwaMxSllkyaRJfOGMIemfOPMAAtG4+crqYzoiw3gSm9lfFH3GjN5EqrKFFZwyYei5sFpJZrDv1ZKtesu2g4Q2Yxrfe4zs5u/87f6EzfSC//U5/ANxf8/9TX/c0v+/+F1aW3tKZNm2ZcFxrYJifH6OqItcHetr/tajGsOxUL2CZKUSjJaeQxEfh6o93MLFxAG/itRl5FB9uOTcWCFD3Vds/nCxv3ZbFYNS9PRcd1AFWsRRF98YM08Gl1Lk5bLpsjFlGLbM3ElKYmFYNt0dUTNzEf/X/E9alWW0aMVTxVrdcVFVPZTsLhqGmM9gVDTI5OEgrF2zF6t4oghvH72vEYFUp5gx7jiC1m8kxOJOkbmG6izPli0biMqoo8+/wmZixuXFgtp84GLTWAKq6lc+PX7ZHizlouP263beDmhmtkmjhVMhQw7lbJLGqMVRvuf5mPxWoRf6CDdEr/rU2tSri8xj1keD4qSzKRebn3Alh1VVZJyKyYrbHL6TcOoFwuSSQWpFgomfbQsgD0atkVp6ispmS1s+fwxSM0SiofaPPVTOTHL35eu5m9UsoTiAUMCF6bWNspR4jEg4JpTs5l8wYlYMmBaGCIEjokqpeMyKAIvFi24YifsfFhvB4P4UjMiMdymOp6UgS8VBHywCIQ8psolNc5DWy1lOYNCkHoAR1uxW5S3LHZNGRH40RUo7QO2W5bXFMJWFY7dlNr4g34DWNVgtr45AR9/dPM8lnXqqQigxyo11EyVGKUMASWnKW2FgshRofHiYbUuN6kq6sDt1vDlBhQEr4buJw60BvfL55oL7TyVDNZWooj66AizSokNIBKI8RDbRpnsIRLfV/1asuIauJG+byWKWYxCw5n29VZk+PR4TXxdOEW6ioCcLYolqFcUvFCg5BfwpVFqVzHH4y0HX1OFZcUcIrpaPrQ8uTyE7idHbjERlbxSi5DUMUxDQ2TLVwOtbO70Dw+PrkB2wpQq/iIdbrMwkKHBKfPab4L4y6UMNmoUixlCYUDuLwRauraQmVM9TamICiHWYtMUgxBIQ0kEKj9tYVXUWAZLVvihNVxedo/l+KSut/kwsjlswRDAYMpoKEDrgZnux3HFyNRMWyDt7DMQK8SBG1FdH+pKVrXpAQZw0Gu18lJHNagqxicxE/bSUlinkM8MCfFtBYCGsCdhCI2lbKuIR0yq1RLTnp65aQot8uUCnKeaFfko5hNGtaWN9BBarLc/h49ZcMglNMxJIHG3Lvt52jDUhw5iz+kkh3xEXtNHM0VrFEru3C5G9TK4+ae83giNFRu5pDQlaaUm8Eny8bYaddNCQRS7XZ3I9y2i9Fa3jJTG6s4GvOxPQm6+kyllpgN2A4JeTqw6D9aZoGk5vc2qqVuGLD214U2Ko1T5Nawyb4ukijI0ReYRWpqkoaltnA5k1pU8xkTowsEPeaw4Xb0UWs0KOQSuF1hvD6bulU2ZW91Cfi2G28oQEmlXM5+UxLjCSVp1NouP7dfTko5m+QwlwumZZyBcpiVKi2KlRDRmIdWK00wJCQAVPJysouJV8UXDMqfQ6MaweWdQ6XygYmRujy9xuUrLblZa1BMq+BGXDWLUmUj/ojH8Nfk7PYHy9Ryup6cJvYnR1ddxYOWioXEK4xTKeXMc6RckcDWLu8IxW1KGS3ivAatUDIt32IKe6kRJDsu5l2N7kGbzNSIuXb9fidOLeYqKruq4vIrUt2kXp5FIhlg9VdjzJ4ToHdaCo+rilWXO1zP3opBfui93WgNsnZdJxsnLZZ9MsKSf3/AVlvNY2Cg27iD+3u6yKZTdES6sJz/YeddPDjModLD2IhlnKrekBx9RaxWm4OrIhrFLsc29DE25OFbC7N4fJM4rLhxLsox7HbWKBaK+Du7jJtOnGW9z32+CA655vX4lbvWa5PKePl8mYefXfAi3zthB3bayc2s2So5qjI6MYHb282L/0yx5DUPpWKWX12/CIfrU7zOukEFuYWqsHSPlijXhN/p56uVFi8+P8xXXybx+npwufNst6OL3feIEgnm8XosAgG34b5XSrLnuqk3Ajz84OfMm70ZM+Zm6OmvUC34mZicItLlZmzYwTuvDrHTzlvRPU3N3Ypnd5rCOhXqqPCoqnvD7aJe0bbCNuw+fQ9y9gubZAoZa7oey2b2UflKpd4iFtUSqG6WzdWaRFcPPq9mAP3vBekTV0IMVTe4pqijGO0gF53/Mc89leK2O/di09njdMQdFDIlGloi2DN57SWLG3//Nl2dNX5x2fZst5PEbpX75AxH2+GKUihvwtJ/17n1tkdZ+cU4tXyQrq4+OqMxzrtkHgt3byqZjteRo2kXKeY35/ijnjDu2fMu62OT/ggBt8q0cpRqHl57rclVl73D4UfO4LLfbE3AVWJsw0bK1jwOOexeRhMBGvUiLuKmLK1p5fC3fBy879b84PQ+dtndb0p+xJnUu1tCqd7lmk+0oNW7UOkDzYiFspAEMcMt1kxUqzVNXDuTTOHzttETHntzHnsywSW/foGRUR8WYieXqZTjzJ0T49QTY3z72zOMwBqLBfDIjVuuMrKhxK8vS/HEmyNm1jr+sOmcfkaISKeEmwlz7yfTndx/W5GXXx/FXRnj1ge/xZZb6tmWx+WJGre8Fn+ZyVkcdOh9fPJVSfkdDl+0OVf+rp/umBx14ArFsCtTTIx9SSQyQKHmYXR4K/bf+x5SzSLbbj6NR/52LIHgp0QjEaqVJOlksl1M5XEbPqyZVrw+mraLfLHKR58EOeF7LzCzdx7TZ25kbCTJ+okEBRXhNfJsN383/A4/e+0d46TT5uCwk0TDWqjLUNDAIUSHRDI5VyVwNeWkVlGfTV3CkiLVxggQolpNGEFrfHw6x37ncdYOVfjLzfuz865K+kwRj7vBXWV0KMDtt03x8ENj7LHQwW//NJueHiGIqlSKXdzzyAi/+uV6uvr8XHnFkSxf8SSjI0lqjQrjoznmzevF5chxzjmLiUTLRgBz2TkKpbl8tLzMkUdfRbnk4dbfH8Nhi+O0apMEw+72s7+qNaBK9ITa0sK/Rq3owOuKs3YozeEHPY0rEOfuO7Yzy5NIoIuxoSE8vgEuvfwN/vmmFgUVrvvVYXzn6AQBf4Fc1sNvLtnIbY99wEH7L+DnF23FnOmdRvCvVr2sWLGGeZvPJOD2EIhspGWtMwaAQkHopBBe7xx++4uP+efjX3Dr/YvZamGRRitvZtlCyskjt09w+x0rGdzUwcP/OJZwfAhP0GsMIDpjmGWM0DM65EhYNTF3j8ELaRZTukTPlZZVMNedYjFiU6tcq9JSsa+NR0mtRstE/IOBAJmU5oeGWQQHAyp9kiElY0rtPB4hjpQgsXAoRaiZTKxknTOEyjHKpwuHkk5yc2qR3tBypEK5WMbpaZifT4xfX0D4n5RJMphlbVO4B69xo8vkqfSV2KyeYDv5JMZ+Rd0QcobSZuXLZa9npMNRNyaZRrPdcaDnr+ZYkwS0ZFpR8kPzRMgkGlUcpT/fooKts5iE3HqLSqGKw3Li9fvMe7xSKZp7zBw+XR5TwKXzhXjauk9c4tM61BehYkbNzIr8t0tY2xgWUaeEp6safnSr6TUGGM1VZjGs4mT/bt/oTN9IL/9Tn8A3F/z/1Nf9zS/7309gw5d3ttT66/fKoVowm71SKWvcat0D2xjHgCKdU4lJolEx4aqEY93kxTgLechLIJDzpoVBCSimKvFRqpJekhIDq2rRdThNc6cOuDqsildYV5FGo4E/0kmrWmFsZJieaT3GjWOECMmGmQQjY0N0qW3cDppDSLmiF20ar0+N9IobBvD5FI3VYFHFFvupXCGVSJm/Ty9olWCpmVbNp4pT+rxiFmWMS0RiqtOjQV0lMiob0Nsf1gwN0d3da9yWQeXDFB3N5nA5PeRSeQJhm2xO0HwJWnLB1gkGo9guH4lEns7+LtDBRtFtpyKDDoqFivn53YqO1MXia3OUYvEYLWcHjbqb4Q0T5oWvuGNfbz8er1i1k8Y9JxdovVKgmM+ZWI8iNxqM5Qwu5GpEQ51GtFORgD/Qfvnblo9K1UUhZzE5WWbe5v3mwKDP1wxEGtRD7ZjO+FAPLzy9gv6uOWwys8Hg7BzZ/FoT4w119VA3m2GJvTbJdNYcfAr5qGFZOl0qnSoYHphEabcnTFb6EFni3Wo1LRiurTbp5XKTqUSBWHgWa1YLau+ju3sWK1euY93aAr19fjYMrWObLXbjmacf4MTT5zFr8xouDZS+IHU5fcWAkBjk9WAVs0ZQ8yjymsuZeLz+ZYp3PBK6NCzpUKb2c4cpOZka62Lj+hArPhvF4+1k6dK3WbDjTKZtEqGQbZBNOumMhNk48TqHHzWHaDdU8zbjExJ55BzSn1s1rD1FkK1WgYaatIsOquUWobAXd0hikYZeDZJqOC7TrFVp1oIs+3CUWGwb1g2tY9ZcH7Z7nK7eAIlkkq7ufuP6lNsVSzy1KB+/V+SOP73FLrsczuNPPco5555AtbKBHXacxxtvvEE02skrTw6z+NjZ7LKffm8VQUTMteKUA05uzmLBCOYdvb0kJycJROSGrhhxRNH8SEQibgep0Rk8/sgyTj9/hhEJnW6J06OmzTwU7GbDKo+5TmZs5mbhnoO0rElTmCbkhdqNXa4uNozkKBe6ePzhVdRKsPjIreiZPonfL/5Y1rgL5SbTQD81MWXagnWY3rhhoxGyu6dPM67uei1DreKimJMQ4cPrt5ma2kDftEFsl984e3T4kKuoWRQLTzZL2bi/juMKDSF2VyBgmIG6/4KhfrIJB1OTUZ5+bg2ffprjvX+/z4IFm5JLNzngkJ1Yv26U6TOi/OfjldSKNS68dCGdPWsIyMzgi1IuiTWqRVHNCAe5ZIyVn1m88uKHzNl8Jgd8x8e0GR2U81O0FNP2ubAUJ1NRCw6z8PC4+nn0odUkJyLM37qDrb+1CRPJZczeTJzcCVN2oyh+LjlmWstvuj7JTbd8yG779vLbaw+it7OB05oygk6LTsqNFJXcHE5Y/BgHfHsrzvi5E1+gaqKCiCGmZYxKZGgYp2GpoCIURcnbnGa/T2xBcQ0lGqtcTW2+Eg5t8oUyX6xwc+pxT+Gwern21v3YZc8s4bCWK3L6F6iWU9itEKViP+nJDPGeEk2XxPd+kmMNEpMV+qd1YjmmyGcKbFgZ5d133+R7p21HrDNs7isVDRbyiqoHTPzfpApqFtl0k+ENcOYPlzA4GOO739+SHXfXEmScaHCaca02yhmqpQAuf51Plhb4y+/X8v2zZrHH3n2ghIRdolLIUMt1sHZZiJ+efh++iJdbHziIvllysEjY1vKnREstUmJv6hBVKhP0+szzWigKYQx8sbhBFVTyLbIpi/Xrppg+2EUwJgdilXUrHXz+cZlvLRikZxOlP5o8dFODgU1tjjgZc+035Ob3pMmm1Y7sM+kGV6ROIRHnz9cmePD+BIlclquvPIRDj6kRj0+qbc8s7Ny+KNgJajUvj9xX47yffUjJClAR49CgLPS9tVvV3baN1/YRc4XxeUa56rqdOfDQDlLpEov3fo7ezkHufeQ7RHo3kM0miEc7TTJDv9f5P/yCyRE3Dz63H30zh6Em5l6WWr5KLqWFl59qU47LiMEESPiyQhEa+Yxx/raE8QhUGR2JcNMNa/nLfZPMml7ngYdPIOj7ikpZYo6LqayD1NQCTv3BPdRaU5x+Si+XXbYHteIk8f4omaR4ewGSqUmaVi9j4wOcdspdfLpSfMYpWlYIV2sTXFaGG244hr12U3mS3MBilibM59CsOvnssww/+uFXtKwsd997JJGOtfR1zSIQ0dKzxOiGMOeccj+77DqXMy8cIBptmOtbrxttI4pyMLlsCtk0Xi2X603CHb1fM+ItCkVhVvxmUZtTOVkojO0J0Ky3SExN4nFZ7bSPW2mUuFka6N2lCHULFTjJKeUxzvWNIwVsz0yu+c3n3HHPR5zynZ044rgwvT01wsEIn3z2Hwb6DuTkE+9naFKYkHGuvGJXFh/ZRXfcYxz4wuGkciE+/qCfE0++H6cc5JVhnBL+a1qKFpneNcD11x/GTruvo1bcQKsZYWLKzYlHv8PGqRY33nA0mcQHHHvspsQiIXIVHy+/4ubcs99i2txx/vbUYbjq4zTKecrOHVi0331snCzxrblecuNyLXczOpShK745jaLQR0M8/vIP6JvxhXHtab5wisuZyZg5TC41PfuMsCI3q5zHIb0rPGZ2lCCUz05g4zNFZ35/Bx+/7+K4Y+6kXAuz/baD7LhLmOHhMV57yWa0IDF6issvWcyBB8SpFNYRj3ZJQ8Th7OL8s9fw1xfHadoNLj9nN/ZdNERPfxedsQCZQpkv14Q54LA/Miu+C5Vknnse3IoFu9YIBBzUi3HD8a9bI4wN+7nw/1bxzOtfELa7OHiP7fjNzQ6FDWjW2o63dGqUkM+L29NFvlFmxZdRdtvvLmzHdKKuIv965xQCvvfp755p3H1qQC8VlSCp4JfjP6M+ASelUsXMi+8srfHDU5/kwp+dxLePUVOOTUqlWRKw3EW6Yx0EQ1pOKDlWQ4SJYiFDKCBmvZAfSsBU24khp4VV85gllVI2TcomyTAy8h86wluZ2ddyBRlaP8i2O5/HvNmHcPtt2+PxrcPdchCLB2i4EhTzXdz/QJ5b/rCCn1+wPQcfNcb0/h4sZ510Gt54w8lPz3qPXffo5mcXb8LMTcvmmTeRyNM74KMjNh3bPUYqNcTA9JkU8mNoNZUv9fLg4xu44KIH8diD3P7nfdhvURy/VwtlB+6ISrMqxsxRqqTN0ksam8sRx3IOkkmkOOzAZ6m1evnLA7OJBm1qUzadkRaj+a8otQ7g4MUPMpnJ8p1Fc7j9zi2wamIQd/KLny7lH8+X2XprN/c/sgN93X5yiYThGZdqSUY3rmZwYLYpLfOpuM7XT8uqUyyNk55qcPZRnzA1bHH3Y4cxMGcjrYaLfClvsBCZxHR+fs6nfPTpOMd9P8AV1+xIPj9q0l2mVJimYUqrc6LldJPM5OidNp2GJfyWinNlemhRyowxsm41HbGIMZSonLbctAn7I6THp/CG1GcRMmmxcMBLLp0ySy/1QyjJkk6MGNRYd88Mqk0bp0fLBV1TTbMEEW9YvRTuQKSNz6nKhBrAkvLbKFMptmf8ajWFW7NOK0ijKC5pw5Smyf2pwkJTXun0EQp2tOP5KnwyRZDt5IfOj5rTm9USZZVQuQMGyyP+tNJdMlwoGWiMCcX2d6/0WLMh5msFj1+/u7oi2oJoq56iWUmaZJcK5+TGNaXAZaFstKzTMqFmwnkyCKlzQcm9WkkFWD5T2iuHgYhIwgjIiCJjiBjWFbG9VdvqrJh7zinEjdWeXUyHRqVqsALu2IHf6EzfSC//U5/ANxf8/9TX/c0v+/8dqx/c3IpHw0b8Cwfb0UTtKRUZDHVsSqFQMmwkbRuDQT/ZXNY0ygf8fnPgVvutXIqKHioiKaiWNpy1hqLzYlkW282SrXK72MXfSbOhJvR2M7SlF7W4iC6XaY2Od0SNYCYMgByppUKbv6V3u1yb+rci3fV6kXDQb/7+uvigenk2G6acR/FwHdZ06C3n53H3X1az5P3/UKuF8Np+Djuig8OOtAn6xEx1UG8KNj6HSnMjsrC5HUHeeM3H+jUVdtspTudMNbA7qTd1+BXMvodnHslTKIxz7KkD+ENNXL5hauUY2XKMa3/7Oc8/sZxLLlrEAYsiuH2KiedNq3Y2EeGRO1YR7vJy5FGb4rA/wEk/7rifFV+kePrvbu6/bznb7zafVCLD1MgYBxwywGk/HiDgTxKKOHE3AuazFqvPobbhcop6vZsnnxjmtltWctmvt2bPPbuMu8CjFmOxxuoWa7/y8sMTnmX2PBe33Xs0nnAel1LZVttt7HB0cMef0lxz3atM5ZpsP9/DAw/sRVdP3bi6VBClKJ47pMIjm1qlk8t+/i7vLfEQik5w/oW7s2CBTbG82og1TneQ1cv6Oe/sRzj3/7bgoMPUblr7ujm6QqES49zzvuKp5z+k2hhjRu/uBt1QKKo8rEJQLbJ1N87WBA/+9Qi22jGlWibC8bA51PoCQTJJDZ1OAn4HqVSK7h6xPzXjtcUglaSoIbqU0UFBMS85qH1UCxFO+O6zvLp0AtvuBNuF01bMO0/Q5ydTTJuYXKdvLgFrDY8+tZiBGcMMbwhxwtHPccQR2/DDn2xKV6e29zkjSrosHxs2pvnN/w2xYc0kT75yCu7QODV73MD0q9ViuzTN2UO14uXv94xw0RX/Jt0c4YQjt+dXv96eiDuH1+WlWM8QjIWo1Keo1yJsXL85e+/zOxLFGA1FlRxtHlbNGsXTchK2QziiLgqpBj53kseePIKt5udxicPoVft2Dq87hzsYpSEhQ+5kp4tqqYjDqxKgkCmBoxYmM57j1BOfY8nSAFdetCX7La4QCHSTlyM52mByKMSbL1n87rp3GOxu8OjT36F3UAUSKuJqkc+5GJ7o4dij/04yXTMOBoELbLvO7lv5uekv36MrPkTc58DW/etUFMxFLtfBhee8z4LtZ7HvASE6u1V4UcfyiEEb4sv3mlx07mucdt4i9jxsCr8vhtsrPEaZQj5t3PIyfLmCYj2r8bZiynrKeR3WbfNMUTGXljnlao6xkQ5OOO7vfPhFgAZ+HFaRhrUKp0Nt5mKmhnC2dHhJ02ytZ++F07jlLwsIOKCvU7y4FB5vL6vWOrnp2uUUJ6Ks/3KMDVMVAqEoszZ3cPJZW7PT7mU6IlUcjFAs+qk2LOKdXeQzXVx77Wr+9vQSRoc8zI2H6Q12M2fHGoObtTjwwBid0RHC8SDVcgjbFeXCX6zgvkdGGOgt8+tf7svmm00xZ3aYDesSdHbOJ1Oe4IkHXNzwx+fZddcg9z2+H7Yzg+Vx4BCHtVw2DmUdWtx+caWrrP7qS2bMmYFNre2m/5pnbEpbFA/0b0q9NkGt6OdnZ33I48+6KbUcbDc/xLOvbQlNIVn0ftDBR254Pw/clObumz/lRxfsyAHfjVAutvjyPwkuP/9Vfvm7/dl2NweO+my+vdetXH3DXux1WIxaacoI8GJBlkoF49iloab3psGk6Pf/wfH/4vl/yQ3c4sdn7sBPLxI7dopwWMswOVT9NFsq+Bnnkzd7Oee0Zex2eJVzfrIp2VKeObPmMLRyjHqll6svX8sHHxTpm5bgwUf3Ity9BK8rjMc7C9tbNs6dpoqMxHpUA5JpSRNVQU5NMY1tamWLbGWCV/4JF5z3Mtf9/nCiHZ8yve9b/PmWtTz29Ag333o4Oy0ssPYLDz8+aQnztytz090LqBbHTJIgEnGZd6hEPznAvSEfiWwH116e588PvEXA30/AOcGrr5/E7Nl5w53GnaBVF6qgTj4X4P2lbo459s9U65tQaimiP0mDHC0dQuvdBKyQwBD4rCZ+O8FbSy9icDDFfz6usPjAf+H329z/8AFsPi9PerRGJNYiXy9Qq01nlz0ew9Vo8OZbP6C3e5VJIFRrScSg0YFX7mfxZrUw0rIgEI6RzWbwuDwmyppKbCBXqOF1LODPt37Mr//0CfFIggfv+TGxyARTQ0222GY6b707wbnnv0iuuhaHa4pn/vFnttuqiKtWMe3hjYKXRiuhHiCGxzfhmktHeeGl1TTsFey16yAu8Xgr03hj6Tg1a4T9F27FbXfviNP9ET7bxu/rpdwoMzHeyfbbPmyKfX4gnuJPPAQ7fAQDPTRrCb5c0cX3jn+e+Qt6ufXOnemI5IxgKAafCo/EmhXuRVzncqX5NT+9bhjSSvBINBUv1DZO65ZxLUuIlSvT51Wbu1h/thEuAh7xB+tYTjESLZOwUCGVRH3hSBz0LNq+CQAAIABJREFUk6xUOPGkl/jgoxgeV4KbrzqVeQumaLgzDH9h8/BDJd5bMcVk4i2uuGxPjjt2G6b1+qlU1UxtkczlWbV6gOOOe4JiNsy5P9qFBQuqxKN+3n13mCeeXcKyr7ym6O3td39CX2gtdqPOZMbHiSd8yup1OQ47NMoF5+3O4IBKMTMMjztY+t5szr3gadzeId596yQG+9OmAHDp0ixHH/kiCxfuw9XX7ETUmwGfm6HPErhqHVzz+xdYttzFTguL3Hn/tqbYSAs0uX6F0FEc1xMKU8yoYVyOMDnoPDLdGweYcbFaNVPgqYV2y+ugmvZx/AGvsGzFeh5/9jzC4fU4vQ0adoC1q/1cc9kbfLByjM6gm3+/dwp+75emlKlU0+cU5qqfJnn6+Typ2jr83ik++uhcUuNLCfgCFBoNzjjtOb78IorP7mIg0sNVN4RYuKjZdtNrHrOK5MuTZFIx7rg7yR/veAunHeaA3bbk9zcMEAtPEIt2m2tBiKpyuYDH9pHM5EkV+9ljj3+QrDRYMHcaf7x5HvNmKbWVMWKR2xkwBWT5fNKwy3XtuN1KTPlJpMq89M8S55z3LFvOnsMf/7IL4UDduPCqjVHCoX48fjG2R/E7Zhr2ZstVwxeMUswowaGiOyV1VA5mmWSHFiP1UpFyWaWqBbw+txG+7JYWYnHSlTRDwy4OWvRXqPfwt4e+x7d2KOC0slTKOdMPmp7q56rLVvL886s48zw/P/rRztiWmN0tww//wy2T/O6GdSzcMcwfbtyZWQMurFqDRGqCULiDWDRq5khTcljVGaLH4Lemkj4u/PkSHnpiAstKcNtN+7HXbk06oy7cQhU1ZRbQwl1JDNv0K+g7klnEsvRu6Ge/3R8hm45x20N7Eu9dyUDH5vg9flYOfcHoyCYcf/xTZBoJtpkV4cWXD6erM0+10MNbL9c47MQ72HLWdJ5/fhHRYIV8KoflUcpOjO0Bmi09JzpMsZs+VyWclFqaGM/yh0uHWfmxl+vv2oZN56uDoIk35KVZzpLJeLn79jK/u+5Nrv/jQRx6eJ7OuPocaiYeL6eHugB0TlPM33DB3T5sr84p643xRAsuUx6KzkTih6rYzWHShdViDY8Sg7aDpnoChE7TnqgldmjYpGKsVpl0Zj2WpWeYB7c3TjAUMTF5JdtUBiux8b8Ofb0PW7bm3xb5TN6UdrqDEdMHoNi9OxgwPQ9Gly3mKVSShGMxw882ln5Hk6aMH1ocFNrlvNWa0EduXBJr5TNVgkMpo6CLViVJvpAmFO2DipdmM23Se8KIiecq00K1nsejzbetObdiUpMSQhXfF7osl5zAr6KvujjOSqfpQ1DhYNM8l/V5FQ0qS+WLEAiJk6qiYRmBam0OdFUu7jaDX8gzbdx0rpELV0kd/U46+6L7yjDjxby1sCN7fqMzfSO9/E99At9c8P9TX/c3v+x/P4F1y+5u9fXIuTKFx6lImyLS4pdVqFse09BphEsNsa064c5OqvmsEVXNAKNdqsRVn8c4ZJwtxSbFtpPw18ItYU8uHzUj2hqOS8Z94PSHsQmCQ9GdrIkMal1otpcuvcjLhjfZrBZxaJNuYt41itk0llohaxWDEmjoxelWe27VsAC1ddRGPZ1psOJzP088Osnf/vYWlabcD+MmFt3lncH1f9qfbbZ1EwjUiEQjeJx1ytYYjopFIRHj8MVvsnpNgfPO3JXv/9iHJ5jD41IBhofUlIfvHfECnlaFh/95FG5/AZ8/SbkUZsl7Do486iFyDS9dPptHHjyAOTObeLwtWu6WcYSecuxrtOjj1vtmMm/eEDZdJHJdXPvrNfz1rx9TVuGJ2pibIcN7asq9c+K+XHjJfPyeCaymIPRxag2VUihbq4jxppx9+jO8/JKLiy+bz4Jts+y024BpEx9aPU68cyZXX/kCDzyQZLeFHm78875EO+T6dBnnVT6RYXwcDjrwYVaPOcAKEnWkeP+9s+jplZuhbNADaiRVjDwailIqTufYI5/lnQ/HcTmCzJg2yoN/PZ4ZmwaNo3hiosKhez9DvjiTU06P8YvLBwxXqVq2TUnIsk8c7HPAI6TLEkddRNxqQh+mokhRs4nX4yMWilNMjnDLrUex30FuAsE4E2PDJrqq609xopJ4aSrp0VDpcBier2kSdjrNhl6xcdsVoZBL4w3YZNJlwv453HzDMJdce4cBzTeoYNndOAhhE6LRSuNwZLDr/USxOPH4GD+/cle++irEtw9+hsF4D7+9dYAFCyK43BkcrhrphJtPl5U54ZRn8NUDPPrU4czbpkwkGsOSi1sHl0aNUs0ml+/g+MOf5T9rimSqcpRmuPaKPTh4fx+dMYtQtNf8XE7NZa1ennh4A+de+CCFqp+mO0JdrcOtjVSsJh2u2czocPDp2FKslh+fI82H71/OwMAU2FUsu0jLFlIhhcM4nH2GCCamqz6zpr5uK4TDV6CZlzMryKnfXc5Lb6/n3LN2YdddasyeHaDUbLFuY5nnnqjx9BMjTGZKbD2/ymPP7U/ArUNYg3RhhLHJOBdf8BlL3s8xLbIlQ6kl7chwo4nbspm7uYcb/3gy221dwusQi2qS1GiB1ascHH/0x8zo24SrfrMr7vC/6OiIEemQ67PBi08U+c2vPmTOlm7u+8cOeD1qwW3iC/ko5lNmAWMYoy0nuULZlP3oQGIaWhsN48CLdvRSTmWoNlRKMYuf/OivPPPCOrKK7baSuBybUyEHzSguqbRy/bmaWLVxjjtqL/5w0+54XXKJlqlU60yMdXP26c/z3gfD7L/bduyx42as+I+Tx1992TiNbf9arvr1YSzax0FntI4r5KDR6KRS9HH33SNcfvWr0AwyZ4bFScfvyuplI9z35HumQXm7BdO487YTCHcuN5HPfKab8y9YwtOvrGez6WEeuPcIusIpYp1OspUa61f38bNznmZq1MlOC+PceOeuBELjNGoFPCEnjpYikWIV+tVMQ800fZcIhEOUc2mTFDBIE6cOIl6DGBALuVWPY7lLZKfiHHbQY3y2LkDBWkOnZw4vv7qQefN9OEyRW9agBiSG3njVEPf9ZQ3fO2VLDj6xQbns4FcXfsnqL0Pc/8QOxDuTvPnPPH+4+l3ufmwxg3NGCEfk9HaZ+HaumDex0kK2ij8SpumJ8eE7CY498g3GshWiLh/zZ0S497EdCEeKRkQPqtlXzrGag3orx+jKLdhv0ZPsc/AsTj2hiwU7dJDJbiSZDvHMc6Ncd/1ymq0CB+zZyT0P7oc3vL5d2tf0YPkkoip/WaWaz5v3k2GrVcs4PG7shtVmbFo+MpUp/nzTEDf8cZzF+w1y3kX91MsRLrhwCe8vd3HUtzfhyis359P3cvz8x29y119PZeGek7hUbFSbolLP0azomvIZR5fEv0zFx2031LjuL0/hcFmEvTbPPfUjdti2aN59WoJ4WypGSZvmYx3M335nI4VigFTex/ovRvl8hcUL767ikD3nctbJ+7J89cf4HTbbbN/DltuU8LhTDK0Z4Nv7v28WcFf8Zg7bbJckKndTdj2h+CasWRnn8OOexqqneObpY5g/N4Xba1Fr5Gi6/djlqlm6hlQAIptzSwfOFgWTJBFXu0ml3m5ZT0z5Wbc6yHdPfsU8879/3KacccpMor4BVm/McP6FL/DVuvUGXbHlnJk8/tTJxHwTBFwWE6kpBnvng6vCyGSJq68Y5e9/X0s45OCCC/Zi3hYVQuE06ZSfs09/k3UJRdDh0AO7+fXv5tAbjhiRYDI7xIahGPvs9ahp6/71zw7nO0ekqXuTVAoqc8vz4Uc+fn7B5zj9Ezz14mJm9It53ZJ2YspOhJAx94nLj9OrRY00AokRNZxeHfAVX1VxoASdvPlsi8WsQafIJaqSRCFeMHxsh4lbuwzL0jKFTeVCyiyj8+kRvJ4BqraD66//khtvXEXVKnDQLltz0aXzcThzPPPkKNfe8m/KJDlkr2245tr9mD3Dg0MufkqkUxLXBznlu//i7fcy7LBdiNtuO5yW9RE+xyCR8HTe+3iUP9z8KS+9+T777jGbu27fle5YgxUrm+x70INk8z5+fMp+fO97EWZu6qDZsNkwVuCl1+pcevmbdMVdvPryCYQCQ/KXsnFtHycc9xL77r8zP7nYj7eRoemtElCxVM7NO0uc/OjcV5k3J8BTT+2B27cBj1MMWhd2S8txy7gxhVSoN4RekuPNBJxxa3HisE3ZjNLIhjOKxcb1Xr5/0HvMmhfn2tt2oCNeZnhdgWCXnK1Bnn1kkl/94VVOPv4wfn3TXKh+YRyxJRVyYnH7H0d4+tE8Ll+MyYlxLrraZt89B41DOVcIcc8dae6+Zxm9PVUmJqo8+MBebLVjloii/XgNkqFcTlAtD3D6D9/mxX+laTlGOPuUAznzjBA98YJx4mphrFSUQ6JSWX92hYlMjEWL/kmy4iDkcPHcM4vZcl4df6BIS9iPatHM3j7xhVWIquJKue2EFXIEWbsqwuID7qTV8HPvQ4vYZkGT9NQGJscz9E3bjFBMxY42QW8H+NI0ShkaNdvgjpT0qDfEhXeY61nXrS8UMMKq0DrtEtaywXW63N1YDS9NT52JjTbnnryCz5cN8Zvrt2C7XYLEog7K1TL+YIyxkRA/Pv1Vli/L8/TrhzPQl8fjEp5IzGqLN171cOpJb9HRZXHvXw+ku2MjLnHoyw38cZuAN4rX6cfltwyKplQRL1wFdVF+cMpLPPZ8DpG87rxtEYt2l25fod6qmXSXy+8lOT5JLBozIqLT8rRj9y2LFSsK3HVzhdffWMVDDx6CN7CGYCBoXJfOYIQVywPse/DvqNtu9t6xi/se2JtIUD0NAyz/pMJeBz3KYHc/f398O/yhMbo7ppPPlogGu3EG5H4cx0LFR0Fo5A0OKl9OQb2fs49+jfF1Pm68fyF150r6BoLqiTQJEoenj99evZqHH9nAjguL3HHPnvg9RWP8kEjXZsi7DPNUJYT6xx8MkS+WSaZzppRXRoNSoUhXd5c5F+kMoZlIblYl19RpKse0JxQ0Ts/C5KhZAqnISgWDPpcTV8A2qQynK0KzJhRPkXQqQV9PJ4VCzqR+hEcT/z8ai7dxSGbpKKFXaTT1LMhVqhksbxjzwheoZLTazBt3r426FxTLbxlcjkpehdmSY8d2eqkUVATbNtOIm2/47kKnlVMGo1UqNoiEerFsLbDkIm0Yh7XToTLKPC69l3ydpqzU7bKZnBS+RiAiaaAuk6xQAsUdDOE2SKQ6ydQUkWiXYQubd70wUkLaeAPUtAALx9oYoHKBdEYLD9sI3RKz5bLv6VYZnmI+2hHVyeSydPf2GlSBuktMj0Zk7290pm+kl/+pT+CbC/5/6uv+5pf97ycwvOL+luLwoagafsWlE6i8hTcQoCoGn/hcDqdhgdXrFVMOpQNEd3c3+XyRYEAbvTbwXC6Ohnie4ZA5lCpuKii6hgPT4uiOYCySmohN+ZOKStztYhYN1NV2u6uaclUKUS6VCETbhVGNcgFbDKBawXAkxVzUxlcsWNN4GwiZlnAdarLZFq+8mOfsM97CYcfwh9fjrkXYYn4Xw6MZhoaLpBt59tltE266TUNdllZ5AtsXpFpoMLY2xA6L/kbANY29tuvhrkfmY/vG8Lj7yabrbBwrc+g+T7HNnJlce/sWzJgbwGn4RC4euLvG+Re+TjHso55Zw3WXH8HB+zeYOTtPajLEa89HOeOim/G25nDZZQdzymm2YWHttfBBxqa2oGHn2GKmj99cdzRDY8tYtdLmjze9hJsObrhxPkceFcYrRmZWkeoYLr/HDL6FopyUz/LuUge/uuIQDjy0jss1QcAfINId4rNlo3z64Sac/dMn+clZM/jVNdtiuVKU8trqWtgOH5bVy/nnLuPOv71sPvNpHRavvngi/b0u/N02lcyUEceddReF4jhfrY2w74EPkW8EsBsxAlaDW2/dm75pQ2y/9baUSm6+vWgJuaKb7RZmueWueficRZITTmxPhUyhhz33uZGRqRJb9O3OjTcfQi6bJDHe4L0PP+Lo4/Zh1owBlr77Mgcf2knTXks0uhk1ORgEy5csqObSpjbDLWMoE4MWq2nalSWsihUmV5iuY6eaR6liNZ0kEk3WrFL0vJ9XX13Fq28tI5EIsOyr9aYQ6qhF29CwVtPTMZ1Zg14OWRwn2NHg7X+F+NmPlpkB9+QfePjJ+TNITo1RLieJRmbx4mtwyS//pVoc/vbwYg46xEWz7MPyFKEk1rCHUqXMK6/bfPeEt6lKfGsFcNgJzjx5IVdfNRt/5Esa2sjXxZv00BI2YaLC+JiHN99cDc5esqkof7jpGZJND4PRJr+/ak9WD42Sr5bp6Mxx5pl70aim8PWFKKVG8Yov2SqagbIlgdMtzq0xdpi4WmaqRd05RtAbp1Ru8cvzWtz9xGv4vSH+9If92GNnm7GJPG+928PFV71Jia+wWzm+e9jWXHz5XLq7LHzOAZa+XeSXV3/M58tsunuT3HvvaYRdHlYtH+PzVcNcfePLpiTD743w/Au7M38zRa8qhKKdjE062Hurl6lWOjjtVJuFe2fZceetDOO0aTt48+UufnrufZxyygH89OIqMR0CGorlO3Hqc9IzpCFeV9mwhfVMERMsmVAM2CLa0WXYmtTV9SAsR51iMUQ676ZUU9O6zZNP5Lj+zidNKdX9d57GlrN7Wb3+bWbPjRALeQiH03jcLXPPphJBfnr2O7z27gR98S4effxYypmVhu08nrC4+rdv8+8PN+K2yrz+yk+ZMWOKcnMdhYKbJf9yctaFz1Esu7j4rMONI8zXMU615Ofyn0/wzHuv48DDVf93OMd9v0ZnTNDqucyedRnl6jw2n+Xiggv7OWjRPKaydW69ZRXPP1dj3fj7JoZ+yw0nc/yJITwe00pGIZswbgtTnOfxG46ZDi46QCjap1Iit9uFNxikVau0BVgJ8B6LbMLCG3Dz6EPDXHrFMM5AmA1T/6HHNY9LLp7HnvsnmbHpDEqFSWJdAyoH5pZrv+SW61ay1XYR7n58f5Z9sZYnHrG4+75lHHdci1N/uBnPP5zi2X+Mcc1NO7H1QgkTY8Sj08jnEvh9QWr1KTKZBH3TppNM+Xjo3iluvDZDLOBj9qxOSukKl14fYIedQ3iEVBMnulGj2nAZ384Xn7k45NB/UqyH+OX5uzG9Zx377Lcl9z+7lGdf8vDWm+uIej7n1eevZvqM9TjtKnbTR13lax6naTqXiKo4rtxzKu3QEtG4oZpeKpUsWAHS+TT/et3FpecNceklBzJvu09IpuJ8/4ePk6lEiHnK3HP7/hQyFX550Sp23MPmz/fswvJP/s2MmbPw+JXuqNEoqADKIhDpoGJFOOmYl3n89Q+MI99FkVee/hnf2rKOzx8xMXHTTy/modAJJaE/QpTrDdYOj2JXZ/HTH33CkuVw0ndjXHzOIJHuHOHufiaGRvF7IZ+psHJlgMOPfoOg18+vrt6BXfd0MLRqmM3m91Nv+vlyORx+wtO4rRLPPHMcm82aIh7xU6rmjWMqmxgzSRbde1rIesKKX7bIZOTytg26paoiHa8DX+cMhr/Ms2jvPzOc3IZ41OLxRw6lWhhjYybKmec8QK7wCfHgbO768xnsuFODeFiR+grlWoFiVmKhm5VrPBxy0MvGLXTxJXvSHU1xwAGbEQilGBkp8+Jzbm74/TuMF9NsN29bbrl9LjOn2bhdJVquHMXCAHNnXUXDMZvjDu7k+usXkCrUeP2VDznqqP358KMQRx31JFV7LR9+dAaDPTk87ropu5PI5XJZZpGgdE5TpT56pjT1TmqXTiq2K0Z0uVDCLzGsIQyLysNURtQ0YoIKVBxacDSbJi2iZYZQPMLrhEJOUpMZIhEbX6Cbyakcleps9trtGjZk/GyzxQ6c++MwPXEHz7wAt9yzBIdjKU88dANbbJWlK/71glyL3Mksy78Iccp33yBXT3LXn44h4F9H72CLgL8br8fJurVpkqlNuPyiL1gz8gnPvXgiHZEVtJpzOPy4B1g9VOL7h+3LeT/rIxoR/qfXFIet+srNUcc9STTo5tV3jmB6f5FicZTRNTM44ognOfjQXfjJpSWaqSnCndOolcp4/W5efaPG2ad9RDRW4J8vH4zPvYZoKGhcq0JAqSwnEAhSrYkx7TUFXxInhDsRikpN6eFYtL1Ed8ix3aKcnsFpR35AtVXmloe3IRweNskUT7CNM8ltGOSsMx5j5z1ncMbPpuP1l8ilJfy0yOQneeWZCI/cs44DDljEB0tX8svfbgvuVfhdddatrXDhT1eQyXdw420ncNUv/sru+23kqt/uaYR26m4K1SyRmJ9CLs5VV37EfY9+SLk5ylW/OJuTTvIQ9uUNziakUtCWZdzIuk/cXi8bJ4PsvefTjGRaDPhncc99OzNr1gSRcA6nHcEfskynQEb4qUBUpGoy2aTpP8ARJpmI871vL2Eq3eCZlw6mXP6cvo5+I6Z1D0gwLFArVcnlVfC5gZC/i3C0l0Iy0+b96mexPPjVNm8LVzFFNBohnRZ6I4zb5aZqi/lsEQhHGBv6kmK6k2MOfoPddjiI0y8NEo+7cHqUFGtSrnhZvnyCm/7wPss/G+fJ57/NtMES8Wibo14stsiOzWXR7vcSiHm5/aGjGZiWoloK849Hl7PDbv1svqVFJNygXBz9f+ydh5cU1fq1n6qurs5x8gBDFkEEwSxiQFGMKCqKERTFHDFf9d5r5poxoz8VBRXBHFDBjIpiQAGRHGeGiZ1jddW33jP3fv+E6mItFrqa6erqOufsd+9n4zWryRUTWEVx1oZ5f3GKSy7+XpUPPv/0ZI44NInP1xPnFna7Kk91exR/VwrPgpF6Stk2djbvIl41koP3exbNamLWQ0dha22Eo35crhgbt+/izYVtLF7yC7qrlTNPHsG/7xlNXa2bro4K27e6OPqo9xk5bDyXz+xNrwE9YvS859/DSpWYceWeNA2UkifBa5jYTlo5RKWczjR78fS/2nj/zQ2cOcPLUSf0pkIn1VX1WFaedFrn3Tc07rtvGQcdrPHwUwcSDkmJXU8Bp/Cbo9GYSmSgSzupIKJcuIJiTjEpZlIqGeTz+Onq6lLYAImvyz5PzlKCepBUgeIXS+TdluJUKTvNkMhnqa6uVw5R6SMoFkXc7q3YpthZinL2wlZonny5pPYIFMVRL8NooeVUCIUlcVJWr+0XNFqlrNybariUzeKRzoVsG7FYdQ82SBcBt6CwYN6QoMTSaoghTlbht5ZzWbwKdWarzgTBzzgi9GslZbLRxKRTKPSI/14FX8XJ5FXxr3QcVAwfLruiMAqpRCdej0lIShqFQKvJyE26OXq6QlLJLjzennJdcYhLskAcrGI6keU+X7bU91TKQeX9yHk4m88TjVRTtCqUpFNCjCCmqb6Tsq+S1KQcawVvID+nmIz8DRP/1pn+ll7+Ulfg7xv+L/Vx//1m/3cFNv76nBOPx9RCKNGRXr17KYC3NPDqwt+U2JEvQLdqZfT/182aU9NRtTEUgLpEI6VB0SqrxnNZTDw+P4GYvK6qKAdBBVgahjuqnFyycOGyKAk/sZBXkz/D5etxf5g+1bQqbSVqSmgLf0cg4rKQ5ululybfGJHq3goKnk+l8UrJimLh5cilbW67fi2vvbeakSOivPDitZRTGwj6XCSyfs47azGb2jZTqFjM+vehTDk7SCwsDeWOcu0u+6KDc6avoLOU4KChcf7vhQOpa5CyAJNMSiOb783YA54jaNt8vfIsahpzKpJWtlJ8/Vl/Tj3nJYqODzcGQ+osrr2mD0ccJ+JZEx+86ePi257EwwCOOjzCI4/3RSPI2AMXkczVcdPNB3D6qY343F3o7gqpTJgfvq8w8+pFDBiY592PJmN6tuCqNOAyS6pEQzYKxZKHG6/9lbfeauaaq/bnhEkWDfUGIX8dBauI4RnI8Uc/zbJfS5x6vMGTT5xMhWbkHBgIhCiWK3R19oh9v/y5RfFX9xnam8XvTsXvSeMKSMtnXsXI3WU/Nm3s7OzH8ScvZFung1GJopcMpp2xO9fe2ItwvIvWbV7OmPwhm1qKnHfW/lx3i4+gt0u1SutuLzt2NjLukKdIZctMOelgbrmjL16viF05Av4IgZBEqXL4TCms6qBcaSNSPRDNsSiWimrj51dOH0U4+i9Y31QDAHGWCZ9KGmxNw6eKbxSzt1Qkmy0QjdRj28K2k4iSHHh78eB9a5j76u8Ew0Ee+MfhHHKsbEjbiQd9BKMy747z+Owt3HP3txhOH954fQLDR7XgqjgY6LR2JVj2fTVXzfxRuYUWLz6T0SO7FF5DD+ZxClkMO0Brop3PvxrAuTPeQaOeqmCIzswvmFqO776cQb+BWwgGGqi4kpTzOpolr27R3dVBKFBLImPR3lzPKSd/zI68zr57acybsy+GaeH2eYlV5XGsEi4nruJWmsvEcUJoepdqcxWxQ4YgmjjUTQNHYq5aHdlCJ4Y45ooV1v6+B+OPf5qcXc3xB9fz0IO7UaoUmHbuan7c0IJDC6N3N5g37yrFrvN5bIoljVm3bWL2yyvQyHHu5LFcfWM9sVCUth15io7Fh4truOehBcioZfaDZ3H6GYINWYfPX8VPP5WYeNx36CWbm28YxcRTffgCGp0dSQLRELfM/J23P1nHnkNqWfTevoTcJeWoT6S68UpTrF8iZlLY4FPRXRHXxREmRW+VokUmlSEaj1OUZm65X6SYw21guvxk8jrdbVkefHAzzy/YjuYUefXVUzloPxd+dxLNFAeehlsLqYNo0dJ4980urr36Y6Eictqkgcy8YThW1sWPyzbh9pRpK4S5665vyeVjTD4xxkOPjyYYkLKgJJNPWsz3G9M01AZZ9OIx6IVuaneLYOUd5j+n8X+vL6MlkcWtp1j29cUM6gupfJapZ33Bjz/A4L4hHpszgPV/rKLfgAlcdPE26FoPAAAgAElEQVQHbN8ZwG2muPKaPlx80TBq42XlmBFWqtyD8iUQN6EUwEhMT7irZXGHGIYaSIibQ+4PrZykUinhMnoONhXbTzarccdNK5izKMngAb3ZtvNP3FZvzjytiv88uhtWMYXP7yWXkVhzgO++MLhw2mKG7b47Z0/VGTpyOGdNnoddauTAg8IcsD94KoN5+OFPmH5VNadPG0B1tZtSTsPnN1SpVrmcUYiZdMoilY3yxit5Zt3zM73rK/TtF2H5d0kenzOawyfU4Pa0YYhQ7BLxzU8mZ1MqxfjXHet45dVWQpEs854/CiuforM0mKkXvYhR7uKKi/tzwUUj6D9A+KkZtLJXcRc1b4FKMalipIFwnGKugCcQRtpCHPn+lMQplyGdKlMoO6xfG+bMU77koP0tbv33GNb+6eHpF5v5duWv+OjkzXnTyadMrrj4G449KcpN/+xLxC9ChVe5a1VZlx5WYnpK3MmWxvIvG5ly8T1UrAhD+odY8PqJDGoS3I6JK5BBczxogsGQtVoXAdJLa1sr4eoome4qpkz5ju//SHDGCf154F99CVe14vFFJFSqCuhsy8vWHSEOOfgtVRz02twzaBq8679N4UlcWg35ZAP7HPkUAdNiwcKT2Xe0rYoCC6WsEr0MXTAyOZUQkEO1xG+LBauHV1oqK1evFHzI/dTWmcB0x1jzS4D/e63Mh0tWcMd1x3HYEXGumLmUH37/CSGRnzd5D66/YTB96mLqnkzlthEJi2hl4TIb+PqrAKdMmU111OHVRecQ0jupq5JiPmjd1cHadXl2tfbnxnvno1UMnn/qTPbeu5WGBj+ZdIquLi9nT1nM5tYQcx49haOPTNCdz1EpmGSL7RSKB3DM+FcwfV18uews6uPi8BNEgxS8OP+NkwaVW1kSLKpcKdOshsJSEKM4e8J7dJvkcnmV5pGSxaqaGsWylsip2LDEJZdKpYlGpWldUjx+CuksjpPHZwbI5RNqXZNYbqlisnJ5hAsvX0xn1sdVFw5n3KF+rrrlZzZu384x46q4+eaDicfaiIY96I5GQXj5RRe/r67mgrO+YEBdAy/MH8POnR8zeNhgDH8Fr+aldWcCl9Gfyy//jp9+7+Kaa4dx6WV1tO2qcM7UL/ljXTtHjq3lkYePoVzaREOvAWxb30ZHSxWXXPArAwbX8cxCweJYisO4coXNGSd/zsDdhjH7hd2IerMYphSypUmkXLzzdpGHH9qG19PCvDfGMmy3ItXxKMnuNtwuA38kpJq8Xabw+DWVNBDhWdI5IhSJS9XjDfcM8pFBV5RUew3HjHmKZLqembcdwD4HyvofRjNtQkGdrh0FtSeN1xp4Yz0DfEMT53kew+PmrddTzH7gQw4cdTTvvv8F195yKKdMbUQv6Wza2MFV01dT1jwceuRg5r70JffdP5rjJwkKQ7i2PnS3ge2q0LnL4L57VvHCq3/iaCYH7dWXBYsOwefdqXiT5XwSb1BKI4sUMgUx+tGeCHPUER/QmtaI6D7e/+AkhgwsEgylSCUTKt7s9UiSxq9i8sIBRitgSHJCBKtUI9Mmr2fZL808+8rJPP7ICwwZcACJ1BZOOPYAho/K039glkJKIxR0ky+24gtElGvaEuSKLoWaIhLKYKDw/0uyIlXVaj0VrJIYGNxuD7l0J4ZXQ7N359RjvmLDpjSBxjSNDb3pam9j6ODdVUKqoaYXa9ZuZXPrWl5bcCQH7B+hUpaCSXmuu0hlQkw5eQmJRCOj9u5HIruWP9btpC6+N+nkLyx67wLqe+1C6otKeSlOlbJP4enbfPmNh6nnf0TQW8+Lz59IU+Mq6hoDeAM+rGxanUXyuTzBWJxsOqkE2bKVJRKpZ/NmnbNO/pyurhjuuhQ7mjtxGxYBl5+S000q7yLg7ubCC8dyxSVHEY1vUHH2csVPJhXnqKOeo72tmoZanbZ0J8WigY9qmhpNnnhmFMP28mIjUXIpjCsqhEMFD9lklkf+2c13S0vccF8vDhkvzw8pYuzALucIRfvw89cx7r7ja86/eG9OOANS3RtVua10UQiPPpXK4PcHVPu8lFd5q2t7BEJ5pmhi75SEX0X1WYjVWJ7p4v7WTa9in0prhZynRBD1Bv0kmrcrN7gnGFNmmkAoqMqqhEmaT0iJo4E36FXltTLwkP9HCs4yuTxOMaPcmcGqanTBmRQKWAVLOe+R4sN8FsNvUspmefmVeVxw6eVQ7iCfTquiVFxuVVSreMqOC90RHqmhipJlCCUIB9mXiFO6IGcOLaCEUJlniRPXLvfE7dPJDoUOKuQyAjnGdIcUO1XzBRQXtlLO0966g1g4qIRcKfNSnGbxwIrQ7NJJpxMYbheZtDCQ3bjdLjW8kWeOOFY9gWhP3L+QVY7gQCBAOiOuXq9y3Upvhyiw8jMXcjmy6TRen49QNIZLmNy5ND5h11ed8LfO9Lf08pe6An/f8H+pj/vvN/u/K7Dhl2cdcSrJAuMP9AhQQYGea5oqg5LYaCqRUnENWdCqqqv/y/vpEbMKhR4GjikxFWkntgtqEc5nciryFAiGsGxZ84XJCp6ACapcxqXiI44YPFw58uksyWROlTVJa6XtSCFMhUAgrOJPiv3kFlhPmmTXdlU2ZBghxeSU+Le4SUIhaXj2kGx2c9Te39KRbuXD76ZRsVfhrjQTNoax7PsNLPsmwPw3l6lG5/vvPZTjJ0Is6qbktlUMxcrtzuj95rEz08lzsy5l4qQs+VwCxyni9tYx/5U/efSBLsUEfPrF4Rw+vklNkA1fkV07RzHm4MfR83WKBxp1e9hzdJIrbx9Jr35NXDXjez77diM5u8B5px/NvQ+FSbX7GT1yFrorzvMvzqA6toGmxiCZTAfeYD3r1kWYdPoj1Bj9eeblgzngkAI+1xDKejO72jrp3bgbGzbt4NILP+KnX/y88NwJ7HtAgdraRrZs2URdfZgNm5K8+Gwnb7yaZMCQzXy65Gose4faLIvjuFTJk816OG78+/y8aZvi5o3bbyhPPTKeSCxJdaOXQsFR7hq/5sOyO/hzg59jTphPIlujypk8eNijt48jj5Pp/V60tuSZde8qPlnaSV19maWfTyUaEtanh3Sukx3Nfi6Z+hM/r+tm1q3jOev8mGLxCkw+mcjS1LdeHQ7ikd6iDoHejS2SmOy8hLWbSKjJvGo0l5IqrxRbiGxQUS2pcl/LCbaro4Pa3k1oFQH8y65NQ0Bglaw4ZCxKtmxu+/PYgy3c+cgSTHeGx+8+iXEnatTUhSilS/ikAMWu8N03NUw+ZTExrZZJZ+aYcdUAMl1SiuYlHDd5Y2EXt92+nVjc4qNPz6ShrgWXLm3SIbCEQxakK5Pn2GM/ZOUWh7Gj9qOpKcaC9z7Cr1ks+fx0Bg9uI+wbARGDdFsrAeHbljvwuU3yGWFjVrHxD41TT32X1a3t9K4x+PCN8fQdLM2sIkp14BK3jhlT0VRxSclnLLXvqn082a1wDuKwEgeCYQuqI04g3gvbkhIpL6m0ixMnfMaKNQFG9o/x4vwJmJEOppy2nt9XbwR+5oslVzJ4cJpIUNhdDh1dHTz/UID5r6+inGvm5dcmMnKMRVZYX1oVpYxGMhtj4qTHaN4R4LAxg/jnvQb9esfxhUy2bDc59tCP6NUY4YprBtGrV4aR+zWRapMYnIuFr5a5954PGTIsyguvjSAWMBTT0e/3q8eZaiOvqZUWPRAWokueL2Xl1JBSLdlsO/KM0sSBmMJraKqB3rYEzSBR7DArV7k4/ZQvaejr5u77BrDnbhWq48KO7afulXLepfAcXbkSi+bb3HPnBs49dwyXXhEnFF2DVamiNtaPUqpMsuLlyy/zXDD9I846tS83/CNC/wG9yXT7mHbOQt776g/uv/t8TpmYx2u7CNfHcAcsdq42eXluKz+tyvHNd8uZP/8YRo0oks55+GlFHRdfuIArrzyYY092Y+d7Mevun1n89W8EPJ3ced84TphYg+mUiVaFqCAxRnF6yJBCOMouhVaRKGApmfz/PDpp/FUFexKBy7WTSrdjmnEwdTTdj9fsy9xndK6/7WMuvexIErsMXnz9DQ4cXc8Dj9dQW1Mh6DfFI6O+o207G5l83PvEq4fy6OO7E63VuGLqdzQ1DkfT27j02v6sW5XhnjuWcMcDIzjoSBPI0tWWwRSsh24Ti1eRy5TQ9Sp2tNicO2URlVITTz51Ec3tv3HFhR9z4SW7cdkNg6jp5cFOtuASh213lnC1FJUk+XWlj+NOfBp8g7jk/L4cvF9/Lpn2A8nKJo7cdwj/eWQg/QaE8QhuptyG5o+DEwZhYhc6lINHM4Og+6jkZbjiQbdtEpl2YnVhOeOq9S2d7MWhY55k9/71PPXC+ezYlub4E16ls+Rjvz0jXHl5NdnuCA/dtYmLrx/BhJPEeSvrVkKlMoQtqds6mlsOiWWaOxN8/K6bq2/9EMtxqI2V+PiDC+jTsJVQJEbZFpHJr1jApseDUxKWjq6cnaZvIDs3O+yz37O0F3MMrK1lwYvj2GOkSdEWDIbwTmso5jVWrN7BMSctIoiP11+6kP67W/zw43ImnTKB1u0S+Ywy4aQFtHdsYsnSCxk4oJuQuHcqUjBWwO0qEYmE1JBGXPwS4RaXTybfTSgcVHFSYUp6o9VUCiW6E4JNCTL7iT948IGNRDwDGH1QgA8/+40Kazlj4jHc+I/BDOkXwCk5eP1VyqFVKW+nXNEoOw0sWgDTr7qdkYMH8sLLJ2JaGcUKjkqps1tEGzfr//Bz+vR5ipk9fcph3P6vvipaH4/3o73d4eEHupizcAXXzxjMpZf0wh1wKye7GMI2bGzk5OPfpL5WZ94bR9Cnvowp5kCfgV3MKddqa3ML9bVNdHbnqG+sBz2nChy3btqkXInhaFiV5ImbVcRAYYUWiz2usWAwrA7uIpJ0dSWJVdcqAVbwNyF/QJUUJdOdRKr7/Nc1puPxamz+08NzL27k0Tl/csAe+zBiRD1Pvvo8I4Y2MufJyfTu1U0gmMEt/7o92LpDMq3xyWc5Lr3oXYY0NXDeub2pDnk4/Oi98Va107G9g8Y+I/nl95+44ZpVrFzdyXnnjeGamTKIC3HW2b+y8rfNnHiCjwdnnU65sJWgL04+U2LpJztY88tI1vz5M3Ne35+quKWGmt1JnUsuWMnyH7fw4uuTiQVb2XPYbhSdHMuXJ7lp5ke0bLZpbNrFgg+m0KdWeIcF/OEAdjGvmI7FXE6JU8K1lfLQjrY2fD6fGuQbPh/5ZJZiySYYsyiXNCpFGd7FmHbmfHY1B4j4Auw/romDj40xYlQDLm0TIb+HtsQ6ejfuiV+S2naagEfazk0Wv1PgnYU/MnnyGTzx2CIOO3oYp0x3EzID/LxiGx8sDDLhxAP45ot1rPppPY/PPQiPfxMVO0nAG1F7XYnB79xRZuVvdcy44gksMtx49TQumh7DY7SpwpySYH88QTw+j3KfdrS1kivWc+Ul6/j4+5+oD+t88eU5ePQWIiERl4r4olHsvCRzPOq9esLCFc9RKmZwOzqJfIjpU39hyTc24eo8nZ0SSdYo2luJmkGuvWoUx56QpF9tf0xXAdsQgc2nUAiC7/D4PehmUBkTdMdGEy69XVL4HKssQpzEWiSyXkTTbDqyKSrOnowf9w7NLTp5p4hHplpWSXZe+IAGXx3BcJxgRGf2/+3B4EFSAJdRaM18Uadg9WbfEXPIZPuTIUHIrZGzM4qTHaHEvQ/sw4SJPgzbJBh0q8i6DNTzFYc/1kU55dS36M62cv3Fo7jgglriNREiAT/pRJeKrDcO20NsnlRsYZubal/Y2pyis72G6WesIJ9roH7YVtb82qxWrL69ovh9Kc46Zxz7HdqAbaSpihcxXBIjr8IbbiCxq4pRo+8ik/Ux+cR9yZUyfLzkWzX4CnlS3H33vpx42p5ouvBwxLkqZgXpZShimg1cdc56ln8vqJ8TqOnVSb8hDTRv2kxUXO1FF+vW9OOC6fPwB1p5493JhMJt/0WuiTPepqq2oYfzLWb5QpHmXe306jtI8v1KUHYqco0FV5JXQy+3z08unVVrvqxv4raUdJvwTwv5nj+Xki13uJG27RvVwDgciijhsKcwy8EfrVYDWUkzilNTxolSStXVulOdE2UrnZc9mM+PobtUmgXNT767E49P3LHyzBMXukUoIM5+YZn6KRaK6swRiUTUXt8pWYQjIYxgADvXMxQPRsLK2erYBuKzEZFGUovpdJJwKCqrnVQj0NUh7u4gHR1dBPxRgo196N6xQ7nehbsrPR2CDpGCvIrlwi1Fx5IQkCYqYVoXs1Rsi1y2RCqVIBD0KXNHQ30vSiULS1hZguVyOQotIOiB7kSW+sb+tLVtJpcTzIdbXTdx9QqeYNeudhzNJh6NqGsZCodwxY77W2f6W3r5S12Bv2/4v9TH/feb/d8VSO5YJAgbghHh7gjHSiefFleFQJWEA2Xh8chWydUjWGUyqh1XJpcyeZdmxkIqo8RUXyCA43bobpH2cD+eQIiKlH/IwdTrExq/yB8UcgnlMEUim9LO6LZ7WKm6j7LElMV6YrqwCxkV4XUZpuL96W6NYrIZu9yN4Y7h9kXR/QHy3YmeWIzLUBvcSr6WC05dilVyuHf2YcTruoA2VYxiGhE60xnmPruWT9/byktvHUvfPj7KVjtawMbjROlu9XL8yR+zZUuZG684gpPPE9SAjV1y8Pga+G1VhRlTv8NbsXjrs0OpbRQ3rfysFbKlPpw+cRmZXSY3/2s0rz2xmZLVzGOvjiJnpdm+Lc6M6e+Ryvi58cZ9mD4D8ikPF5y+gdXrd7Dw3WuIVG2iXGqhoS5OIa+RK8DHi1vIdueZdEYjffq7KWRTKqZqiCNRi5PJlnjkwd95/olOFr5/OH37ZPHHhH1k4HOFyWbg/be2c93Mz5hyxkBuu2cUgYhs+PyUbYtyucCmTe289EyJZ176iVylxF67Obz/zjlEYl3oLtmkBFXEMZdpUxuMRGeE22/6g7nv/sn0M8by87I1uOxqLrx0MBMmhUnn2lm9PMrFl77JlGkDufG2odREPFiFDEbAJJNx+HSxh4unf8ztt+7FGRcYeHxRLCuF311PvtCC11sgn7OV20TuAXHZqYILiVR6pDlZms4t5XAW9qAIQyI0yERfHK3ijDZNaRRPKEFC7kVhQmWTnbh9HnStGmxhsmr8/luAkybNJV00Wfr+JAaNzGEKe7SsU6nsRHf7aG8ZziEHPsCo4U08PGdfPN4EptfCcIfo2pGgu3MURx1/D6dOGs7dD+yNbu5ULibTG6WUM3C7oVCOcPSYD/h1U5pbrxtLXX0dV12/gIjHy7IfL6Gu3zqyu/KEamwK+aISOn3BCAYWhVw7hYJFNt2Xay77hQ+WreX0iWN59KFqglUiMDrk0y2YbnE65BSzSviymtEJFZ/iHWuWlBQVMYW15ZINZg7dFaEirpSAm3K3rtyp23fUctKxC8gkqpn93Em8vmgZS94TF/la5i04gQMOKRKQTLFEZC2LohNh3P4fs2krDGrwcffdgzngsBC7undSFamS1h+2bs2wZlNvzrr4IXr7hjF33gEcdKg470rs3BHn6LEfkC62cPs/DmHKOX0RfNeK735jr+HDWTh/M/+5/xcOPXIAjzw/An9AeKVp5SqU2Ja4NLra24nFYko8VFMbadoz3VgZKeMo4Q+GKUtxiM9GduuWJdEwH3lxQFt+np+zk3/cvQyvnuW1uVM45DAfmrNLNUdrWk4xs8QFnMz6mXVbO/Ne38JpJwxk2nQPfXbPEGkczJofWgjoOtX1tXz2VQuXzdhG39553vzocELBFMnOek45fgGGE2H6lcM57pQwxVwR3SVoFY1t67rZvC7Gnff8SUt7kf88ug8TTwzQ3ZninXc6uevOXznhhN5MOX84LZtGctOtL6NVXMx5eSR7j9KorpXPRPAg4uQ3FPpBHBpmKEw5K/E+cRcXCcTj/22+lTZyW/HXhPfoooRjlCnnTcVUSxcKZJN1nHvS9/yxtYO77t4XrzfAzCsXU10f4t3F4wlH2pWIFAlGSCR34fPszpXTf2bpF9v49/17U8qmefDO5Rw+5mh+/HUV19zWG82q5v1Xt/DPB0cRrFmP6S5iGlXglChWxHkqrpIKgWATm7dpTJ70Ph1dBS67aDBjjxjGtClLmTRxBDfdV0cgkFTuJq8nqO5tiWGLM6dUqWHBoh3ceMfn1MR7c81lU5n173nU1LTz5jtTicZ3YTgl5SSWVl+5XyTe7TgGpiFsOmkkF7+4pgZ3UmjhyEGxkFQOFSkSEWddMhXmuSfX8+Sj33L/Q0dQG/Uy88qfKWqNlHNpnnxxmGKQXztjJVfeNIbTzskR9gk3roIp0Ukrpb4flbKLTM5DsRLgsf/s4LEXN6K7bJpqXbz5xun067tdHVJ9wSAurYRtCe+touLleVUEolF0AuzcWGLyKd/zR3MzwweZvLXgOGI1QoMM4fImyGbE1e6hIxXg0LEf0lA3gJtunkDRzrBxYwetLesZPKiJPffoy+13LGHHltV8/s2lhEPrFZs5FPRTkuImEwKRMJ27WojFY1hlWY+kZTyPrgmRW7jn8taEGx1HNyRWHCC5q8Tjj27lwTk/YGsB3HqChmiGd9++nHhtRhXJhfwabk9JRXpj1fWqgTqZCbDwDY0bbn6N4w45mH/fN5xiVhzzWaJx0cFFtHGR7OjNkSc9Qb6U5aWnz+WIcVLOkiYSrWJXi8kzT3Uz+5mNLFw4gf5NK4nXDSHR0YLfU2bjxoFcf+UvNPbSeOTZEdTWpJUIJ0xUcTeKS1hmwwopi0lZmEmaQ1fbLsXOlHi97JFkvyTDmGIhrwpTSmWJ4goTUMTVoHI2CU5BHNGloqUG17KWydqFN4lWrqWimXg9DqnuFrRynPYkzJu7jvsf3Qx6A3FPK2++ewZVVe34zARVVQalnAvTG6DoiMUvzqeflLnywm8x/QXmv3E8ibavGTVyIAEp+bMqdCbTbGi2uOHqtazb+CevvHAruw/9jUCkHxOOXcjaza3866YTOH9qf3yeLvXMtMomnyzO8uCsXxg0tBcPz96bSGSrKiTNZLxcdtEmvvpuF9XVcfxOhmpvFH9tiUwxQOs2k2G7F7nqxv7se6AP05OnUuxheqoSKxmIiYhimMptJ663kog3UiTjclPO57DsLF5vHbaWkVQygVCE7o4Ubc3VfLl0A4teSrJiy2qKdKsizWH9h3DZJfsx8oBOmvr1JZfeitftJ5+vsGNLhsfv+YX21jjX3DmKV+as59dfm7nzP/sycr8Qm1ZFmXnFQq67YxyP3v0pLtvDqx8dir+qgltPUszImuBTEehcxsPjj7Vw5wNfUK50ccSBw7j/3uF4jM3U1ARVyY3w01XBaq6Hab1uY4mJJ31MZ9GhTyTIF1+fSW28E7c7Ty4pNeT/xXN5JGXgVSWMglSQ+69c9NOd05l04lvs2DqI3UZKC3mBrZuTFGStqnRx751Hcvb0GnRb0k1StFkik8gTDsWVv0HKesKxOor5shKghLsdigcVNkhceWKKkGepy+2hmM5RtAyWfZ/jlNOX4jPquPT8ownGs/z08y80NTQQ8pcZs894XnxxOT/+9BMLPhiH17eJ2mq5lz2k0xZ//lnkwjOXE6tr4IqrJ7B8+W+sWZ+mvaVCVTDJDbftzUGHmfj9DomuDC7dq1Imnek8Tz/dziNP/4ahlXnlpRM5dIxbufQTu1opZjNUN9TR0rJToQ18fg+m5sfw6BTzOls2uznxiHfR9X68umhPGpsk6ST0KIdYVBzoGbUGVFwptIqJaRaoaDbZvMZXHzvMuOwzDj9gODffuifRqjSJnMXObRa1tRr9miK4PLvUWUk6EPLFbuVcl6SRQ4TH73ZY8PZ33DlrLMef2J8KWzHFvVkWN67O/z23g2ef3ormaWHu68cxZLeCElRlMCOinbCs5fe2nVNFTJq/mkxaBj1SIOxV5yYxGMiWRwofFdvT5SYrm39bqPrCT5f/WFJ7PVOSPbaD7hi4AoJoSKm9punyqvSGPMPcYhHVNfXML8p+2mXiDQbQyj3PNUOQUoKK03Vy6Yxy3kthqkZZFf15ZH/oMhTDV9eKKm6PCN26jSO8VElQ6fKeXLiDQZo3bKC2oQ5ThryGi4pg4Txetb8pFzMKW+U2PNhlFxVZM3UBHkhKIkcwFiXdtUsNaXweD/mypCLlTGgqhnMhlyUQkdJXwQD0pCvEISvoMMHJud0+9eyRBEJB3pshQx1D8YylIySb7QS7qD4H4Zr7fVFS6S517aU8S4ppQ/IMyPagSgTxIN8nx+7Bl/QacsHfOtPf0stf6gr8fcP/pT7uv9/s/67A1tVznOrqarUQK0C64cN0e8hmc4SrI3S3tqkFRg4D0swqopZmKpglJWkXR7hJBi7hznlNHAHd27Zi+BmmR7HuNJePXLYLDWGOVSnBU6KDAuQ3DIeKLY2eEeXWkWbhYiahmGy6Vzis8lfZauMjB0ynlMS2M+hSJFVxqdih1x9EkwVelvNslqLt594b1vDhgq3MmTeVYM1m5XisqksR8Jh0dwkr1qKmLoimJajuFcYp+klktuIjRC7h5577O3jxlS+4/frxnHlJAI+RIOCpJp/zkCvGmXrat8oZ99yi4QQimR5RwBsmkYYrzt/OmtU7uP+BMXz4eivFZIib7+9PuKGF9et0ZpzzE52dMV5/53CG77EK0whzzSW/89b77Rw8pg93/OcoguE0PtNNqZikpl4nmU6QSbXRq64at1GkVHZjK9dBgeYdSQxXiHfeTjH7/k6efWVvmnpXUdUnyJ+rfsHnchOPxcinmrjqgi84alKISdMcamoFbVBScXpxQFUqEV57Ps9Vt72BRYUH/3kmxx6bZdAeUMrKZxyiZBfRjAy5rizZtMn7bwS4957vOevcOobt3ptn/7ONfcaGuOSWKgLeGlZ9a7mAIKQAACAASURBVHHrzUu568n9OGx8GVdFWHzSlmTRssth/YYGpp60lKOPHcDBRxoMGtyEN6jTvDVFdbXD8BE9BUWyudG0Yk/s32UoR6q8joqeFkXgM7Eq4kyUaHmFclFED3G5QlebTK8DihPs4FUCsW1USCV2UCpEqY1J7LGVn382mHHB11T0/sx9eS8OHN+FrhXw6lXkundiBnS2b+rPOSd8xrhxB1LVbzXjjjyU9Ru2sX7DTioJ+PCttXSlK5wxdU+uvWEILl87ti2M13YCwYFYdJDJmEw/9SdymVquvbmWkaNHcue/lrPi+zZuuOUAxhyWIBjIqBiXy5DDucCOPTgVE280SDHbRiJRZNadu3j2lTVcfO7x3PzPTtwBRzVfC+7AjQfHJRy3IBAjX96EWwpCdIn2FfEIF1E8AG4vjlWgXJYBRw6n7FI8MBFc0/ktrFgSZ+aMNVh+k7ZkBspZbp65D9OvCOHxy8S/TLGQwOuv58/1WcbsPxvb1Z9HH5zAwaP91DamMHw2umVhZfJYepDf1gzl1MnvMmqUj5dfkfhqAU0v0LbTYuqpa+hsNXjs2QMYuk8Lumzq7Sx6WSfV1otXX0xS3TfLqdNLqiVYGGNOrohlOep5o+JqEncvFxUnWiLuKtotv3TZrHvQCuIka1Nc3lLeAJcfx23T0lXktZc93HnvPHxmiG+XzqRvX7mucmCQ0ieJrDkUMhbbtvo45ehvsO0oL8w/kt0H78RtuMhoHfgCcZxsCN1y89PKPM/OdpHJb2LRp/uQ6tqOZg/l2HGvUx/zccf9Y+i7ZxvRSA2O3UU6laeY0kh02tw2cyefrVjP7CfHceIpdbhKnXz4UZLLLlnHZZftx6q13/DLzz5V1NNYZfHeu+cwbHAZq7QDQ+5xEQlLafU8VtFXseNJvC5foCAOMXHryhBC3EgF4YRZuCQOmEyrCK1d8uMYNqlcni3razhtwhL22Wc00y7rYs89h3Prtev4cMl6Fr4/nn32EQZsnlIpgV0Rh3YNXy/pxVU3PscL8yfjd/owZ9YyzrmoH7Mf/pxxE3ejvq6eZ+/7nEfmHIIr+Bv9+1VTLphCZ0Dz+kml2pRzJBTtx/adMY479COOmjCay64Mohtl7ru1k9XrfuPlBRPpP6CbYDRKNtFFMB7FSncr4dP0R9i6Q+Mft37BZx8NUG7jUUNd3HDLMA4+TqOcF7RJhlSmVQkVUq4iZWceT0NPe3tFyhBlDethr8kBUrM1MpkewSbR2UEwUqWaoNta+nDpuUt5+JmD2bF5LYsXuWjo34dnZn/K3DcPwefTufrSpVx83d4cNaFIKZ3BLQd+3aXcubaU+Oka+ZxDpmSw9IMQ065+CSphhgzws+C142hqTFIW8dLMEHBF0D3CzoFSMoPhCoIhvEeLrRsdLjx7Cyu37+KGK/dhypk5PMGycnf6QjaFrKzRAbZs93LO2T/Qla8iGLTpSragaUEqqpEeaqsCtHV3Uh93eOuds2nq04qrYuMx5XtpUHEq5Ip5YrGoimgLXy6dyhKVa9PdRjQupVbyGJZCNBnYVMgWIeKt4ccfNS65ZiWrN4tzNckLsycy7ig3hXwFl9smGtEp5Ltob92FrodV7LmsV/Hu+x7uumU1I4c0cfX1IXYb5qemxkWiO0MwUE1r93pclREcdPiTFCsmjz64D+OP8NCrd4RSMUV3dy0H7fcQHfnhzLyyD2dPaaCslairqsPKWXz2kc7NN/5EuCbDl9+dTiC8U4nulYoHly4uvhyUXXR1dhOJ91GkIxGx2luaiQWiJBIytHMIRk28pqxNHuUglSirlHOKWCLOpkI2R9mSoq8elmhYcRGlMMhNrrgZl6sfhhkmX2pXrjFBltiam3Wrk0ye9iPrt7uZMmEgDz5QTSBkY+iWKo0Ulmc0VkNRCrWcII88uJmnn9xA2Uix4PWJNDW04dWkfM2ksV8NqVSW5u4gk076kvb2Tcx57EJOPq1Cc6uXkyfPZ/X6VsaNHs4DD42gOlbGMQyaW+GG65bz869Bimxl6SenM3hAChdxEmmTE45dxLrWTmpDAxmzVz9a1uX5s30ZIOxeL8ccbvDgowdiuNsxPaYqzhE92bZLiiEqe87uLrnXLeLxOJ5wWA3whbuvCnlcwm2sUlH6QlbuLXnOp3AqcQxvhT9+9fH04ztYs20Ha9Zux28Px60Xue3Ofkw+vT++0A5KeYd0Jkd3l8nCJ1Js3xripBlh7v/3nzRvTXPTHcM4/rRGzjvlY1avauem2w+i1N3E4nc+Ze57B2P4urG1bmpq+pBJFWhubSGb8XLX/St48+M0flcfQrrFvPlj2Wcvg1DYT3fXGjS3H683jIaL9o52kplaDh+7gCQaYQeWr5hGr8ZOitlufGY9uBKYnhCZdLcSfjzenvZxCWZ4giG2banimHGzwVXDy69cQu/aIPPmfkq5HGDsIQ2M3LdIOCYFWDo6LgrFFty6B7cuvE4xQTrKkCDiVyUvhUkaHZ2tqjxMhLl8saKG+FLAI+tipWSyZWOMY8a/wciRI7n8Ip2ho6XJXYwRUrpls2Ftmn/eupoVKzt4692J7LZbmnJJGJtRXL5qvvuoxK1XbGfMkb25aGacsr0Ft6eOcLQJu9KGx10gGHApVJMphYJ6mVI5y7bNOX78uZErZ75NsbSN1185naG7J/AFwnjcugQslLiYLuQU9kfDIOCPY5XTynzgWHtw2IH/RyDcyNvv7kcg1kxF7CFuMU1EsLUcTsFDPtmO4QRxq4JMF52ZEl9/EuDCy95k9IgIjzw8isEDfEpQz+VimL40umOhuzOYwTidOzvVM8PnCZDPlcgVNa44bzVrfre55vbBHDDWRbwqoHAOEZ8bwwzw8QcFrrtuKe2ZtaxcdSt96lM9yUHl2pQiPHG5i3W+oBBtuAPovpiKxctDqG3nTqqr4hRkGIijHN6SJBBzQS6ZVQxTv1fWNEsx633iOJX7IZNSpa5l4a7jxaPLOuLglHMqEShCpbgwhR8qpcaCvajkegYdPZx+nUwmq1BJImjKILuY6Vb4FykQdQw3hjeIZhV7jDaGX4m4vpBX4eZkMK45hnLjdnd1qdcTodKnkhGWEuM12QeKKaeQQbNNhQKpWIIokJSWrM3Chs2qe1ee0eKeLlV6SqcqmkuhfJQ4LaXIgpdJZIhGomSyaYIhUwmrliXXGZW0EE6tPH8ERSPDUzl7yqA1ne75+YRDG4nWKmFWXPS2rRGKRNXgpzuVVHsDHDmvlNTryX2oBcb9rTP9Lb38pa7A3zf8X+rj/vvN/u8KtG58wYlHYopJJAByVTqlJnm2gm8r159sPHSXcgiKs8IXEWZPBkMA4irmL3+epyvZTXVtLYbY8lShkPzjgCFRLSnNkYVbU1xUtz+gNgftrW34wz78njBUNBXtsK08CP/JchTvScW3xc1TyuMSq4hTJpdsU5spzYxj5UsUSin8fg/pRLeKBJfS/Xnk9jVsWl9kZ0uOsUf2o7FfilGj+tJviIntaqepX1wVFaW7OzE8ZYqZHLFYA90Zh4dndfPkk+9x5eUTmXGpn0DQQHd3U8y7yXTHeOkxh41/tHHV7QZ77BfGtrOkc9KGGeOua7v4ePEG5s7dnx9/7mbWrN+ZNLGRS2YOhICbaactZ926Ik8+uztjxoiQVSCV7MW82Qk+X9LMluYt9BtUx5Ah8quBI08qUdfLj1MpYpW78Uh5hiuML+CiQ1wyIQ9Wt8m8uXlmzf6FmD9DR8qH2yziKsHAXr3QKhkqlkHLriL3PL4/x5waUtNg2zJwS9xX3FqVKp5+qI1bH1iiSsX+cdnBXHCFh0g8TzlhoHlD+IMa2WSXEmGKlpvrr/udFZ+Y/OvuI6kbsJN/3vQNpm937py1F+FQJ68/3cmXX7Zx9uVuTj19sILP+9UBthvDG+W1N5LMuOALDMcm4nNh+ny0pVtwl3oxZEAXb39yEoFQAqsifCdxHAfA68YlBWYa5DI5PF7h/WaVCCPCqnB65ZaRTZjXJ0KNONB64jyCtPD5PGRlY+cLSXZUibwuM8rrL5a44cZv8PniPPDQAMYfJ/HwEjg+dSB2+TQ6WgYz8Yj5tO+qVwe5jNNJvlKkREgSWlSZW+kq7eSESQdzy2VDGTrCxNZF0AxQriRxymG2bkpw3onfMWzYCG66Zy+KbOCPVRqXXfoll183lmtv2g3D2SLhI/XdcxkytPCrKG3FEkedRlebj2uvW8OHn27i1utPYNrFKcI+R8W5XFoF3bbUgVXaSx2XTiadIBDwkkpJtNql2Js+nzhR3LjcbiWkisAm5U5y8JfSL9koV8pRrj77e1as7EtLqpn9hprc9dBQqnq1URP1killFB9ZRFvd6cMj9zjc/fB7nHtuH26+tYlQxFCxr4pqHs5TqYR482WD6++dz7ixw3nl+f0p0oo/5NC1q4FLz/6VrWvcXHRlgAuurlbCmFXsINnu4eflfi65aB6XXn08F18rrhA5rJVVyZImG3opGyiKA0HDcaTMwt1TbiaNrIorKeKoG93jopTpUmKHJmIFcp1EKHJx8fmrefGN1QRdXt5ddBb7H5ih4s7ikXifu05xworZFJlCH/YY9jjZQh3XXjGS448vMnRwnXL/ePwaPrMv+WKZH77zMfXsTxh7cC+eeml3DL2bH34octqUT6kO9OHJOYdw0P6CVNlFZ36beg667RjbNums+LaKOU99y2sfHEMo9AfegJuVv7o57vTFHDR0NL9v2K5YnJCXXjRmzujHtdc1EovoSkA0wvXo4hyUM4tTIZuSckKLoNz3ugyrchQsOaiLW1nDkINMLtnjRHGJQC1CThLHFeKD1wZzx82L2X9MlNsf6Et3e5ZXnyrz5lt/MPPuvTjtTJOwJBy0ZnRXPW2dGnPn7uDxx1fwxOzzWTT/M9q321x3wyRuuO5ZDjv8EKINQZ5+8kPm/N9I9t7PQNOLSmDMJzsoltyEIwaGp5qdnUl++aE3l09dzowr4kyYUEOFDAtfM3lm7jImn9GXW2bGcTnd9OrTWzWqO3LYdHsoZAsUyhbNu6o46sDlWFqJq66p4tKrhqC70+qZ73OVyBe6qe7VD4oizoPmLlGxTSXmWeI6cURQs/ELT80wFcO4XJSW6xK60UhXVxtzn9nG4/cnOf/yBqrqBzHr9hWMO6Kabz5rZeZdoyhmi9x15zfcdMcBnH2WQdhdUu7nnEJViNBlqyGl5chQw83zszPc+czbSrTV7BRvzp/G3iMKxKNubFcCzfGpBIFXHZZlACPRS4tEKktb9xAOOPwZypaL/UZU89r84wn5utFt4U9XCEbdqnjklpt+5Om5LVj4iEfktV3sEvepbyBlx6apaQA//L6VoJnkq6U3UhNfSXXEh2V14QnU9jgNpRBFOKP5IlUNjZQyeSEY41IFebri+srv7UIWzSUt31CwdVKdLu68Pcmzb31LfXWWrz+eTl11ErdbouEpAuEAqe4uxdKrmA6eUpCC5ubmW7fx/MsrGFK7G3NfGsPKVT9y0MH92bk5Q7xWxwzm6Nw5hNPOfI90OccF5x3GLf/IEnKClAyLXckQRx6wiPZiHf+55yCOPsgk2mCxbVu7Kjn85oModzyygqy9leVfnkesbieNIREDhN9oYHpDWJkAiZRBZ7qKn35djd8VoKmxgVK+BauUoFROMW7CHpStHUr0k0isDPo0TQREUzVLS2GoIc+fsqVEA8WRFzK7W1jzFfXslkG23MflQlkJ1rZRJrmjiaMmfsS2RInTjh7IA//phccs4XYJ671MpLqKfLpAKi+ObTePPZXl8dmf0xQbytNP78fAvglq6sPK9ZZNbcdt1rCztZZJJ7/Dpl3buXyapAXKaN4qxo9/n3Q+yzH7HcZ9s+qpjXjZlcwTrwuwbfMgjjvmVRwnxQdLDqV/P3HJ5cllQ1x6wXK+XLGN22+cwPijSvhcA/h91XYeffQb1m/007tuMPc/6OfAfQ28oSCFjAimslaVMSMBJfIVk13kM1IwFVDOMWH4BqMRlW5C91AotZBNi1hUT06a1zUIh6pJJFuUMGLqjeRLfv78o8A3Syss+bAdw53i8Rf3Zf8jvBIdUUV/whefOeMr8h02N9y/J0u+7uCOW5fz8twzGLBbhftuWk8mU+SMc/vx9oIVOLlqbnu4iZpGKZIrq89McwvH3CHR6eb1Vwtce/vHiml5/PihPPzwCBqrLexSN9n8DqKCxSiJezVNa0czbcl+HDXhLbJ2jpMO342HHzuQ+lo3OgFKxW24jQ5c5aGkc2vxmCFMiVu7XVhWHQZZFi7cxg1X/8je+w3m8edHUxXU6WhvQzcFwyGpJpcSpkyPYJRk/yxFWuJyF96kKYAbtX+VQbVwTFUsWsqDPAFKFQef24+lGZh+g0xXioCkEtp358BRj7L7bnvxwNODCIdaqamSoVOFndsF6+XnxptW8MeaCnfcfjBnnOulXN6Oo1Ww7BDfLYtw7tSPGDTQ4Yk5x9GvKUks3FuJgplMJ/GooAkyGE6YnJWlUskRqq6leWOCr7+uZuq191Hr2ZPvv5lKMLaJSilBVa0kt3KUiw6RUARHsGS6T611UqBUKhl8vSTGZVcsIVBl8/kXJxOp3oaHKJomyShx6ApGW8fr0fAaIaxSFrQSZVeM4w5/gxV/FjlkzO7MemgQvWNBTFcSp1LL1p0b6N27noDgTyydTK6DQNBWLlmPnFm8/bnvthU89fQSbr7uRE6Z0hdbUkRyzwZFHAzw9DO/cuesHwl5HX5adTFue4eK6ssa5Ghy/pLCOy+lXAuGW6erQ1A+PTgHw+3B5/WrItpCoUi0qkqVTmWzKYVJsAsytOgxp2Ry4tyPk88JssCtjDSCdpGzlWMLu9QnvhkV+5d9gCWuUZem3Pp2MaOi9/5gXJ3fegqfJOlYoWwVaGtrpSpeI1YAQtGIMtgI2iOfzeDz6FgFwakFKQtCzuelnM+oMlNJfYh7VhKQwjaV/ZyUPrncgR7ERFkc2FKiJWVc8gzVqdi66lLw+sWAI+ufG7dXUAQ2lazsIRyV7CgJA1yAEEYQWxNcSQVD96shQzGfJJtpV+knTfdSLEFbR7dy6/YbOJhKTjBaLvKZLuVizeZz9OnbT6UUBHFQkj2AIagK+V71FBTm81nq6sRAlMNj+uno6sQ0vdQNmvK3zvS39PKXugJ/3/B/qY/77zf7vyuw/Y85jnC9ItXV5BIZJWyVpI1cDgG2FICUVaNkOFqF7g0qLk2lnMaqyIbUjVuiFVJ4YrjUoiwKlCUsMYm96S484aDi/0gxg6zUPQcGcQ7KIi/MKQtD1D/boCCxlkpBxXokcmv4ZGMjYpK4NSQKksWyChTzKRUricTqVJxRuG4en1sJJ7KAKWHNZVMpDOGWSxey+c+IKvEYVBNRZU91fVwcfVI9J0yO4At1EBYAuzQ+2gHK5RSdKTdTTv6KX9dspz4cZdmPZyPn6UKpDa+vjrW/Zbhq2g/kO/3c+UQdhx0TpVhpoyzRIX0QR++3lN93dfGfW4cxZGR/Lpq2mJAe4t7HDiTaW2PmRcvpanPx8tt7MXR4M4ZWTbZgoNsmn364nVdfaOGPlQZ5K42pBRg8zOKCK8cyenQtdX224fYJ7zVEoi1Bxc5jhIMYxQhXTP+FN5ck6F9VZHunOI5MQq4wfl0+zxThqiq2t3bywoJT6N1vC419anDrXtrathGvjVLIenj0rhR3PfMt4m246pzR3Hz3AEyzDY8TICsimt+tojuduxK4/Q1cedmvfPrRTsaM6sWdj4zmHzOX8NX3fp5+Ygy9+m5h9Q9h7r/nC15+60yG753AYxQp46VcyGC7HO67u4vHntxKSDMJeKTIDJKaxHP9HHlwiGfmTsTt6caUXiKjiFbxU8glVSGIMOy8vgDpdI5wOKB+5lJBpsTSsv2/mI+gNl3qPqtYtmL+FvLi3rDwmL3UfVKudJPLVHP7Db+x4I0d5F1F5r94OOOPkyF/AQOZnNt0pZOs/KGOS877hqCnloq5ldr6Gn5fuxHLDqO72hkxwM9P6zsYMCDK+wtOorEpQ3siQX11tXKQWvkgny6K8eDt6znsBJPJMzxs2txNR3MTV81cSixa5NPPT6amZiflQgVf0K8ETimBk3inHMyz2TLbN4c56JBnKTgxduvj4rsVZ5NOrlHDBZ/HJJXowu/xKJeBrYkjw63cisJ5E0G9bEnhjDilpGHcgy3RMUejIrF6XfjKTk8LdiXM+h+jHHHcy3TbWR775xGcOc2l3BheiWuZuhq22CWLLVttzpi4jB1dfk47bgR33F2HTgpb97BhTTN77Rujs9PD2694uWX2IiK+HF99Oone/aUBuo1NfwY55bilyjlw5x1jOf6UIKEqR2EvNq7tYNWKKu65/0t69XHx8qJDCQS7VGGPOAWc/xYzyWesnl2G4AkqFHNlTK9PHU6kLVjYXW5DUwgNERYqJY1MKq8K3qTdeebVm3h/6U4laS94/SQGD2ohXCVF3xJBk8NaGkOcVc7u7LPPC2xtjjN2tM4bb52Fk5d27W4sdpFNd9OrqZFPP4ww84bvGFjfm0eeG0JNw3Z+W6lz5rk/EfLBvfcP4chxUrxjU/p/7J33nxRV+ravzjlPBoYcRAEFI0ZUUBRFJAimNe2aA4o5rGF114Q5YUZFBQNBBEUUEBQDioIkycPk0Lmrq6u7+v08Z/b7/hPr7k/LyjhdXVXnnPu57+u2pWlvSqFnijQdcLPpt0qefWkdw4cWeWXuscrlMee5OHMXZKkP1JDJaoyfNoRUYj+Ll++mdzDKOx+PZ8CwndjtGaxmBQUtgT8UJp3OKrajcKsNTT6vht1q4vdHwBsmF0+qAgg5DJklDZtFMBnSuu0nmXRy8hHfkE1FeemdU3CGNhP09WLhO0k+eGsjk2bUc+NdPYiGJE54AKNoJ57RmDt3H48/tYmp48fS0txFImkyaUo/Xnx6K8MHHMrAYVHenv8RLz53EKeeVoXPb1P3ebmgkRN3VQni8S6KthC3zdzB2u9Mxp9RzZVXDyKbbWbhRwXmffw7/eptLP1kAuFIB9mcRqU8a/9du2zSEmyxkUr24oTDPyFfsLN4xRQOHtahHDXicMmlWvH5neTzBlYpHVQDhxxaTkR7F3anDbtwB0tyL+axWIRZ51PrnRzoLcqll2DP1momn/UBF199LBs3dLF7U5oXXz2Ol/+zAYuzzPDjq3nxqX2ceLqVZ14YSTgAutGFpueIRqspF0rqgCs4nEzBwi/f9mXype/g9FSqxMR3q66hZ81OTCOD3a+hpYsEhOWZyXQLsupwZ1Xusq9XOZhy/mr0Up7LLhjGrFtqqIlJYU9KDTULggTFYPMfYc6c+AEOm58P5l2Kx9dIKCjllTLnFAZfHSee+irFbCuLPrmKg4e2UhF0E082Eo31VPe58CJtcvAW97s4eoXfoafUAVdEaBnWCEJIOHwSx7S5QhQlgpywMvO6Fuav2ozb2sKaL6+mV+80sZqoWKgpCQdQHOl6Ed1oxar7yepe7ry7hXfnb2ZQjxivvXU4frdBVV0SLVGtWIIFayfbf6tn0oyXyZY0zho7gvv+aaM27FdztJw+gJGHvk1XycM9M4/mihnVpDIZQmFxl2XZtyPIpTd9QUJrZsPaWwhU7aVHqI6S2aoGcw57JcmMnVdf+YOHnp5LzD0Oq+5TzdPHnFjBmWdVMHZcCIdtnxrIKs6jcMx1HZdbOH+i3Mv6pENZeKgiDOSxOOS9K6KGqViIdpewIQU7IVgM+S78ZAtp9m7xcNbUz2lMlZg8djCzn+hJJCTJA0kEeZSIJINxm8tPJmfw4UIH99z2EyOG9GPW7V7qKuP0G+jH76smk+wkX3DQ1NaD557bxedLdvHYk6dx0nFxcoUyd90VZ/m3K7n/jgs4enQDhwyuxeOoweppZsMGN1f9bRdGuZ3PV55Bj+oEhUIH5XKIR+7J8+GCVcxfdDm9euwjGLHS3N5BItGHG65ezY6dLdx+01gmTU1RWSnin1WJOMLSlrVHUACC75GivUAgiCsQxDR0dE2KYdxYypJQklZyL7qRQNcj7NhcpqraTV0PA49fcChOUtkczc0pWhp9PPLgD3Q1hXjqpZMZPKIRK1nKlhQB71BeezbBisU/8+w7J/LVmi08cPsvTD7nEKZfOI57bl7MkOEezr/kKD5871uWf5rg1QWDOPHMgWidu9E1EZ6c5AsaBxqKfPqpg9kvbkUvJ7hg6igeeLAX7nILLqegAyQ1YcdtjygBUQoX5y3YxTU3bcS05rn4nDE8OftIctpWQoEoRk7HtHZhJQr2ZmzlShzC6y1JMZmgP0zeeWMfDz2wjmNHH8Vjzx1OVbhEMGTiMP1ks5IIk/KnPE63Hacv1N2mLouYgDqMEhZJghXln5FiqSJOn4eCMG6lOM0oq6SPIDUEqSRx6bxe5s+tlZw59h18/lrefOMU/JEd9OkZUwOostVJe4uPq/6xnr27bdxx1wguuzaElSZMi0FLk8acZ1p547UUnkgrX66+BLdjPxYjTGd2J05nQBVsVleGsBHBEZIUW5ycoVNOVHH3Xb8x9/OfsJeczHvjDHr2LdC3TxBfqJKiXlYCqTDWQ0EHhjVHwdTQEmViNT35fFGaiy75DK+3kiULT6T3oBb8zqDCQWFxqEI0KW0slYUvbcduKannMme4WfiBn2tunUt9TxdffX2RMgLo2QMkEjl8IRtuVwx/yFDDXIeUjdmFFVJGy3SQzsV46fk9PP/COp569BLGntMd2S/kWvC4K8jrPXj2ma08O+cbThrVl4+WnorX0YwuSrfFxCzKvllwJiV84ahytWupHN5QhcL5SIqrLGudzBwkYagJPkPWhbLaryhjgXha5GeZgq7yYJakQtSuisEMxV/vdrfK72wUdDXwEHuMOEJlcCC2GCk6lf9f0lTJVFYxWRWbXQodVUmuFGiZy4ot2gAAIABJREFU3RF7+elSjFk21f6zq7WVcDisht4i0ir8myjZYpu2y95dU+dPNbgsGFgETZQWs4qNgt4qf4zF4qNsyKTYiiHvTAld+f0q0ShDY/n35bJyPpQ5u7BiM+S0JE67k0ikGkPW8IKwwW3dgwRdQytkyGXiFMsZorE68rpcHwsW9d2ViIZqlVAs62pByxLv7FKFv263h2xeOLERtdeUM0K8q5NgMEA2FyefbycQCCncmpgPvJWT/9KZ/pJe/qeuwF83/P/U1/3Xh/2/K9D855tliZcE/SE1RbT/l08pJQs2J6QTWULBKJlcQTkHxLVjd8pKW8IoFJWwpeIiRVMdEORAIEByWch1TbiGInr51YHLJpzVghRT2dRCm0mlujk3Ek90+7sdsGUpv9BxSKujzdXNDBLHoWq1FhZRDr2QxW0vqg1tW1uOaEWNEpTENSdcKL0kLb5uyqZHbQza2rqY/e+1/LGxRD7Xh5Z4Gc3czknH1DLnnfPw+lJYrBlsRhirs4OGZidTz17Gvv0+Dju4ntfnDSSV2qf4h7GK3uzYWubuG39n57Y2ln83iepeHXirAmjtSQqFCk46ehGdWT/frrwIe2AbLzyaZf7bP3De9EFcc+dZTBz7Nsk4vPLuII49wcRFNdlih9r4drRnKekDWLViC1b8LP3kT1b++J0SfQ8/tIbX5p2took2i3w+OwXZzATD7PitkQsmr6U1HuDKS3tzyIjBLPlkLVOmHEtVtUmsMsiqbzp56KFVPPzoGVx6ZQWa1oTXE8AwuuhKZqio7MNlU37g3RUNOGxO+gVaWL/5ZnyhBNJ9WtLjWF1WtKQ0ywcpWmKcePy7bP2zxBEHBZjzznh2b9O57dqVjDi0mlvu78vzj25l+Rct9O2X5qPPziPWq5Ny0YPVEkDXXbz5Wo67717OxNP6cMmlQ3B7Cvz46y7q6/pS11Nj8CFOgpGYKkUzinGcNj9FKW0QnIDgK4Q1ZZN4dx5T+HSy0xIgvZQd/PetLgd+syxOWwHym/gCAQp6Tt2jwtoUnmK8o4YH71vDos8aSGlevlkxnX5D9uCUeGVOWJ0Oxbv75D0rd9/1B2ec2ofb7x2FaRW+b5ntO3fT2qbhL0V56smdWINplnxyEtGKOIY9qw4udntUObZeftjCmy9u4Y77xtNvVCdNzQZ+fz233DifhuYtfLnyciLe7fQZ0Astr+GLRJS4KlGpQi6v3IU/fR9mwrmLKJWdeJ17+O6ni+k3KIK1nFMMVdMwlEtFomBmoTv6LYKGaYAnFqEo7b52G9mUhjccxiLPblbD7vFRyklTvIWyxUIiaSXZNIAjT3yXgu7mudmHMf1vBfRCDp9Xnusy5ZKVkl4km4lx9tgv+W1nM7fdMI6//0NirDup7zmcbF7cWB3k8w5mP2gw+90N2CwdbFgznfoh8l5pIdley7WX/cIfm3Zz7/3HcvbUMDm9maAnQCHrY/sWPxfP+IBoTY51G8+nVGpRxT4y5PE4XapAwNCluMGlDq2+cEwdzJtb2ohV1nQLrDaJ8wsHMKGGMFJG5PaKA8iC1tHKrdfHeWPxJjxWPwvfv5DjTotTJk0m3qUaemWoJIw7LEMZc9IH7N0XY+b1RzBtRob+vWvpbM/gDYn7sBWft4Z131q4deYm2juKvP72II4ZE+Sn9TkunLaZk08awJU32xhxiBOnOEeCqObfhp1Z9jTESXYdwcxZ8+ldZ2X+suMJBg3efDnJvY9uYHCsjudemcFho73s/WM7D9+1mQ2/xhl/9jDue7yeilgX2Y44dk+BTCZPtLoXmUQOj8cuBjiVChAXnBQCCb9XDksdrW0EA36MkgefNwTWDMl0nq6uSqZP+A5ND3LxZcPZvW8f+xvjBJwH8/P3GzlyVIA3PzkGT0CwA3nFs82ZabZujTFu3LtccOZFrFm3Eq8/zLNvnsVDt6xi0+9JQgEH/piThZ+Nxe3dTsHIKJaZS4Zichhxlmncl8Th7st5k79j044S9957ISuXf8rwg2vY9IvJuk1rCfscvDFnGCeMCSo3YS6TFgCNwtcIZs3vC6Lr1dw7q4F1qxPcfF8tk6b4cbvLynlZFje8uGbsDsUeFbSMiBHixhGGs7hCxTUugmrZ7lICay6e+G9pWh5TovMl2P67nXtv2U57uoEB/Q+lMhhj6vkaH7/Zxo7tGcZOG8jDD33PU0+fxMlnHcDnlkOnICs8FDUrpYKJx+9Sbp32tiSfLXBzw30fki2UqK6AFUuu4KA+GYXSsTh0xWwVd4zEymXtzWmG4rwVzRJ79g3m1NMXkzdKjD7Cy5xXjqEqksdlS2OIbGX60Asl1n5n59xLPub4YUdx3x39iNTsYdCgahzWSjZvbUbXenPy2e9hK6d4YfYZnH9hHWYhi8Wex2UPUSymlahaKHSXL7klRSJR9kSritA6vAEl3sjJ1FSCokUhFrIy5EhaeeUlKw89v4ITRh3Mwk9Pwxc5gNUqbPfuUspMOoPPJxH+BGbBRhE//3m0gyde+IHDBvTjxddGEgtk0bT9xCLV2Nx2OpN2FryX4KFnF1MwDI48pIrHHu/H0SP7kczEsZSHc9Rh89iXcXLuGTEevnsEbp+O21rFxt+24rT14ZJrvqE12cHXn1/GoMMbsKQM3C43TneJbC7Mvfet4pW39lAoC2e+qJyDbucIsuKgshzg88XTOXR4O8GQV4lNsqcR8UEYquLwkjWjaGjqfhXHqlHsZgJ7pO1eRoR2q+JFijNN+N/KHSVpApuDA9sdnDzhfTo1C+NPGMTLLw1WjvpIMIDDZQfhGuY1xbWVgeLs51p49LFf8Vh7ct2Vfbn5piNp7VqP21sg7O2toveb/kyw5NMwH8zdzL8eHc7ZE3V+/T3FmZOXUy5G6V1d5oU5x1FXFaBcTBON1bJrr5VpUxZQ0GHue8dy/PEelQY50Fjk7pktfPrVKq6+vBd33n4cOLrTSm3tHs6fvoLtu9PUhfwsWzOeSLCLaNQLepZ0KqkizIoVrBfweYOYHg9mOo016JUOdIrpDIl2jUDEhsVWQbFk58O3cjxy31oeevIETjhFx+Eoksm1UFlRR2e7HQjyyvNJXp27izGHazzz+olEowWFDbDZhvP2s0keunc+Dz89Am/QyTsvaCr+f/zx9axa8wcvvTWBSHWWOU//zudLm3nqtUM4/lgLsUo72aRGIpXCI4KkHuWOu77l/UXNlNDwudpYvvQKhg/ohT9SgZHdDzYNhzOgXHB2V4BNm50cd/J7WKwueoTSfLRwOqZlG5GQi6DbT7imD+l4nBIHCHoGqqGSCKryrjQtldw1axXvf9BKZYWXhcsmU1cZgHKTMh2US1KUVcbhlwLWJJR9+CtqMTJx0pku/OLAli6EbF7dl8J+LSPmB5ta/6Xp3SksXiOtGJfJVJG8Duu+s3LplcsZ2usYZt3cg0kzIuzYsoWevWrRikmaDniZecMfbNma4phjE7z3/iSS8e3KbVjUQzz/1B6WzK9l2PEGdzxwKLFgDj1roKl0gIjjDnS9E49XBHd5viIY5RKukpdZN//Ka4sTVNhCvPXOcRx6VBjTbKJkeNizu12llipiAbRsgl49K3B75dkqKyH655+tXHzRJ6QKdr5cMInBw1uoqoxS0jvJ5WQvCG5fBNOi4fZVkGhqUsPGpvYMLz7ZzJy5vzN16rFcf0s1bkt3RF944x2JJvyeEF6PjdqedvJaHIsp3RRl3AErmY48yz4Lc+WNi5j74vkcO24nlnJQCW67dtr56ScfV816ELelnjfeOIXDDzVwOVJKKPT63XgDHlWyJN+JXQbsPgFKi+NahHoZXsnQIa8SXSIIyvdoMTSSiXYCPpd0LOL2+pTzVJA3MggQ13cpb1A046qgTEwWmUyGYNCLzSk/A3KprGLQul1exRYV13i0Rw0lTRyuNtIpSSx5cEoC0RQSuWjaBlZx2pvC7bIoc4z8PbtNGMGC7RBkUKa7MFI6NsRoY2TU+mFT5VBFdZ9IwqxYzJFLd6r3ostb0V1ia5FPk8LIyXtVBFarYiyLsGuxldDF+S8Fu3oZn+CBOhvxBXzkUhq+cI18GGHnKGZqKhmntqZn93G4VCCVKREMV6AbOTUwzLSlMMoWVawljlybRdAjkv4rkkikqKzrqT6bJB/9sQqMdFKdeZ3i7i3maW5uIxyOqp6SQN1Zf+lMf0kv/1NX4K8b/n/q6/7rw/7fFWjc/mZZeDAy8RMupeLulEpqai3w7aIBDruPMnac/gAWOUFaBExeUBF9WczFhSGLYPfUUto7VfMAhkS2hHvptCk3qbCcpPDCFwiqWIXT7cTmtGPkc9htItwJIF82K2rsquIbDinOEjZbRkRYeUwNSfyixVtwB6R8pZubKD8bQ9hsMoktULYK1zKLhaRafKUB2SxW0tTsZv13aV548kc6utLcfudBTL/MpXhSwsQRh2hXrshVF27j23WtHDSgktffH0BdnZN8NqvYrh0tMWZdt55tv7fx+vwjOXK0l99//45BAw8lmwsx9cz1NCfSLFs4ltreOX79pYOHr2vnsJEHceEdPXj47g2sWreRd+Ydw6hRFsXwEeanRL+k5blccmBxZjEKXrR0jN83HuCJh36lb88B3PPvYQQijZTRCQQlCmqjIFFoPcIxI96joTPNl59Np7peo6Y2QFvrbsWVtblqePfNfdx933f0q8+x4JMLiNWUKWkFdag0yz4y6SKPPxDn+Q9/VULe5DG9ePyFo6ntoZHrSCkmpc0tG123csPsb0hx3TW/sHJNmqcfuYpjjmtk0KAa1nzdxvqVcOjRAoGP8eA9K6juleDjpWfhsCdIpIR3ZKVgeHjs4XY+mLuDWbMOY9r5wjzaR7iiklhtDabRpj6n4BWkQKZU6I5vGzlhE9rVxLtQNHELn7dUUo5Em9etsBMisgp7VZpvxUElIqPcPxJzU+FpxWozyRtteL3iFhvG889t4cH/LMNu7c0H847huDEFfB4b6URSuRkM08fqL+u47tplnD0hwJ3/HEwsalUlFPmCqeL6O39Oc/ElP1OyZ/lw3hGMPMJHrtxOyCPlK3bF8nvkxg6++9JBVzJPttSFxZ1SXMj2Fo1CuYXbbxnJ1ddW4fLlut0pOTlsdINCxWVaNJ1s3tifM899Bd10MbhXkC9WnY7XtQ+7zYHL7e0+wOQ1BeLPZJP4/T5cXgH3y2a1oJwMUvYlrDc50IurQAYlcqgVl1QqHicQClC0hPhltZsJUz8gWUjzymPTmDrNjjcoDocCeeVSt2E1LbS02Llk6k9s2t3G7MfOoariJ4aP6Kk4XMGwH5+7gvZWG/fN2sHS7/biDTXy6QfH0WdgD3XfJzv8PHjfDtZ82c7rc8/l4CP24PXGaD/QgsflZ/nCPLPuXEJVjYNv1l2AP9yixC4RVuXQ7nE4VDmXbHS1XEIhD0R4jVRWg92thB116BD0g0Svs3JveRR/1JSiK6PIt18NYPyFDxF2Rpn39kSOHu3EE5TPWMIw0jh9fsysYCfqGHfKu2zZFeKyi4dy0ywLkYCUgrnJ51zEItIUXUdDc5rzzl6ExXCxZuNkSpZ9JFqHcPQRrxIOlVny1RQqYh1oyQyBmAssGm17exCu8nP/vet494OdnHZahKdeGU2ksoaHb/+FR57fwFlHDWL26wOxWouYcXFc1HHjDd/z54EDnDZ+MI89eTiBcBt6pgNNM/D7Ith8QVWkZPfYsJQMDHnfWmU4032Qls8vbcE+Xy90M6HQCIlskh/WVXD91SvIFv24LEXy5SLZcgsemxdMBwf3HsLsVw7ioIOyyIIhwcCCJUd7az0TT/2CQ/qfgG7ZzLCRUS64YhAvPbGJLRuKHH78CBYt/4Z33zuKgQM0LMoha5eUK7pFXLN+SvkgG36x8vd/bKRdmoYdMlhrIeaIEfDXszfZjM9e5pF/juX0s7MEw+B22imWDMWRk7IXu9VOuj3CjdeuZe26LDfeVs+06RGqayop5eMUzRwur1/xGz0qyikHOyn+k0ZgUz1zcpASgUsO0TafD6RIo2BiioATT5HNgcs5gGmnrFQu78GH9MNmyfL3m4L8+oODBx/4ghnTT+fLj3/jlfeOYNiJO3GWfeTThjor2kVkLVhVuU03CqDMj6vqOe+ax7Ba3QwZEOSpJ47m4H55PM4wLr/EMA3VYixxUBluyoHQKmth2UFDSy+OH/MG8aSDoCvDD2v/TijcQMgjjlYbRbPAvr1Z3nxV54lXf6fC4+Bfdx3O8eMs+P0i8NVQNP3s/TPKOVM/IpH9k88+uYaDDm4mGnLj8MrvKoUjDgqpTuziTrXIEiw1aHbF1hPeohSnqaLKovQoOrBI8Vc6Q97UMHI2zpu4me93JIl6sqz44gr6DunA7XWTT4rgLS59L1pOxxMQvEClEq4uu3ghi75McvCQvrz/0Qx+Xbucg4f0JCKmPm+WfY0OLrvoMzY3xNV38Oi95zPpXAfV1Q4cHhste0OcMXYR2zpbmXXtDK68qAZNT2IxXSrCayv148obfuS3XVtY8Pq5jDk3hdfUSSQT+JwxDLOaKect55ufOhR6pVxugLIc+HuBLYXLEubZR2Yw4zwREzoVO1SSEXJ9tFxGDX4sKkUhXEKnKpGxOoWHbKgUkEw+pAFd0AAKqyQiV0lKZyxkdQsdDQH+duVa1vy2l0ljhvLggwHqavyE/B4SyTher1sJyiLKiPj2xZc2Lr30awKOfjzwn+FMODNMMAQZ7U9S8YIaNO5vcnHdZVvobHawcMUJxOp+pbk9yn13NvHV142cM2YEk6cYnDpuCF1JEbycNLc7ue7KlTTttbHkixPo0WuvQqvsb3Bz5vh5aLqLL768nYMG71UpgoZdzVisXj5f6uD+B9eQNztY/Nk/GDmiCyPfhtMmjjyrKtsJhT3YnF4KmrjGnSra7g8IF7z79y1kBBuVxuaoIJnJM/tf+3jtzWamnNObRx4/EaPUpIbq4gaXchlhnz52X4Kf1+r844Yqxp2boab2vyJ/ogeX/+0Ttm708dCTAzlkpJs7r1vJ9i0VDB50KJu3/swdDw6h36Ai81/P89Fn27l2Zi2XX1qNz1/CZfegG4bag6aSXi79xwes+cmm3JZRn87676/G0DcSDOeJ+OrIF1MKXyTxacF/7NkX5pQxi0iUAlwybQQXX9JTfT/CGPU6uoc6HleArq5GWhs0+g8STI80kQdJ5XRefXEXr7/cxRFHDuLJ14aC7iTRlVRplVAoRrGcAGsn/qALvz9GOpNQWB4rmoq6h4MhFZsu6SbecEQNSYTjmkomCcrfL5TUOlMqSI9AJfmChR9/dDJh4ttUBftz8/U9ueDynuQyKbR8ioo6H8lEhKv+9iObf0tz3gURZt3dh2BIBC8ZcFtpaKzi5DGLGXJ4NZdfMY5dWzcRC/Xm66/Wk+oqMXXaKNy+A5x2+jB8kU34XVGK1iipA2XuuGMZ73+RpTY4jMNHgVsQJoFakl02vl7zExZrCZ/dhtVWZsLpldz38DHYXRnVCbB0ic61N32O0xVl4btnMPKYDvRcJ15PmVLRpf5O2erC5bGT6JQ297Dqm5AB3a7N/Zky9WOGHtyHsydG8btDfP/tTrZvjdO7T3/CFRka/oxz6TW1jJ0QwE4Ui8uq2NntnRZm3vA7X69OM2vm0dTXm9htJUYdHuWb5Tr//s83xPVmbr1rPBdeYKE6aqo9qhT+lXTZ05QUB9RqsWJYsur+8QREAJR9XBGvWzAj4i52qpKpolFQ6LBMKk5lRRjT6sbm8ar9T0bT8AvOpNDNxBYEj9MhAyCHQujI/qijXc4Ysh90EwhEuh2xgnezWFQxoTyTgrqQ30eGebLJU0VPAiMXbJa4TA3BMdnUe0gwGRZXBD2dwuktk062qL28UzixUl6lp7tj/T53d3GdHPKsTvSsxOjLqqzK5qpQv3M21ar4/k6b7JckneTv3h8LMU5PqzOlaVjVuVVcsGVT9s+GercYple5dt1eE7ujrFzxYuqxOT3Y5POXHUpklt9F7gX9vyxZ3cj8d19R6O48KAnfOKicvQcaGunbf6ASkNPpND6flCEX1OA1mxbnt5DsSkR6n/OXzvSX9PI/dQX+uuH/p77uvz7s/12BHRtfKNdUVSvXhF0OonZhbjqxeFzouQR6HgJSxmKROIa0PDqxWspqE+VyC9+n3O3kMS1KdOiuTZaFsLtASBZht9uppn0iugZCFeCVf86krWGPAvo7HdJwKs2SdnKy8Lpky2nFHa5UmwpxH8mqKSweZNHMZ9C6mpVoZrV50SUCImUaZQvWkjT31rJ1YxO9Bvox2ErA1UsdbjrbOjFMD1ZXlPnz9vHI/T/w98uGcN+/R1G2prCXRViAPAHuvW0vCz7YyrHH9OWF1w/D40rgsftJZ3UaGyOcN/VDcokgHy8dx6CDOvH5JH7noWj0Y/TQRbQXO1n64fH0H2yQL7n59JU88+fv5cxLhrL00220t+i89cEpjBiZo+lAnO1bYORRQQKhDEXNp2JE0nrb1tVAoZjm19WVvP7sah5/+WR69i3hrXCSie/DZ6tEc5bJdPk4Ytj75EwPn7w7ldq+HfiC0kppkkvH0XUfSxZZeeTpXzltdCVvvjsOu7MJb6yCorYP06hQsblZ125n7rLfsNk8TDqhnqfnnIDH24hPYlKmVRU4iSAjIkNX1sLEiQvZubWSyqCHL1aMB0sLNkeMl57aw+6tJtW9q/juu71o+T9Z88P5eL1teGNh1Qya6cxx89VJvv5qM48/fjqnnS351AyFkpOGhv0MGtwLzUjh9nTHhST+rybgeYk4SbGJjpY3cHsD2CTCZCure0z4qnIgVS3wwiPDTSGfU2234nSVSXl3U4aTXKqJnJEh7B/NKSe9xq9/SGGDk29WnEld/Z8U9TShYEC5sJIpF/95cB9vzNvDwB4HmPv+GQzs76FQKONyV7JzdxJ3voZxp3+FbnPw2ZJjGToyj9WpYZOYfTnMjs1ezj1lPmXDw0lj+tKZSPD9b2s4+vBT2bpFeHppTjqxxKNPDcbhlUKxbmeKu6IaI96phhCpbJrtW4cx/pxXyZe9VLkSfLvhZPrVxdRQROJ8DpdPOQC0bAq/30VHa4tyx8Rq+yhesbi+XQEfRRVjtGATp5OAV6WJRf5jLaOn0yTSJVZ+HOba274jS47ewf18+81lhGrTikOlFQ187qDCCRRLlVx67lpWrWvipBMi/OexURT1HFp5DxWBfpjlAp2pPHOeKjHn428ZOKDML9/NIJVN4HYIi7mes8bNZdPGANOm+Zh5Z72KynqcPhy2EOvXZLnjlp/xRzSWrB5LOrmJujpxpPgU5kCcTDLcsbndFJJdOKMh9K4uNZxJptIqxuiPRFTMWDXzyGbc5iWXTKgWXMGYTDhjFdt2VhByV3DlFTGuv7k/RqkNwaUUrTksZR/x9iY0LcLXK4LcfPvXnHvOMcy600UsnCIl8TznQWz5bTfHjD2IL1Zs4apL1lHpcfPp16Ppd5CFTLwfwwfPxufuyZz3zqF/3xRBr8QNO/F6nbz38m6crhrWriuycNkPPPvS8Zw5MUIi4eCMMfNpjMcYe4yLWx+ook/Pvtj1PEuXfYrPfxnXz5yH3RrhzfdO54gjMxQyEr8Tx6YIQGVcUuiFMK693Y4X06Qr3qWKc4TB6nHKEMZFR3I3bme9cu8895jBf55YjScQ4D+PTGL55ys4+qgT+e7HVXR2hFn1w2/MvLY/M2f1xW3VCUl822KQ6KrijOOWkszWYS3kuf7mYQwf3cU7bx5g0aJ2sjLIsumsWn0uFbFmggEPubyB026lZCtiGDbSyd78618/8NGCOKcefwQDh8apq66iTy/BykR4/Y09NDbpjD4uyfNzjqOQa8DhddLRLCzDsHKqi1PJQjWTzlzAL5sDnH16JS/OOZGctonKmlooyoHVTdnvJt/VjCcQRMtITFHi2oYSheQ5FP6mHKbSXV0q1isYCZtDDrZZ/BWD6GhMcs81e1i9UqNkL1NRkeXVBaPYtzfAhecvp8rXi9pQmXsfDnPsWIntexUzEXSSRhseR0gJbfGulCpduvWaH1j2bQi9ZKUylmLp4skM7NOITQrUzDgBr5+2VsEYyPUW7pxLlYuk01b++NPF2dPm4rD3IeyAVasuxuveTmUoSMkiLlsds1jNjVf/xoLlLYS9Nua8NJmBB+8jn2tVa7IhqBDbaMaOX0lnYjvz513EqMO7cNlF7Crhj9aTiXdgKWn4/C6FVrC5vOCUAWEJPaupQ6hTxEGH8PSEeSjxyzy+WBWllIsZ09aweHUHUV+O9eum4w3uJZuK06OuUh3arU4Pxby806Ukz0POKNHYFGXi6a/TkQ4wdcbhXDh1AOFQEwF5DbgKrP+1kYado7n9kRfxWFpZt+JOKmvaiFYElIvwz98Mzj1rGQ0Fk8E1I3jrrdGY9g5qqmvpbGtn20YHjz3zB7satrN0/qWMODaPq5QBVzNmYgB7DrQz5ox36Mi7wb5bbkTs1gEUS1Vg24HHHM4RQ2v4fJnwwRtVAaXwKZGobaGbBe5ySSGo3FsSGZaSSlmfROAQhqYfLZPEJXglKRayyRBRRBALHakS2Y4KTjj1Q5rSbkYNDPH+vIMZMDiMqUn5mZV8QVfFMu2NTdgsdnzB4cyYuJKvf9rNsUdW8ercM2lq+ZnK2BC11ysZfr5fq3H1VZ9QG3Hy9fen4fUl0B1eJp/zKT+tD1Ht0zjlpAoef3YS9qBOw94kn7yv8djsn6n0Z1m87HAqY3kCsRg7d/oYfeJzCMLx6UenMHmiHZdHx2URIcXkj+0OJp+1gqZ0jtGHV/PanFFUVYHHb0fryuAXhbycRs8Ld7ZbzBF3XFdcRBYbwZAPm7VMe0sCn7832WKGdMdBnHbCy/Tr25s5756FO7yL9iYLFRV1JNIZvl6W4+lHVmPSxJdrbqVH3309bdmgAAAgAElEQVS43LK3DJFNedn0S4R7bl3C3Y8MJVrRweovrDwx+xcoRqmsyvDUSxOp7ZVm7ecu7nnwS15+/VSOHh3H5ZLSPzt+SdUUC2Qzft5fkOSa297HaXVx7vjh3H5bDf37unF7pWXHRjbfiTcUw67i2cLX7smxR77JliYr/WrkmZLociWF8p9MOGsAJ44ex5tzllFb1Zt9u7bw6LMjOfxoMDJFrM4yKz5v575b92P3WLl/9hgsRoAXnl5LddUAMtm99O7nYvwZg+nZr0S/oSFwaGQ7msnlEkRD4m4VDqZHQmgqweAQcUtKZKX9XNyQJRSCQUYmVmuEYsnB1m0VnHXGG2r//a97jqa+fwdHjzoEw0yDXQb1MR65u4HPPv2T6RfVccNdfVQha77QhbXs5cCePhx3ystYnQPQSh1QTlIsR3DjVfsQm1km5vVw5tkxrp9ZSyRYwnDpuAoRVq6AGdd/iBM7JZop01MI0RRwqX2iT/bDhTaCzhh33jySaRcaeITHnqtgww9V3HLT12Q0B3PmHMmo49oJeGWYJ+5HF0Uy2J0eXCG/KgS0WWQ/4UXTkix8v50Lb1yC3dpPiKICpFfvE6stQ7nkIkANfXxDePTZIRxyxFaCwbBiesYTBb5b048rb/pQvQNEiPSaPryOMDW+JFrGhW7dyQvvXMPBh6eJ+ZPkU3mCkagyvEjM3Cn9FzkdIjEoNlPWDRIZA1+kRnVhyP5NkGtFKYeVaL7Z7TzO5qRUq0QgWq3WQikClDOepMAcIpYWi2oo55bhjgx78oKz2E+vXj0Uls0XFG6rBOGtqn9DcBfiahU0UjQaUQkwMaY6BQNTtij2qMWKcpuXymXl9JTzoAwoRegUsViIVE7h3EsZpN1FySjh9Aq/VTi4sr+VrosYDsWC9yCA2GTHLvx+NzZ7UK27qgzK1p0CKORKdCVkf+ciGAor84TT6ySfKuIOBBU2rqSluzEXLuHpgsXvItMu5ag2NXhJJVOKdy6DfNk7W9T1THafPUX4/a9xQ868IvxKEsrtk7RBXiG0NC2vnLuSNBAUi5gZIlHBKCVxOQXBZRLocf5fOtNf0sv/1BX464b/n/q6//qw/19Y/fWlcp/63oqBJpspcawZpkkul1FssHCoSgHBZXMrzjYRZFTzo2mquKSInSKs2pw+FS2Vaac4xrxeP1ani6y4jEQYkyi0tFIXJdrWzdwpFTUV8ZZFVw6UMjF3ue0qoiSxUadXmh9ls9q9wRNIuCx0cti1lLJYyyY2d1BB2qXJOZfJ4rAH+P1HjQdv+4WJF/TinOn1OBy6KmqhWCbeacMbqeWjBQ08dN82hh2UZN6nF+HwNxFwV6tG646kh7NP/5hdewoMGVjN7OcOYcjQIFq8SC6vs2dvhJuu/4aO9gwPPtqb884bjC8AmUSWQqmCqWesZ+Pu/Xy96DR69ipRcmns/cPLRdNX4Qr1UI3tLW1dPPrE0Zxxjs7Pq3VefKyDkaPLXDkrTMjfvUGUxLE4H4P+StYsTvH8o2u54uY6zjrvCDKZdhx+C56yi5w9TfOeKMccsYisaWf5RzMYOiqFwxpl29Z1DDtkMEY+wjOzt/HcS+0M7pfn4yUn4vA04XF5KVs7FGO0hMldM5t4e+kmTEocVm9hweLz8QQaqRYYfjZL3shRzJfUfVEoB7js4rUs+7KRs08+kRtnZehZW0uyEGf/nioumrFMMRzb0630qnLy5aopVFZkyInzVBzNRT/nnP4Dm7e0cf8/j2D637wEwz46DqSp6dFHNU4Xix24PXmpCUdLm6qQQUouhI3kjFYiFdMSzy3lkthcViWaiV4mzac2t1+5oC2mD6uj2+2cy6bVre8R1IQpG8Eido+DbM7OA/f8watv7VUOsqUfT+Cww3M4rCLKFCliI5sOcs+dm3l/fhOPPjCNaedLcUaLclW1tZTwBIronQFOHruIxpTG0k/OZ+RRVmz+NuzCTUwHueqCX/j22zh33Xkap0+CUEweJSseX0+OP+Jl/tyf5u+XDOBfDw+nUO4gVCGFScKcs6h4bF7P0dml8eareR55bjUuyyEMrg/y/qJKvLYSFdX+7lizQwRfwW4U8fjsshNUkUW3FBVZLdicVtXuKs2yOWmxlgjgf10HNimtKkk7szBW3Tz7yFYef3EXqWKcB28Ywx339Mfiy2HmyuASPqsFPSlIhCrOOmUpP+/I0aeqzCuvjqe+jxVs0oTgoVBKYFpCTDvrM7Y1m0yc0JfnHutNrK4XeqaZjo4gp574MZ2dMc6dWMtt9xyMzdlJGeHnwjfL8/zznh/RLe2sWT+dUGAvsYiUExSVMzUQkEigGCakeEnkw5JyiMk3L9+3adqUk0MvJAlWxdQBLpPUVOQLQ9pvvdxwdRPrf8vS3LCfTz6czMijmhUuwiFlelaNshbAGXJRzttZ+FGCf1y7mt51A3jsseGMGhWktWsH6U4vHS0ZBh5ezccf5Pj3wws5/9wh/PPfQ7H7WlRJ19Rpr7F7VyX/uPwQLrioH+GgRs8BNcSbi2z/pcQLj29jxx6d9sxOVq77G9U99nOgyc2E0z9mX2eQ807ryQP/HkEkXMKmGaQKaVoTbk4b9yl5w0qPihJfrLmBfrUpjLywmPO4fOJwFwHbRzKZJhzwd9/ZDivynSumdk6GD1LWZihWamfCzXVX/MIX37Uz/bzR3Hy9l4oIdLR2kkz5WLPOxn2Pfc/Rw1x8suhUvK4OHJh0JTowijHun7WPZasyRH1FnnvpFIYMh/fmZbjtkbewW/pRX2Hy6ScnU1vZqiLJDpcfp1PYflLoE6IzWc+YMc/T3GlnwrH9mf3sMNxBDZuhY7H0Y+YtP7D4yw04rM18+ME0Bg+Cylj0/3NR04kUesEgk7Ry350NfL6sQDjQxtfrZlBZswMtVcLrcWKz+RTPzhe0KIaaBS9er0fF3IUhJ/w0eV8Is1VcpSbi9g6TTXXgDdiJx21kcwXlwF/wYY5IoJILzjuMC6/pIJ0KM37MJ8Rx0zO2h88XTyHWI4fXIwJGG2XTiTMYJZ+U4h8pg7KS0Up8t7KSS25+j0LRQe86F4sXXkDMv0OJ/PIs2UyLElWlrFHuZWG5ScM75Rhr1htM+9t8dTCtjRh8tngGtRVZKGXwhewKM9PWWuSRh3/j1QWN+Gx+/nnHIUyZUYPf4cQfCNGwfzsWfRRHjl1ImQ7mvjWJE07IKmFVuHwyZJCDvFnMShG0etdYXV7sHmlEltN1XhVNGlJCogquyiq2mkhqxGrqOPBnhnMmfM+ONnDZ9rN84VQOOiSP2yXpBFnL7d2RVXG6Cgfa8KGXuognirz2bJbHnvmdYtnFycd5mXXrCIYMCNHWVObjT3cz98NtNHV2ctRwK88+cQT9+wfwV1RTKCQppD3856E9PP3ORgR5dOvlJzL58jrlMv9zs8Z9Ny9h84E4Rx8XYd6rEwlU5HCJwGHPoLVlaG3Lc/7ln7Nxl+yB1qsZjclh2C0xitafcFt6cPfMC5k02YfLksDnsVJTV6Hub0M+l8RhbXZ1WJf9SyGbw+Z2qgO5MKMLBVPx0ItaBrvHRTGb7Y7FGiWSeoF4Y4QzJn3B3nYXg3vIAG8k0WgOSylPIBrrbq3OF5RTuJBOU0gVaG6r4Yorl7Jps4OrrhjJ8ENrqarz8fumvbTsczPnjQ8I+Ppx5/19mDjBg6tYRrPm2bK7kgumLiOn+6kNxjhhXI1K7zQ3tfHZZ9vR9SDTpvp46OHeuJTC4uPXDQXOn7EOvQRz353CCUfL/CqFRRcERYG05uHaqzfy1eoWAoF21q0+n0BI3Ls5fMFK1VAv+BUp4pL3lZrV2xy43RJd1v4r+NvV8MKUVLCUfRkRXnlmA0s/aVMMxVPHD1Woi0zGxb59Gut/3ovXk1CC6EmnRMlnW9Dzgh7xkE0XePLBRj5YlOCWG/pxzpQKCvmDOHPSC/TrPQhB8150hZ9DD+3Fp+8e4PWXdvLMW+M4cazgsFpxWF0KXZWIS5O4k3vu/ZXFX6QpmHGmnTmUR/89jIqY3P86bksRrZhQ6RGHpGCMAumMnynnLmf1lgJOSwG7NUVBotnSpm5G0WTAYTUplJPYy25uv/EobprVG7+7TC6VoanZxzlnfUZT3IHPEqW6NqLKTROJNLmcjqvsoSpW4J5/HcaRp8bB0FTjujil3aEA+Y5WJUZJMZ+QMcU0IddaBChx2qk/L2YpGgb5nEO9j776Isl1N6zAZvHy1lvjsdv3M6hfBR63gcVeVgiZ5Z8aPP7MYm68ZiyXXTsIi03eA2XFKt+/xca06Qv4s8NDMNiLhPYTBaOMz1dNNpvEoQQ1C6ccU81b7x6P15LH4vaSaWlm1y4n0674mNZkCy6HDZ97OLl8M6bpVSm6UqmLslnCQSXnnTmAex8aQUWFSVG3svCT7Tz80I/kjTquuKyemfcOx6Z4+xKnd2Ba46qoVCWcpPdSWJyCRypn+O17Gy++9it//K5z4EAb8ewe/EEbGS1OsVCHFReH9KrinElBbr3rRGxOKeGz09Gyjc8Wxbn/8R/IFnRmTB4DxTjZpBTyejhkcJTzL+tDtNqLL5JSnO9S3ordLYYV2cOJSSWL3WknJecpm47TEyCVl+1bBJ/b040jUQgs4ZSLGGuqd65wUqX01+r2kE+mlKlAElAyNHQ65B0kQys3pinlwgVamg4Qq6rB7fJ3F0KJAbUopZRyXbv/t/w+itNrLSuhVPFUZUhQtuMRk4NDCqjs3eaGoiRjdBXvlz2YJEikcFbs+8JOlmIxKcss5rLK+OALOFV6RNelywOEACfrAU4p1JQhi2C9xJoqHOqMen4EO2AI19YZxO4IqKREqnMPkXAtbn9Y4Yk0PYXL66WQLeAJRTHzeVWUJfe0JCcl4SJJDqst2I2gM3VlCjC0nBLapZTN6hBEi12da2V9kx4Qm61ESRPUhKUbhyD7EoeNkl6gKHeEIF0Kecp5DU/tpL90pr+kl/+pK/DXDf8/9XX/9WH/7wr8ufHFcijkx6OKbaC9I0UgFCIQ9ilBqWCAP1ih+DriFrCYBQWH90ZiGNm0ErGUs8QqhyCJ70t7cgmzXMZmkc1BNwhfNgVSfCWLkkQyhK8qRQumKRtJ+VsGjfv2EIv2xBOsVj9D/uu0S4uoSUI2FLLAWYSRaMVply2gbCDEzSCmEV0xFjNpg13bLPxjUhMTL6xn5oMxsDbhMKW1vIyueejMevlyZZw771jCzVeewq23DcIWTGEadvJGEsOs4frLfmfJym30qLSyZPEEquts6AWrmkyuX2Ph9lu/wqK7WbjqJIYMNSkbeUzBGeBnxMA3FLdx+ZfTiYQPULLmyaYCfPSWhTfntKGRpzG+l5OPs/DKa8ez5w8H0yYv44SRvZj9Rn9MaxM+n18t/H6/nXTcz6J5Gq889QvzV5xNZX2basWWa+dzVKNbM7S1Bzjv7PXs2HWAxR9fzIAhwmMqUhmt4UDTb2h5D8sXxHjh6Q0cf0qIh54+hNr6vCpVySaS6rqIo+3f/0zwzNxtmJYCE06K8fwLh1Jd48Jqz1EqZHBI/MYUWHuB9g6TS6avZsOmMlPOrOOJ5wajKWang67OGGec/AE7Uq30iR5MLJJg7U9XYEM4XxqG3q7QDDddtpO1q5I8//axHDPGppo6Ozo0uhIHqK+XitYwbqcPeyBOQTihDieFfBavxEvLAsnvnqTnsl14hGtkiptKopNFFcsJV9aAKe2kBWXIlMOUcJ5EfCyV5F7ykE+3ktFt/Pt+caM2EfZZ+OyL0+k/OInb4sBi8WNas5jFKIs+cXDFlUsYOdjOm/NOolefFNlMWW3mJCGkJes4efT7xAsmX664lCGHprG7M5i6QS7v4t4bm1j5ZSNz3pzB4GGt6Hormp7BF6jklScTvDpnIz7nPr5ZfzO1A9PkUl1qEyyOcnEViHtCyqIWLTC58uaPSee7OKxPjOVfTyFWGSPVtVWVezi9kot1oSVaKehxspkk1TVDlBtRXKmZTBqPL6BKUQT7YHWKk0y4WRby2ZwS4WTQkjMM1nwe5vab15M3GrnishFcc2MPXC5p3xZHlUFJBiOuINlOC/t3RTjllMcomE7ef+cGorUN1FT2Jhb10tnVyhdLNG6/dzEeT5aVX99Mj+o/1IbX6ZSigSCXzFjCL9/7OX38UP75+EjS2d+w2atU8+2CuV08+9Q6DjvSyWvvjqay1kE2vh+vtNkXNOXsMi129Lw4IEQ86uZsukNhLKZBNpPq5mKql5aVeFccryeoDgf+gA896WHWrH28s3Cn8r688dKRHH2MSWXPkuJtSpu6Tdpk7RLT9ZDp6sUhI2ehZYYw6ogAL70xDacUQSSrOdCwE40of79wHkVbM6tWX8PAg6GQaVPDn/kL9nHllavp08vPLbccybDBfmKVZRK5MutWlHnn1T/Z3f47111zLDfdeRCZVBtd7TGOP2kuqbKV/hEvy1eMIxFvpX+fHnQlm8ibNn5c15vrbnpduSpu++exXDmjlqoqO61tOwmHQ+Sz4HKH1ZCqjOBZTJxeiWpLM3ERPdeBK+ynbPihZKWpy8KEU5eyc7/B1CmDuff2PqTiLdRWR2lpM/j+5yA33PUxNbEalnx6Nn37NOF25BXyJZnyMvcFg3tf/ooqdwU//3AJ6398nYx+Epff8DFF02Dy2OE8+mQ/IgENl81DvpBAL5hqgFe2OmjurGbMyc/gtPTl9ReuYsTIXVhcWeqq62ltMVjyYYAnHl1HTQ8rr889ht79Evj9wvdOKAeJ3Rsk3Zkin4tw/nkrWfdbmcMGu/j0s/GY5u94nB78wvAs6IpBGI74VGN7OFypCo08PhFMOlXplwiqIX9IFeCZVjt2SWjoGoW8DH48xBNpvloW4OqbNqiG4rPGBXjgoT7s26tx4/W72dtmo6ZqO0s/n0yfegtmWd67B3C7quhKJ3DaHJQMLwWzoLAhW37qw5Srn8FmC+Gy72PJR1czdEhJoU6CIQ8um5WW5kYlitT17IOWzSPE7lRayuyKXPSPxeiGTo+aAgvnncfgeiclhwPdaAP595S8vDV3Lw89tomwy8oLz4xjxKEWaipDbNu2hQGDhtLaWMXEKevo6mjn+ZdGMmEiah33BqWpvogrWgWZTgp6CsPQ6ehKKmZjNGAXOBBWq0dFayVqicercBNI4aSeRC9aOH/SN/zyqw+b+wDrf7gEv3MPgbAU9hWxOmwU0ppyJalhra+CdDaOUXTS0jSEcWc8R2cihllOMXRwBNXPV+xLY0MXWkHceFt4+62rOeSwHBaLRipjUlkdpbW5GS3bkzPGv82Btih+a5AjT6ijKtqHNat/paOzgfq+Od778CaGDilTKiUpZjNkknGsjk50w8H6df24/Jo3yRS3UqKRsjWExYypPcij989k0jk9sNGI32d2I/0MiZZalZjlCESkWUVxK8u6qbBHFvt/jyDy4Crcn0TAnap0Tg26DOGaW7G6Avy+ucDFf1vNrgY7Yc9efv7pUnr0dFE2c2ogIfsiKXQppSVxlMVqQEorsa+hnglnfECRHpSsOiVHK4buxEMlFvZy162nMOMSD9XRMk5/HWXBs2QsvPriHp5/9jc6s8IZz+Mv98dKHOy7uP66k7jgb33xexuIBqvQSzptrRXccMleNmzexcOPDWbGBfU4pGg000LRbKezvcjqpS7uv/MnaqpiLFpzFN6gRkHvwOuRQZmBlk8SioYUU9xmdSpxq2HPfpVSCoXDJNPC9y9S0NMqlVK2uOjqsrBvR5g7Zi7gz+YWdNOJmxoKgoNxO7nwUg+33zuWcln41e1UVETVzzb0Eht/cPLC7FVMv/Qoxk7sy+8/N/Dc7I1s+Pl7Zs48nykX98PrdtCw28o5Z13PfQ9ewWkTYorT3C2Oyn7MgsdTyQ/fu/jbJU/j9qb4aP5DVFbKtfEQkOh2sR2HS0qCHGq/LTzdeKrIooX7eGfuLnb92US4MkpjSzP5UpqYrwe5rKYG7eKODDh0Zj81nQkTK1UvgEL+lKIsmt/InJe/IZetUczZjo59eF02gr4a0vEs/Qf4+MeNIxk5GnzeMi6XW/Uj6Lm0Kl1LJbvUn9ldboWqEByAwyNoHUO5Azu6mohEw+QyggUQsS7G559tVsWRxxwfxectkRTOqK/7WXW6XOSyfjraisQq3RhmG1U11RiaYIg8dLVLqVAf1q7fz/ZtWd5//11qa/oo5NioYwfS0tyAzwU3Xn8OsVgzlRERz4pqj6LlYeuuFA0NnRw89HAONCfoVV+NzxdUSafGA7tY8cWXnHj8WI44rA+1tSVcbotyy5fKIu7Vs3HDLo48uic5fTcOmxR22vB4wtgcNiyCNpOBUblMKa9TKhpktTjR8ADS8SIdrQVisVqaWw6oktTOrgSRUE+27/+Z40YfituRBUsGh2BGi7KjtdLWkkEzeqnYeiCQIuS30952QA237dYCIUGaOwIKOaP2Y9JuX8z/P/bew92ysywbv1evu+9T5kxJZlIIJEFADCAooYkgIIEEC/gp6vfToCJVBRGkiQJSLRDp8EEQEPkQQeAHhA4ioYT0IWXmzJlz9tl19f5d97Mmf0XG6/LyMmfO2Xut9a73fZ77uQvKNBAbhuViJgFKo40DyOmPz++oe6jVNvhNghQZfMhsDNWH1WHfYyAJ5nB6DrIwBc0puIpUS0NKeysVMkTNK8r8GfxbI1jui4d4x2XehIGIwKJiSgAqw61oHaQpBsJoJn7sy1UooXocPvJaqBirGA5luVguVxJ6XOQkNJD8oov/KG1N+r2BXCuHnhJApdYIgqVYfJkmw41NuF7vjAUYAXkq1AIYBJcX9HjeQM36peCz4Xd3YJsdqdF4fo/GfVS0T+FJbOltvSs2V6UQcDq9AZIwljqJvUyXIK8EabWByqRvm2IpUAirvKwbAYrjOEJvMBT1pmZbyFYLsWHIshhq3SDlfzcssQxq6MHLPphWLnUJrfvoszjTWejlXnUHzi74e9XjPnux99yBW77/T83mBr1KObm0EK4yDNbGAkJx6ibOn5TkJ+3hFi/24a+NUaapgBaUs3m+h5wJj5oOnTJrmuozqZIuTklbFJJlyOAYMgTJjGP6JEMd2NBSJlEWK4TRFI4zwHjrAjFF50EcTTn5T+B6lP03clj3O/SBLeE5PoqcwSM1TN9GOJnDMJmK28FTf/Ezkpr9qa88H7V+NwYDD7pqYo9gwHeXeNUrvoBwZuBd730iHvaIHQmB6q9vyRSyrjfwipd9Hh94/62osw5e8VdPwM9eXmC03sHXrrsF1/1XjJ/86AQmO3fh6//zHAz6JRS1lOTo43fG+K0rbsZ8b4H/87FH4tyjERx+d0vFdZ/J8bznfgUZ1kSy+eIXPgzP/F81tHoLj37E2zH2j+EVr38iti6c4/D5KprCwsnjGe6+RcffvvwzMK0FPvKfT4fdCeE4hgBDlJY5AwOrdBMPvd//RcfYwt+//edw4X33xfh/spfgnAs9pImPlz/ve/j2l3Oc/zMR3v/xZwHGCdRNCFPvC2MrSkO88i9+iHe8/zQyZYnLLnXwwfc9BIcPnoPSXEHNVZHllIUJ1cwxm1t48f/3Y/zoO8Czrz6Cpz1LhyMEIx2Kei7+1xX/Fz+41RTPWFM7hf/6+tNx4MgJOLon64CT8i9+cgNvet038LLXPxzdfoMbb9jFTbfEYunwxKccwPVfm+OOu36Av3rT/dE/4EMtuZ5qZAGbChUGwQ1aHhWJeCvRV5TFcZnGEuzS7fdRFGzMHMQBmwgXSUHPxAqORwY112GA3UmNa9/n4m1/fyPOPergY//xKIy37oRCNhiDXsoFymINf/OKm3HNe/fxjCcfwwv/aoDz71djus2/RT8n+rqO8Pu//lXccbuCP6AP2x8fAtTTMHQbRbmBh1/6IcxmQ7z6tQ/B5Y/Xcc5RD1XtYfvELn70rTHe//Zt7O2cwl++4Rge+zQDilFKaATfESa5ssnZOxVjZ/dCXP4rr0eTb+DKX74PXvbqLYwOpXC1TApZUydoqouElh6SpmOiLl2URSaSdxZ8pmWjoqddnKLToSS5Ft8/sldJPgpXETKlhztvO4ArfuV9iKsKV/7Sg/CP77sYpsNwlBKGhJKUAugUqQFd6eINr7kZb/7nL8NTzsdDfmELP77hFnTcA7jsYWsItjV84WvfxxOePMLfv/Wh6K+16eHRJITldfHpTwR47V/v4uRuiO7GCTz7967Ajf99CsE0xU9uCDCvbsS73nMFHvv4HGqhwvZtCaNiUAC/tGq64g0aZ7Ew3lqpK9kIhshqG00TP1OvN0SV5tDoy1qRWVKiyhxc+fTr8d1bYiThFB999xX4+cv3YHdLxIslPJeJzPSeDmE4IxTLIT78wRN4yV99DZa6gfs9sIPp/hLRcoTd2fUi7c7SDH/wh/fB7/3JGIq6j63NQ4hWO8ji8/HkX/4MfnzXLrqagkc86NHY2OzjzlMn8Y3/+RoaWFhb28f73301LrxAgd+dYO/UIVzysLegLD084aGX4aUvt3DJJRehUeZQ1KUwrWeT++A3rvwIfnhjhE5Hw5e/8FicdwHXWCDhXdmKCcIM+tOEddmofA/JyLDF/qFM9qCaa8hT+iNX2NvfwpVXvge3nziJj1/7J7jg3LvFu69Id9HpXIiPXBvi+X/9WejYxKv+8lz88R8dESDKMPowzBHe/Oof4jX/8EOct7WFD3/kcoxGMf77+wauetZnADXCkx+1gT97xUGcd2SAIiQgnkElwJpwVZW47roSv/e/P4ai6eOZT70YL/rzYxiPKS3MsYwDfOmzDf7spdeh7xr44Eeeip/7WbKr5hJeQxVGnJRw3YEwVl/4/B/ha1/XcNFFKt7/4V/E1tYSClOfa7sFO9QG4WJfpOvz2QJrW4fFQmO0MZazi6AVGy1VYQIzFRQaNY0oQgbD5JIAvHfiAbjkgSSHx74AACAASURBVG9CoQAfeu+zcf7RW2Dom3j6Uz+PnWkXj3u8gZe9agOHD2RQmwxRtIKhH4Ljk1+9Qp6YWEYzABt42+t+ird/+HsAXFx8FLj22t9GU9+EjfW+hBop0JAEKxQMkmP4ZNHAcnpw1g/ic5+6C7/xzC+hVH0c28rxsY88GRuDHeg9F7oaQSk7WEUK3vnOm/DWt96Mjh/hC//55+gNpvBswPEM3HDzXXCM++Ghv/gOuMoQH/3EU3HRpafhGh2xATFtFct5IANXFQTDImmove5QgIUsDBFGlTCf/W5fmOT0brQMA6dOnUBaVbjmrUv88zU34f6XHsY173k4Ljy/gmY1COcTFAIgj+SdJlioVByMBqgVA6tgHW/82+/gHe/5NsozAS4aNtGUK+haiF+/6v54/h//Agz7FAZrKSyH01dbAALHNhBMTfz3d2y8+MUfwY2n7oCBCkqjQVd0/OqTL8PzXvRIHDoYoCoXMHUN3Q69ADUs5nuIkxq33Z7j3z51E9774c+J2oZ2EIrq4WUv+gP8ypOOYH20B1MN4JExpZIJZQlL1TJdsROSvYmeohxK80xaElQgsE4mdi2e10y15loTI0ShZjaoGgN3ndTwnKv/Dd/99gTPfNYluPoPL8bFl4zPeLFyPdeIgoUARnkWSaCYqrs4tZPjhh+beMXLv4DbTuzCdnlO2Di0vo5n/9Yv4JGX8zwqhLXuj9cxOXWXDJKKfA3f/PYe3voPH8feLMaDL3kofnjjd/DOt/8ljhxdYbwWM/sPaaRBtWPMFgU+9r4Idxyf4/kvuQxbBxWxMxJHCIce6A6SRQ//8YkfEKPHM37nqOwFhlkjSyJkWYqO74gyiaFDhmWhaHQYDWW2KUzfh0H1k1KiyQK57jjIYNh9xEGFvd0QSUYQzcH+LJZE8FF/gENHaIEzQ3/kI08CARBp+xMsCLoMsZw1sF2yqqfw3TWky4PYPnEaR84zUGrbYpsCZQ2WPhQ1hKbtC5jVNKWAJ7rpIU8qxFEX2zsZNDPEgL6qmwrqcIaSagHNkZA8rmWGZwZxjt5wDRXVFJzPoIe9/RC7E/qHN1hfX0eY0MNXF8XO/e53FMHyBDY2+ghXIZimMxhuII4r7J5ewrEH2JuGsHQF2yfuxn0u/BlRbJh2iaI5je6oAXITs9kcmxsbsv8RxGcdX9SVgPmsk7m/ZHkAy9DP+JCTcVtKSA/rizBI0O0PhI0Yx1P4Pn3dOWci69oUwLrk4LsGuoOB1F60GuOzZGR7mkxhdsaoUg133z2BoVJRQp9TDYMRQzuXotwyTe63CYJggl7fRhzQd3QNURggEdDTgOMOkBYBuj0ON8iizDDfn0qIrsv4B9CrmFZFCoKI/rEewihG19fhdWzx0ub9sK0OXLcnzHqm1isM8yoZXhpLfcnhCINMGUYUhAFGa+tyXbRcYi/EQE/axnR8T4A526dvaSPgdJqUiFhj1DX6vZ7Yc2lqJd7UVEYQHHR8Wva0gW0l1+VkF3m6kiwFQ1NgDNeR07OzSSXIzmVfVilIeC3DLrIoEPCY77qmuajJWjWpfFtKvU27H6L50ZLWZS6iuIDluNDsPookkIFxFMzR8zjkjtDQek3R4Tg9GbzXtCtJctS1KSoNrlaee2XVwPVdAWpJL1dY27usEXKpubin8V2TfU/TsLtzCr0OLVDIcGUWBrP86Nuqy71MC6qsOjLYpVKL7FeG9tEqoKpZ3zvQ9R5W8xOyPi1el4CoKma7u+iOhlDFwoKZG4ZYWtj0xq+oXmtBXhKFRoePSChe64FaylCB/5YmCpTwr62tyXfkEIzEBlFnco9OIglg5O81zARJY9RFIkQPIfoYjhBAxBOhadrQNdrr2Y84izOdhV7uVXfg7IK/Vz3usxd7zx340Tfe3NCzquM66HhkIqqweh5SSc1uQ6k4xWPRQ9Zbr+OIFIsTSk4YaQ9QMLDE0NAfDDGdsdGyBNCihIuFF+U5NPlmE+ENx0DWsioojRIWIlktdYog2JVDj8Uum3zbdSW1VrUamRhXDQtuG7PJBL7ry0QzDWmoz3TKGRzTlUMtyVTE0yP409/6CqJYQ64HqOw5LnngEXzpc8dRFus4vX8X/u71j8eTn+ZD006h36WsMYdSjZCmJsIswrUfvBXvfvsO8modg7USo3UWI/u4+abbEdVLvPYvH4tn/s4Irr4u6ZWam6OuDuGqR12P7VNTfPgTj4HjHsfa5hiltoKBLbzkeV/Fx/9jG5We4Q2veiKe8RuehHP89K4Cn/tYgk9+7BSOne/ggkt7CIIc3/7mcQTTDA998GG8/O8fhKP3zVAWMUxWjKUhkt08n2M6W8NjHvKfKLMOnveCLTz9N3voDkvc9dMVzj1/C9FiA5//txKve+U38HOPSPHOj1wFqDvIyhBqTa9cXZiOb3jlT/B3//gtNIqJA6MJvv7l58FyImRNiNFoIKElTaGhqCrkqw0899nfwtevuxs///MdPP+lF+PC+7pQbAWzWYCTdxzCb1zxUTjqFqL0Znz/tufCG90IFDbSooFumnjLq7fxjn/YxWhow9XHOLG7RNTk6JhDOEaJRphV38e1n/sVPOihlGvRf4yecyl0ekRx5MwCxmAyfSYFIYs8BlXNppOWpZcyxV2HbXegwEajOaylhUmsKrUw9X78kz189IM13vEvP8ahgY/P/v9PweHz9hEttxEuUrESqMqD+KP//Wl87dsOLrt4E7/5u0M84UnHoOsuZsuTGPUP4NROjKf/8rWYsPH/u0fimb+/gVqZyecE06N43GUfQll08PZ3PwqDzeM459gabrshwKFzjmD77hz/+i9LfOu6G/FnrzuCX7pyA1ByYeg6PR9lmImXcZnbePlffhvvfP82OeW476aC9330SbjPpbQ3YOgPm7YaaUqQisRVEwYlcux8yrbxJihNebNB79BCEdlXGi/h+a40EvT1clwPUeXgXf98HH/9yh8JU+GZV90fr33jeej1yUbTAbUS+RMbPDaKZHjccbuB3/+tz+PG2xNUigrT3ESUxfAMC0956Ln43i1fwpveeRUe+Sj6chG8MIBsDkVXsbNzDA97+Fswi9dgORxAeBjqNSxzhq7q4DFPHODFr7kQjXo7NjcuhZLP0ZDZwaAXXUNVM02a3mdMtrdETkcwTKevMzRpdIo0gOF3RU5GkJmAGRuSySkXT3rCl3HLdg29Aa7+vXW85BUXQXOX4h2ahELWQ5guhOFQpDaq/BDe+Nrr8f4PXY8VligEZKZsdQPndvu48IIFXvKqh+DC+wK2QQ/pQNLgFxMHn/yPGH/x129DUrowlGMouSibNZjmHE/5pcfiCU/R8atP8yT0K57egTBy8Nev/QHe93++gmc95eF41asvQ4MI/UEfnusJS282dXDdF2O88XWfQ797GB/4t/vC7yYSaGN6XeQrNr4KGgKK9Cfje2S6UBsCOBXiYA+l7sIzO3JfXvSnn8aHPnEL+h0P73nvlXjYI45i79QJjIcqgpmFD7xvjte99Qeo4eHFLzqAq68+Ao+y5kxHpeSIplt4+M+/C5fe5wjee+0zcPfd1yNKNvCkp/0zbOh46Yseg999ziZ0NYGtOwiTXURpgfFwhMlejK9/xcDVL/hX9N0NvPQlj8SjHxNAbyJohotVlmKyewGe9WufRFGt4w1vugiP+2WCxrmwBAkeJ2kp7/3+/hTXvOM03vxP30LPjvDJT/0ODmyl8D0Dvd4G0jQS1jP9wCl5ZMO52J/C7/WEhZLmuagIJKixrDCdL6U55XtmmpTVuphO5rjlBhtXP/cjIud/9auvwkN/1sDJEwHe/S8n8Il//y5e8MJH47d//6B4dvPz+B42GAtZpqxClLmOVTRBmhv4/jcN/Pbz3wi9GeAhD9jEa171JPzcgzZheA5W09Ni1UFst6FmkioOm97cDvamp3DzjQr++W27+Oo3bsGVVz4Yr3zNw2BZx5FkEfodG0WsIk4rzBdjfOPrSyTpNn7tqovguImEdEjoh+pgb6Ligx+6BatpjRf+2UPQG+7Cd+glSquNuh3AJrTboG1LLVL2kgxDNUMY0N+5L8+ATM3FiunOOrQqhdM7gOVijrt/OsQ/vv063Pf+5+HXf/MIRgMCiLShoHWFizorhbHnM8QFGorlTHxty8bBdNrBZz5zI771zQUuvOBSpFmJnRMrPOCBGp7y1PPQ66RwvBRFPWvDWSpLwBEoKRzHxWRSYjYf4Sc3FLjpBjIpT+NnHjjEFU9/IBbLG3HwcEcGa9xTmDReKwSHDqJIDOhdFXf+9BZ897snoTWb6Lo9GfAePeZC00/CNnO4hivM0P54HVAsaFYXDSVAlNPWeRuykjBB20bDlFCyVmloqRQoM/7chaKQzaqjyRlIQ5sbBZUyxt7dwC0/iXDf+9tYW2cg2UoAeIJ/9ODVfBvFdA8aA1jI5lysYJhN6weuno+9bUWsLw6fvwmlzFDmc2wetJEn2zBsnvH8jnUrtaUNSm1hukyQ5gVcU0VTkvXYoNul90oGFATGLCzDk+gNGQTno79xEIqyRCOhbIHIhRWFZ7AuyuG6CKEZXDNUmqRnABaCERXKqlU51WXrLUtgReF+rehYrlboDzoCCjZVKgxXWoM7bh81JcFeH1lSYD4lq5aSZzLtOEjsQtEaOUuLMBAwNM8odfewCvagahl0IsSFglMndzEcjaErPfCVb/RALG+Y5J5kFXqDjjxLUWjRiqrbQzxfSFCq7fahO74M6atihfnspPhDenZHbLb4xocrpoen2Nw6LAGc8/kcNuXTOoN0DKyWU/HhZTDm2paPhOqRgP7Jc2ysjZCnOQzDRhQREPRgupRz1zAd2pfoAi4SWEvSGIYwCbmGaQ8EASjTIpdgTFoMZGHUDsPJfNQMAVIjhschg1LRIqAv/qMarSXCFSpaGngWEnp6lq19GBnAdL4cjscCclUcWDN7gen0Zzxy+XOC4MvpFL3Bujwfetdbji32X+wtSN5g0bJ3eoKN9QMiM5ffNzUki30Ypi0/O3jOQSFzWFYHWdagVAqp/cTCQACuEp3hEGqZo2SgZVlLMjvfJarmqoLMUBI6UlE5UTVTJLSF6kp4IWtHquN63b4M1WgpxPpY0Qj+xy0r1zRl/1Z1KiQy2KYtyhrWm5TlM2uXPQ77IYJ+eVGL3ztDjlzXQl4mMBVK4VM0rM1UQ/YwRaGaRIPb8aFbCspwIcMoZgoQ5LO6HLh7mJ3exyrIcO6xY2cUgF2oGt9Dhga3zFQWyHkYyrpmLcjhYZXEsn4sl//eaKX8ZFdWlYh5sqT15a9JjdH4fZldwGyJO7G1uQm7Oz6jVlShGzZUx2sl8wRAqbMrNLGSYs2sGCRjZCKtr0oHWcpajloGwOh1UadZG1bVpLLX0IOW9VolYG1XrGMk9Y/bDCcPai1rtAjoo0oFZS2DGBJ4XNOA2e/Lv6UvKtmsYg3B4EkOBTQNKskX9HY9A/AXcSzWLFyXdZ5DtW3UcSLvOi0GGkr6a4iCi7V4uNwTpjdqWh1w4JdKYCoJC3yzLacPxeS7T/UXc0F4L7gPFLB6l5/Fmc5CL/eqO3B2wd+rHvfZi73nDtz4zbc147W+FCnj0QHsT1Zium15Os9mSRnP0lauQY8bpivqlPPT8yxLESehSCbyIkeasWEZSmorT3EeWgQyKJtg8dsfjIUFx+klCxOG5liWLoElnKQqdQbfs3DirrtkMk5DdBapbAZ7g558FkMePMeBY1tQbV/8J6l1K+KlHPLhMobOaWdZ4bufs/CCP34/9pN1JHUPaXNKmrYNf4g/f8kv4hcfH2J9OESnbyPLJghWc4yG54hsMU1PYj4Z4u9e9T285+M/Fq8jC0OoqotxP8Pr3/4MPOQyTvjvgKkclMInzqc4fRp466u3cfMtt+Mf/+WxcL0Zzjnv/ijqfSn8ppMB/ubVX0S8MPD4J49wxa8dgGVpqBsbN9/W4G9echxf+M53MdCPIUIrqd3oF/jSV56DzmC79eP0I8xnp2Cba9C1WljCdXEQv/2MazHdm+NN/3AVzr+oQJotMBqdg4aAU9TD61/1X/jcp47jj150OZ749A2YdgzTIghnCjuGTcg3P5fgOVdfg+3FSTz/6ivxkr96IGBQ+szpuSnPoNPZQJ5m0JQNXPPWH2C2o+GSiw/jac88B7BOwuhTwjfHaqngi586jn/94P/gQZeN8IKXXS7ABdPZGZJAv8/rv63j95/5AcwWiaTobgy3cNP0W2jYJDaEXnz07B185ovPwTkXLGGamRRA9Dwi45ngqjSmmiZFVBqyyadHKD0aIeAH1xpZFiyU6d3UF9/SCrVtowizViCVd/DOd9yI1/zNJ/DgS++Laz7wKPSGUxRZjJ43RJxyst3Dx/71drz1zV/F1X/4VFzxjCNwvDk8ZwMNLQP0CKdPVnjnW36Mkydm+NO/uAzrWwlc25IGsowuwCN/7pU47/wj+If3XgXbnaI7aLB99x4OHNpCFOYIdy/GG1/3Abzy758Ib0i/RSpFVZFs1wlZ5Qbm8xluu3GA3332x7C3uA3vu+Z5eMjDFQzWjkBTQ9R5JKm/cRLB4r1pyBhvU1wpSWJDJcwOem0ZNjSDjTsBNk3uGf3FSgFlaY2RYWf7IjzxiX+LKN/Bu//l+XjM5R6qKoFi8u8p0uzwmRT0rKPFgqojWh3DO95yE7729ZsRRGTBdLG391W85+2/h3MudXDwaIMqp9+bBtUdQWEzt3sjdH8NJ+7ewnOfdw1+cMMEs4UGxbgLB/0u3vjKP8HDH2fBG+8iWFawFA+2TTaaJWwZspTJgBdPOALyBHyRyc+EuegPBbfQTRbZujRsTFHPYv4e95Ahrnrqtbhtex9KXeKTH38pLn7AEqajYja5E73uAUntjpMF/H4bmIUcOH7LArfeNML/XB/hXR98HwyrizBKcc3bnoUHPpjNVIBR/xA0hQ3bCSQB36EOgnwM1dnEt792GifusPDpz34eSTDB817wqzh0wT6OHh3Dbjyslndi68BIhl77ixGSeANHDqewlInsx42ZiL8iE6Ypn6dnJ0P4VMVFWZ+G59vit9gUKqqmhqKQjboCalo5AB5Tf7lPUzbc1AIa5WEPep3i1I6KT//7nZjPT+IP/viBoiIggNbtacgWDW6/1cPr3vxZ3HTz7fjIh5+HgwdOI44yjDZHEmKyf1JDuFpDb2yg1E+i219DGDT47pdDmKqD+z+gB693mwSBOHYPeRmjrBWRXXOQk0RD/NM7v4jzL7g/fv6hR9DrbWO2vwPd6CMuVjh85Gfwxf/cxSc/8W284m+ugKqdwOCMlJwSTjZITFaOA/rM3g/X/2COg+sueoM74boqTEfHZHcXvu8JQBlFgYRZMJGehB2ROnYIrrjiCbe3tyfNtO/3hKnmkiVFJiWBDt3CYq6Kh2RWp9har6HWE+haF1V9ELunA6haAM9NKQcRluN4kxpQhkYS1FKEzQctQtVEmE11BPkmfvDfP8WDH3QEw+Euqmoug4/+qAPd6ArbKQ1CCSdjSFeYMHDEQp66KKI13HnXHtY3PKxtqTCsArbuSiNomyoUNYfpkMVuYbFiUEeMIQEryxbVSbKkvYYD1ehBMzeRBj+GZVMKTNlkjenuaTgOA1ByeKMx0tlCAGaGbTm+KcyfhrUC2XlkYtJrvSmRTU6jKB24viFnf5QSXNHEwiENE/gDNtyJ1BxJRD9IF/OYnrKmgIa2S+uhBqu4hOH0cdcJhr11MOhegH7fxGRnG5pG1m+NPll1bNhrC443kHM8DheI5gmcvirPjwzwNGaiSZtazs+jMoN1De14FPGMhTAFlbr1z2uaXABAXe+I518QLjEecsCawDIVzGchOu4a4uJOGe4pRp8x0kCeodFK5OlS/hYH1mQe2x4HWhFs15bvzUa/LGoZCLHRV21LfAFV20C+WqJMMpSp2fowmgTVVegEDiVkjWfNSvwQNceU/ZwMTRUdVIqFvZ2bsHXoMFD2MJ1uYzAkKEdlhiGssdn8FAbdI5jsnYLfbSS5O00dKGI6GUBHC/hy71HVVNh9asM1YwKuiyoiJJMhK+Zy9naHm1CQy/eijQU9C2F5ArQSsEkCJoSbMJ0+GgbTEIvhwNcjgFGjTnMBWOnPyPtFKS89EcmUZt3FwX4YxhgdPIx8mcBwe4gWK/gM/CG445ri9/ujH/4QR44cEQDI9n0USQbd7giwmFcpBmsdCXZkGBVDaZp6hUbpCXBD738C7IpiQXc9VOlK2G9yZqpc3yXCIES3SzYrbYeolOA5uIK/0UO4tyvBOqTtNlmCn/zw+zhy+BBsl/6YqtwnTTGRpDn6g65YG5Fx51sDwNGwmO4IkJeQabe+iaZSoXUGqBd7UmMTcGagKFVnZMSSXVozYImJVCCbMhMFmdsfYn9nH71eH6vFUkKEesMhmowDiEqCYDv+WN4TRa8w2TmJXm+IsmZ9w9R0DpK0trawDGEgTk5NMBrR35x7Zo0opi1IjuHaQUAxxIdZGKBc2XmOnZ1T6HoaTMOB2VtDOKf6qJVL+10Hi9k2dM2G7fXFEozgIIFPeg5zWNzp9oWFmeaxMEwX8wjD8UgGYjYBMNpAhcv2jF0F6HSZEaEijVLkPBPqGoPNDXmH+L247xesZ00H8YpD7B6SaA6NTHgGNqVZez40FZbLfakpbbI6w1CshchCTeIYrucgCaIzNXJXnin7Kk4pBsOhDHaJYTK8jgz4/f09jEcDnN7dEfZvlPB56Vg793zE+wxI1OV+ErwmWEw2K6X4RZOIdyhBePqBKirZkYr0ZLRZAciwXYmKgHso0O4Zhk2WaYksimH3BjLsiaIEKgdNnSGKsGWIqxp91yukWQ7XGaKkXYlSQ9WoDMoxmy6wfoBKLE1C9Qi4J8uWAU4Z/pBKMA5L0GC1msP3GDYHKG4f01M7GB3YkDNDbgbBfEVDSS98RZFQTRId+NyD1QqeZyHPcqRJgdF4KL3edH+KjjeSa+M7kWf0jIXsn7SyipIMo/G5QtLhu87nQC/yNKE/Mwet9LFOBWjl+8e+5/T2Nrp+B7ZpST9BIJTesiQecGAivu8NmaoMh+XzcCR4si6puOLtV6EYLlS3K8+D98PpdVBEYWvNQlDeuOwsznQWerlX3YGzC/5e9bjPXuw9d+DEj97ddPtd+EMWo4l4DhZ5gFU4hWJYcG1HilpO/FnAev2uFLhVUUvKLw8Vyqppik4PQ4aPsFnJmdAtbxUZdjmiOGq9sGg8zm6e8iRLx2q1kOa2IdATRsIm872OgG6KYiJId0WSw2kuG1f622VhDNun7DsTqRybi3Cxh5RG/aYHb+0cKHmOu47fBNs6jL2dLbz+Lf+Ovd0Uj778IvzqFcewtcVJ5SlYBlPCKTptD8eyCKUwLnICRmMUpYs77jZx3X/dAtexcP5FHu73MyZsN4XRWNANStNZRNPPUfK2ES+GyFkUd29Gr0/ZexdRuhDfOEqSq6KPfGmgPwSyqgWm6UinW33MlhPs7ljQ9XWxT/jh9/Zw6c9aWNuYwjDpKWbCNDlx1oWxy0m/ZQ+hYogsNrEMtqEbK/R7HSkcOI3Pi1g8bIu4L1NrzbQxGDA8rGUacWq9O5nKVN+x+whWDvJMw+YByh+3RXpENqBhDqFpnNq3cug4Xsn3KIoubL0Lv7dEo2fQGh8V5VemizKMcOrkUvww0zSB74+hqUzzJPxJMEDHbM/A7bdu45yDl+DmnxxHZXXQ9c/BarWPMlGxvlHhQY+w4FgJmiaR4i4OllIgEdQj+liwAS5L8TUSFiaZRiJVN6GChSexjASqqYhhPxE2JmnXOdNKWVwbmC4YQlXC0oEDRxfQ1AJKQ4C/A8XIUVUxZtMEtruGIs/R8QroPiNzmYzaoG40lA2N8XVE2QRr466ki+YMGvOGyFcmvvL543jYwx8Aq7ctCdrBNEB3qKDMGABjIgk7Ak42eoSiqIUNwom35ToCfjGUoWpK7JycYTrpwbXWYXs76I4KaJUrgwoyFiwGoBF04/SeLNdakSk9WRRNmkqRXpCV6neRk4qJXBgZLAIJ0pBlQdAxjyo0qo2dSY618UEJEtC0u0XKp3FvkCABRQBWh+Bd3SBMY9juUIIfspWN1bSBpRMALaASsBixgC+hUrJPZoyuokgVDDb7OHXnnfDcTcT0Qp6YSNMBYNu48DwVBnYALYPdIRujh3w+RZbG0Jhkr9P7qxGsM10tUJYWLMrNlBqKQUsEetox9TaDYqotk17XhYFI1gPR12CZIVvpyCtLPM0OHSnhEmTR6DNH/y1DvFbJpqdEz/RNZAGboRphskSebeDkT2t0GBjRBFjbYEM5RX+4BbXm3jeXZ7na474ZoLQE6kYV2+i6B1GTdbOcQQUbTvolMm23C9uvoYGM2xg0bisTH/PVfwtz0ND6AmDQ56upLQmCqJsYRZljONqSpsTy+b5W0BpTPMiSdA7XNwWIUZkerDDVdgmHli7LgCtBGm4LPgrMECcGtCYS2XlnSAn8GFASYS5VmY1UpXsb/Qz5TGcwvHUk2Qlp5jv2hSjLTPY9vUtJKBvFEFplQJGQkAiGE0vT25QGbMcRtpXsDtkcaRLB629CN/sI5xxuhDD7BjxzXdhGaFJMdvZFYl3rhvifkRHDsA/xpqSvtgxiFPj9TUymUwlSdJ0cdUOPuIW8p2zK2YRVeS6hjGS48HsTKNQtF3FChhhZ7yYi+ilW9FOkZFaX94X7jMuwxcpA2RBEolfbFKbF/WUge1YQ0FdcRxJlcp467hCmPUQSr8RHvEMGT94GQ+VpKIOsIJ/CMcZyTVW9B1NzEQQcehAEqdrkbmEWacjKQth99JSznR7m+xM0tYGNzTVpwC2XQAgnEAQMUmHM6gbDp0qUdetVTckxBwActulWRwYoSTqBYm6gTiewCIZYPSg6QzocRDNazrCZB6JVBL83QlmRjpi2AXhVveuLFAAAIABJREFUA83i+6khjSL5CM+20FSuDHGgBYDCc6atCciCY+NKMIR7XUnrIMOArhOAVLDam6G/PpK9nPsX93DL6qNuyFpiwnaF0fo6cXqRltOnnUz7qlQlfZosW96CpqzkXcwrssC4b1jQVXpp1/IdhSFVlxLIZXr0/axhmz7LEFTJHpJgH547Ql11sQoiFMoSXY+AlCLvntuxEMYL9DwdOQEcsy9AYl4xoE2OLKgNmX3kshEUITOLw6YUmuthtTuB122BJTLtcrK4VBWL/T2M+gZMk9LYFVTzXJT1UvZhDkbKrILf6QirjkzANKZ/twe6yTDYhSAdmlAAhiQs0ffWoJj0lQ+hNmTyGcKIRhGianIopi33po7ojUsimI0yXUIVr24ywrhkKBOuoBOkUGwZNnEAECd7cDtDqA0BwZWcTQR5FYfDAJ4HA7GcUSrK+RU0KQdeBG35ADKUVSnhS57nYUVrKMuCQR9QehaSZEcwSW9VCFWRiwdixbrCMJAsAvG5rxoNGsO8YoJRhvhGEtwj8y8NYjn/2ntfoU7UM2y/FTSDyTmK7JcW7YZ0stdK2qIKoE7/el1RkJMRahoipefnc40SKKpLDkt8+V6aXWPn7uPY3DggYay6pePUXXfgwOEtAQ0p5TYkEIcsQb6HfBW5h5SwDF/APqnbDE0IB7PJQuTOeRLBNR3xqibhgHs6vanFmkOjJyll/GQIm8iSEA6ZqvSe9sZCPGCoHM8yZg8IM5RD0bpBkWsChuUF7Rt4tgOZApEz5xEl2/yu9GZX0RAkTytojoV8NUXD2o4e+iXv7ZqcSZpttxYBAkBBmOwo236grDUZ7vK/JRFtPDT0e2MYtocsSduBuKYI05zrx+v0MJ9MYFoMakrk2jx/gNWKAxgSIlh7MD1elcHwbLqH8dqanAPcIwWEljcNAjA6roMwCMSagz9yOh0USSKBQ/T75f5FxqNpGcIKpd2XdgZIE/szlaxNXZi5RURAuUBvOBKwtWbavcd3b4EwZDo81y7fXQdJys/I4Hq+eKoK+LdGD9oUWUwf2raeIas9WC0EAKQlCQcnYJiTRa94A1kGGBwSk1jANQpmAmTI0ymqIpYzUFMtqXf47/i8hcmpmeJLTD9QySdwOlAZGpdTgUjbg5YAw+EAzzpefxRPYXNt0ROa9RDPHNYXjic9BaX7WRZBLVcy4KVCRsg5hiODyiSaCUlmOBpKiKj8HYPAey3vlmbZcj/5S3yvGVTXgPt6DMvoYBUsJfys2+sgDjNawSJLEgyHPXkHaAtAa53lPMTG5oWIopbYQ/Cb1ip8N5nHEUb0rdXh0EKAe4iwi8lkbZmv9FJnv0MmPe0r5N8oDSzPkP6UfbAKG5pmiDcsa0e+N7wHRaOhIbNeVWUNsgfj3kKChtl73Fmc6Sz0cq+6A2cX/L3qcZ+92HvuwB3f/6fm4KGD2F/MMR4fxGx/Bs9lUFMgQQmexUOxEKkDCxYWEJSksPjl4U+/IkqOOHEmqhGsWsCLaYuUw5ABwXFiU1TSHLCQJgDJRpaALgt/NjsETYNlBE1NRWYVLAqRozs+eS8MyulJAioZCjyUV4t9rB8+DOSlsJHIvGRD7rkdYfsY2hYaJZIDfT6L4HcszKcFOv6AmT6oxLOs9SY0y3UoJhsO/ncm8FJeZrUsRIOMCkMAxTidoO+vwbI1lHmbEK0L4zNFHFOa7raykyaBZXVx4u7vo9cZwfI3oBo1ktUKqm7LlN0ksMeUYMWBbgXQaCBfdlE0lDo6qCsPhmdjMblVml1OzSvsYzxicJCDdKXItHaVRxiMj6BOaywW2zDMdupM9helZiwsPLcn03L60ZJlZbkW5vNtjIdrwooIo5UA1gT6lsFMQBLP3xRpOAMNyDwmYwA6Q0p43W4rD8zYJOooEsJDFiplIbI0qDYUlQCGiTxm/cWp+hJq00UhE156RLXsINMaCgs3igOY9JxrKMexBAxaTlRYNgPJlnAlKXgKv0vWD6V/DBcQi1QYlicMRIKphmGhlsZMlYKeQJ9StqxpXW2gGI2wphRKirhmmR6f1VANA/vzOSzLhc3va5OhbQvgw2ADgpQikeQCBqVvU9gOmdr0Aj2IJqhFLtzU9HpjU5hDU4YyRGAKfa0QIC0xWDuGKl6iUlcwzS4U4yDy6A6YZDMxfIA2GXoEwz+MbDWX19TqdrHcPS0METZ1Fdl0TC+tZ4jzE1BxQOTiBtlOCr1CubZ5mwj46BLWxa6BHm8Ejpi2zGKWlhsEF4WXZRHcJNCiQXddRMtAgsqkQSh5DxRJa03JIOv6KM6E9rij4ZlCmEkNCnZPnsbGkfsCIGDSoMwrwQNZJAt7lPuJHQO1I4MRy1girys4vT6KKJFmtIwopbMBc4jFfgKTfmDBHcJoU41DOH16R/z2Dmy17Emz2xcPWn7PukyQRgwwIuBYwXIZFKOLNIvYjTTj9FGLImGu8P8nMOaT1UKrAIJwlJHVCmoEqAqGmyQCVOum2voY5iUUQ0Eyn8h+waafEkhKsctcQ7Qo0O+syxpKswmKvBKmq+XwnSdpqY94ekJCotK0hM7mszERxAzZIYjL4YcmIVMEgebzU/I5SdZg2PfhWetQB0x47yGPCuiaJYypxXKC4dYA8WJXfO729vZxYOOoMIjaUAgfWmcoydx1GmExW6HfXxfwiHsbn/9odBjQCbCfBlIPcZbD6bLhKqA1DIkJoRhrKMsVlIoJ9DbiJkFZBmiiHIOejjTuwFk3ZNClVz50k422CkX3EMaJeHKz+Vat9ixpmAbNJofhD5SlUnpZT+GoHSiFC9X0sb/aBxR6xQVQrC7NFgTk495lm40MS0xvJP6es719DPu9tlnPYmnEsrBAoTAIqcbY20SahljFqvgtUobNJoz7GVl5na4vcl3DbX0x6SNKwJKN7WR3G+sbazDMDtKMjVst7xj3ySjk++PLPWqyPpy+gSjcQ5naUJU2LK4G2VkugnAbjj1EFrpiAdEdjGAYKcLFSRRFDMvsQWk8WL0Uq/1SvIK5tUYh9yANna6C5Wwmks7FfC5AJJtLNuhbh45isSgwHDko6GeZLIWNyH3FJkNt/RiyZB91qQsASqUILVJysgB1ly584p036G0Baix2MUlE1nslbGjP4+BtT4KPCFgMBj1Ey7kABwRoadOgKRxEFdDFx5oIuiaqAjatZMOpCpt9FW6H+6mPMonEg1W3SxpCnmEOEjCjH3aJJQMzHR1ez8b+iZMYnXshFfOSHE0mHr0uk2iJsg4xWDuIJmtEyslzoKHPAhmzZH9lBI3ZkNOCRIFJsMpkAB9ZqDQJVGA4HWGrMRhJ07nvO6hqS67V1HsoY+6vZEnxugiGMdznJHQO9XQHnfGBlo2lE5EKZH2RiUgQw+r3oRDU5XAwDCSQs7UZUAToYgAYA6dGR87F6Vtvw+bmASidngCXJZPOmc5d1ND4itoNlGyIeLmHLJui17EEUKOMWHGo5qFFBIEhFXlGmXmBtCDjbl2GN1E8kaFQVXF42BXQwTByTPfugOE08DobgNpFmi2hNAFcZ4BkWsPpZ5IMPp/SOmYIQ4IHI9gOgWe+9xM0ZQLbouKBJFYGLXWE3cZznxYdHIDBNlAnXGscwjLJqZS9TLM77eCTMm76p9Oagx6JBEQJFOkcqufQbSaXc/1A/C3pJytDEbXBcDDCyTtPnPHDpHWIDcc0cdfdd+LwkXPhDwgulgKkEHiWCPiKYaoMyKSCIQLovXwGeCFoRXCQozACi2QTU+kSJ4kMRGjdoOuUe2eyb4iMmGcf+B6EEiaGpMRqkYmHcx6H6PTJblOx3J+jtzFGk6yg2GPxapxNd8RPkiw6ukdEVJdoJobDQ2IBlXMf1LgOGeqTCJiXRyEsv4sizpCXS7E9YCq9bfWkfqsrDlTpO02FmIJhf4D5YoLh5gFki7nU9gSus6iGS3atkhN9FPYrWZNBEArpgTYaBJojAa89qRsXi4VYiIilSRljtZpg4+BRpBFDIxnsxVAloNvtyN8SpZmiwu51xS/VNBpMZzvQ6HOs9yUfYW3MWts649vKs5/MXgLCuTAIJ5MduJaPTncsoCnvA2X5YRTJMI118mh9KMFCi/kSo9FIziTWzQLGcx9S2xyIwdYWgr09WWsEw3wyHDlgVln7K2J7Rmshrj8ykzkk29g8IPcrDlZSQ9gss8StgoFSpgCF/F607lqu5hLm2x9vSjiUJFsJwkubtER6pXBFINsQ2xQynR2m1YO+tjr0jodgZxsdl8NOhgC70H0GNBFs5b5cQmO+hUYiDMkHiQw9NCqdKNNhyKt8HgdHqvjL04tVpUVSUSCOQxne0QKG4PJ8Z0f+HWsnQ+3A9ehLO4Hvke2Zw7J9hLSFqBkM5smaGm6d05JUFqeQk2gAeqi63GIEymaNyTpwxuHQ+gYUnb63JCSQFMEekwQeDg84CAllmJbwvc4rDAcHEEWhAL5km25uHpTvXgah1Nq8b7PJHvyOC7c/Aoo2OIp7PQkdDus7bnB10gaTcTBj0eNDQ5EWsm/JFlAWIuEnEM5zjoFc8SoQj17Wiux5WxCbCqmUjjiyd/M6uPbE+ZxAu9hR8KxjSgk9sytYoyefxZnOQi/3qjtwdsHfqx732Yu95w7c+q03NccuOE8Ym1XFQAUDUbAPl+wWf0PkfEzyTZMQGX2+mhr94aD1p0opsa5guz6CxQpepwvdYgOto87o25WLN5F2T1PFooUHp6oLq3W2d1oKJ3ozlimTORXoRoZaiUVOSwklgSYWJ7pjtdN+EyJrM2VaWguYQdlWlhIUoxG9hjQm08LAcjmBZ3vwaZIFDWWyRKXoSCl56ygwtRF0RKjIepPBpCFTc1WvZALpdrpYrQI4BgHBDKZTYj6BmMkTaxPPJMODbjRIcwICTOGkD9oKHf8wDEq4QauDGHm9Qs/xBVwgA1itV0iCApq/gazagaduoqL0yMikSGPXqDUeFHUGQ10XCQxDiIqIAGmMxeokDh8+D41OxgIbxVx8kUipaKfzbF5VLBYhel0mJ5O9ECNLSixDetT2pIkOggDdQU8YmJRlrm2cA0UpUSQLlGosBQcdn8qwhmEPUBIQMchusJCuCjhkUtGzUTdQ5SG0ZgSQtVVMBGSyexnU8lwoxo4EmrGhJnhBplGRacJ0yLK9Noyl4vSdwWQEYgwBoRuVnnM5SoZU0HuNklBFlQJHNSwB3NlIErgn844AtE0qMCVkptPKJ8lGIaqW0ytVRxEnWC0XsAcjkX3qlLmxUvLpxxkBOT2dFPESVg0yUWphrtZZI4UdmQQ1A7l0F4qjiA8r17Ru9mhoKv00WSi6XUMjmCKhHjVUEj0SBY1mixTU7nqoU0aiJlC1Iep4Io1DDUoP6U9HOZ7aJvOS1ZlE4iVLsFYpYylGdW8DZbpq5X9pgCQv4Dg+TDadIncvkYVL8dUkiEVGIIfsLciRQ7Poj5W04GtdCSODzSIZDAQehYNtmchnc5i9kfhzKU5HgEqz0RCF+9DMGnanI8wsk56KC3oojmRyX2tsYJYw1AplxmfmQtG4hoa8ScLcbEpXGE5kFRYxi1cDGiXnVSqhFB5ZmmREkRXTsEnUoIQB8nIXmjZAziZNN6AqFVSuT8rdirRlves+CvrLccBTk+FIjy6yMwwBoFt/aEMaXEVPUYWQdHgyjCnPbtQVkkWJWuVQxkCShMJcayoGXJCNzGHPAPAJfizEOoHNEmXX0SKTQBrDcDHdJ1hmo6xWKPMIQ7I5yLTm8m7I4CaT1kRSxHDMkUg+HdPGdPc4Rv0ONNVGWJawYMJ3D2IVT4QRkqZz2IaB1WopASKWRckbmwOylmphPJVVJAMADoLIdmRAyT1hPDJs4X3TmUCcwNZ6UGz6lFko81MwrLGAIfTAhjKBbQzRqC5KLOS9aqo+dH+EpoxFvg1MoNnHJCSI+xxZ6RpBkloXlletZKhyR1QKNRn8RIgqSzw1KwlLIWOLEkHaLDDshZ64S+gMX6vJLKcfbYMknQlQyWfLRoYMuob3M2JScA3L9YQlImEVKd8VMtkqASLVsifgMl3RKo2sL1+k/Tq908oCwYLgkyN+iPw79Gsj25LXaxoMdiuhUgJORiaBHA5nGsoSbcQ5mVoFlHiMUknQGCnqzIFh0k+118qpuUdqc9lj0yiD6emw3AMSyJfFc/Hf45mp2CqKIINirSOY7UG1arj2ALrvIlrdDUcjw7aWYQnDTzp9X9Zxrfmo9D4MfQq1JONWA1IDRTaHbo/FfxhmIPdJM1I0eQBN4bpp2r2z4QCtOcNyJNjvwhZ2ZiDqDKWJEYXbMM21VqqLWvaVKs8ElOQgNE/mYvWj8q41KtKsktCp7mCIJKJKg2eUheWclgxdGahy2MIhXBISqCfAweAU+hYynHIdUbADlDMkcQTP35DQlYbrI9lDXZjwOwNpsslid7t9aE4P5TJCXqYy5KB82/UHKNlIqxxiNUijCidPTLC+to7x5qhl9Blk1BKMZDANm/I+NHQBZyCs8TzeFX8/Mso1vSfDBTKampoAZGvfw2tlqnhN5ptnQzHppaSjTqk6qWQAqGlk03P4yKBPAjLSgqMmvbQuRJZ68uQ2+sN1SQGvNR0mJbaph0YNYbgdqBWZ9AQHbhUWr90ZCthMsIvenUxnLzUGPZHNGsL2NtEkMZCGMoi2BgOolBQ3BCISNGUkoDLUnrA6qzxqvRJJJCtiNCXfmta/mENL1e0hns7g9ug9zAA4vqMrqLWDRvb6XMJeNLcrfqhVFbS+qFEh/pj011fsHpLgFJwOh3MNkhW9cbuytgTsI0DOdZ3Rp5GBSPTLpDdkLdfJISuDsfjsVfp7Fprs6WnE/cRCpXNwG8PUarlm1+u08u4Oh8lm64OYVhKqJP71duvzSWUOn0MZUhXB/YXlVSU1cjt5bUFdpLwuDsQaAVk4jKHXKpmMZRHJ/1JJpVQmYPJ3KnlP4+m+MOLFi9E0cPz67+DQ0QfIIF01GygqA2JT1ASixTuUZ7QPXXEBs0CRnBa/Wu4/LYtUQRq3Emf+XbIFVfoRZzGKiuvQE/CO704chALwcj8qs1TyDPanE4w2NkVxQ5VYkTFDgUxRIoZMaufxWcDodpBMOejiYFKFTSsBnmOgzVPZ1gauiZCBj8M+4gVrc0MseQjyiWdwEaGpuTdQBeAJsEfWOmuekj7xZNxmZJcbsE3aGHEqymA7H0VMdQOHxqrUsxyQaHotYGp/OGqT5Eva3WQSUEqgjn7hOX1VaxISaI/EfZwJ7sxnoP2LKQMOMqr3J/sYDAbyjpL4wY/W6efLkM0wEN9tAp8dsQwIZcBP5uRoMBTGsUbAjrVMxqBIHRp93qkUShKsZnNheCoq93xf6miCouLDSZsMThyqBqXaIA1mwuplcFS0XMC1DAE+6QPKdz+Kc/i9gViB5QEti+iJvcBwY4OxpSKzbz3wOVAkKKwhDxayLsmmjRm42B/LIJVnbxzOEAYLbIw3EK1CsctYBRxcMhixQqdrI89CCeQkS5seyFw3hQSxcW2yZmtgKyVUrhlaxCX0DU/EC1wlgMozOimEMU9WMs8Gg+GEdSKDF5Ps5piWb6GQQLjmuh0qxGj/ogjznTYgVJktwxDD4RCz2QzdbhcuCT0lhzMaFmGA3mAgazEMI7FyIMDq2dzLWlJMWZFpqsB2OFSiEklDtFpIjSjhjA6lBWwbUhkOWlITs47Mxc6FNmxV3gKtVGdwjxQyQRK31i70fqUKM+N5luDg/f7wLM50Fnq5V92Bswv+XvW4z17sPXfgpq+9pjn/ooswmy8E4OwPmYRoiIG+MAQayjvIHlXEi7DX7wqQ1QKqFtIklYKJ/kNsLiknjgKCrB6iIECStJPjTqcvU3KyNyhppn9WRhsAkWNkoKqTbDVOGTUyCKQq1ICSBykH5JRzVIhXEzimAoXdAwyozgAZJ6dVJA23fiaNscoiKYTpfeewqAfTv+nJySKLrEJTACtOz9kck2lE+Qfln/TsiaIFRmuccCfQFR8ZJZqqJjKee0zamXRrdx0UQQjddlFz6hmR8UrQlQc2060TAUolNZNyEcsTqY9p8nBXsVrORb7FKTAnnmSQqfRiqguZkvf7I0QRpauUYHJyvhCPWRaeixlB0W47yefvU+7OhHMa61PGw8K1phTIlGdK5o+Y2ecpuiMyEkiSzKQQWS1DdHpDKaDI7FTVUhgOdN1kA0X2H9AGfLk+k2FjKZLtDqe6ffGd4890yskzsm6yVkpjWQK4abYOXWHa81TkYI5rQGXgzoKsHTK62BAxFE0VtgKN4SUdPC/gd9kkpG2hw/TPqhQLCQJbttHK8XTFFraBSdlzniAKUvgdgiW+ABZmh+y3VIB+JldzAl3wvme5SAYJjNKf06QPIOXwwqZk01JIajwHD/Rj0y2CtTmi2QSOzYY2kqCbkmu7NoWpQkCd7CPeZ95vSo5SYn8K5V0swvg59Dpks8A6LpPicO3QAZGTEbhh48VEZvpESTiOY8tzFQ8sgs3lSsD0Tn8kbBneU07I04DSyQ5Uh4EgpbBoCHyQQVQiQZX5sLpjAVMoPVcVp5XHsTtQGK5EYOeM3EszUZM9XVB6TMaIjaZgYUo/Suo9Q0z3J/B8R2TkMp1QVaz29qTJEs8sk0xXC3GYCqhRM021jYFFY2hQuY6qCvHyFHyuyVxBQ8+whqm8KqoohKqQEVLAJLuC+xEBYQLrGsFuhjCxCa0lCM/t9ETmSIKGJPLyuvhtaF/CAAO+F2RCnZFN0ztT/oe+hARcTAZRrMSrjSnhySqH4w9Q1DEUPUdRkJnFkBTKr7lWKKtTEc1mAvzTT5csKvI1GotrmHzgez6CIHPLuPG8nvhEhrOJMLtYwHNoZZqegFEc5JD1QByOAEMcRDC7phT53HPZ2DBRl9W8Kn5fZHZqksCramTr0XKEjHUOa7geI5i2KYOXyempJBrrfA66gSwMELBJGY9kGEM4tE38DUWqSB9EXjdl573BUfFpS1L6jrVNIEXalKEzAV0a8jBArZIZ71NQQAOF1pOSbadJDzWGOlDSqKFJyeqg4oGe3qr4ZhOYq5s5GoZwcKkohjxrMuErsh/l+8Ry7ti2JinmbBYX81hAKEqs4/lUmEY8M+xuB1WYQvNsLPf3hE1EcIWyZp5ppm2IP2+wnMPr8POptGQIH1nkjfgPi+9jwbNOA5OxmpwhJglMi3srQSkypksoJocZQMVkZIPe2bwAsjh1KHYXNb3kCK2UbYAGXXFElkmWWUK5MxUeKhqCyqqDNGJoii5rNifD0xugUEKc3r4Jfb+HTndThnfCwCcbifexTAR8EjmsbmM1X0gi9mBtJAF4Igv2LOyePo2tY+eJpyQlywyq4X5LYEKzTTjdnoQm8XlxiIWSoOJMrAII5oUrsl1zTGdLbBw8IgPWmO9grwukU2mukyV9l21SsIWNWDaU6FLay9R6VQZp9FfOokkbRgITDa0EyOav6pZBRCpY1Z5HtPWgTJQpzapqouY7S6ZgPhV2rW5zuGpDNcfI9nagGib0/ggJ93l6MRPQSSIolid2AEy5lpqBNYl4SHL1E/xuFSztmWC1Em+9RJUW0HsDVDnBNtIuHXBiRhBA1jSZ89wb5G9m7T7JJCjeXwZ9kuUk6gtFhn0Ej1WvJ/VOEdDDTxMmtyho8kIk7OLRZxpYTPcw6NMb0UQcJvDGm8LqJKhbVBwo8V6R7alIiBNlsQytY4AgrRi471JwwXAi1nC0R8lyhhEVkvhN79nxoCcKJfrq8rrC1UIAJPGCJXpJxhbDAnOCUgaCRftzCb4R2x36Np8ZYrbJajKsgNra81AtxP2jYJp6RQ/GEMOtw9AYPpmEiOIQ3bW1VhVA/TnrQBNYzvbbUCiT9Q6fXSQ1CL+PYbXvMgOy5NkR5COoRM3BaikeomKuXecIFzHc9QM4/uPv4/wLzxEwUsBgOYfbd1hnIUXLHXpv8slzaGo4MHhWSPg4z9McjYQJKUhXKwEtWylUA3i9NkWcM6I6l32Yf4t+pPTZ5ZqzaDHD4DoqJGwbi9Mn4JpkjA5BOnKt5GjyECWHOGLZwXdcE09MnnESUub7sv654XC/53kntQBl5JqGYEHFEd+nEgZBNXpMEvSkisp1WlYgPfotBvaRBamL9YKtelA1F41KkH8JmBWqjAw8nrPtMU+Qjqo1w7KErU5mIlVBdnco7HPWo3naoD8coxRmNIO3AvR6mzIgE2WY1toT8e9w/5GQSTK3kwhZUcJ1CUBSNcZzlttogjQhA1iFZdA7v4TXaWtsvjeGZA1wWMp9mfUua3b+30oYiH6XA1VLQG8OcOjHr6o8e9pBJK2jqrq9Lp6V3AsIstFOiM+P95H7GMF91vZ8xqzJuHcQYOTAh+SO+Xwhftzt8N+UWoM+v/liLjWIPxogD6iCIOu5i7vuuhMDCaCktVi7btOSa8RCTQ9T8XNKkVA5Y7lo2Au4a2jgyT7AUCetrmHbBpIqEGVabzDCcj4X9d9qORFGLEF4erPSwoXDdNYJfF8Wu3NUNVUT/dZ7XjMkIM6x2xCmVTCHqekyfKRFEL3x80qBZZKEE8kzok+75vaFqM99rsoYmFW3vvu6KveUf5dkC8sbIpjvQjdKWJRhKAzcUiQc2bIVpBLUR6IIfcT5uySzG2LPxjO9YtCdksHSNSwW/J6u7GvMAhmMaQPTngm0vxIGd5pCaUqUeQy7S79sMkppYZaioRUMnzeH5RyKcK0VhTxLWlvlrA88HwoB4oZDaUMsKto9gjYfrElZ5HB/ZU4X7SlUwPGkH6jLGFEwh6JV6G39+lmc6Sz0cq+6A2cX/L3qcZ+92HvuwPHvvamh9OTAkXMwm04x3jyEinI9piKinfBL4Iuui0SEk2JpfMVGRoHm2MhYJIicn81x1QZd6UxczWVKrNMflQE+Kn1ZKV9qZNJdK7V4ECkagVROV8nwJGAXC86zjqLhAAAgAElEQVTDBosFLQsBkfQRvK0SZKuW4agpbLbZJDDkQQfo+Umpj8azMZcaV0zaCTCmZAI2rcySfrDBov2eqiJTbTIo5aIYWEFwQqmxmO2LLxsn4pSq0mvMtB2EYSJNgaKxMNAleTUOY4xHYzlceR0GD3sCYZSdkFEgsvRafpfeRfSCcjw2A7k0zWyOXMo5SzJBKE9OZCJPADWlh5VGOQl9hFozfQK8tBtIMwK59Ackg4bsXlU8owiIsPFL0wJZyp+brVm7Y0rRQFCELD4p+th4qQSqTPHHk+my9JUVsmgl3lrCSGADQslVFMChLUTLIxCwQxh/FJGGlM2cAX3EE5Sfn8r9pAdbzQJFCh9dimc2gfxsslKKjAAG/b601q+Q6dKWhdV8giwN0O/6IpfudAfiY2bQ34t4oEjdCzTCmKsloICMTX5fSQfN2uRRSixZcCts7sUnmHJketWxSee9SmH5fG4EEyoxnJfEbT5H6ZLIPCUTLoeBsmUCsGFlsUvzeoZ3EFSj1E0CJVi4EpFlQ+q0YQkGk9iXUtDSwoCGe9VyAY3+dPSsLLkeSpgE4ss26ZcN/z2gJS+4ySM05QoVE5ApmyXTLktakJZg3/9j7016LVmz87wVsSN2dLs7+zTZ3LxNVbFKBElYtCi5mdiAIMgCNPbEEGBAgH6KPTDgoaeEIcGAR/4F9MCyDMGCILAokKLJqrp1m+xOs9voW+N5v520/0OeC1TlvZknz9kR8cX3rfWutxlGsR/57ICbjmoyWNORBPvCurKzYarlJTgHYBgqgdq8JyFBakNh/jyxoUQ2S7gV7x5hczDkWM/41A5W5nu72uID2NlsRYJ2p3uNtcMM5hqgp/WSG2JHUbe97C14uQ/7B1utFhbOYRfBGIKNwOdyHoezGfJ51kensBT8q9qyFpNxjj3FQMMD86dTAAX7jpN++QLO8CpEhgUYy6PAV4zuGd8+rhGmGL8/lKWkgDESSNZpMLN4mdnTw6OtFhvJ1GMApgnGXS3WlqwCLsnH0Sq1psB6BI9DWHcktSNn9P8m6AYpJZ+PPYTGFiZYM07ap8QkbgqtI66Ld51mbblemp/G1h5pNiKXSH10wANgz/b2Tu+tkzqTsk1TTLPGzwEsdzLH0469INNegnQNMNiP8T4urZkGa5tO/m0AzIfDUU0jnx1GCOw4Gkr8QMOIPR+G2rXVx53AcsfSg2HGgGljPg0L+zjPhVdS7BvAxcZ8WGAA3b2TisMWqsqDJTR3HusJeXMmkFCuk+wD8kYFT82cdDRE/wxwM5mHYZ9SgnnltTlpnbMGYJfSjDJYIHhmsb1S6jCsNfz42NNh1sCOYQcbCholF/QjLSfrHJAUCwk+g9QcrRo5AAPeSVhCDFE83ldYWJyKGkYGzqeUkBoCHOtKZwZNG4x9sVxbzo3IJhKQmVexd3pcL+xQWNeTAGmASv6lwZKFUA9/YzVg5jKwcDqIUTmPNmJIjYBAgJAw5gEP+JwoRGBFwRxnBABo2uI1CaOqkVchEmJAtoC96LJ3WMgz4Nwjnb7UWoBBqve0xwO1lk3ILCP0zKw9lTZfrhUCxL6FJ+I4NNqPdWZMsIoBIJ1aYBazIQGGIH+HCYnyBByxsBCfQC8UM00p4hpE5GKX8l7yXHiH8RglcMbnHGBdsAcT0MO9hN0oD2ffhgaQ0FdoUFcWes6w1TsFD8G+ZeJ1SZ4WKuAJXJP3JzChAFLMRX2rz2eLYWdDP6ORJh5I9jrUNwxQCDVhvw0udQD7J+uHYUDv7AHk2efAc9j6/JyK9RfONaDTizMyaHbvryxJuF6eGTcbaxm85FMY04DpAMJC/QUquR/h2IFs/fIPnVhnrYCUccKfHAm3G3AE4Vp+9HrReF/ZQxjsMfAeBvkYs98AnLGeWSsoBHg28oFkDWsw4svmgbWLztZJ5qmpWHO8I9QVvpXFUfsJ95ghLlYI8fbO6sNeNRkDH94n7lFVHMQQn0Uz6xlKz0ILFmtr8RxlSL5I9L2xJwJMBPt3Aw4HrDJ8g77rBsqMPtmU5pLWQwp4vH9rq+XKog2hhr3sPybee6ZZVDeAT9srJYNroMvzEIuA5zroPGcNAOazh3EeaxiHl7txb/kMk4YqfA7VEiTT67/BZXrViAT8YCXTl87bP1nC7iXsLbYmd6xirCxg5vLJBAIyaGA/Zk+nDmedYlMD6sk1IFHma/rWZuvMvKbSkLgrzzZLCT3F//xk0Wphfcl5DwA4iOkqCZSpiFYAls++GEc25LkAOJ61Bq142R9Pen3wQg6urm28AOayEBoIyWPA6vZ0fTbWNu9TW4sxa6xP7Y34VmIPEZnlR9VF1DHGWVVho4G3eOEU9LNa+xkFPgGNNiVmBMWdDpYsqftMAyEAa2OwwVfTj+RHmy/c4IFgIg9W5YBXlXveXYFyLTY/RtHA+ULNAJh6MV0G5Gcfk9WUk9UTRqc/h/3BBfAr13CxrXA0XczS5zYVR9Wq1CVenOi+z8ZMn686HCy9vXJDPGrSrrbRD7B3FyA4NPiCehbCMPUGa6eFzYyBBpd4shD2O7UThBGA4zCy5ny0npBRv7ckgdhCFsSkcMlskcrnuWvx13eDcAL3bu6+NvMSd534rbZHWXdBkqHOJweAQClq0pLcDNYAADP10ORZnK3F/GUoQF3JcAcfewY7DLewE+k7BmFYvzSWxHgA8+eA7a1uJRY7YtVqDfN+lxaGiZjN1GhiPXtYWQH0MsgmqLeydE2d0Nnbtz/a9XYrNiy1Gv1eX+c2Q90g1RwWDaw7hgXUEIEsXCBC8NllD7Ja22H3ZCuGhCi8OOe9xmJsYSAXoHxiwIRKTp68jSWw3z3PsoS6wtd++td/+ReyIuKfN7/7T59xpmfo5bO6A88L/rN63M8X++kO/Nn/9T9MP//5L5SqKhkNh4h5djwebZFEmgqT3gnrkoIKWRtTX4Axpp58HXIMGg2kWgqAQqI8D5z3KiEBlWPvUStxMMP6o2lGvrrabCThVHMt4BPp1GDr9RuxQboBptVCQCvVqE/g0eGDxYtYYOksWqqQQuamwmL0rDo9aHIM02C3O+pQXqsgmWyYGuuZ/CakjxIss7HydJJX1OGwVzOgMor09DAUGEcBQrNKfa4mzmYq8mnUozlJ0HsdnhSXSOTwcCJdleISv1mKUIp72GBIuWm05MVK49L3DgQFgvJJHkbCTLAHABY+pAQO4XlbOvuBiuIPjy/g7cB6BUvRmBOmktpHJVwvxXBpaG5pLvtJXmPcbxqhiEToaVCgGPIYmKVXmxtN95lEq2ntmPoTKuZkZnwNhRBgQ74/iiGQIsOXyaln5e7Jgbv4HSF/mieWH/a23KTWdJ396//zX9l/9p/+PdcIik3ighgomJFTwVidEwSD1DzM1EgxnedeCdhrCgHxNACw3vgfYTYUsinNygwLCbCBUNKfbLmxOofl6oo2ilnunYIGRsBbzOhTMagBSh3YTwBZb3O8tMbOmfyrn+K6RoExJON2+CWxTuQhylpPxLQzfPAAZKPImgJ/TkArZP+1xTAp5eEHSOuKQ/wI/Q72VafPKXuCeG4xnpDHk6SssDr4Gfg4uhR7l6QMGw7WHIANg5Awg8VTW03YBmwYddWiljgGNDYIs8q8joKPwC+X9MoahD0XIl8TYIg/F17HNENIMzf62rZ4EiFHzBixf2io52pwaRQB27H5wKsyCHJLkDgGFJgABPwcPLaWNnmp3tNOz3mmEDLuShDBLpwsyTL5l9H4wTRgrbTl0ZIkk4cfgCrhebwTg6S13Asnu2Wf4BpgqMwo6o+816nWsFKXsT8YOotDwo1agfkOjHXAAFE3MGLmydrm6VpNe12enA8j3q8d4RWEkwTm6b2q1RTx/PGtdWFpAGsuZExJN2xcfG8FRvBzGwHtYMZIMJGd8rXhemnn48GigCAIQsEYIsHSTazL9y6kSPcUSRx7CICj868kLAe2IeA8cn5fUnVnydKP+EDjkw24AIPEMTQYHsAAYm/AJ453n2ZDH7dvXCAD7JWyVEgdTBWA1rwyW95cqSmEmct+Lw/E9UpsZrEb+ewhdhmEjKViRjOE0lr0UwFR7G80iOyNzmNu5r4fDF8aIkJsLkEuPB/OIcK2ABQCPxBABACk74Fs140wzINp1jo/Xe4ftiiyo4k7y7KtDX2AoF97Dc8PFpg/MBDs3GfCbgYGOkAvXoq8W2KDcbaQuM6+zedU5r0Db3jeDDG0r7kBIaCHm7ERtIOFCOEhDAPcs9PXcZYg+4SpFbNGCCzj+Yw2T1cCS72htMmW1h3X9st/897+7M//1P7JP/v7NksPsqGZBqTMDJBco49Usa0Pcgzh87gGUhMXFxDUtbpOsWk75JedrpcBytgTwEH6uxsOAfLyPdnTJDnGwkbK88lmHkMf7DecfyqHk1ibAvsBdAoHvPPHvH/NhbEnX2fACQdOAbp0CgDi/Rc9WcoZftCM79PB+mQPoQZAZs2+BqDC5+C6WFeM+JxUmnvB5wC4JxBFss+p1sCUPTXEjgfWNCfuZd2wTl1gEvg8v+rJOV9YABg9VoqMo3wDYe4TEOj+PjeENQs4CXjHfbisR+wzUBf8zfe7rA+xcrlX/Lk07O7768fOrKlJaycghu/F/WDdDVIRsV+5e8w5gMrFKSwEhl68xYW2MAiaegd0+lcO0JUsyA38FJIlsHtzCfRx7DUulgEuhaDfMaxzVg8aDuJLCSMSGweG6AD5WBloeJAJhJ/1gxsKz7kHMFU97Q8++5RqjcD2+Pnf3Qloo6Lj71Ajplcbs7oV0MF1e9g/dQwwGWQQIhhYdz5YCNCnmVtjPhJ4JPsaPrLHAYjxDrq1zhqUxJ97heoA0DtaXkAwwnFg0rngsKkkXI1pF5p/1ufoAGYGwKzvqlTdBrgIMI/qgGtmZC8GYw8IDhiErLuS1yv1RVmcbXt3o8Exzxm2L0w9KRMuAWlJSJ2IR/rMivNRPppV2dvDx8KuN4n8hVWbzAnMwxeUQdHZFkv8WiuxquuyFAOUr6EmJZhJYZdDo9pvvV3Znt+P17Z7eNRge5MytIzscDrLpgfQCGQ6SSLVKJurre0PJ1skS9liMdiDNZgmyPdrscCnsZBs/nQigDOSt/ebN1+aHw0607B7KAoYiAvr/cYmvze/7ux8PNlqvVGdDUh3c32tgKLtNSGrocJUIVZAIqCezndPFsWjpQvPPn78XuFSq8Wd/eQX/7EV00bMaTdIhjXulGgE8LJGAXmpJRiuUGtqnxgTkUd4bwH6UbPgnet8fCc77R/1mQHGOaslbLkw2RmI8rrmh4NqaoaiDCKkpOEjTIPVLeqA2lZr+qdagaCwgwHdeIXVWxnD+0E5AgQ1Uj9AumAZiwzhR7YinKk4aItgPjz4oUXpxqq8FUs1YPhALSQRn28tLFbOvTq3NGX/pw5dSM3Wt9hoJC4wEdWEP+kZdi1erqGdC4gfEFl4JRxrtx9PshnKz9gTAQRjlwRJAM/b3jH+fV/DWcgsALtg5thq0U9RUwAS80zO59K2N6/0DtG3cOZQM8CUZRdHzcD715elcHXUjwqLM4aRcxEg6H0W6615HgFnpbvfhg85pAXYro3UCHi4sm6o+9ZX1HO1FcXZVqutXmksY0J6IYbIsMz7UgoBiCQFSrGI5xXJwkDEhJ4/45zEJqZWQCY/nIE575DYrbB4KyzXUHeuVRNjC6b+7O4fP+NMz9DLZ3UHnhf8Z/W4ny/20x345b/6H6dXr15Zki1UrAF8UtRmWSpWGVL0/OwOBtIVCVVhQkda+elE+MlGvwLIrjcbAWJPj/f28usvdTgixaf54BAOJNmlaIb5BwONRGgaw1sBEOPI5Ly1vkVGslGisQpdZPwcuz1ePUyWPyhIRr5BlyJ6bM6aULfn0qLl3Nq8tBCjd2T3BLZQFIuVgMcZrFnYsqTfOoNxKoGGiTyFM4xDgaujGn58jCSRJyW9HcQSVIYRfluww3TI4i+ZWfH0qIOcwg3mJqAPAJ2+FyzNtlJRP09hulUC+T5J4c/IwIfAFtd3Zn1l+elJRSWsGJoqZFIqrrOVFTvM9FdWd3sVhgBHFLf8QwEHqxWQEckrciFNkScYjjP7+OGdZTHScuT6JKb7lmUr2TsQYIIcFiAcEI+GAjnNVHP/ChVneBEOFWxcbhtJ40hkuCZk/5VkyxS9pdgUruiE9QdLwZEnkURTRrnwoJmHVCuXDxKSsMnHwzawcLWy7oiXI8wmAGW26cBCya4oYggZIhRBwmsXIAB7k5YlisVWco3oTCwrmgJ+RpQtFc6ka5Y0kyabyT/MCGSB7udhH6CUbsBLmLXxheFEJYc/J/dcqfE0yo7B3BLEEMcKUiFo7ZSfbE3BD8eVSTfgHoBOEFo430jeSsCFZGGwMvApBJyT/A0/PcBsAF18iPFCdQm0AFACammEL4U5YXBInFQTyxJisDBgELKUJLXvHrUmq7KSP6VYgUga8bU1vCvn1jLIoIDHM4p7bQfHtuI9RMpVkpgOmYN77VJ2eRaA6jRHPO/ID60settek9zeWFXDtoCxNJdknGGD8wD17bDHRwyf4kGFNymzshQBXAQpH3ubxlKNq+wAotROeWXL5Vrp2TCAYNi0RWkda2qYbLm9MhvOCotLNki/JrE1NSSQtyreda2aHrHCYGZXtSXLVAV3nNzYZHNLrtfWHD5o7/L72KqGVFpuhbO4gH3DkIbmHwYi60Epsrz/4dw6bEdGEscdKK53FysCPMoMeTSUWZfAQ78G6IkdCmxqGG2AtWLtAtrIQxQQ87JW+NzYAHhza86lhT5NTmvREkYOgBTsOdZkqsYbBovemYi06N6yRWRjfu/2Y1KZd0cx5rAUqLrW4uVCoSra8yGeAcCPnTwNFfQQZtaeaJqFYMp/DqB3KEebJwTowBSDQQmznQA5glNai0ikDlEodBqo1fglqil0wwNkzi1+1vgXi1KMYSTgEs2TY7Hg18ptdp58kwZ5sDFnUysAuDthzTKXJUFAQA4gCzJyWOzdXDJwrSvSevEfRi4LC7YpFZwnWhSAjgBA2Ej4y0Lhh90I2DboMxEawvssEByQDXZUe3BDi8gFfgHaDNiCECjIWQe7mI5RZuGTmJa+ggzd9bDPCvBkpxNjODeve2X/5l+W9m//9ZP96ttf2n//P/0TS6/eaX8g2dnRtxxwz0cNEpiMvRUPHy2F9QpgSLCJ2PSwZ2hgZwrLQ1Y65qW+BSAs19+eTjaHWV6ezeNXHXX4PiJvBOREwpLayP4KyI8lB+xUWMQzz2YAckFho9hasPfB57D+CKw7nCxY3DnGppKaoSRLTqC9nYHHfLW8DIUAphrbffdbW61vzAd4A3Hgnzq3w+7eNldX+uzzmAZ+kL96vH4pAI3vC6DiFfcCEvEptXSrdZQ/HSzbbp0fptipDojXFBVGInu1AAbHTAXsnoaDC56ymVUlTHA3jPKwVY59O378UUCRl6ysfHiyOOXkIsQqcKxrBlUC1mHunjUAUeJ0srThjCQfVjC1DvYEWB5Eei8eHp7s5sWtA5N5/+VZPEi6jVRXgXwKcBo17CurQqGPSK9JN7//8ddS5rx+/Vq1HAA1Zyds9WFC9hyLlVz3AA+FffPNNwqtw49zkUW2e3zUcFADSs+z929/tO31tWVppr2Nv8Nejp8p1jVpltp+92izADukyB4fHy0KYttsrqxtACUHWd9cXW9URwIqvXzxwopzroGnfCpnDHnP9rS7t+ViY8vF2n777a81VFQy+OZGTE/qj6Ye7e7uleXVXoGnVTmz1cINoQAp/+jv/B17eny0cBHZarm1NNnYv/+zf6e9WzYxYaba9/d///cV6MR9+/HtD7pHr7/4QvXtze1WQ2j2GgATfDgJF8IDGBBy/0RieqTaMFgs7eN339qLr7/UUsWHm+dzf39vV9c3lr54aR/++leyBVotF3rWSNU1WG7xnoUZa/Zwf7Kvv/nbZuNJbO7Htz/Yqy+/0MAPmygREsI7W20uVgwTwN7MjseDgCSur+0Ge9wd7etf/J7Y0BODDQJ8WEMFbE2AZhQO7Gt4SZ7Mz2CLIpOeNEA06uwJj2uGLK3qaq9jkBA4dmb10YYSBvrcPABw0eNJLVu6/Rtrko7Bt2+hhsXUqY3sMdwAmGElex91kS/G5pCXGmRDIpjFqYYJ+eGDLTjPVeey1wzW5zvV7FH2Mxc+y/cQm722eZrZ6Xgv/25qOHoagG62Jd6zp/3BUpFHYEo6KTfrEe9R38cDGS9/Agjx6FxouNnK+3lmj/cPIl+ggDodDnq3knQjIPF4OOgZALJR61RYbGwJ0WoUtsnAqxlg6UcueJKhp4Y6k3337bdaa6pTNNSZK/zr+mZlp+PJ1otrG3ymCrFt7t6IxRtEjnnJ4EtBeD2kjEF1LXZXgNWw+FnPfF8IGFjfwEbnNvrT0h4e7221XuidBTQ+HHe23r62ofUsmBMUN7euhBwSi+n/yd+I953/5v6Kue3iOaUygCE6eKPdf3iw19/81J2pwiid1zk+/rBDGaRvrzZu6Mh6oOLXgINeUaYpVmMTkCUKksKvGPCWgS27BRYA/EPPwdd3sKEhoaASur5VbUOwIJZh61c31h4LWeOg2guw2cHLGZXVxTNZlhqyFXNnJz3a/vFe7zlnZJRdaQCLxzJ/9pv/8Jf25ZtvxPimH8FmR1ZoPpZjePa+s+Vy8QysPsMun90deAZWP7tH/nzB3IGPv/pfJvw9lZgp7z/8bhwYAIuHfwec4WCmMACY0+S3o4lNxLbh5QHE4eAGUFDTJjkVU8vRZklm7RHWU6jCOpTPT6yG1TGpmNQ7L0C6FPw0Z7AQPCSOTr6qA27Cn7Ww7vzRmq6wxWprI6w9+EpEBOvXyKq+FEuPIpfGAegET9YWkAq5yiIT4wrARJNHpGoD7FIOTiS8FCowdAlDwltxbmVRiQkKQ4SQKr4ewA75OOCD8N2hFyshSgCOHMgoJu4lfVyMQ5hSSLg8z86nk5umbjBZd4yXIkeOQpiLY/EQRLO9fqmm6f79e3v95ouLn1lk5eOjrV8sNFl3/1wakhZ2wEq+icjmsSWM5A1UWlUzFQ8F+sGi4vPDGgY0JjEZyTBJ2gBAAFcU5tbj4RVZVzxJjgM7cCaJl5PwCgSCVUSwBuwzGkUsJC5sPSbvejYwOc/c97kATPwNQyTfgB9Mmml+E5hqAB2AavS5yOZIc26cfx7IF4w7pLcCVAcxceS3yX2l+SPgQumuSDaJ74TZOYnhMotjK094awUW4XNJE8CXwCDCT1AMH1hJzlutoRFsncctzQjXXZPeioel0NhRzA1AKYBZwAKYIrAP5PGJlHrmW5whdXKJr2Vxkr3F2ATyk4oXsJI9+ZQqvR4Wn8AbJvROWi1pLfcdgBW2EcCBNG8YMAxi5VFQJsla6ytLMoGJ3RTY+QQLOpMEt1HQFc8Df0eYLyeb6p2e/dvvflBwEz5XsM0pkJGg0hhLyo7f5jjahw8fbAXYPpim+5j0kwy+2+2dr2ow2HFPSjPsZE8/A+bY0xPhCLmk7S1MSVldhGrSj0+wqz2jp/vmm5dmU62Qquvrje13H6S6oxDHNzgvGrFougFp6ajkbFhQfF++HtZCJY8v53fJZ9oqcM+3t2/fOtboOKk5xcv05uZG4N4BcIPE9fWtAD72gmwxt9Nhb9dXL+yIv3MSyYeOdORTvrMZzazuY2WrlRsyAaTD6Hi83+m58t9uf4m1jghM+QigHONRdrywXpE0z22qPQXLpfh7tcjlz7ZZk+5eSYaGlQfPQ1hXP9nT08EFJbS1wGYaAgAa9iR+Hfq98EBfYTqeEp63242dc/bjSF5wx+NJ7CCGaIfjyTJYLjbKq5eBBzYHNGcERHR9bPf3LhSQewprSv512VxDjTBciXFCyERVnO1v/eJ3tYecT3u7vrmxX//mra2X15ZmJJFPVh+frGsby9JYzA/eN+C2dJNYVVcCkunVAHXyslUDe3j7ThYsPAs8CNn/CRQ5N609HHYClRkc0Tixz+2OOwuDyJYkXY9mx1OuJojnftgf1NBlPNcql3xWjOggtEW2FuDCO8gZiS3O9bVrkGm0+TOe0QJwhEFVlSukTWEkqFhj2NeFlbCWlms71YW9evFSafDs1TyP29df2NvffmuLdK7mj/eLdxyOKLYYvKs09Fl2a08fO0vlwb2zxaq1ptjZ5vYLe7r/YJsXNwqQrGvPbu9eSFKKvQUOCuennQCvRRpb0b5XM/jD999rjWyvb8SW54zdrLf2V3/9G0n+BZZ3sLBJZm/szRc/sd2+sKvtldU9SpXcwgDv69batrPXr7+w/f5J4GReHO3m9rXNAdVhOQ69ffXmS9vzOapLcJUX6ZkWFVLT0Y6Hwm5vXul9PZ0J2FlorwAgef3qtYIo+XofO555JJDk7Q/f2t3tKzM/tXP+aHmxt5ev3liRw8yKrZ16W68SWy0Ce7r/aG+++sqOeWtV29g67W33tLcDyhw10Pj3zRSqwj2pSve80YU4/2mzLA4szdYKVrq//yC2WOhH1jWD5cXBvvzqpT097W0eLfWeE4J5woubAEObWYmf6zy2NIo0RBj7o51zmP4MH/GrryS5h+E3TqHevzhd2hCE9v7bX2sv2cpT0nnxUrtQn1Cr4bvJUZ0XZ7HLONcBUDi70BOz/9Q16qPUrjbXGlLxc1EPAKxyrkkOr3DH0io86sfe0oQhIWGikWxVxCJHPi0j4VEAEuoCfMR7BkYCkSN5A/OctIYZQvmx1vvThw9iJjLkXG6WGp6wXiCJepzf+AtPvvXYttSjJcuNhpUl/v5LPBex2PAE5sapC5zxLZIVa9OetR4521k/2vfi1CmQsI5JYX1CFF/Z8f138qRlj8S6hkAqhdywxzW1fffdd/Z7f/AHAp/TBaE4nfYznpuUDyiS8JXOEgE2Lv2bciOymiFRFK7MFAEAACAASURBVFm0XFiV59oHJhLDkREDUAM4ymKL1YV1yVEMfAaVYlPzmayzIKD+DRXMJ4/hphErjvM9njPQMasIIpsmW5BLMLHPHq0ZB7taEwzU2ziLLc22NiK/LrACWlg3FRagaqB+gOkrxjRWANhNUUMztMPahAETdhDkKXjOu5n67mKhAQAOOQD/fAanDO+4F27gHmowAGPb88hAyBVsObJ0Zis8iMzTwBZ7of/P/ojhp/ypqflRN81RW1CDDlZ2jxbOCea81vlsE9d+smEqzB/xoIVFDaDobAQYlh6PlS2yS33b9jo/ZZEwET4UaUiI1yzvAj+H4ScszbZz9T6qs5KMAKaLPsofN5BjkAkLldoMiwtqj4cd7yWDKEJ4GfpTC2Z6bmKFVrBBGdDWsm1hMCL1Cxgxwb2wNj1xqJWl4NRusRVFbgkqqglf07UFBLthQTACqg7W19TUa9V0TU3wILkWhMIioXcWYADaTc79IhAMJYPv9ptlaj3+1GLoB3Z4on7ZuoAvVIl4pIYo6QjnTXU9WIrwWbR+sMuBubs/yNqJe8ibAOO+Oh/0DqBwbOveZgTkYQUhD1y8hp1KhD6H64GhT31MXSl7CAa5nMXcF3qoiyXNUDniyzQDZOV5QlpfuUKeIOSC2g+1xKTAP8ZOkCywpBtnqNBC66pWllAMi+kbxmGmPRxgnbVLDQ4Bh721xboHK7sYdjhrlfeWPTW3bOWUfgbbOyfXg84EQgMZFzFpJJafHqyqznb3s//mGWd6hl0+qzvwvOA/q8f9fLGf7sC7/+efC1hdLRaOdUVRIzkcZBpXsJLMidT4/scfVZgsVjAa3ZQXwCNSAJWzAoCZUalpx5cN6SMAZ+TYdjBa5pjOcy7jremZj3wwmmzoYHKQcO8mwrMQZo14GM4LUQBsY331YGN1tPQO6elgUw9riy9F/ubCAeQRBcOIiTrJ44S2TI09vf2o31utnQ9QW53l8SpvNlhMFw88ZJLWlmoUAQXT7IXzBIWZNw9th4XA5kpT4WiZOjYZfkbyyMSbj+kwiZ8z/R2BUquVnfZ7FcPZghRK3zwKt8Ne7DnAGQrFpnZySsAt5P8EiOzeH+zm9SvLd3tbbNfWFbnkmjTzTJ5hlkpgiiyOUh0kFR+izdK6x53k2ZuXBF1w45GXOommS7Qm8Ct0LJp2kJcSjI0er8K2s7KF3TS36+uXko8BUtFQMl1/9+47sd8AVn7yzdeSsS+yhQqP0+Es4M55GIWuMPVmdi4KNeV4gH395Ru7v39rf/AHv3D3Dk/EqrbdvhRr7jfffqdGDnnWw8NO9gXIys8FEmrkcUsxaX787re6x199+aXtjmcBJi9e3FleHsTeWa82ApFpOFm3Khrl7ZrYbnewn/zkS/vx7Xf28uWd7pWvkKnafnz3wX7n579rD/cPkvV/+OFH++nPvrFvfvZT+/M//w92+/KFPe139nf/7t8TYxMMlyIY9GaRpgokyAFRJs++f7uTVPC33/3Kfu/3f8c+vH1nWbKxm7uNCjweCEA4v+JbRSNJYjUFOeFGczFRHmy9XiggDuYnz9rZP7y3r7/5Ur5Zf/Xr7+2br74W2LJerhV2g1QS5kl5/GibL7ZWPe5scf2VisGpPpIkJpm+fNWGSgwTfxytPpVWWmebq2vnHxsRyJBoT5jqg5md7Xj/0X2ehkC0a+0BAJBVOdibNz+3x/v3FqeBZF/x9a1V93urxRj3lF77/sd3dvsScMRJ2p7efWurFSyRJ3vaf5TX6PbqtT2+/yiGcXp1JwsEWGMMX8J4o2YT/Dk/PsrKoG2RT5MmPgkIqqpCFhmsT5pn2AVqhH3YXbnk0KB3r169UdgPvtA0nME8kk0F+yIMziYHBASs5DH5ttrEAtcEQGNBUREsVdnt7UtJLmHDwDYRq24YLbraKBmYJn3wBpuz/7En4o+JXIzWYLG2pocdn1gQxnY+7CyJfCXV7/AEXK3UTABk4OsMwwvG0v3Tva1g+sHWFlPQk71Jdd45H94pkCWAx7/Lj9EFqtBIwuBGQdCJsY8MPRUAoWAXAGEaJuTuTSkgCKATAAVGDszs03mnkDuawCS7seWLl3Z6/EEspQWexFVjHz78YLd3WM0QIgja3VuUEGbR2ermWuoG2hUGOAqdIMSJG83+3PXWMAwhODDE2xRWFKnPuVg/NFwuRAtLB895I8JmLs9q0AClYSDyZafTva22G4WCeBaZny0ls8SSgkFMlMCqptkD+PVtbGEZ9TrjuA6sb1arNXoH2UzopYdpXblhVHF8sIf79/bixSudm/KCDviMNIeNWJWALcvM2Z3M4sg+vH2wly9e2v7poOYSIA6ZNGypHn/skNDDxKoz6oaFhQsAkCfzkZoj5xZ4yTAysqZ01h8KZ5QaA0uDUAE7cZbJrw7gCaBdfnt4IsOrHCrbbkk9HgWyA+IjNWfw2XZHi+ONnQ/OjuZ43gv047PStHJmYQdU4TGMvQjra0KC6WTgADCE7jDogJXXN/c2DzZWlLWNUy2ALYmQ/wbyWuWcePz4YNfXt7Z7PNoyW9owHSU3Z/54f7+zVy9hpXaO6Ye37eDZqH3byUplx1K1li0yO+Wkmw+2JAWemgXbjKCw4+Gk94Xnyz96rsjuYeFXnS2yK4U6MjRRKLm1lq0AJfErBagsNXRM8WRETjw1AgaCuWNy8nuhN1iPJdHD3uIENrlpyMDeEASDwBNk2gyl+Yd7hK86NjhVjYzb1UooUO6+/MJ6mPldpe9Ls45KYKkhDIqHWIqMX//mVwq2Y/2tV1c2D3wBp87Ds9UehXXRLI2tmRiE4c9MoBm2KQwuIVQzDD9rSCwbh3ShQEiAqDhgCAZjlgBQrAHmsiLJuY4ZoGdlS9LKJfFGgUHAG+FyJ3t8fLAv33xpaRxYUR4FQPceljAnm88YUCGv5R3IrG8nC/A1J317bCwlANWP7fhwsGzBQqH2wAM4VZ3JOXM4PDl7qdGzYLmRP2ewusK40bqRQCUULlg8nWyRznQuoDIY+1q1HUniPDt8b1kHyeZKnvuzBOVRLRY6NY/k0kFkJV79DNd4Xz3fDruDXd1cm0fAHf71MJU9z9qzG+YkV0v5W/N52XNl64CKCUMBBSWhgMF71LMuP7lBMfUZwJ/sgGMB34DsAJ6AXCEgMhYiSKCnUZ7/7E1vf/zBvvrJ72jAz7vDwJiBt5/FGiLnDNEWl1oe2TnD/vdvbXX72gUMrlY2nsgiwGt1roEEtSqqB4Y2EAucSggrkV6KMZjXzl6KNceQnFAoQu8I4YMl7UJNsZlJ4kR2AA2D6TSxZJXZjH1l8DVghnl5IBgrjmyxWZuHjYX5tsf/XGcdAV7Y4TRmA8xQQrN4p1LHNuwnq8tHi9ep9gdYkjE1d125YK7e2SgBEMovGJslglEPDHuwXSAkFgY5g7Xesgv7H4k94LuYrwE2QSh4WguiWMQI+icGq6++/Ma6CrsZz8qqtEUS2/v3b5VeT5AW+6OXLi1/etRnANRDVSKLtGVqdVUq8BOgfoEyDqVX7VmwjSzEg7ruZZNUnO+tHxo754W9/OIbS1GtdL1k99SHZVlZWxV2vb0yDysCQgoJQdtcCVSuikd5iVL7sD9Rq5R5LqUJzPeibu1q84WsKeaxZ7N5p6BPrLyqpledH4dzK05HSwDM56HY+JwD7QCYDSEFn3HyDk6WF48iK4dBpkDeIGpFdmDPKk6Vrba3tnt40L5ONoUvSwTOucACrJ26UtYrnE+A0SiFZMMzEYZ30pl3/eqFVedcNg7YWnV1b3GU2sPjD7YloBliQIUVGjUENlyNLZeZaidIH4/393bz4oUjBzW8x5EdHj7YPMks4/4OhZXH9xYlNzr/5vFKtcvx/r2tN6kY8svlVqzmFC9o1Dub/+oZZ3qGXj6rO/C84D+rx/18sZ/uwMe/+heTWJPrtQ70RUZTzSQRwhwTQE8yLoWKeBewNMBLshWDAVYccmj5e9FMAOwpOKNRQ0fVQXoqBwz+PyRHKpVxdF6jMF6BSQjRERCqEG83NaagJyXbSfpqJZvPkMEMJC0erCxKK05nsfWQrnfdpAn13e1LN2lsmDQ7qepykVqy3UrKci5KGY3v948i1pJ2uXt60N/h2jebVN6uJKbShI5eIjYaDRbyuNvbrZ1p1qbR9g9HNS9MS+VDlO+c/94IY2pux9PBNuu1GhKKltsXL+14InQEKX5rBYmyi4Xk0EX+aOv1RhPbPD9YkiVirJAiCxslgWHbwkwsNY2GYYvUFCYP3kliOZGmmqVWknC9IPjKMQFpdGDKyWeNRoI2saYoTqyuCzVIADatBZast3b4+NFWm+3lax0zE8knJvtv3/1WacOAnJv1Uo24A6poACs7H3NbLdaSue0PHwW47E74myb24tUL57vUjfbD92/t6zev7MPb7+3mZiP2C80dLJbleiW5DvdfEVCwXR7v7e7rF1YcSWZf2jmvLYky59s7w6etcs105jwq4b5ha0FIBBYHNARK/IZNEmf2eI+nLjJI/KHm1g2dABIaQRoDUlW5x3S3AKEwrr756TcWZpEYM0oWhw0QhioCWat40MGoEVBKsxjNxdxhfYjhnB/MDxpr6txsDMVOxmOXhHHS7jmIFBqEVE8MtkEen84jdBI7EZuA6gDYEalpg6VBYQ1Q5ScrsbIpnrEf8AlvGpCmM/y4tmk662fHJJTLM5EwINYIO8JMoDJ+VWIEYIOJlyDvLjLlphQrNkwAZUgTXgg8myUzNWx69xXawb+6gA4FziEJq2noAVFWkgvjdUY4mPxeleBzkRzjQVecLMhSG2vk5YSoIC2ONEhxCbH6sE42iBcbTEGxngsll5+Oj7bZvL4wf2D5+gLXCNATUgFzQf6fgdjN33/7G7u9vZL3HKAArK0UkAVPzcl374218s0jKRtQiuc0conygU1tpv0L1gsACxJGvAdhB8/UHCvcpMdSxbFFXMWOdJxwt1LALM+adYMvHMAooCl7MP7C/hy2DBLhmdaK86VlUMD6ADTfC2ydQphA+B7DdqaBpZHyxNKSVPLCCgOUEvPMYPfVNkzstRepekuCLgAEgzPHqipKl3yNV6IRAIJX6zTY0OUKlqP5JaCtLlinMJiQ5LmmG8YGIAsNtSE1hEk8C2x//2Crqyvd84VArUsQneT2F89UAjz4eySvjy7MB/9YAASGMZJBX26nD00Ub9MOtiE+j3N5rCaLlZhXD29/bXE8WbZeWVcRguRZtrmWVBdQ1NlOKKnRvDkBUKXYzaHsE1rLz4Vd391aD9sPB1BSpLG2oLkfXUghQSLs/wzVCD0EPATQI9SPe75ColvlCs2D/cK9ImyPc4o7HWNXwOAHFhlrnUAcHw++ky1Wd2oa6xowe2/b9UsFhmiQF+G/SVOI13JrTVdrLx2r2tlcrDfWItsMW7HlAavF8MKnu+msF1sfRiXrhn2XvYDV4Vl+fhLT0fMTrT0Yt4AArA+YdgwTsfmQPyCqA8C3yAV4wYwUCzUHoKwF4mXLyPwudr7dHlYsZmU5CuzzvVZnGoAmIAnJ1NyjcXKee/haFmWjfYgFnSZ49OXW9YSq3DpbgIyQHMB0TN0ZKg1iiH16z7jTeCcvNqRYs6e48B/dE6wlCNLB+/tMA+9Zki61//oBgSmhnguseMLzOG9417lnsLQIMzkdTmKmpWmiQMfz6awQryVBYXj3woYqAUhHAWAKGeO+G+oH9gKAmsqibCEPUN5j2WkAIgA44es51AqQpEaCEY40FmAChmiMsuDCxAT8ANhSgBPfDZJihJf5yVkDwaoKAvlzwk6H5c36LZrcbr/6Utfbt+xL7IMEt7Qa6AAukIouWxpOGs6svrW+KSw/4Z25FusQgDrNVvJ1/fD+nf3w29/al2++su1mLccNVEqen+ndwKc7QrWBrQf71zTqOQ34DPsMgGHfoQxxjhAM6uXD7YcWM+imJmM/A/hcr+z0tBeQBjATZktnnTP6VueoaiLz6rOsrXg/2uIg8AylAAM11TMetj1uyIIfM0McABKG/y4AMxHjl7NW7y/FhcKv+FH4Cg8a3Hd4F2N9g9R57ltXFALLAZKpN3BcArjxGDq1oaTvk1fp3VKgX322KieYkKykztbLKynDUFKxJ+JjCkBNDcweNmfwDcNvsZJEnzPy6eFe4CU1KueILGPws8UeRPsya6yz/PE7S1Zb1Q4iJfe1ntM0xBpmhjNPIB3vDIxyzrrl5laAK/eGa2c/ZE1NgSdQqq+waYGxfTLfJ1S2ssX6S4GO1EaAlHNUF1Uuifz66qULJHWsDhsu4VpimkKC8EY7E6CIImEe2g8/vrPrNz+3FCYww0CF8V18QrEiIDuuHS3IllafUIh0qp9Vm/AOoOCRJRVE4lrrOEX63k4CVwEP02WmoeKcoY3A1Lnlh6NlGaz81vmcz3jXKjdk9GOLk5X29F6BrJ2dD0e7ud7q3aZ/Ypjhku59qQmcrRVBbUjlGX5sFORXd60trzey35oTgop9ALYn+YMFHkxMvj9BwgRITnY87eWJ680S80c82AkEzqX4U07FzO3v1F+QIAKPgWtgY9MK5CaoksAr1XrzhT5Dde5tsbpRsJQfsv75PgxM3B7Pns/+PxSl9iDY9PRf8zh1YXrsQ4RXxaH983/xx/bf/tN/Zm0DaWO0YSqtPDzqvIIZe41yAduoklyFmaWbrVWn3QXoTtV3DSM1kLNWgVGfLCL1mwXrIor08+cx64BwM9i++OuebRixu0tkiaG9a6h0tsMqd2QcfPA7C6lxPM/K/c4S+lsMCXzODdj7gYUJDN/WxsYXGJygCMMGo8EurZFlF6Saj+/fS4lGnX/11X/9jDM9Qy+f1R14XvCf1eN+vthPd+DtX/zPE00BHjAwBpEBOkCBNHJYSbARaFeQzRCKgwceE2YHFFLEItdQMyiAxKw87G2GxvoS3gQwhpQ+ochV8jNMF7zNRjUwClKB8UrqKV49ariQcLggDNhJJCCHADRN4Tw9zZfcra2dPAtmYEPhweeADXe9EYuO7wXw9UniTTgHzFZAqNF6FadWjOYvAISZusPi21tZvLdQ1+BZkNyaP19YsXchV/IcnFq7f/sruyHRtgKc3VqLPcKShrwyf75UWjigDpNsAJyuId13IW/F8phbukS+4mnSLjAPCa6CbyabfNesIRerjkyPYf5ONk88Tf/5ehpPCssaX7psJUCGsrI77wSGzbLYmlOpxoswIfkuKY2YBiswDz/SYZAPkz81NgCwEjwVRJIOadru4dVZyg4Sz0sARxpL5NEZfpEE1yyRRj5IEkvhyX3HeoAiLAp9ixY3VpSjZesr8xLYIXh8IUvvLZCPrTOsx1y+amsFNfDnRd7a8ubORoKOAti/udI/AacAkRDdIMGn+SW4YqyBhfHKPYq9FiQLO50bS5BtkQYfR2qOkO7DXoD9xzSfJoF1g5G9JLAwEeYbF95CFweof0kYhQ0SRqHlsIYlH3VrS7LLqrYYZptCJOZqkrEFqJAOr9bW08hMJJWfLFaaKUAv7DPnEelCkgLLz2cVhxR2TORdAE8pI/7r6xuB/32HVcRMcrsggmk2uGAlY8hBk8TnAuBCkoSkmGT5hflKtn+y8nQvNiiSqMlHuoj0zrca0JrQMPldetYcHyxaLBUcAfgEgDMSrDLijYxcDFZj6UJfJM/j9wEsCwGissxSXPNlmKKkdVd4umAUZFgU2Py5C7D6NAwhvI7EX7zZPvkIXgzc1CC4IQz7kAOCCZRR+AHBYzR5StGWKacDAdX0ekpzxnsTUJcwGtjGBDwoNIXGjaYOlA9Lk8v7OLSFGH5hnLmUYzzh+Azq8glUW14+J/sVOxAADB5hDB1oOEmMhiFOOBF/HbAdUEcaWMf4gQKD5UMHOAt4CKPfhcroz5APY2eCnzAy7X60jDT2hjAUAskmGy+hZbxbAhRlakzTz8+B+cTwC8Y6Fi4yw7uw/bEicV60ynuRBBNpMM/O7cEwRMYa647U3TeXUCEPWBhfbsjG5whtqlvt7TDkwgTgh2HKZP2I3+5gxaG2qy9+KsY9+yYsTbZ7vH1ZSoGPD6oDiJXKKzCbNcraJpTm0xCOC4SJ5oZu8l3lL9CQS7kQupAeBZqc3KBAz4b/4TFci6mLnBnQGUCUppn3SUGFgP8MOLSenD2JYqu6Sn6gqC54hH40t+rho0IRFdjFp5jwp0MOyzqV7MKmuhBrCMCjQo5IEKSHnUQv+TMo40TzjscklizhQtfawj7lFMaqh+RoMQbd116mDQLv6nOuoBI8ogGe8BPmerDN4Iwtdm/15Ug6FcinvQFbF99l9oww0kKBNQTGMXiCjQXoNPPnlmA30XEe49tNQnwjWSzPinXoWG0M3LBRqDT8BFS6vb1x/s51ZYfT3jaLa+37HrHXU2t5WVnd0bxvFE4WMjBk0AcLli1EgYLO95x7ruAreWNPNpzP5qekN89cGFZXOi9OAq+wMuK9cS+dBk0oNsxKt0dwHhI2hm0KvngA6l0tQBSkhaAqNyDCYxuVTC8Vhp9GNgPoqWv5mPKu06DzDi43W3e2lrxbjPdGWc44H/S5s0OJ8CpM5JPJexGkeOCyj5F+xB4x2Hn3ZAlMssmTdyxsWG9qBWKxTwAIlfgLepFly5XV1VmKo+zqWnsQ7x8DEt4NBh8Mt9kfFYSFB+tuZ0kQ2PlcOQUO4FKaCORw72QmSwSx8/Xvuc6069dfaM/S2uJ9l3HiTIGEML65BkICYR0CrOATiU3At9/9WjLk7dULqSAAH6sCm45UgK5Ce1BsLDZWF6yrXgC2GPN9Zwc+r/y5IwEjquG6Rqxl/F0BTKoa7/eZLbYbq85HKX5YM7xXMI511gBhB6ED/9ra6uIkqXV5wKZmKeaZPEEJmMRmyIfJHjvvRtQZFTUobLlE1g3ys9bgrBejriuO8omW5yjnsxdoYCE2uOyVQxdAyRpWgNsk66C2myyNt+5s8hieA95nFi4B70h950hln55ZEGYCnrwAz12mbGIfWEDSeZPb/cPOsvULeXCvFhsrOCPmhM761hw/ysoIYQZhRS9/+jsCz0+Pj7a9u7bT08X6J40F0rbno4WrG9kMRKgG4sgGhnt8DvZH5N0A3NRO1GkVezj+ns6+SBZCLGsAaR+ff0+EAob9DA+lOOCcnbu91wZY5ainGKAn1jIYyjIrq73qhChINPxEbTN0ezFwh+HaAt7tOUxVzkZ3FlTnvTIMsDqQampiXZ6trs9iP7OpAlj/8k9/aX/7D//Q1Uo+AYiV9c2ooQDMTtijZVuJdcq9op9h8Ly9uVLoEYP23ngm9/Z0/9b61rPf+Vt/YLPLuYxPq5iTHbVbZQlWHl1rm5uXDkAkuBByyDDYzR3kg4U1eL3iu9u7AEVyMHQWBgwiRlkzcD+57wOe//i2ZisJ98qngy2yO3mCj829hvSzOLG+POkcZyj5J3/yv9s/+Ef/UCGBpNovFtfmRxvri8LK4sHarrbF+lZ1LSQLnhV9GecG5w+1GvVUgKEpfYRqc4BqBmHkEvgKRX18oDdY2vm8s2XiwjljZTr01nSw6CtbJ54dD/eql+dzBjHc58b8aGFP9/d2fUPHxzA1tlCAdS8P7yrH6oFQS4KMAeN7rSOvLa1Xn0HfdC31RtPtLFTtRnbH3A6Hk83nvi2XBMyWGo4rowD7ONjDsoYiANCXgoB6Wz7z/NrX9vT4YGsGMYD4A8+DvdaRVDi3sCeiPxHbnFrq6h8+40zP0MtndQeeF/xn9bifL/bTHXj/l388rdcrMVAeH5kK4rVEKigAIgVRq+RfJqx5iTRlYel6qwkkrAup8C9FJSw2DreQQAxJY5g6IrGK1JTBFvjkx4nqmAM1DGheOBidtxzgCg0gCe5KpMSEPqY59lXYkuTeHY+a/lN4AhAwsZUHFmzD2VwhFfijAaour7au6GgHy25ubP/xQYmms5BmZmZDAeMssSI/KEme6Wcwa+x8fGv0CDRmyfqN0jnHkc9VWd3ktlgiE6JfxnxtYT1+qUqMVAv3N2m0Cq1BauzN5Y10fHwQYzNdr60jVAZmEMwU/Dk9l7LNPXr6gFwylOcXjeyMsC5F1IMgMVFmIj83CxqrjzuLYfLg97ogWIAEk0vKMKmbHQVJbwE+oUzWJZ1sVcjzvH0kVoRiIKkSaDdaCAOPJh8f1uqsxqOqkKW69SFMy0OyC5ujkYSrO1UCGwGIPQ/bhqOFJHkDygP0BXjYQh9obAoItKEYayyEYdpSRNIoIcOmsaH5y6wBdJa3nkt7VTMNfRewnGuhqJkm2TpQuKp4zQkPeLTt7SubCCEAEKKJjxNrTsg/8T8kMbc3D7n0bm/xcqUmWcnqAKMUbwP3o7Hz3r0XeHuutlsVW4CMDALE86QBly0GKeKkk8IsIpgM9ohjv8AIQK5JKMzQlgrXKo8A0KQEw05xLExYqABCWG9I5gtzDX8xQCuAqm6QTFqDC+jWrAOPaTtALJ/nAjjyvlFhKynaBQI4Gipp7mfzZnjTklBPmFIvdllHeBrpyf5k5/IkD1R8EvEhxANzcXdn5e5J1/Pv/u1f2O//0X/h5MMk7qpxBIOai71BwUpgln6kPIYvaeBaOID5BJm5QDfAEAY0SKaVQO4h1XUWEJ65EBIXpe5SwGl66JEkkx1hJVw8mAH5xGDkWeDHfGnmFIbAfYZZAbAI9Na5xHSDhQT7Atk0n3eQ95saLIEuMnd2yd4EfHCNgGUKIJJ7n/PL7APnzxm7cCJZJ5Cw7FDCSzJ76+45gBhAF36CvKvAPiGgHc+vkZPJDNBaIU2wC2FDkkZ/JH9crHTuN0BQtILVAkPPJfAo9IHv4xHKAEDrgDN5rAK2yLMXGSSNv/MD473n+wGUMNShWUYiOYucxBTQlwsXaC3GHvcNtpQbAsnrWAnkDuDmWXK7BFLhvQygQRo3klavEwstTlAukMLMWmaZrAAAIABJREFUz3EDNOxNnP0Ad8T5CXPn9Z5pSOBY32NzckM3GiSeDdYtgE0TwxoGDvg8MgTk07gEdd1Uw+CPrQ4JPmFCvEMoIHobCV8h3OiSBs/z5Zp4F5Hr09ALjOV7wSbnmmlsabxgROPrFrD2YNFczjEx1VlSrHe+1rEjadJdkIgDoWUN13GW4isHBnAJZyHko4Ap6cIQYbJhWYA9CDJiJVUp1HGSHFv7F0AdoEIUWrl/cjJESdfnYieNYujAkIUV78LcpE5BbhkCRrugRX6fM5NzFgsEwFrOpcMOf9/ess3SQnylS0Bz3kkXusc5QMAIf5/ngXKAEBmtJ/Zcho7RZFM9OMZayvtSWxcm7swB9GSfh7mObDhl/3RDWs5G1gLp8oAtkopyfmENMYushxmIbyh7D3Yg3FP+m2fNoKL3zesYWLAx4NHswnMIeWGPJUxIAxMUAKxnUt1ZERfPRt5p2KfIkFnX3HsfVjB1kEJ7euehOccXlwEIgYWlZRuCGx0QwHpFwi2gbR5bCatSZ5GzzOaI3+0eZRWg4z6aWShvZOxBkMTyTgwKreH+/ukv/739R3/4Rxanib3/8IMAUu4J4PPT495uX9w51lwDgN0r+PH4eO+SzOdz2z0+2c31nRVYcfjY4/hSysCwhkUPG1ckbp9BNhLvmQO1psk+fHiv5/zi65+Y1zlWHt6DAGiw8Xh/AaZ4Z2GrEYgDwFI3oyUxdQFAdG8ebDuk47A6eccV6ONYu/jg6/2HwX/ZbwDChyaXFy/AVsAw81xYUdXyRQawJnCL3ABsjRjoAtpjsXPAl369lTUVnx3wRcxXPLk1RBjlGay6b5GYz37VFE5xdQlbY5jN8+t7T7YAoc5+/Dk5fyZZC4RJJlUOoVAarOvPYcn38rlm708UAsTgurMoCcwjcK7oBda2HaoS1GMEWfmqgTS8ZP+dhVZ8/GjJBvsM38rzWfUk1zTUpbNRgXXb4vfsmSF7LgprYAD4nsWwZhnkAubDzEaZk2bu3AR4vviESuuOHUjXWM/wFJCvaAx7T9iYw0BgGd6072QdhIpJfwfYi30MFvfS+fICaGMT5O4RIWsAx4Ml6UrXGIaJFaUDUrXXKagRIsBcXp8GcAv5gdqz6jm1LIw8ybEBIwfvxqq2k8LranutNUOtOtaF9ko+KwotADQEKOw5yWJrg+rzxibtkU5FV5EIPw+kYsNeie2it9CWq40buMmWiXWEPcbJ5oD6UWKH3cne/vhX9tOv31heDLbavLJwmdlxD7uWAdrM9vujBlJYogBCVlVut9dbeWBzjxhE4BFL6G9xylU3Xr94qXOc93VoOUucEo9hJoDomh6hxRs8sf1uJ+Y8HqaUFhAHZhGyfWy6lu7x9J0VxVnPKGJQYb3NuJdVafmpsu2GwQz9QWNJttZ9w4YgIPuBQQChXj5huO4Zo65bLRIrTo/ad9jnFJAXRnbMc3mx42cvb2mxPwP74ccPtt3eyEYKZyCUcMsVNewkosDp6WTL7cYNlWecdb1qFh3BgKOGlVth0Qorn9oCzhiYzVEoW5LJG/SM+VqOSeruMn9UjRnESPk9DTnkdz62Ijp4M5ilWHzMtWbVXwQzDSnL8qRQXwZ8xX6nswG1AX2qvJI1HDCLlpl1h4OFCYQGhun4IFda18HmHzzjTM/Qy2d1B54X/Gf1uJ8v9tMd+NN/+d9NL168EPsB9gwHC2wKeFKSwXM4SOFP0+hAC5hbyDsoDD4FM8H0gkFKIyWPya1L66WOgn1DONMMFmoM+MSE39VgNPdd74zvNb2/hA8pBR3pLZJmDmp5sjo/1YkkXAIEaPoBU2CFeqN8uijmmYhSHAezWIFcsAkp7mdRILYCzdvgwfoodD1d48AEEqzlYdYerco/mD/iu7Mxf/HCBgIqSLtPU5svM2uZ/A4AQ3i0AbaWli3WVtVMkAOLImR9uUBcmERcHxJ2DuCKIJokEpgNmNjVpMvDXiH9EtDAsXZppGguYaTGm5Uztx96pWDODFCCGgCJPp9/KXYYX8Nzac4nJXkq+CVh0j1KRiXIAkAR7yiaNYp71cKdACukQyRcM+EHhQBEJC0WAAwmQpwsbLjI//geAOIuBIIeAe8ngM7G2vZJSe+zOYVZZ9GSYg2QATYhBTZNc4Km0jzkOko6dobzABNqZoXKTVYcT5YuKbjn+rsOTHGsQnniKdEattJcBdjUFQLOeOZV3loSUOg7NhofgXVEQSTJHH8Pplfuih+BgLSieAy2jQADYDjJuQVKBTax9rmHAGaszba28wnz/pe6rwBRk9gmMOKcr6LWHozvybO2L20G6DQyXegtXCJ3p3l0QS+AOAR5HAoCozIVowplEAsESWstj66hYz0xEYd5AdMcNh6StEvStVh+jgXK/fUxtvVaG+qjCkMaihAvyjEQmKzfwycQlgOAOhKpiMans5CBRoedAgzGwY6nyoIxsASpOiwoElbFCGH9APbAcHO+V4BU51PupHpcG/5mrAORyByTzodVUsNCAzA8SY6m9GAAy8kF2KmBXCzdO+8PNhKsgSc0/rYwYLWhuFAPFgWhWjSnBJu5WHln0aBgcd8NQIYO1jFrHaCkt6E5O0Yi10RImKxEGNzAzoBV7wBesTW5uz4y+crSFI8yNspezA5fwVq1ZLkwx2QPItYjzbbc4eT/5di1BFEASo5Kb4cZLlDcAslYnRdKZyR/6NJqQMBY4WZcDJJiBfVd2J5KOFcgiQOKlMqOxJC1zItKYxsCMCEBrwVMK4juAqT18t+s3d7vBRbRJGD5IBbzXBJXBZjAxJBsAeYM74R73igK5lliNcEtKe8RzHdHAmZAAtDD4IRhAODiNObWDwQ6weBybOjZgnXJNQCiEPTiWM18TmS7nFWSzDbtBRCg1b4ErtgoH1Mun6Tx1epKTJswRmaJbBfQKtR+R8hWMPMEeqRIZ3vHMkXJMDZnPVOYQBooCTdxANAkIBzQAUbozF0jQI1YzbznPE3eP5jSrfZfl6asyYJ7Ljxx2FUwHWEgCrx0e5gkjqe9JXgks65gU4vd5VnDGTEBtDmwCRCnLvFnVp7yJVSysr46y+YEWTBgjFtXk800YFPsn8BwscsAMROUFW6d4/HKQA7G1ZjvJIGcJ6kFDAH7QQoRwtJG2D18jirX963P+LAyWKM2GATkAVpqYMK2DRu2+GhJtBC7byS4BxZQuFDYHRJMDdFEz4MtiXKBdYRkniGqL79afHTbkjUJYx+1DfchEfgLoIrsk3cKZq0Yi+bb6urWBslPka1XNksiDTqUdE66fOnOliDLnJRazO5B4AXfm4AcPg8gCLYY2vO3W7t/904MRryUlxv8e1udH83ZWT4ATOVVY3PY0J8AIwFStV3d3Gj4DECh0BRAdJp0sbUD8wj45IxqGQ5zRlN7saW60EYY6DN8iLF/AeQXe5g1x6CIM3XUkJza7NMwUF8HYMn7LUB01F7Pu7Xb7RTU8urVnXV1Kw/T5WIlz1rWKmeJAyQ7F/LTwmxdia0vD/fRsRQJRNN528KodEFCAT6l/Wh5Odj13Rudg72UDQD5KHRQLbihEhL8pj6oTmIfZGjPXsg5KA/YqVXwI0M/9ld81GWdMDhJPgN+eRyzZyhJbmktgVqAbf7Mysd7seWzZaKzoylPeudQJADe8aq42kg3W0QBMYW7VoMUhUiO2IQg4ec8GzTo537w7NabrRV4qV6GQQwuYcjKegfgRx/SNx97hbbR341C9mX2S8DXQd7X2pMTgr8gdvdaKwDeTV1ItRUtb2Tcwz7+KWRwqVqWc9UNv5E2I2NPVy5HgUDUZLWy+njUOc11AZhTP1ocybsev2J85bGHQnnlT6Wk47JASGFuT+bFCyufnixJR9WbPUolak4GS7puBl2EeHoC8NjrVctTiwStA6WztTVH5z/Lvor/Os8Av1rONFjw1I+A4j3sVFQ8BHzN2Ie51aWAvq7HsxQPzqXVBeByrEwDwDXufThfav/SekQab5097vA7b+12u9Z+mixSWSwFsRsEUb+yPvlM6eLOgnhr9Zk91awbczEw8ZrWcNef22m/s+XCqecWy1uLFlvL2aeawjbrlYIMM0A9DeMd+7Eqnmxzc2MP7z7a1fWdhqR4q3N9rE8GZa1sZky2Cezvs8SzEaVH7d4dpPhLwNCBvQmPf5ROsdXdqPvuz7lnnGfI8yspDFi36vEIGFPteLaiInwU0Je8CeoCFAPOk5i1y9qG2EBNi4UBzyddZJYfd9ZWB5aOC/ccAjvvD8o6YN8hkwGPZPqrhs8UplY35Aek2us436k56+ZoeXGyK8J6G2cDki05SxJ2bw2tu/ZB+2EYbm2ssTeAYTzX/o9tUnl4smx7ZS0qBuxD5gztO5WGnJ2AoEXZCoDHokznsgYjnHuoJ139zddpji/QftBsvGkrvROQJaSMQbmnoUSifZhaE0987ePY28lCBiVZbOfdwdZf/ONnnOkZevms7sDzgv+sHvfzxX66Ax//+o8nPODqqlHQwGp5pQKTCev8Krap7m2/P8m4fI2UWyEBc6u7Wl6eHEQUlgCEsC6bem/xaunk0ABQKlSpjZFdFeYRRIEEfLG2qcQTajQvSwVU/vDtt3Z9c2dp5AqqWeDJO4oUZ3xRObDuXrw0k7/aIEklTCEaJybABaFZc3IYJ3mzickSpI6ZhIcczZ10/Hj10ZQAnPU2DYHVzdn6zlMTnSUzy8/vLAlmtnz52qwPBSrSmCiEBLP0EDOp1Kb8aF4Iuwm/tc6SaO1ARqsk30YeD+sJuQiNIA0ujR0fg/AJCh8KXUAYmAawVpYvX5rBeIQ5AUCVra1vXDgLQK6kyoCkNGDEPiOXNST2THVJKYXZAMhVOoZDT/EFSMRvw3aFAdDIv0iAqwp9WKqRDYAuyNoBTwATYR+0pZpUeSSaY8+EgGR4fBFOQnHDpHeY6+cCSEzjyWb4ENnM2ryU/BGC5XrDGgKAoVKMxD5SiqykadgCOKsAPDMvJoMXFgQMRlB6mjoYo3MxlDHLp0k5l50tF1diUUcJwCxLhO4I8PbgptwXRtJQlXY+Ptl6tbTdfic2Mh66AAo0gwD0YsxRwDGdn0dWIoMDJDACNlqxc2hSkM2S7np8epJsksAqJc76ZmVxsowmB8ZSgT0B6duBPJjaobFkcWUd4TQCxXrHCOhgHjC5v7CSfRpLGnwafarDCwNPDJrcqoaAgsyxNyd8L5GYXgLcuAmwB3UrJxvrnYriEFDImyRXwowfCSeAx1CebUa68xELi1i2GA4FpIme7Hw6KZyLFG2AZfnxYbNAamoKU5VG8yKtDwl0I2TDsUlZPzTyFMAAWQCMbkGS4noJOCPoiLCTLLSHd/ju3to0za0zd2+wdij3B0uvVgrIS5LY2tNBn704PoldQHL83evXLvF2feW8tfLawvWVcwQgcEa5dpMC1NgfhpyBEKxKfGkvjDlYnfjyhoCMnQiq8wU2AJ4YfAoVmbD5cF6b7Gf17tHiRaQhkj852SVhLHwOhhVe19rb735rX/zi5zbhPQdQATCncGZAiM4mP5PkmGbDpaU/2XLFoItdbK51pag6Qm8eHuUhRqAXn3EWelrXC4EaUHrdO9bnhdiJsCkU9MHwC2Cb+8Aeyj0ElEKuzNBGHqhOVn2hfQqoESDXOQk9YCqSU5qhJIVthZ9krP1RQDSAbTCXfJh7OteaG2UZg98dbEcxfWv8e5FeV/pcsFkkA4QlB3u76Z3ceBzVaOLfNl8u3R7C3kVyNOoJGt7Qt/3uSeuT9YqNAvYfYj5ubgTGO7ZOZxny2BMhTOxZboADKIhtygpGm9iSAMdcLuuWgV1kbQ4LxnNsLwX9cNNaAS80xW5gQm7KZJ3W+kyp0agZ2ry42E4AqKQ21KSYw2oHwPHlU8z7JICe/2mPT2wocssFIhJqFNqM+wiZDECQZ8I+xyKSJyF/zzHnsLfA3kW+z4zi2LNpqJX07d5p1B5iGrPnTAxNB5sxbAHQR72gsJla65HvMfNTeeMRrsbwkjCeqc7Ni/FZLi/pzEgyaxM1jMNQTSqsRZhWMPAA2gMBXQxN4vXapnrU2ueOtzThqADmgQ15pT0yymDrI393adwkPPPgNMgDACNpu210puKfDqMfWatbSLw8nVU5AyXYf7FVrfNdXq8TAUBixbJSGfJgYyPWGk2988s9ng9KtVYifA+Ir7GKLdnb5a0Qm53Pum94MctTPY1tPJzcvzMgjiKnhqAmoPbBpiJxZyjPDwWHPFvF2pzZ/ccPsmhqqlzDUAYWr7/+mUB8rks+gkmiMyxJVpbdvLC+LDRAiTL2AE/ewigHAJ9g4sHgZDjM9xIDuBssW2bOggUbGoCZiUGDs3hA+p2uVqplpL7pO1ui7rgMiQzgvWpl+bC8vbauOonpTK0Gc1aghua0kZ0/vhdwHCUb60fqyFCBbpxvLBNq0AxvQ4ZfsnYpHOM5XlpxdDYBi/XKitPBMgbJAPe8O2J6O/sVBnOHxye9m9S1MFBhEJfY9GSpvDwNX9qy0F6KggYVEuNhznfuKT8npk7tACRz2+Bv2bSWH/f6PdYgwHp78V8NGDby/jW1Y28zNmNAGkR2PhXys4yxjogjq48nBSHqZxL6wwAJ//inJ7varJ3PZsie5e4JDPwhGC1Ll7LYULAdMnzsAdpacm3CBk/3H221JWgLf2nsfiZbEcwney2TRQsKBgYl0zi3BhY6AXdjb32F0oj7RLjoWfdbw0l0RoDB3mQPHz7YZkONZM7nnbOW1HcAcYDSiW3QPUtIApwDn1jPvB6styhONBwARIeFy7D+8PQkn1ICPLFIivDjnQgowjbAl2d4n1cWRrG11U7nsepdn+CpWrNXWLZti7WXJ39Y5UEMDCEYyDU2J4Sr4ZxIBDyGM0Dcyfxo63y069yi+Ux2DLDWg9gFsOb5vYVBZy2WO9mNTVNic8K1NFArrcOvk7DcATZ3I9ZjXx81dK1bz+IVQ5PSdvsfbbtGCo8qYab7wHlPQRKlvjV5bv1EeJUD4nh3CKUjiI4A2YTBO7UrdTvHTfGodfv2h+/tq5/+TO94eSpcXgD2Yi0+3E7NwFC04FlnqOkc+E5tgA0IvQdEgHC2sG44W9OeZSNSPB5scbO10/sfFUYr8L9xoX4DoZOE3uWl9aNvMSA3tWRxsCJ/sNvbO+sMCxlXw3I+Focnnc1t79ni5oU9vv2oLAn6Imro43lnAf1H6mnfIhDQyNYYW+uwgFve2fnD0ZZ3W2uLjzZfwNANrTsfLrVkYBXKyBCrhVqBhRogzhNlc+C5vybIt3UDYezoeBc8alyGlViZiIDgPIIBg6j3uV7+rKXfiONLpoWn8DPOpzJHeYP60dmxcYRgVSKf/DR2YcP45GJxhf3V5u8/40zP0MtndQeeF/xn9bifL/bTHTh+/79OYjngY8ZEWV0mLC7qz0KHE40uCZ8crhFgYo/nJ8ysQcEiFEAcVDIBT/C4dMxR2AX4TMl0H8P8RaxDHh+rKF1oOozs6bR/pxATcACKfRhfSEko6ury6CTriZPEZylm90yRc7u+u5NHJD+HIg2wiwOcYAcYSTPJj5m6wrZxsishbsjFy7N1HTLzuYUJLJODWFe9H1s4tXYsHm1EahKkFiQwc/CGwsNU2maxPAgBAlxGIkuoB4UdBW2y3Ii9ATuBKb4AG6wL6s4Wq1sV0gSS2IymBwN9AD3nZcgkdPdwLzYrDV9EcwrzkERhgJgexiogswNFxcRCuvVJ8s290yQaeSMJozCyHBiZLRLXyOGdmi4sf/feFvJOcoEaYn+GNE+jwsQECMs/yfkv0iAja0FGSpNPkY6vEE2JPsuFsUaRHhJohGSbpkMsuUlSMMltBehC0kIGjLQNllGnewGjeBo62+8ebb1FRgjQRQ8dSt4L40XpuQA/gEMX9peeHS4CAaEwR+uGWnK1GcDecHZS5EsIiCSe8rTqLCAUSUxGdwTQBOIpCEgnGWztUsFJb0aOz9AARkMPUExDL2bTqHXWlbmeHyESrAmYyUtASHmoEUZyrYaYd4f/EURBQ4z0TnJHmfw7Q/5P8n0NAy5rFhapr+AZx3wEkIKRUZN4CtNRzZwSJwSSECKCTJGvlcxyTuqp+3PAAaU2y/sYdtVBAA8gQLMvLLp66ZjdFanADAFKS1ZL+f7JAiKBVUWwByntSLXw2cQHNlfDh8crCdrjbG7Ffi9meqThBw2yC0pyzA2Xgj3OZ9bLF5TwNljMBCHANkmU5hzCatZeoo5PbGEAYQNQxB916PR7NEHxEn/gSg01Vh1Vjt/k3ALAPLEm+b/O2uPRwpi0YQfawMQTw/di8SAmj+Swjikvf1bea+w7xCTF/5YAMD4X4Rd4hz4qMVpWHQHhLjC5AGlxAMDqAnY3gBjv7MVmgDAbPNraztLFjQB+pKzrm2ub6bOyMU5yEaCIp4llXYjxAyjPN5KMl60JWTbMdRfQ5XyXeeXmVuGbucCzrhCjVNebRNbCsggYbDA8wUvbl5yvB9REes9HkMIAr+zmEmCC5zWMRiSJrc1j9shAgAFrTaFMjWPQsz0E887K016eof0YWoz8kf8GePz/7TFNiUSXpoyf69lhj9fnwgXE4QlMU4M35ejuIyAbLGaes9a2PF8VHyLmmWTLY2/NKXfp0JJSxy5srMnFXBSjWMML+EDsYzDUeIeQ4QO2oZgAzuZ8cgw4fg82KoxVeStmGzOaTDH0BoVKCYglNVv2HqxPGMg8l0lNv66brRObAELNLiz9gaFXD8AG72Vm1fHsJJQzwFHOaKxd3B5AY0hCM/sVQBYKDWS9Uh9MvXWjU0N4DBl5kJ/OBzW+SOxbsUYFovuOGcezI+wpTBM1qkjlndWJDP4UsvP9b37UGfD661eydxh478UmAwRAgktaem913el8kacoEksBI+z3sKFZ1xegH09dWXswXHB+fREBJtVg//ef/B/2n/yX/7nFgLhSVjTubIf9xftUn+Rxy7OnBuCsDlgPQSYf3CBgsFhZgMyfMzaIrBkiBWwNspVg8OnOATkaA8rz3szm8mNmx+FZcYuwpmHwJbsG2OJ1a/Mkkk+nWM2wDS8BOJy3pIMvr66sRloP8NK1CllhzYkpBhNcADRqHbypnZ9ycTg4tr3vS/mCFQ8su/1ub6vVWl+Hny/rFHb3/uOjXd18Ib9GhqcwLgFRtFvCRixzAYfO09UB5jC/cLvnPACoEcNUGm5qKedXzfuPLFneltsN2lk3EOtaDWvw+W1z9w7JVuESwkaNwLvqnscoZQNDJJ2xDI6wbR5gxcMaRA4/2ub6VtZPMPl0DrcEdMY2YIkCI573gXdF9spOXcK+COgLo5FhDb6YfNbT7tEShoUX3/7s5taKw157JoNIzkYCW/HZZ/iBz638E8X0xE8XhjQWWCezzgXhwfxkbchugkEZg1LOS4CxDhl64mwl2IjxWSR8dXOlwRbnJwFErHFAe6yHUICgnAHQ5r+pr0cfQBvVhrOMQLlBMCVrExYizw8AM+BcGLEQuLKqIEwuckAj3r7UezXAMSFPR3k94mfJPSTgFZCIs5F6EoAZL2G0PDMlrrc6Q1FooIzh7Aeommdr/Zn2x2nQz0yXBGkCYgZOhs1+hMc+FjXrzSXAksEK9jdYuGBFMJNnMHsta1dWUGkk+6p+qEWowOuTfZqhGt+PYLym5dwFGHOqBYWLBTNr+0osVAJmWXOoU3qxGH2xk6mxGVgOHvtPoufHHlNi/ZXdmjfDhod9sZEPMKAs90hBaT7n94VQMAZWVdhW0L8AfKPiWam+V04DPU6RW5w5z30/vRIphQHFLOitPB5UF7AHor7jvWAwnR+fLvtmZMn21gaUcHoHBikRsF+QBQTPXedxYPnh0fVBsMVXS/k+sw85bzLqPYB+z+riybFFp7kY/+yb1FYaJkhdyLYziRBydbOxWTSz8lAJcB2aow1DpcCt9dULEUMAfXXudo3eQdYjaqmekM3ZZPkZibxvi9svde2qOemNmsrqInd1Hus4IOg1cucfnsD0bZyZIzY1DNUSOx1ruyLoi8AtMcldgCQWMNnyWv6t1Jnhwg2peFfwQWadNey19BlYv9BjeZXz9Q9Xlu9RgRBuS2iWU1NylpT4UK8SDYSxAFAQl/ypOzGkm4Yeptd9r6uTy2KADIEacPKs6QhgjkUM0UBBbHdf99L1RoOF23/0jDM9Qy+f1R14XvCf1eN+vthPdyB/+79NHz9+sJ/+7GeGwbqTYjnZB4ViOM+sVXXuicWKjxPSb0n540g+afKm6p0E0oERAFKuGIUchcQOZpwbglPAOrsAf+osPx9tgedTx2R2bQ+PJMOvNUlVQi6Fb5QpoRPfmsB3kua2c95ZLoQktP5UONmuP9rQIS9ESrRwkp4IXztYixTNiRI0kyyWsT1S6NDP7LT7tbx8Frdv1AAQqlCcz3b38itJVlVAEX4BUELhRGEdwIBqrSoqFRk0ohQ0fQnIOlcRSGMOMyrdrMVYirZvzJrB2nKvok7sUnJEp8CxCWEDXBKmz7tHHdAx/kWkcgMsTqHkZYCSAqYiOuFJEjEpPv3QIoprGr8qN8P3lcR55DYEDyFfg8lRUPC59FhYNgJPAMiag4DwPG9subr6f9l7D7fN6vrae+1e7n33p84zw8wwdBQUoyJGJSoW7CXWYKxg4dhej8bXEmNN8ZhEE3PyJnrsXSwoamyAFQRDh8GB6U+7e9m9vdf67vH8E4y5vMzFNcDz7Hvfe39/67vWZwnnjAcgaXS2PHG7iFOVvEC6R+loostzMoHbqFpXebCnq4DIBhFNRXziZ8PyMcbs1MrNLNxCDneVQ4miY8oIj9WWlnJG2yn2Vc5CHj45KNnCPOJQScYeIf5kevJePXLgIHbt2Q2FRSd0KZGr5WeYTdfRbC1CN3kP5uJelhIQxnS8Dor5vCqjMHQpJqEQOgsjaIqKGgvLfqrdAAAgAElEQVRcWII1HsClc+BElJeiiZSgCEpARxLw4F5FHvk7OZ02+lubqLku7GZD3EPhjBG8thQ7RbOBNIny8xGtntgB+vW4yKAzQRx5qcT/eDhkoy3/zP/NVNMRplOMJnvTgG7TFakim25JZIkO6E6nKwsHlsPQqRaLY4K4skQQAzw8wnKRzXzoNRvRcAvDPt0ETdhkdFEAisdycOXhigNwvdMREYCsQXLFdNWtopIZi+8yafzlUoXfySCiyNmuypx4uJiO4Zqu8FWFyykmsWoZYXkmInFbs/inhN2oIZ1FVYkSxQ9GEws6/6oyroq3XBcERhmMkPpjcTHTTc37ks8wOgtYUMDDOa+DDLuMF87GKHMy5yJxTi3uPlWWGul0DoMLjDQRIZz/LtElLBb4VfxVOmAoVtLkp+q2HIr4WdEpTRoBW7EZ87caS4jG2/DDAN3VXUgo0JCdy0heRlQGHeQ8zlbPVRFm2dRMrAgdRKUmh3KIO5ouJq3isNI1xggn+ZWM3yp0wFDQC7C5uQ6vXpPvqG44ch0iKWiwpJ2e30ve/4z+cxmVJ2wlZzEKD5pTuHJ4IprClcMdnSrkH1ZSNg9OE1gekwkZLLmveMAlt5M/5lwi0ywqoUuYBzYRs3lwYTGNvw6DB9jCQpyacBoe4twXPKpG0ZyvBOEFpHLApmuW7w6FSy1y4ohckUUKDdgGYKrIAjpWVAQUuwxL+KOu48F0m1UE2OCSZS7fR5NbF62shP4wR91rYTbaRr3VELcPG6alNV2vljx08pIHShcT70dxA/F+KFhSwWgm3fUCgBVGNt04hWZLC3k6HomAYDS6VfJAcDZUuugqrQIU5B2y6Ecce+L4ITPURiT4kRQeW7LZki4LhepzVlnwdSKOTLcq78/x1jYs3azSFHS72nyvBXDbvG5zpHTW0+FDt6VuIZxO5O/jX+Nzne9glszF8wSW3RT3Jw+U5I/adEoLP7dZ3atFLJxYidhHCQyWyFh0Jc7le0H2IJ/PSaLA1Hm9KzYqXeh0Iovzfx7AXVit7h1hoIZyLTS9JqVVaRwgzgK4bEkvVazvP4bvfOkq2B0Xr3jtyzGdkYVeEwGFy0hKQnnhS4EURQYZ5IsS4YiOoyoaT0xPo96CktF9eqK4TL7bjHZzwebLc8PxmojTEJZbw2xE56aOentBlhgsDyN7nd9Nt9E8gcWpyecirfCcOzK64PhMKKGwpIw8cS6kWVzjOkh47SW2zGKtqjzIqTPRw7QQRURXxAeyjrmQ2N7cEhGQ39co8WWZxVemWfMQ9ojDsKV8qNFqyrv8j98hurrp5mTxlWA0WDpJbiOfaaoGvV6X9m46wYNeT/QYOgbFwcx3gmZLmY44YylsGVWCyJRnRS4cWToQZVnKVniW5BGtIUVoTPQU8mw6QUhGKQJ+IWxxRpFNjbggPsv4XCPuw5KFTY3vFvl3CkQKg60euqu7kc3I9YzhtluY9Tdg2jqM+kq1WKCISQSBRKI549Rl3qSr27ApQpEzXDn/3PaizAQsWiKbXWHMt6zcaEUYiXC9sX4MjTbvdxOW6cJwDeTTabVY5/tauPNEYfC5SsdhTZZivB5kMNLdPplM0WiT81lgMpmh3iBKgSxlPlsYzY/lnS6PBCKWUsala8KAL/MpxqMpGrUl+awAv3Jkq7x/uCB00B/04NRMeJ2GuFcZQa9JtwE5w5SK+chTxX26sLSEbXGbLsLgIkKzsXXoDpm3mAbjXELBivzchtcUI4GMW3SCk/jNFngUCNJEhMHpZCrWi3azJTMTOZoqGbfzylUtKC6+HxUVURALV7QEcUicNyvHN92UmiybE3huQ35P3ps23d9c+kbz6p4jM5XClTS4V2cKWXLrPBtMZT7kM/T4kSPYtfsM5EzaEZtE+VcWY8RmcFujICvJxa04srw3pBfA4SzDhfBcCnmlMI84MClprbBboU/zROXo5qId5Vje43FIV3Nb5lBhgbMQ1rYlxTH3Z6h7HXneBpOBLMNyLpRPmEYGowFW15aluImzCYu8vHZbRHYW9LLIkEK40aqePXRWCgpGmJ0UFIlCImI7qBapfHZxPqSLV2bINlVelJgi8MeoNXaI8KyyKCqaQ1Vo9OCOTdgxCPyJOEfjpIRt1eWzmY6PCRKtxmVFYXAMwdLiiizLKLBH6QiROEDbcDurYnKQcZ5ccpULZM5ypvDombjgvMZlPs86s9lYeLZenc8VXxZHi/WOcIZDPjdBHF2jSsLR4MEFTNnHdDpDs7Eburcg7+bxeCJLJlmC0MlL/IssSCteP8DZmkkSIt/I2GXfAu9FJqTIgS3l+hqqAdP1BLnA1KNr09ATyj3EhWAiAm2F2jJ0lsP54oJdXOwK+o0IEt6nQRhLR0fdI5qlhFNzMez30FlaxKy/iebul57UmU5KLw+oK3Dyhn9Afdwnf9k/XoHj932ydN0OHJ2O0GoTT1GLMWa35ogLiEPgaEjnGp2GGmp1C17Dk+GH7dUSUT7hIKJYxsODRMBAzmAorbRsyg0ZM2RrpDhgeCCeV0OWngubqSTfjo5D8vc0Ojxj2epSJOEBif9cRrHoUmKDep2OA0biZADjsC4tHOJW1DRfBg/TWEEWcvMfSDxTNVahmQriaCbtrEpONwe3331pVFZgIYoztFaWpQ21UAq4jGzHKqwG44tTlLl3AqzPzXIiUR3GPnjYbnS6VYOyYgibypAGT7KfbBR8wSsUIdk+y0KjE8w+exFlRFuXhiDcQM0jL8kFHEaryC3jpp1sTA7WVTRZhisk0Ost5CHdAilitrcaNWhWC3FSwKoVIopRqM4LFkRUUSIO12Uyg2KGsu0uCxa98KDK4pixbLbJH6pKCtgQz4MRBQpyIusorRJBNICj0UFWxeUZIaU4bDU78EfbMF0FCosh3KY4FTiU5IYuhVwUIiteIH8efmgUdoZysCWmga2+4j6jk4zCIcU3YhECtqPSWTVFjrpskqGlyP2KixiHY+h0X84Z7WKDMsVvOiMopNEZx7IGTqQVwo5O7LwIoBvkUnFoZlEK3aQVQ1ia5DnccVwTEZpuABVJwkgvY8oG2D8T+xuwnI649ei283mws1QRj7Jcgapwa00uU/W78r8SrSbHNWW8UIXGGKxFXisja+SZTsQNmoQTAex7tU7VteOoUIuw4jBWkGK5NsQXsJRC95ZFxLh3/51Y6NbRaDYB1OSfqfLzzkIR+k0WfAx8LC3vlUZby+TPSZ4geaG2MFGdel2KxejCozhPMSAk75dRbOF3llKKwYMZB0nGDhlN5X3ICJ/d4kGAQiXdFQOaSuVASA4s44VFqkqLc63NyGYi4obvJ3DNphwge71NGb7FsaTxsMqStzrynO5THo4CEWoazSrGrjgtJD7dUxQ66V5neRMPTDwkshCE7hMFaTIXhih/FjrxwvlMnLSd9h6oZgqFjbM5GaaMcPFZwpi7iqSYiJDK35Um8dRPoKuLSIuBlCFlsQ7NGsFQbZQxnRw9pIktribd4eGR7p8WonAI20qQS7y2gSBhKeCKcOroQiZCQ80Zx2TBHgULOjbpIKKYQqcR7a9mVTIiInwhjiGJR5LBxwVKEklpBg9zhlZHraXDn/JwbEMzQmhKCynLYbhsKH1kZQAddPTWMR0dhlNbhEUESdKDxkPuXIVJbnTah6l40FTyBCkILIkbhcm9LKJDaCrxw8TnAdFBimOYBRQtQzRbdCN70HXiQOj6nIvTL0tc2I4Os0bBmbzWNnQkyBKykU2JSLKMgs91oiaUlK7cqaAPeAA16wsSh2QRGZ9zZMoJwoQOJLYC2w6i6WaFb+Dhe2GJioEcrsnIpfONIi5dgHxvMaZJETdXGUPme4niQAQtL2GoTUDPBWGQ5CPYHUaXuyiLGYrC401RhcRZxKak0IgY8IPqwAob6+uH0V0+BaU5h16QD0rG4lTQMkXqI/RVGKoFk440zUFcUjyuGq1LtV7x5PizUEKMAsQB32NVORPUpMLRtNsVhoTOHLoKyaVlVBEsNWkhTciXBGotMi/pItUxOv5btDqnAs5uEaCVIgB0/nOJyOB3neZWoiC40LkfZbwKo6aJs4yPapSMQfO5TR4vi/tYLMmF2rIsBFQ9QuHzc8nl72HPHpcmbFdWbfJcedLnz1phDPj3UjQlPsekuFxrIQsY5S+q1ENBBzcPzHzGUOzlvGEDeQOKSjfltgimbFUX8U0hPoBlbBSp+OeZYmhBa5Ery+87n/l0y9KZXDXdczGYzifQa8QXJEBGV5wAPEVIyfi5lTXo3pq8Y1THREJeqtxDECa0YTSg6BRVDBQUqYRL7ELXiAGhs7tAEE7FvSXu/JALPvIPq4QM5w1hQUuTNxeNJZJURY0LOrr+OGfEEbhzIdMvDgbCnKUDtMh8Wcp4jWWouodwdhRZPkIa1dBq7wCcAllQyPLMqe2Ud0OJAZSygYzXgMVSZSjoE7I2+bzNlBC6tSBLRbruKFqpRg05P7cyRDIHas4yUowrjEpJtj73DzHiOb9PTAxFKMIudKeH7e112N4C9ALwmjsqpBKfza6CzK9DM2Yivhj1PSh8popGIrDkuY2mYHfonizQWeggn5MRPkeY+Gg16gh5XSwHmu0hijh7KpiyiPGEAM/3GH83eZdxRsEUZoP4iKp4Kgr7slAhHiXyC3hetRBU1AY0rwOoLqLR/TC5UExoUmVaqUoK6CYXUSr00oTlFpL0SdVtuPo+pPy/IkfdJj+Zn6+HHD0g4YKN7e02UqIoJIlEMZsoD8bdK/FfHPScAekQLwOZvbic1DWmR4jp6stzXFHpWuV3qSOoBLI5o2kC16Kblt/pDGm5KeKgoS7Ca60iTUZI8wC228ao10ejuwvJ7DihFzCdEkkcIE+4yCGns1qK0ihhOwvyHCX3ljogjc+GmkJL6pKoUY0ZoowlqFyqL8Gf9+E5C4iSHqB4SLMZbGUVebQBtb0gaRCmbVSTi3ADoNBbhAjHAzCUEye+OHG5kHApYpNXr5qIgqowVKL2ZIGGU3n+J6mOySREq9upvufi6C8Bm4tAXYqMiKOiY5FoBVm6C5jzxPuBCCwRUTmD8z1J0Y7/pYOXKBuWJ5JrLKq0zLdk5QpKpKTRewLbJFKMJWlcBrEczQMsD0UaylnB9WyELHZsEolEYwqFdn5+1fKWaaFmq4mMy4GYKCm6UEMxeXCRx7lkNOjB9Rbhtpaly4JnHYX3G4uCmZihQUSSBwwWUETnZ0iWq4okpvOVRoocNstWmfwzmOBRRegkcoECLM9zUTaVWSLNWGBmC8rCNsnWLeHWuzLb8ZxHQ0uS+bJwrZi/JYJZgphM6lazKmuk+E1xk8ktnj0AHDpwD7rdJgzDg11fgGKxBLRCA8nzN6u6ImjmodtcSjuzEHFIU00GzfTk+UmEFhMhE6Z1GNvnwj/ku5HL9qqngn+OAA/+vESB/HGRSTQP/x7iK7gQsl1N+iZYNhuHARqtNmsBYNuezGp0lnMmIrefBXdJPJJzSLUgUWCvPO+kznRSenlAXYGTN/wD6uM++cv+X8dq75qSUUpC8rnpD0If9ZaH4XAgDhpyBsky5AGNw0bNaYirI+bG13DEIUTHBl+q0zHb6d3K1eG68kKZTsYCJmd5Q63eke0kBxgOYXS9UCjc7B2X5kiFLBrG0vWKz0UHhBTelMB0OhHBwLUdeQGP+kehsZnRtmXoVx0H6ZxcNBuF2UKejhH7E9iqhzgh9SpCEM1QazThuHUZKrIT2/jJuI9We02cbE6zhoyuHEblyNVjIdUsguftRhKuQ6+liObcEHegZHTqUAhQRPyja41DDpPEZDGpGt1K5FdpUKwOlNJENB/BdshXshH7mQxx3Cq7Hrfy3M5uCZcyCz2JK8d0AMJGrekgnA0E1k+nlK7Q3dKUKBY5UVk4FJg9W1a1Gsu2yNZMZUiiY4VCGh16tufJZ82Nvz/fFg4Zm9dNp46EaATFga5liBIOKIo0NZPPxTgch36YHOwZhQTiSU/+fBz3JPJjUQChU0xXEU17MgBTFNYdDjh0bTEqzLKQKmpFMZPXiUpnON6GIbFhG7rGYTbHcDBEo86WXwvHjxzG0vIOKSRq7GAbNZ1/xAL4yDNGGMnfasoBQLN52J4jCekK4cGKMy+H2QSj+T1YWDkTiN0qgokEOSNfIYdVA/3hBpZXajI8k/EXTEYyAMvPzZZfmMJV0usWioBsxTlUvUA6t2F4VSM88Qyqybg4hz8aJ0qkUQ8Wi2hYNEUXakkeLpEDjPzyEMRY2RSqxjIGRSKNRV6Jsby23JJnCcVOA9HMR5poUrbDWCmj34yUZmmEWcqBtYHe9hCrS2fL7694dGqF8LfYiFtFeslKpQGD333GyKRLQ+f5pXLl0Zkzn86Fw8nvHIU7xpwoMPMQIjFQOgM0VX4PgwUqjOUyQptsQTeWUegNaS5X0jEUnZ8VW5fp1kpFDFHpdrVdYXA5niWlQhTTdLuBYMzCHP51Mt3qiGaMYrLVunLFQmnAdpegcXCmu4oRW7oMDUUEAENzoZgsM9FQBDGGk00YBh2PCWpuVziGlXTDww+jqDwYuYJoEPyG5gpqIIjn8ISnyZ+LjlgK0Px3UDSh4SWHXmckvI007EKzpuKIEbZxwogo+dO6lMOYdMxQrC84fAeyHHHsLkKJqpWwNArTBSJfhW7QXcOiHopTXH7QTc1yOFv41Yya222yl4lJMKQ8iA7aYDKD65gSF2VEma4b/l4KOZmpImzcQplDzWtIWcCmuCKQhPFY2JM2v0PqlkT8iBAt1ID6HWybLfAE6XUADAQTYthLckBVtBhJQbF+CUkygVpSjLSg6y2k2VFhH/K7QLFPU2qwGRPVIgTjPrKExTNdcanlxazaF6ADw+J3mMkEfkdYHmQinNJR2pTSo2Teg86YH4s+BBHBsqeJLOLI/RPEKJ9FJl0pIZBW3Eop9KGjmlKF8NXIYjMqDi8dvUkOxTaFTarVKSTy0OrzzIwyobxO5zEPpTxQ89pSaKVLk/E/Hh59Ye4SV0DXLkvoeJhjkZdlB/JML9DCLBqgXlvAdMCiFXK+udwrYDcpEDE5kgm3UjebKHIFrruKpOhBM2eIApbI0HVLxyQ5ugXykPdMF1C2USgsLKkLo5XPBnFJ8vCpG9A8Ni1PUcx5X1INUmQh4o/vg9dYQumtIsmH7FyGknfl16dLVvjbmQ4YFCh5GO5iPtiUCD0PkSylZKEK0xSpP8Ok30d7qQPV2omcbjXNl8/PZZpAFmsTeR6XBcU3NiyTkaghj7gwyWA3PWQBMT+yCRSWMIkoilKJSFKeyfcEndcpF2sjucaGyXQAj7GNit9L96ilyZKPeANVzRDz3Za34bXqUqAk742MiQhy8mYiOCUh3XB0qnFxXIOquCiUnggoslxiTJex06Dij0dxH/XOGjSDDn1NStX4mU5GdFjSiGmhvdzCdHocKpowHR16QZE3QxBMxGlObACFc8bqKepwKcrSSsEECBOXTtAISulV5T18v/MZkVqYTkeCP+m0T5V7kc9xRScSYoxjm/egVV+DTYexykZ2zj8KYE1R+Bp8fwLH6iBkOUvuVJgncGmiw1DpNveFe25aLCEyUSo1xOlxpOTi8llYsGjTE261XmqwzSbCbAibW0eWqVFAmpcVE95OESdbyGbLcOyochaSiVtw0ZEhVYmk8hBMKby1oRgz+Z4WaR26y6ROALVoIA42RNh02k1h9qflNjQuMClyKTUR+6RokWWTOheFviwZx8OhsEJZSMTExXw+h64VwtLMEom5wLQ4f5B1vCTFQEEewLFWkEQDZNEInZWdGE9Y1jqE5+yEobhIs21kaU++345hwbWYAqqEN6hDzCcx0qwNUwvhdojE4iMvB1+3CjooNc4xmQg9xGOlFLuI2VFcxNEEpsflLJE8sfDvm0tLmPaGcPU6VNtHrrbQ3+jDsCJE/hid5i6YBjFQxAh46I1ybG5OsXttH3qDO7C0tCouW86iZK2qMNHbjtBd3onpdCDvSS5KoIQwcIoIcIWygSIfQ1c8WWjUW3XoOufGWcX/V7kQaCAOfaTFNhzODXy2zIfotHZIAazCxaHiQuGMlrqCX4gQIabwPq7ODFnpQNMbaLRZiDWCW7cwpyAs+CGiTQwRGWt8Lxs6gjmL0eqwvFbVAclvKRcSRVVM5zZ4H3kizPF5z64HJppSf3Ji4cyCSTK/q4VOVe5K3nSVCuO7hMMSMUySqEiJ4+JsqcHl94GiKhfmFFb55wS7Uog4XpUWEtNALrsCVXBkVQJLlngU/RkdN1isSxREiSiYYTweyhmqtbgizzi6N4k94XY6yhRx0RKXQrd7TO5xh+JygdmYrk0L9eaimFaIO6NZmteM+AvO+ypTPXSmE91FlIMGYdUTD9Db3BInJh2bLOIjhoqfocPEUuRjPKYQTkatgnq9LTOHFGDpJvxhNReIkzdKYTKRZ2byGZNRPuxvwHFaaHWa4mhNOEgikJ93JikYYo7oBp6jQWyZmmB7e4iV3aeLEzRXNUGUEQtF0wRF4iCqys54JmRZI59TAZ2rOrnvZIHr0tXBpzg/XwX8XiZSWmmZNVlGVL0GTMQwyUi2K1FvFfas0eoi4rnS4/lyhLk/lqU8e0CIv0sUJgiJf1CENU/mcau1JPNImU7Fic1iOOE2rzz/pM50Unp5QF2Bkzf8A+rjPvnL/vEKbN33g9LQFYTBsCohURT4YYR2Z0HKnGj2YMSUy9u1tTV5PUk7uTgNVQRRAksiIIzKFUhzRg51ga8zVsFDHSeTZruDXm+CbqeLKRvCbUecct1OB3GWYDIay0GRg9XWVg8rO1aFk7O50ZMyku4i4fGltDyzUCCPR1jbsSjOJA7RHH7I+8qjBFpjNxJGtVy6DiMMN9fl0MtoBpk7KhuIo1xEIYmK8K/RwRVMkWQUXzlEJJiOyfMyUGt5MKwugJEM9jyY8ECbBWyl5LaVL+6qTTgc0+nbQC6IAopnFUOqjDUEQYFag/iEgbSUAuSN0iUayc/Fwduoxyj8KVSFw0eGFDPBADiWA8tt0jeHMudhjuyllgw5KaPSJRuNGcUiX4mtqdXhm58SN8wUcOmCGfa20F1cRBTOZZAhklAz+Oc5SDCqvYqCw68VV6UsZRUbFs4k2XRhDqvdRkqumiThKQIwEkg3J51JdMvR9UecwAw1XnN2aLDsiAeshOiBE4IPo015NUgadOnRlUWRNOcBnXMQmxIcqITvqjpiNoBbjriVkVvCWMoVv4q0c0jLGBfLxR2cxWOYHsvNppXLDyuAzsP1urg56ESZzY/Day4ho0vMpkuFakyOMO5JMyo31cRaSJssN+RkSbHYK2e5locyZkwtRhZuwHCWBCOgn/hcOeDl6QyGx58tRpnOZUClu1qGdBZa0HVEBm9KfIUBs9VCHqxD0RhhbSJO6FBsVq32CnmqFOkFMCcHcl5YDqgSd53NYNdqyAjqiDhQ2lg/chBrO5ehKh5m8wh1R0ESkWmoiDPV27GEmBF6Rj+zQpYeHNhZtEO3OSduiiL8bqWBL663RncBPg/8DuO4vFzktLGsjK5wOgAqfqzWbCAelqjVGH0cIk5tuG1GJRVk4UQ+cxbhEBFC0yWXDIxR83A+3j4ubvlgHopDQlHZHryIYs4iiUBcEbVWV8pYHIcuFZZJkPesIEpjNFYo+M0RTTP48wxxzINLIQePukdhjoVudLFQSAkRJlO06nUEaYZmYxmaWYM/HlbctDSAy98hDeE6S1CJKmAjNvEVeoiCJVUwMJ0FqHcWAQwx6g9hmXVYioukJO+LhyhemwgGo68MRyYJPK+DLFCht+i+o4jvo9lm1ncFSjGuOIYU8ymmZE3oLYr0mjiIKVL0NtblmUjWHcVfYfFKM1fVvEzBWLWIK6GrY4KECJKYhz0DNa8DxVWgJizys6TgjM6baE5nMgu6NNgOj8t0uPAz8pFhDMs8HVl+HzI66rMuLJcMUh+0zCVBTURNusMcYSzz2ThGwpZmOlYKFQqdL8If5HXRhatLh/F0PBbhI6PgrFDE6WJO/InDlwuFG1diqLVFcmdZ6DSoDrP855XkazIxaiNk9JLt43RPnjhE6RRB6cYl68+gQ4/fTTq8WOTCzQdxMXTLkInHGGYq2A9FZzKB7NAYZUIkiYK89GEajgjadPIqhYVU6cvBLmTMslRFQB+OtuB5DVhOU94rvIf5Z8N4CNtdE9YdXVeWRSd6TyKgKNnensFuL6AIAxHAWbSjGkx7VMWHvIcUii4Kl4n8HehIpvMnQ5RVJUZFQYGIhvsK2cNUh8YFZQGMJzxQ5nDdBSggH5aFHWTOTbF9ZBsLu9aQq1xILkoDdJaNUaSGxPR5GM+TCbK4XbmNuSx1XeENk31H0VKK+RIDjRoP3Pwd6djkO4lOslVZoBEj0l22EcyPw7Xa0LkgJFaH6YOEvGo61VjCxRQEeeQs2eGCkBxGippN+XOapVeYCjop4xHUsokkmyBVcyT+Gg4d6OOMs9uoeQVUlc5VE8FsG7bHcsMaQn9DhH6d3NwTvPJ4sl1xqulCKpg6YLEWY85c5qRQvQUUM7aKFyLm8OtWRCmCviPvKkXzMZ/10GkvEJiEcKrAUOoIpjUsrKZQasclUkyOn8pFWzgTRI6IOWS0SoydSAVaUE0UQSDPLbLS2x0W8xTiylQEz7Akjj7imXSX98wYcbwFjaJOSmxBhBw1LOxqQC0dpD7FH97fgNv0MJ9to2Z4GExz5NoaZlGI/paOlYUm2p0RsnCMdoeOXsaH6Zhn4RXfpQ5m82NoNS1ZwCbBgzGf1dFY8NFo8fOfwxYnMJ89jC5zjgjg+3TntgQLY6orMI116MZIFsR8R+dqDcGoLtiSxZ1TIBzJEsrkdcrI7uWyuEQ8oxOVfZARvM5OSd5kAYtJ58hDC4Ze8Wrp1hV+siBbyEZmSSeXImb1XWfDd4PCNT6+ntsAACAASURBVN/PM0kTleAymu/fBoKJiTtv2YGPfvxqJHDw4POX0KpHeP6fX4rBeAvjAXDDjX/A/ff3YGopXvSCB+FBD0pg6xvyc2j2/MRztYP+hoNbfjeFq3agmXMsLLWx63TOxxFMXYVVp4mB15cLA7K8uQhjnLoGRa/KUvldYHkjY8cU65huUTIdB4+WeM2rv416awXv/ZunYd++LdQsUwQ0Lh0n0xx33u3gXe/4Mh570ePxurftxsIKOduVKM9nvsF5T0lQnmDVs5gomK7gu1/bwL9//Pd4/Tsehyc9o4GFhakgJ0SMr9FUYUlZ6Gw+hutycZBjOjAx2FKwNZxj594GGl6EhW4M18hlIW7ac8QKufBER2WA3cbW2MW1P+7ha1+8UfADj/+zC7F7T4rHX9JFu5lJwoPFUxQblSKtijJNQ5yCEdm3ZDQrKhyXIim5rzRGxCImet0VFAmxW5Yw0enC57ODzkNixoi98lpLMhtx1tFp/yaOQljrJ/j7XNSKgFbN1UBVLllt3ArMRsMKX0K2cErDCNNYLF+KBPfA98qxI0ex74zTBdeguQ1xx5d8H5s60slMPm+WTPH5QIGV7n55wNA4wmUgZzc63gW9lAo2hZxoWsKnsynqjRYCv0CttSiCnimprxKDjYNodZfk+UcRl2YYcq+Jb+OCoVbTBGfAn5VMVQrttXodZa5WaSGi1zhPxVNMJluo12006xxGNGxsshhqCQ6X/MSYZEQ80a3KZNgchUL8lIosc6SYjO9TGkWk0kBJJS1o2Hx5V4WUNIfw3UiGrypQi2q+1SwPwynxBjraLSZEeDZl3N4TRBRNABREWQDMAsMCyQkWMdOOiojMuqKi2V5EEE3kfUyncuhX/RftbgtFQa4uZ6dCDDrkmG9tbaHT7aI/GGBpsY05zxO6KqWCggErDUzHsxP4PKbf6Mhmwols4FTOz4quYD4do7nrJSd1ppPSywPqCpy84R9QH/fJX/aPV2C6fk05nQ6hG4zS5SLimFZTIuwzsus0FUMWATh06vHFQ7dWxZxL84oZyJKB6aQnYolld3HffffjtNP2igDLSYWxSpbAUExwbFdYRjLEllWzbUDWkudJKRMjTmRezYMQp+zeU22YAfT6fRF9FpZ3SAyD8SjLpshUVO4koRFQdOTBg6ULbKSeAVoAt0EOFpfU9Ur8USjE0oGbiBOGfzZXJgI4Z2M1I8/kEjK+4y0tSWSPQmYYbMMhPzS1T/AtQ4kRM0KimAZCMoBWdyDsD2E4BorMgukQ4l/I9pLAfLfZxYi/i8fYKl1ynJtcGNyGmywMCkQ0jn1yzEo0Vyn4jmE6dMIA88lEmjJZVkDxIOG2ukHxks49CrQseWJTKSPLikTEGZ9nNIpxQrpe0jyrhIOcB3AC1ihUxvLzUOjgMCPtx4zJSAFAWpVh1NeqBuqMzeonGsI1HvwyyX5RXPaDuURwKaiKyFom0nLNQzrjToy1ihZddVbJ70n2mm7wYMQDJQs2ROWBqnGg5HUshdvFGD8lktJnOQQH5FhEJ0YwkdDFQz5fT4Z912JT+gRRsoVacxFKvoBS3UQSMmbuQffmSKNN5BHjdi3Y7RyzEaPna1AYwSITSpyBJUxeU4fFWamUiIm4obAEhUM+Cw/4mTVRKCyVYKlJVQyTRFNhc9Kdq5Z0T3B7X0phGlleubSRFlB5cOL/T6dNygIGshh58fviJk5iRdxCIdvb6WSkgK2FyE5EoSQCPveF76oxZq2acv/e8Mtf4E8efj7iPECYzNCgi5ycr4wOSH4G/N3p1GUJhi2MKYufe87iOJbE8XNn+QQHVkabqsIDi63rUvKUIWO+PY0kDkynOa9XGCpQ3RgoXJhKKq6ntKwjLkcwChVpMpPmerKOs4wN63QWZkiDFJNBBLfmCY9NyvQUMjF74t5jQy1dzRTgGV/WG2y070vMVSPPTtiWFmy7Az8eIcuIJOH5yMfigoc8UmCbNYTFXFp+CxY5GNWzhK5OcuAEy0Deowlh93JJwCi/sOKIKnGcamlTo+N8WMXRs2ohwFKLJJnK/zIa6s9DlAqfUzZMtw0t5Xd6LsuPjLFnPqdcD8PwGJrNPUinFNzZhA04FpEBUxhWBjWNBUnhU/ilS8Rg3Jq4CQv5fCxLCPK9ooRN2C353vD7ykhkRlFMqyEJN6FSJDXIDV2Uz7coZ7AMBbMROQoFbC8XViid+pa+hDLfrNrVlSVEjI8zZhsrwqmmMzCHCUfKinQkRQRDXcKgN8Jyl6LcEZhuhDwiAoLLDgqgZGjylq9im1JSVk6g2nS4h7B0D7ZlSFxZCrtoi8947V2EUYFaZ0H4hUmWwFLyivPpLODIsSn27GRbOkWbAk5rC4YbooxLIOO9ReYK3TGhYCCIExAOC59lPDwXLNcIhMHLQxzZflwmlUUdmXIUpsaUw4IsM9KUiQzgpt8exa4dy1hem8PQ6fZtCAO1TLgkmYlrPk49zHo0ZdvQLTpAGRHeQhqQp82FDbC9aaHdNeB6ivy9Wo3t7UQDNBDFCrTCRq7SE+Vie9NAGVkY9e/DaadZaC+yaGUoonoR0dXpIS1YWJcLk5BOU/IkmTyg8ZNlU/xO0ZHm1RYq96JDwWYR8xFLQSgaTKCavFZ7kBI9YW+jiOhutRHNHFz3s/140nMvQqkcE3eqFBpO5uxUB/QIPp3T+emIokXotobj6ylGswKtzjKu++ltEvXvHxvLsuXlr3ooTj2Tzw5f4qCZuMWIVzFkGSglZnyenoh9svCRrD5NZSSfKZoUYRCi1iCol7XyLKWaYzJdxA+/F+DD7/8i3v7O5+LRj3Wwc02HZWuC5GDKRM2IAsihOmuYDY4izRs4er8O1zgN1/3iRpxz/hk4cOAI9u05BWefRWT5nYAdwVZXBeui2XSjMn2ygq3jDm69wcJPr/s9zr9gD0J/hCzxEGUqtoYhtjem2H/7Ibzy1Q/Ca998pji+i2ws3EzNtTDpbUjbPdMlfObSJExuORdxTItI8aGUWXJDqSAphwhDlsg0BKVie9WCu+auwJNoM+9puoxzZNkIYVCi5noI/JEInFxghLGGNKFQZOGznz2E+w4v40tXfRunn/IYrB/ewMUX1nD5FRfgnIeQAzmARdahiCz8DAZAUcNsNsJsbuMf3jXD3beaePLz2njVlWtoL/qSviA+g251cjCzmC68Bbz2lT/BxFewa2UZ7/vg47Bz72HMJnS35QjCLj707v2448578ZmvXYpGncI33zt0lBlVKig34dZWcGxIhylj1gaaXgnXzFCzic/hPUzRKJGvN9nfNACkXOhqdN6ziCaVUrVauy3ik0G3WkmubRtZPEFWjhBMgVm/i6c+/nsYzPfCz3WU2hx1J8Q03JD3n5rbKLUp8sKBVq6irm/ge99/AXbuPIROpybvx2GQ4+YblvGj79yFYrqMG359BDN/Cw23gde/62F4/FPPgW7djR3LLEHispLLHka35xJhzzINRubL0kZayqVmiotgcrQNJOMJvneNiTdceSviQsP55+r4yN89GKeemsAxG7J4nfk23vb2n+G66wo0a1288Q278PLXraJQ7kGZ2Gi0lxDGfagqsQ01CayUShd33trEK174cxh2GxvDX+Nf/+NFeNJTGnBsPrereZGLRmKikrKGu+9w8YEPfB2/uHYLYW6g7jYEHdCtd/CRD78Elz5nAl3rCaeZ4jmj77fdvIFPfWoD11x7GL3tNUFraIhgIsbuHas4/xEq3vuhh2NtkaVsiiReqFkybcZIFAV0CnmqVodKBA75vyl/Ls4jqix/vPai8OVtr4EomIsj0mP7PDFjUpRIDBQ51pyHq64DFlcxeUXnuULUiuIgiTKYTvPEuyQS0wa5nlIeq/F9wlMVZ7ekcqWSNxoF4gSV8rcazzgJrEZHfk4mUrJsIAvI8WAk6Ty6lbkNU11PnPBMHHCh4bWIcCEOjOelGDXHwmwyknQXjSAU+cxaA2moyoxHPZg8VXK0bUtFafDeMqUUjyaLcMZ0H1NCRL35kjjSmKZJib0IZIFjEm+U5nLeKsoUNODw2juujUl/S0Rtt7mA6dgXUZ1ifJMYmhnxPjPkGb+PRYUnMxeglnze6IgTYnOqglWimhpNRv3rmPS35Uzg2IYkvlg6vH7oADoLbVhuQ2Y7LlU5i7GUkO8LLltbrbZE9okB4jKJoq5pco5hqoTJFbqNya6u+PhcNsQxlxo2VD6DxcVRiHu93qTAyjmvhjzgOyIToZWzLfEdXL2YzSaS6egE5oEoHFMIa8P+JtyaJaYZzjxcYLKQVMqATQvm4lNP6kwnpZcH1BU4ecM/oD7uk7/sH6/A6PhXS+Gp2po4DA3NQwEX3e4KesNNEYHqHjlJvkQ6treOS6EGm5rZEkkAu2WoGGyvY3GhjWZ7F3yfcYwASyvLcjigKDMeDwQzwBKJICA/L65eQoYC22mLqBoFU4mh9Pt91JtdYS4y1lqV4Why4OWBkdtWr9GSl1887cOqe8jnk6qtsigQzvvoj6aot7pYXF1FKK2tOWq1tkTkk8JHQSaYTB8aLMNDrgZwvDqg1lAGEZJohum8j8W1ZcBYABiLpMPFCYTpRa6QcFNZepBH8jMvrq6Ie4VtnnTCJrNShFuWe2g6m9kbEkNVFJYJOSc24hn88TZsE+jPMwx7KfadsgZggmAWorW0W/hJw80tFKC7g0KjDUP34LUdTAebgkPgYMBNM6/3bFJt9ulqkFGPjjlxvnAwZHxKQTwNpHm2RhcpxVwK4EROkTHGtnVG1lkqMRrAdumaKxHlHubTPmzTkfixbtcRBksosh7m055wlNpLbdniFxFLqFRxaVH5nk2GwldjsQX/w8FnOhlJOdRouI5Ot4r8F5mGXHPlUFHBuihQsPGTHKMM08EUkwF/fw40dC2QNpiitbCMPsto6o4cUHkvOVYBt6HJUM0yDcudIwvXEMUhanU69TLoBp3DLoLgMOJYRWvxHITTY7AMRvc4HNGFxAgskQtEZTB+6SEKStjGmvxzYAwq3IPCGCkFOJqYq0In1SQ3lhy4O1BkLmpLZ6CYhVXjuKtJpJl/7/bWNpotfhYtWEZbPusgDRBFAVbXdmDC6BsPA0oiji/baMNps8wmFQGF/y6KdRS8gnAmwtl4FKLTXRbBlJH2mtMUtqLHOHAawA834NQyabul0MN7iFEoukr5MzEiRQ4dBWU6aLgFECwEfdMsa3IczEcDYehVYi8FfBOZYmJ74OLQ/Rb27m4gjv4bnY4Bx1NhCTMukuHbNMg95XxNV4IJt7mMSX+MMJ6JyG6qS5iMVGi1DKsrqrikGPfmAbPZcpDGCpr1nRJpJLOYMdlSIQusg6MbYwShiUP3jbC1NcBjH30Odp5SIJgfRqPWFT40I+wwKQA3MN70YNohnBZ5WhW7tb3I5ukGjh/g4cOE22CMVJVYOl3VStbAYEKBuYF6DbAXYlY+Y+vwfWjTdajROd2GaWtI0sNSbsX7mdxBFoFEQRtpsYpJHKFMV/DT796ERzzqFOjeUByQjWaEZsuHntCdWFQOGzL24kQOXYpJJkiJZDiEyWIWYVOTQ5ZIwzMPb+R+qQXdUHPBrsz8BD/9vg7dLnHJpbuga8cQzUopXmGcvyg7uPUmBUfujfDM554CzT4iBSUpJhiNTBw6eDb+6i2fwiWXXIKs9PHfvz+Ibmsvrv/lLai7p7LDHpq2jn//7JNRb9+J5WUTenOPuFQUrYONQwG2N2xc++ND+OV1v8QHP/gi6LU+dp9N4e5+cXfXm+TOTaAUFGhbyLJNaJ6Lw/cu4RlP+1ucce4Tcebendh/z3245fZD6A9TnHfuwzBbH8M078VXvvcKnHr2FDmdduTRpYUITzbd76SZOCb8aQCH7vMkgu8P0GzWRVSV5nFi3PicJXfTJhYmw2RYorHQxFZfxzc+P8Mn/+kgzjmrgTe9s45HP4bt7SnGk3U0F0+DEo8RxXQx7cPHP3oDvvjVn+CNb/lLPOPZdXSWjsDTWsj8NkaTAP/fxw/A65i47IozUO8Qv8PYpIsffW+Aa76p4M4D69geruP88y7Cj6+9Do7qQC0yvPzyx+CKt+yCredIwwNotwo49TbiSSCLNJZBkrHHQyHFpCQrxelG161as5BOQ/lrk1kf/a0VXPaSf8V7PnAZnnzJGgwjwtFjEX5w1Sae/owHY/mUuRQHbd2zgBc+5x34xk9ej3qbrsQ6QGQJHdSpBcWIUGoubvttB89+9j9B8wxsDSKoaMNnMzyYePGxZHdx1qmn4U+fMMNb370PVotFUUSfVItd4UFUMHDEdK0zkSAcVl/i8RZ5tVzAFWmFtkjnmE57gkvwEwXf+GqK//GOb6BhPgRxdj9+/IM344yzDsJ1uYgjSghQ/KEwl6NUhdVs4rvfUPGm1/0ES93TEKczbI73w1Rr2Lt2Cq644k9xymmbuOhilpRo4n4jv9RoWtg8omK0fS5e+qKvYH2d75IxHJDTZ2FQbEDVVuQ+aloWdq7dhy9+9cVYbI9g2hPMU0OcVI5ryWKZLjcWMFFYNVnkE0eYj8cV657phKKQz282yeHUGzi62YfrPAhbxzq4844e7j+whUMHN/Cu978IXucP0JQDsE262jwp2OSCkbiWOBshiBUMBxZ+93sbn/jbEDffew9y3C7X3cQSbLh48xueihe+rIO8uAkrKw202xQeyYikA5UGOh133NLCa/7ipyhxDqL8MD716T/FOecHaLgsZdqu3GuuhtTPcORYDU947LeQogO19HHl6x6CJz0tQ83pIIoOYHH5TLzsefcgmi7gG9c8FTv23SyuOVPTMQkPIsnq+MNde/Hr6xR84jM/RhLOUGYGdu808KIXXoCXvEJHt0PVjfHfiufIMjcmf6SET5IghvB66aTN5nMoXLKkoQg5Ss6HuIp5/z4ohYlkvoQXP/ca/PauMQJywdm9B3KrGY9ahCEO9nUSueEqi3C1Hn77m/dgz2kTRBGxJx7u2r8Df3bxx5DDwtMueDSe/tLTMN3M8fd//x3MMENozXH1196Ec865D60a72ku6ig6cqHEslR2B7CMkpiUQgpFYxYbGaakt+ruAv7l40O850O3o1lrIgzGeNuVp+OFr9gJwyjgBz7u2h/i3/5jP37yC2KmgG7p4xe/eQ0M73dYbi1L0oUJrPEgh2u0oNFBiGW8/vJr8Znv3AlNY0KqhtdfcQE+/HcXIxgfgGsWMkdzCSvt6eGFuOBh76ffFzRGp7DQsFT4sY1auYqlxbtwy/63Q8G2FPURqTLozbC+vgsveu6vsJFsgKPUM59/Jho1A2rk4Mf/tYX+bISXX97Ge9/xdIwnt4pgPSVCJg1Rb9RQ7zRZOSjMXZ5jJhPOSZ7wV3v9ETrNLuZ+hSZjbJzLf7bNE59VcrZjkD8mnmFJ7v0iIjaMo6eJYNiTswdZ4xVv2gLyCDFBwmUhpXgsUCW7lLz/zI+kZDSastiMxpFEFuTyLiloECEnVK9KMWVJwqLTGcLJTNAjFGjFKcm2eho+2HIfx5UhgRgXqpqCy1IEB8TnHwtSO4tdtgIItsR124IoYRIqYfmhxzma34kT/HCit/jPoIlE+i3Uaq6Q4tZE3hvE6ci5jUWIXHDpmuB3YpZ7qtViO5r3YTXqmI3GaDCpQ4xTSBGSeDO6fDP4o3W4DXKvWRpMtFkHacazmALHYxHaFhrdvYhn2wgDXieexVTh4M/m7LIo4Ng6zFYDw40B2gurch1pIBAMgmrAtkz5/Ch8eis7UfihYAh4bTSDQi7ZxzE8ryn/K45kS4DhFYc61+Xzk2JSLlcs4nyYpOG1oaWHcyVTV/zOWYIHYHrA81x5LvNz4XeWK48sq7jzTARw1tA0LnKrEb3ZXoJSv+ikznRSenlAXYGTN/wD6uM++cv+8QoMjlxVkpHI2CBfoEHAF5aOdreLmNthxl+KUg4ACl1EEoNRxCnBAzexAUzelGmI2XSEen1BBB6yG1kMw5cXYzB0VvJFubiwIiIn+V1pxnZ3H3GqwKvVRMykIEWYOEs9DNNFFESo1xvCckviVGLZAmpnlJIvfcb/Yx86GO1KqoidOHHoqHVhGTvkRQ51Jky5NCSrzIYf5OgukksUQNUSjHuulGF0l1QRESyV3MSEcCIMRiPUvS4su4Mw2IWffX8/uksOHvoIHYYVQrUtBOREktFHqxglKLI/02VkeRfDyRTtVgvBTEEw78FrzFDzHCk+4mGRsXFdVzGYnImvfvZGPOZRD8a+s/vQjAE0Fl1wY+6w5TzG7345xIE7DOzcuYQzLwiwsiOTAzQPh2TMMh5DsYDuKwpQPKjxwGZQUEWO6WgkW3E6SeicK1JuZRmvpqPYgp6dirm/BbtGfICCZD4XxxUPsoNBB7f8bj8eflELip1g/z0tfPc767j9lqNYXF6D6zRx/NhhNJsK9uxp4C9eejEWlu+WAbNWs6R5nk3VZL2Sg8dirCympTBGmpKPx9h35aIUHpvGf6+DyA+FszkZOPirN/8EP792HXvPPh2ra21sHNrARX9yPmCluOWWO1F3eWiL8dLLLsQFj2BBwDFxmFr6Lvz0+4ex76wF7D47RjhP0CSXKqSzhtrvAj72oRuxY20XXvz6HVCwJfF4Cn6017JdnI3qVpPC8QruuaGBd775apx25jI+8q9PhFa/G/G8D4MlV5yZk7iKXNqnoH88xcG7Z1jYoWJtrwHT9kVMpCuO5RTBYDdu/s3teOxTatDtBEngCOLA0juA4SMKA+jKDqQh+bU+8nIEWyM1iuJJIIUqJjEAZHCxPRwWJrMMlrOAQwdLXH/tBDf+Zog777wblz7tVLzuDY9Cp8uyNUaYyAjLqpIkf4YwrHAAdHq4jZY4uOlMMeyqzZ4ONf7cHCiD6URibozpirNYIIg6/vvmHG992w9w6z0FmvU5vvi5l+LChyfQFbrnWEZHp2sqRRwVw4sRbR1HDsXwxwvY3lLx29/cjztunuLgwQjLpxV4+rP24KEPNXDqnhq8Gs8FPcRRCs9ZE+euZlI8C5Gmu3DTbyZ497uuwdCfI0nYQhzjvHMtfPmbl8Gr34ds4sJgm3lBcddBGpyJN/zll/HOv34xzn54gBxDFOQW+kfgGqfiw//vzdjcKvDuDz8cu0+1oCohCtXHbLAHl734S9h/d4EnPrmJd7z7PNgGBX0iEDq450CMb37+ONjFcdlr1+CYKTRGx7M+4tjEv/7DfnznqhAHezPU7CWhOzRrDYyTHtK0h4998gqcdc4c+/YVcBwfecQyJ5aG2MJg05RUFjKMFJLNSKzCcHsIr/HHZ28M3ZjJ+Y0LAn9mYDbr4rLn3ISN/hF89wevwqln9cX9PZpM0d25gOOHFHz0b0byXXnac0r8z/eeg/ZigWkwxMEDC3jsJZ+GUi5KKkClg0MxYKlNzPKJHKYd6GgaMf7j04/Dox9ToNl0EZUlDv9hGf/5z4fx2+unuO/4evWcymfiSsqVAf7sqUt4zZXnY89uuhdnUpam5HVZwqlOhsHMwb9+/Bg++cl7YKpNaPDZbQc/oremik8apYqaeQDf++Frcc5DEyhKIGJInvPgSEaoCs1tyz0MFon4VdEWFyaSfBD2KnUWlhnRJU4nuYIiJofURYwAR47uwDOf+m0cG1lomDGu+/nLsbZrP0yF7uq5OIsVlY3VHnob5+GpT/x39GctGF6Af/6HC/HoxzFmz1KXZRw9PsNbr7gNZl3DZ77+TDjevVK0VuZtfPKf78QXP7GMI3Ef55+7ho2t6xCmcwQTF8sL56A/jvDgR0/xt3/3FHQbm1hs0XXch2WzIIUF5HQqVwshWWaRKUwKC1iqM6haynnY1VXMeg/FeQ/5O6ztyfCtb1yG/uh2KOX5+Nj7b8Zpe5bwsiuXsN0/hKu/kOHsc3bjWS9zoVtzKAXj/5qc26fbMVQrQ5i2cenFX8HB4xYuf/Xz8K2rvovhlEUnNfg+hX+2agNtu4m//ptH4bLL91Ts7ZgiWCqlZXQqcXbgf4hboJApjdcFkwLcU2mw60QocCkSI5pvQefSEi30Byb+9KLPYX1kIlboKnPx7Ivb+NRnHoOazXfaKqJ0GyZdZXqJYJ5h5jfx/Et+hWNbC3jCxafgrjtuh2s1cd/h42i1l3FkeBBLC0286+3n44lPS9Bs0GG5hEwJMJm4ePe7foZvXBXDLHfhCRcv4/Q9Jm6+YT/6456I2HcdugkLzTb+/Fnn493vewYce4S0OA7DWpaFGAUFLozJs2cCiO/s7fVjWFnbIe6rZD4W96Nm6vB9OupboET0kx+l+NiHpzh4ZIjcuA1pFCDXajD1VZx1uof3v+8heNCZQzTb5FvHsPW2MMJlqayu4YdXj3D5G38pjPfdSzvQbnm4+IlN9DcVfOVb98DWFCwsbeBzn78CZ5zFQsiZuPnJUC74lJzP8IOrLbzyDf+GDCZc7MBVX34uHnbhCDVDh+OkSFjQxV1c1sHBQyWecPH3UepLmI57eOYle/G3/+sRsIyJlAL15z6u/MtDuOu2CV7+Ggfv/vBDJQ7N25jFnr/+eYzXvuoH2Ow3JMm0d/cCDm4fhhruQq4ewpvfcjGuuPIUNGpki3IGy2QxKeWmZPML215HmqiwGx1MB300Frhsp0NRQxT3hCGroo5kxrg5Eza78ItfHsFkShZrCz+/bj/+/fM3IlUW8dmPXwZF2cJ8dhQ7VzrYueZg7ZQSZiODq6/h0L0h/uJlP8TvDpTYWbfwhlcu4snPW0UdS7j6m7fhHz91Lbbny1htJ/jtDa+CbayjVqtLSV/JBZWhCzeWjGA6Dbn0pBOO0XfLJjZLR387wHe+XuA9770H+3btxLFj+/F3f38xnvn8Vfh+D6NRiOuvT/C+v/8Ztqe8Jjme8KCz8N4P7cNDHhbDtT1kyVjcm4a+An90HNATjGcFPvKBo/j8V7eQWXwmJvjwh56E8SvM2AAAIABJREFUF72whYWmAiOPkBUVKms4jnH1V4EPvfcQnO4WXnn5I7CwOMBZ57E0cBEf/cDPMdny8JjH78BfffACaM46smmGODfxwx+oeNNbb8Li0gj/62+fjose1USUTZBMY7z/A7/AV3+0Tqo9PviuR+JVl68CmMqZgT0QPLNoTNIkKfyA0f1ElhQUBw2LuC4+A21WCVZJBKJ/sgyOaSAKfRitBfH/MrEgTHKL72YGJcjYZ0FSdeahg1HVabogj3O7giQZjMpzHquwK9J9GvvCHCYyi7NSVdDJZQ6/AzRbCLhESuLIRJfYO9vjuTjiNBfxvGFWiRdKpVzypXSwE+lA9JOGwWiCWrspoik5zK5tV8WZJGcPRzB1XUqyFGnz5M9lVCx5zqQsbGSJEsXfYC4/W51MUd3AdNATZ6fX7SAibzVJpDSQYm3NtTBl/4RjCzKrTDL5Zw0GfSzvXBGTDEvi6NilY7RUQ/gTCqh0146xuLgorlWm91SVBokKixWHJbZ6x7Br7QzByBFTxPkzDFnySwOAJyWqrluDKQVRTGXYUqxFDALPcK1uC3k0BwFUXDpl0CT9xxQcU5FpzvSdAct1JalFLAETC3HI+yhHu7UsZ944JgOdZg0yU01hCJuei2OH7oGuGVhe3S1FimQNC2885e/fEzY2v4eW8IRZZpxWBh4WyuUUv5kc5KyuwV568kmd6aT08oC6Aidv+AfUx33yl/3jFfjD779QWgJO50YzQKNdk8iNbusinkZhhjiMxa3AAZfRk15vIC8lxs6Xl+lYTDAZk0vJgiBOJoa0exNOTuFzaWUVNceTQ/LGsQ2JeZOF4xL2zciYYsm2tFG3pWyFsWRy25xaCyqZmywDMgwo3EDStWE5KFi+w+ZiOWypwqSj0MTBhnFyDkpBouPu2xz86Ic34jkvOBdnnF1xTa//WR9f+8r1eOFLLsUFf2JjPtvCDT9WsbgjxuOesoL+4A7YXCrnLMbqwGpQSOhhsNXA2159H377SwVr+3J88VsXobvak+GLrK759nF49R1ymD26X8fff/DX+NGPjiPJDOzddyr+cOAP2LMzxhuufCQe+2enYXltirIMoIHbzTqed+kPcMsNJgrzGD7/hWdj79lbWFroEtAg1z6aLeLdb7wV//X9iXCn/p8PLOJJz+pKGzx/b0YbDZUsVGA2GiEvUxlOWDREhy1dhTzAkZXJwYYDp+2QO5bCDwsU8SL+7aMH8djHnYE9Z/fg1GZoLe3E4Fgfw2GBr32+wFVfuAef++5TsO+sJl7/iv245sf3Ii4CBIzBl4Zwa8NiAM8occkTz8Pn/s/ToJub0FiiAML1++IMyHJNxGYC4DmbsuCAUVVudxlJJeeQB+65n6C1sIr5lOy6Fp7zjG/gtntLxOI1iNlzjcW6iXFgQi/ICrRgwUZL7+Olr9Jw5dvORqNp4cg9p+J5T/wWXva6U/EXb6C7IcbSImNsPHgl2D62F3/+9B9iz54O/uOb56CzGMiGWuHQ6pN9VjltGUWKg3248i+vw4Hbl7Hdvx+veOMi3vjO02HqE2HXcuPOIVo3W5gPHLzp8i/gv3+2G4+42MAnPv10aN6d8KNNONYeBBMP//sjfVx/3a341NefiYWdh1GkHhQtwXYvR6PRwsH7ezh4t4af/PBetDoO3v6uZ8NrHUdZbAhvl0Moh3cpy6JzIiiQxV1895tD/ONHf4GDR0r4PJ6UOlo1H2trBV73povwmMcDKztKxEEkwoe4F9IQmmtDYRNqkkqjfFYmwjY0+Jzg94s5O6IKskLETYo5/M5H5OUmBd786ttw9Y+HGFNExQhvvuIheOubulhZNMXJxwIYfsfp6mJZkB/58Bb34PofaHjp8z+Hmn061CKGXfNxeLCOUllGpg5w+pqCT/77c3HamROohYlm08Txo7eh1V4RpnAY7cJrX/UZ/Py3xyUmu3fnKdCsHOPtGgazo7jgISo+96U3olP7g3DFErbIpjZuvr6J11zxbVx84Sre8YGzsbgSC7cSxhy2fibe+LIb8e2f34Yvf/lpOPfBBVrNmrhoNw4s4wXP/Q7uPpDCbhzCtT9+K3rrv8IjH3Eq/nDfvbj6+xv4xEeP4jnPeQT+6kM70KyHcMw6wrCP8cjA9d9v4f3vvR1+EaHWnuKlL74QcX4UN/xyghvvGEIrTDz6wh347Feeh1bnfhTRXK6zxFBdB+RBZvkMtlvDbMznoIZmo125Tuhu5mGvdJBMyAVlIR0wmS3i0Q+7SlhtH/7gn+GcC45j51ILrZU1jId9IDsXl1zyaawfMfDJTz4ZD73oMDpdHeOpgn/8h/34p/9zRFiaz3nypbjp5hvRsBiNn+PQ8HcSM1dLC3s6Xfzk+jegXj8A5Bqms71402u+jZt+k+Hy116On1//fTz8wjNw0803wXN249e/Pow5Zjjz9Cn+89MvwRmnxbAsHnZnMBo1BEMLWXk2zn3w/8TWyMV5y6fhvHPa8GoZhmwIV0qM+j20mnU85wUPw1OevQjN3BTGKb8cubAa5zDtBmA0xDFF5cUQDmwKVbGQJgFMi650LqYyEbjIpyXPL57RzapBr6u48jW/x2e+PIDl0Uk0x5WvOx3v+euzUKOwp0yh0O0TzRAmwM03enjpC67GLF1AjDGecMFeXH6ljQsvWMbNN96KZncv3nL5HUiVAJ/76iXYvW8MrWChS4LRxMWrn38zbj0a4KMfeyIe+SdAOA3wi5+N8J1vb+LmPwwQlx107Q38x6efgMc9rgbH4mKRPEZGJck05XeMYhJZeSzSy6Fk5GczKpqhKD326OGqLwV43Vuug+Mo+PLnHo8dawo+9IHbcfU192DZXMDXf/jncOoxnvGYz+KZz9+N93zkYinFoXuTPDuLUepYxXA2xHzewVtfcwB33r2JV7z6keh0+WzRsGfvKbj99jvxoIcs41fXHsYjH3Y+zn7wBDt2M0q7hEF/DJvFdBnQaDdRZhmms5k4jShkRHEuTkGmX1TLxXBrC93VJUy3t9GoN6SokhHNI0d0/I/Le/jpr+5GbMyhpi2csRLjl79+OpqNAWC48NOjQO5JPL5IGUeO8JKnX4/zHno63v+xMxDPtlDmNWwNyMhcxmWX/2/MpufjvJ0jfOk7F6LVPIpW9zzBfozGBb76xRHe9/67sNw28LmvPQ6N2t1ouTtFxJgNWYoSCfbkzHP3oFTHsOukq2xDTZvS4k5hj7gcij0sSiQXkk44JiqYQiEIIplT1NQQFbrEdn99/SKe+6zPYgoywzUsuafiaU9+MO46djtuu3OOMtiJM06Z4kf/dSlcl1F+RvjJ5nURxDq+/pWD+NbXE/z8lh7WWhb+5V+ej3POdDEY34nt4xr+6RP348abQ3nH/ss/Px/Pel4M29pEWXiYztahayuYZTP8579l+NDHfo1MS1BTPHzhU3+KJ19KWlAK26GLzhFnH6Pb5Gg+9lHXIFVWZaH7+EfuxN98+ByYBosrWyh0F5f/5W24/8AG/n/2zrtNimr92nd1qs5p8sAQJUg4IIgBBQFBCeaEATFhQAXEgDkds3I8RhAMqEQRAyKIYBZEQMRIzmHydE/nVN39Xs+e83u/hPxxgheXzHRVV+2917PWvRYsOY+ThwiOSAa7RWoPubn7li18//NBpt41lmsu7cb+ho34Ssr44VuDRx7+TNXgzH11DOefa8LlE9ahVRVvSVGYoCwE/SKMlEgkoeL0+v9aw2Wo7XBZFJdS9i8S3c5K6YxVCiKD1NeGKSkppblWY+8BN2MvmUlKq+KLD8ZxfC/hxYbVgEsK1dKZBGbdQyyZ5v3Xzbwy61dyVnj6ydFcMFqwWlH8upVUqom/9um8824Lv/68lxUrrqJL91q17xTcQrbYVsgoiR9hhsrQx+52KfFNIt05iRdLEWnGYPsWBxeNWUb34yvYsXMr9z04nDNHBwgGzBQKPn74xsuNUz4lbpiwalZO6Wlj/rKxeMtasEkZoy2pTA6JeAG71aIG3AWrhQ+X1XLtLevJWzJo+QzvzL2Gq65ph0VsgLFWJdLmpEzKWcYzD/7Nm6/t4JmXB9Ovn0GJvZzW1B6CJcex7fcoKz+qZcXynUy5txdX3FKKHSuJXI4p075l1cosd84YzsjT85T54wRK3ehmN3/sSnLd1T9xIGziqrFunnquF26vQSIWwm434/F6lLDa3BzCH6xUQ5Y296KFqNhmkSGopEvA42krpVUOx2QKu0Mnm9dIJKK47ZpyvPv8XrV/zEtpqFnH6bSpol5dHL0mORA4MBKHyOdFpLVht/vRvTJoFyyVDCsyisOvnOViDZYfLNqm2aGENuEeC77Kamrj0kvSLCuMc0kGSQdCUVAXUhwHuuzBpHtByvekEFWcl+KaFAHTWqSYS6tzmaQHE0kxJuRxScFULotdyrKkLFNQEtJWLxhbSbeYTQpFIMJgc1O9StCIG1yKpeRcJakVQS1IetDpdGB1+mhuFNSQJMbMKnXo8wreIasSU8KDzctgKyMoABeJiBg7TKRyCYx0gdJgqeKoWhyWNqSABBuMlEpMyTBJIXrEGZ5NCRMMm8OKkUkrXqwIldFoQv28dEoKA4uU19SQjrSKN1QJsQV0Za6Roiv53FaPn6b6Jso7dSEVqlfXRBiyYvIRR6/T5SHe0oLLrZOIh1VqiKIVXQqPxeEqGrlmIR4TVJRTCbziuBWjUSIkfRFeda4VA4PLJ0Yc4W637RfazgYywBKBuA3ZUSxkCQT8qktEzlslncYf05mOSS//qCtw7Av/j7rdxz7s/12Bg3+9W5TNu8RBpIFcNpkJcT5Kq7XVrmJksngLeEnA/g2Nh3G5XPh95YpbJYcGKUGQg5rL6cFqtxAO5QkG2mH32WkNNyiBNRaV6agDu03iLnJoyFFfdxSfz61YUU6HU0UsHLqu2kRlQSwoi40Fly+oGEZW4Vxm46p1OB0zYXcJ864ZS8GrXFzChpODmZRPFHMydUwz87EC89/7m49XXUKw6gDJpIn33sgy87UVjL9oAA8/0wkiNcx5bg/nXVPkxBEuYhGJkQqTUgDlCoJKLJolGarhqjFfsO1wA0KVe/q+47hpahfZG+CQiWpiH0b2eAxXlL1/lnPOWQvaHHnWtCrtCtdHqKq2s2dfiiEnDWLoyDS33ToUm6eZULSJLxaYeenZ3RyJH+Su24cw+c5qdLfAY7MkoyGawxbeftHN0g9+oNJTwS3TvYwZr+EtlYO/aAgSbZHDaVGVTRUtaUxFsyriEhFcbcrULFviZgKHl/8nKAMRinxEj7Tn7FOW0r7Gxsy53SmvTKlOqEzWptqGLxy7ip9/tTBn9r8Ye04VQ078CKe5isGDy6jp7CFYWSCSbmDXnjAH93v47of9dKgy8c0PlxL0N5JOFSlaxUFrU4KdpokDMqc+n2xiJFpukgizNM6LWijcKrOOlpNyH+GTerj4/HfYvLWOZEanOtCOZC5DnTiDJOpvK2IrSnN6Ayf1ac+786+gqO1XzeNbt/Tkhms+4l+9rcx+91RV2tKpuxysNRLNSVauiPHog/VkC9vZvmsa9rIjCj0gnCnZ8IprSpXjxBMkWmsYcupi9jWJa8DN6NN68M783vhKw+SzCcwuj8IPiMkg0mrnkrNWsPtIDlMxy8Xn9uDfzw7DU76PZFxaiR0MO0GELj8jR/t5amYv/OIULab56lsXE658jfbeLmhkaI460C2laMVGTjghy/xPL0Z3HVV8Rwo+CtSRSydIJi0cOGRnxNAP6FjRnfJ2UjCW4Iwh/+LA4cN88Wkaj9/C3PdPY+AgNw5bUsXfdXVwE76WiHAp3H4fJk0adZXdQTXZKxOESaD/LcoVZ3XWkE0eURzYlCGFPpU8dd9hZi38hJqOQzh6dCun9i5n0UeDcTukQMKsuKQyDNFMUqokvLsYRxsy3HPzQXbszPHwo6OxaHto30Hnh28b2HWolW9+PEombufkUyp5ec4ZVFXEycQPYxJR0hmkIZpl1SovD9/7IwZNPPnwaNLxIkNHVrPmo1o++ORb/m48xHG9OrLwjRF0rYqRMpxoNi+P3reBucv20cNfwVtvj6R73wK+oIdELMPBgxpTb9nA7/sK3DW1G7fdLkKPk2iymWSkgrEjPiCSd6jSrNtv6cxN13QmGLARSkbZ+jPccdsWThnWiSef6U778qQq2sv9T+zKJbpw2ehP6dunKzdP74szsBef30KkycXsVzexeWsT23ZZ6NnFyaJPBuPxx7GZi20R9pQcHAuqHEvex5mkcPkKqjVaYo/CThNOqd3VxgwTvmioKc7ePdWMuWAxqVyWRbNuYcDgA1SV+wg1JfAFK9m60cpFE1YST6dZ9M54hp4p5YEa8bidDesKnH/VQsxmFx8tvIjqjkmKjWWKCR1K1hH0dKWmk5/WSITqTjHMVnH85EmnfNxz4z6+/3EfsxePprLSwG4SN6kfh6uCVauPcOcDq8lraRa/fx2nnXQEtztNweQiHgsT8HWkOZSgT993CeecPHXfRUy4shyrqYlEPI/FbiLW2kKgLIA/4FFtwnIQzKdiJFNSPibvcY2munqCfh8WGTZlUiryKU3ScgjNZcPqUGyVlm2T8N1a0Aop9bm9pX7F2G5pKTLopK9AL2PcSb1YvfZPTh3h4IVX+uB3SiJDIqc20ikzJl1n7z4r117yI0fCbUUjLt3OvHlnUFUVpV0nHzt2Gzz14K9s3Pwbn39xPT16WXALDzwXJ5Y08cz9dSxa9jfvLx5H/39lKC1zEaoPsXl9lqVLG/jgy6OU2Xy8O78/p5whzqtmbAVhVOfbEh7ZvBpWSUOhxBoNKUrBgkn3kYw1qdC3/JwN32tcM3kZVrPOr+uvp+5oI0s+aeS9BTvpEPTy8GOdqGrvYdp16zh1WCV3P1pFdXkFdp9bOadswj4U5ITDSybi4qbLv+WrdQVGjvbw7Kt9VAlaIgo7f9+p2LBirO/YuZ2KiRvFZop5HY+3nHw+rFh4wsDUPR4MhQuxkIiGlYvI4SkD4QjGw1icwpWOqJK+jBA9tAw/b/wLh+9Uxp35Ham8ib69h/HLn99Q7jDxw/oLqao6QiqVxhl0Yi7qpBM5oskEmWRHzhnyJT16dmDm7OMwWffiDhTJ56RpuoLlnzbx+NM7iKcP8t1XM+jTs5F09pBybGbTQTb+pHHrlLX8q1MXXn23J126CqJA9kIZGo6G6Ni9GwWJIVtFgE4RDjfi9UrktI1vLQmOQEUFBRFYhR8trdcyBM3JwV1pgcrhL+Kr2TBjEOCxf//C7NfqOf3kasac3Y4hQyqxeP7GZney7ddSZkxdSTpj494nTmLClRJtjRFPHKKqvCOaVs0HS1uYMv03urer5tEXO9G7txfdJoKKlR3bDxG0ncaos96mNlNg0jWncv/dHizWA+QtbgrpEAF3FYbm5I03Cjzx/FpiRhPlPh+rPj2P47rWKm6kr7RC7eMcwhPPw+HaDNddvYmDu0spdzvQ8k08+8r51PQ8SMAvPW12xo/+k6NHQrz21skMH2ulaBbEjMG2LX7um7SNqvYpbpjejuN6i2xtIpEQ7IaJXb/1ZMr05XStMViz7gas7u2YTFLY46CQOYxWkHe9ByMZI20kcf9veCtIEI8q1ZEmeOFTypBSklkFzHabWu9FI8ukTeTyOis+hWl3faGGFw9PPZlJd5Qofr64t+W9LO43iylISstw5x1Zli/fzIQLBnDZ1QV69/diMtlx2k3oJjd1h0088MDPfLhmF5VVBt+unUBVhXDURehpJR6L4XOVqvZ2QcrL2iF7JEn7CBJDBNBQKE7LLj9XX7CCi64bypdr/8Zpz/H8q6fRpRukkz6WftDIU8/spGgzkYmbGNwV3ljSl7L2OWKxKMGySlXAWZDCHZsXI12kJRwjFOvCaae9RFJLYym4eGnmEM4/x05FSVcKWhMYYoBIk4iamXH7DtZ8meaGaRVMvK4Gl7DaizEcXukqyPP3Fp1H713G3PdvpmOvw6r0sjkS463XwyyYY3DT9E5cdIWTijIpptVxlHioO5TiszfrWPnRH4y/vRsXXFaF1ydCaZaCFDNKd8D/hC2rvVTt1YWPKsgxScCJ4zMndtuioAKymG1mxZyVs40MIaWs1VNaQ6rlKI2N28kkW+naZRBme5laO7MpKTezk26pU25KszQ82qy4ytohvUoiAlrk78wLpkO2qmI2EayCmWhUOiHcWG1+ioiwmsVizpKPN5FNtrS5QU1O9b2TzyDuVlmrXP5S8lJMaBHeuiSSDCUOi4tWyqsEu5JJN5BIicBoUigri8Wh8E9SnGS1+LF7vMrtLFGVZLQZi4wR5J81uRaCyciTSUeU8Ctnu3ROkoU5NbQShJbVZJCMtyiWudcfxOn2KmFY3KOShJO4fyIqgzAHDvl9i5KYkfQbSpAsGDGFa1NFm8Ui2XyGVDqJbjKp4tPyynZqb6/uhXRvZDIqRSHirFPhLJIYUrwm/noZEmZl2FZOa3MTmpYiEQ1hM5tx+n1tAwbhx0qqLJtVGBx5n8oaLkKxEkk9wux3EIkmsJvNZCThaBUXc1GZJ9owWCYikSacLrsS7UUwbWkO4fX6OLT/MNXtO7T1Cois+z/urC6lZKY8/kCAcEtIfVYpuopHhN9qUTgn6ZhQmCysuKvOOaYzHZNe/lFX4NgX/h91u4992P+7ArU73y/KwhYISLyqDeAti4ksjJmCdIzr6gAkjZnCNDp8eD+l5dLKaKaspFJNLJPJELlsSm0uRBz1eStV3D5rCC/PgcUq009pfK0nHGrFJQuyQyccasZmNeH2lygOmfBzXMJzTaZw+/yqwMJid2GRllThpwrrx2ppg8EXLBRy8jPj2JW91K7KTKQ9PZUL4XN3JZc1c9fk/Xz+WT0vzz4dX8VOevUcwiXnLmDnrgyDB3fiyRcGseWbCAtm/8F/3z+d7v1TmBx2tEyISEgQAD4KFrtyEHz4hpPXZ35HKueiLp3mhvHlzHiiI/4Ku4o22ewGRcOH5rTw3F2b+G5lgGumnkDfk53Y7El2/32A6g4uXp+1iWUfNarJ+rmj2vHoC50orbDxxPS9rF0Vo6q9LM77eXfh+ehuaVDdR8DVmUMHnFwz/hPSsSo6V5cxc25PjutVr6L2MnEVrq24tKSxXaKTuWIOm7TwiKM3nSEuf+73KVSDOBSsmvBrDdWoWiykqT9QwojTFnP1+PHcMNWGy38It9dOKuVVJSs3Xruen/5Occ+kTky740TGjnmTXKSCZ18aRnlNAq9PIo0Ssfexa7vGk499z6Ytjdxxx3Hc/1B/hXnQbC2kE3ksml2Vmpk1abDXSKWkad6hmGgSTy1IiYcuJVIiFrd9N2KRDJlkeyJRFxs3rqdvv158tbqBma/8xPEdzTz07xHkjCa6dK6iW9/jKBT2k42nVUHP3LkHePapv3hoxpVceLkUscXJakcxkiWUlHh4/P7fmPVWIw7HIdZvmEh1h4hqoZWWWdmIy8RbiRSaiV/X5xk1Zi4J2UxrJk7oUcWKzyZgte3A7RekQqEtqoqNVFjnwSkHmL/sD/weG+aChatv1Jk8dQAel0fx8p5+6CiLPvyRx584k2snS2lBnoYjVYw9cynhSJizR3VlzHndVAx03fqDfP/tXoyolXmLzmHA0IPoNonj+tDMBoWUlN8UeeSBdWz8qjPDz/Fw/a1d8AViFLQ8BVOBxXOtPPPsJ/Tt7mbh52cQ8OcwcoZyPUsLdj6bwqzb2hrT820sWpPNpOJV4poSl7E4WIVlZZIDq6mVpuYU3mAVoZYgl437nr2NTdx4ywRmz1pMuSvJt+vOpX2NlCmF0cXpYOQx2dwYcYnvJyFfxdP3HGHXob08/MIAOrT3YLPbiESloOYIO3d5mTr1c+qaW5kzezxDz4jj92hKSE+nNRI5HxMnrGbDLy1MvWU4k28rIZWQhtdWGvcF+OzToyxc/ifNRoT/PDqEa67wYnY6iKXSrP4szG0zNtCtIsmLM4fRp28H1RIbiTXSGvZx4dhP2R3OMmNaf6bfXYZFnDrFOLt+d3L5Bd/Qs/9Ift36OxMu78ENN7ixWdLknU00Hu3A5Zd/QZ8+JcxfdBbl/laFRCmYpZUcDh1Kcd8tjRw6sIt5H5xNu6q0el9GQjnShpn9B0uYcMW7CNBwyfLB9O5ZgdNRIC3lWeJKyRdx+N0kwiHF1LV5vKSjMSW46sLrMzIkEnKvNFwuK1rRwU/ri1w6YSXpXIRlCy6lfccQbt2J3+dTzs/De8uZfMtWDu7fzdvzzuTMs4UNLZhRcbm4ueTCBRw4VOTLrybQoWcej24il0iQ07J4bGW0Jn7HVAzg84mLxKQKxgpJM49M3ceff4R54pV+BCoO4LJ4iIaTBKosNDVXcP+dB1n77S7GjXbz6ssn4qvIEQ0llOMlkzCTMkzcfWcdK7/dwoI3r2fAwAbaBStpDjdh91pxuyRm6VLsRzkYCi/N6nFRSCRVgYTFJlgROVjL4ElBkJW47PRK4Yd8ByWu7sBiFg6pPAspddB2uMvUPWuobyYS7sSEq3+ifZdejDjFzXvv/YHNmufdpSfRrtKE3yeRziiG8EbtVmoPmrlh/Dqcrg7IbPDArijnX+zkwvGyhhUoKe/EQ9M3s3lDCx98OZrK9uIoFG6jvKtNPDLtICvW7uDFVwczckQQp02eyziRVp2du3TumLKdZL2b1+eO5tRRh7DZYspFq4sb1+VQh3IZkoqIJ/FHGbyZpHzRsCuxtSjrWjZHa1N7zhq9kFTMwbvzeuOw6txz75fUH+5Mrx4l3HqXh+49OjPpsk+44PLjuWSik2DAg5FvUGxDm8WO5tCV+BcNwZK3ssx8bhtnjq7g7gersTuyeAMB5a4zmesEIIrD1YrF5FLJBJPmQDOJy1qwCyKGtDmGRYyQd5HNoat0hbiNc8ksFuVsimMWN5cmyBhZ/yUM6uKn77yH6gulAAAgAElEQVRcfPHH+ANmpt9zKQ8/8C6FgpUlSy5g0MBmNZiwSMmR1UdWSgitOj99G+X2idu5894bGHNxPZGW3XTtXkG00VBFMWu/LfL40xuJp+P8/NNdlJX8itevEUlkcLuq2b7NwdiRH+LAyYqvR1HTqR6n1aeeoc69B2EYgpFJKddSNtXG7dZ1sSbmKIiAkG0reBSkj8VuV2xvGSxK+3QmmVAiifBglWPXLqWIvbjv7l9ZsWIHk2/vw2mnQbsqO1WVZRytO4RV97N9a4Dbr1uFvzLJiq/PpkTICVoUCzotjWYWL4vy4ON/M7hHJU++0pMONVL22YzP56KhLk4mobN2rc5jM7+kwqPx9dfjcfsO4K0uh7SUO8kgJ8gbc6I88tJiLFY3Tkr5ZvUl9OxZh0PQMYILsVvIRmUAaaGp1cal539K46FyunbW6dixB7v37eOx5zrRb2CQSMjGjCmb2PxzMyu/mkBFhz04dI8q2nrv1RAfvH2Aux87jsGjoKyqI+lELdlsRGEJMhkf82Yd5pMP1vHZmtsJVDViNbnV2mUUG9Q+VpJMmkWEIdDFCdfaSioZV4U5uqRljJwqVBJHmuwzpSAxm5NItyCtbYr5/s6ceqbfuxpDM1i/4lHKO20k6HWrMqFkLILD6yDanKQ1nee0078kFe/D84+O4qobUqpINdWcxeMx88fvf1JS2Yu332tm5hs/gLmFNZ9OoEe3PF4pSCw0ozssOJw+wo0iYnmU+CXt6yLUWOyONjyROccva2M8ffdOLr1hHK+/uZLqYGceeLqGmk4y/CvhP0808PGXu+natYwd+7Yxonc35nw4CG8gSTQawWV3UjQnyKQLOF1lKmWQyhZ5f+Ff3P3gLxiyR9Oc/PTdrVSX78Fls6FZs6rMSBTzjFHG809s5+139tB/YJCrru3OmWdWE/T5CIfqyeSOYNflveMiEHRj1ROEm6XI1cn+vTWcccZcakqd3HrbIE461U5F+1LMbgvhlloa97fQoaoD3kopYkqqBE8iHsXtlSIoKfQqkJXYddGr3nNWpzTOtw1u0xFhjAaUIK2MByLixRPq+cuqVIeJTEqeMwvZbD15I4mlYMdsdZHIiPHAhtsle74M0ZCUe9nw+OVsI8KnFJdBUdyWmhUjJw5iEQvbEj3CP5eUgGAzpIBP3MeyjhqpFoUtKubk2fBjCA4gmyYcalHrU6CyHSarg6IGsVAtLnHEFsQoYVXcT7GuWuRdJ+ki6Z4XHIErQKqlAUdQuiZS0jhLLiOlgEXFkrWYClgEDSZYiYKZ1lATnoALU75ANmtgcweJtbTg9Egxak7F4tOpCMHqcrKpDPm0lDkKqzSninpbIyHc9gK63Q/WIHksCu0jZZgNtQfp3KmnMpQUJWWYzZJIJ7HbrSqqL2dNu1OcsXkV7xdmqaQq5H1hGIIuMqseCsEwRJsbcLikcNij8DZmKQeNNZMXt66Un/nlWZDODUm8JSkpLVUFq7I3EgyEmDUENybDg5KSCjSrnUw0ptAnIqzKcEV9Jr1tj18oCn6oDa2UjMeUAGsyawRKKoiGo0rE9fjEbGBSvR2mYpG0ShU4iEWjSsgX4dkmGDNMSnjOZKPqz4IlVVh9I4/pTMekl3/UFTj2hf9H3e5jH/b/rkD97gVFmSZaLDJ5NXDaJUZfUE2LDaEm3C4vZrOO1WxTC29a2D66SR00vZ4gdl04o1IKEyEeE8i6Ga+3jGRSioEsGIWcmuQLWC2XiatJsbBWJRaeywk/1U2ePPFkQrFUi+JkK4oDRgoagiBlNFmJ/YujViORTJHOyt9pVRtAWYCl6EnXA2ST4kAyFFfKZnYhA+ZPPjBzz13rqC6L8skXkzh4+BCzXmjhxw2HOeFf1TzzSn/c5nZcPe59Fqy4iM59WxVGQAoaIqEQHrcfk0scPlkuG/47BcNKt77lLF3+O8d3dbDk8yGU1WTJRXJYZGqLCLsWXr//CKuWZbjgmhJufagjhZyJVDKsOqv2HCgw+ZZN7N5j4HNmWPvdePyBEF+vMHj8oZ+5+JJL+GPLz0y/3wfmZvoOqMRiLWHZolpefv4v2lV1Y++efbz34TD6nNCsGEgS8xQuncSFbDaH2gRYnQJglPRRVm1odK8Lk24jFZMYkrBp2xraJQqUN8VIR9sz6MSFnDagF9dNsdC7txRqiHAlbdLVnHf+ag4csHDVJXZuva0LP35tY/4ru7juzg4MH+elul2AQlYiVjHS8QBrVxa4/p4PuWxsVx57uor2HZxYZaOal8lzOXnVkG5S+AfZ/KoDpPDOisU28LywEBHwvdbW2GqSw2eRYl4irknVRvrB/CT//vdf/KtbgSWfn4XDGyEVyyi3ctqI4nUcr4TVlV9kuf6Gj5gyaRxT7+rEho2fM3b8yTTuSiB743U/lTFl+td06hBj8bIzqOkg0a0svtJysYooEUt+l1QyQm1tkRn3/M3Kb3Yrbu0LT1zI5Fs96HZDxaKtFplUW7D6yjFCNkaf+iE79qZ5bubDzHvzSy6/oZpBg49g13LUtOvEJWd9Q0vIy6KVV9Ku4x5SmTpmP2Nh3pxdzJw1nJOHxgmWSq7bSjpn5/BeK3fcsIySYJ7ZC0fhDkgc1E4maybSsp/Ssm48fV8dh3dXcO/zXkorG9UgwuGQUiwbX3yW4JFpf9L9eDevL+lCRbWUd7jIJuJqc2+WCFlaRBA5CUgJgJlUMqrKxySapgrrHMLaU10OmPUkRsqqykV+/cnG5ePXkNEizH7nKl5/7g927VnHjr2Tcdhr1UFIij1kwc1kirhd4jpIYTWOY9zpX3HCyYOYNKOIz5NWCTuzU+K8BpFkZ6677mc2/LGVGdNP5ZabO+Fz5GltDePxe3j1pZ288N+DnNK3P/c87qdvTx+6K4nVbOfX9bX4/d34ZFU9T778MReN7M2c10bTnPxTFT+s+STJ9VO/4MYrB3LL5PaUlwmnMo3Tq9PS5GPypB/4ZtsaZv3nbi6/JCDdb2SNWhoPVXDW8CXUdB9IZamTHVu38ciT/Rl+dhXRzG7S8V6cPWIJ1V3NLFt2Dn5HEzaJ+Fm9xFvjhKIeBpwwB7+9kg8/HkLn6jThaIguPXqwZ1cjibyHh+/Zxt+/hXn+pTO49HI/xaI0zudVGYViT6rSNOFTOlXrvHAaZciiSiQUosGp3qniDE9FCuzd42PsuI9wui0sWXAW/U70kcmFySSbSSTszH+jmXffl/dDnE8+H4Xbuw2f14dZl6IumDT+D378Jc6cWf0ZPCqAy9KIFQ9Wvx1ydiz2pIo4a7aIajAW3SsT9/PCg4f5dVOcuUvPJFC9D0s+QMFWilYI0dxkMPvlJHPe+IHBp5t5Y24/SiryaJ4y0i21ZBIaiYzB+Cs2s/G3Azx+z1lMuqkaj1Ma0+3o3kblqEplEnj9XnKZKHLsbG5qorS0gqJyommqVVnc8qokyWGnpaGesooqitIkLoNBQ5iMUqIhRRRZVfSjYcHu9dAaTvCfZ/fw2lv7VUHeC8+O4b8vbOTQAStPPNWDa24UB2YeI39UxbdjCRkClTJ5whb++DXE+KtOY/aCnzjhuCBPvdiLPr0CtIbT3HvrLjZt3su3Wy9RPGiLpinOYyKlc9nZa9h3xM6b747kuO4RNElRiBu62cHhQ2a+WFlg8YK/6dq1juVfSYu6iKcetHxb67FwZTOqsKOgBEVhThbk8GcNqjKjotmGpudpbrLx3+ejzH9vJ4sXjaCmU4IHpu1l175WfOYqbp+h076jlfun/MAFFw3glnuqlfvKoAHN7IW8rD+SMBDnj52P56eZ8sBmBvb3MHf+EPzBJLUNDQT9XQh4pfhOYpgJyLlUzLtYSGEY0mwvIpdVMcGFsGrV5X2fVgdpGbJkMlJUaMOqiwMtrcQMGV45fE5am+tpajKYfP2f/LbNzXE9MjzxxDhuvW4tzUkHzzx9BuOvMPCKAza1C6uthGwhgstbxu6/vYwd/gkdO/t58vWe9OjWDruzmWzUQiga4fVZUV59ey9VDhMLFoyi/wkNZLMJ7K5SxbusO2pj4hU/YMlWM2fxUPoMSNF0tIV4JEM4HqVDpwDVNTKwknRGm7NKHMSFbA6XU8p4Qnj9fmk8oSCCiAwARErOyPNjJRoKqTIeGUQKauXg3s6cecabOCxOtuy8BYx9eJyCayngDJYSbTL48Zs6Hr7nS4ysidU/XaTWRYeUJSZzNDTAmjVOHnz0F+67ZTTDz62nYycf8YiIRxpNDUmFglr9RYxXXjkA5jhbf7+Hdl1jtNTuUwxBqylJS3OeLb9046IJr5Mmhtca5IP5l9Kn91Hada4S0Dg5xTeW1EyRSMTHXZM2s3O7jTtnDGbrrt947a1NfL70Wjr3rCWVcPDIvetY/f1uXn52HOddJkVDXYi1WBg5cD4BTwfmLPsXBW0/AX83YrFGOnbvAEUpUaznt58Nlr6/lSdfHIentFXFetX11FMUc0UKkmoyO2hpSlFW00ntSRHGvTC+iyKCFSmYxazY5lhVGBFxN8pCpzmpP1zLjm1dueDi2aSKSf7z4BAum+ijvLQKI5nA5paBRVzd41jczKATl9PQ5GfB3AsYcPJ+gsEguUQeq1V4mRot0SJvv9PM0y9/j9Nh8N3aq+l+XAGMPJou3H0BPhcVBkt+Jc2mk4m3cRvtgRKMRFKJeE0Hsrz21CFKa8wc2G/ih2+bmP7A8YwYreNze7hyzCb+OlDgiksGsXXLZjp00Hn0v52pbC9lmDLEFueloXAb+VyBXNZGY1OKQzIYHL+KSMHAYcqxes0Y+h1vUMy1KsyFxZLFSBUw2c2Emsu4+vJF/L1Tp2/ngZw5popux9s47YxqjPwRSkuF/R7DUghgdciw3EFL6CBo1cyeuZdl7+8WKYoBJ1TT5V8mxk86CX9ZBJs5QjEjLHeTwoeJ0C3OShHh5J81q0n9Lq2hnDpL6MEgmZAMb33KqarWPtk6yTtfHKxSZIaIngaRRBNOewm6OB61FGZ7GxNVhh0y3Mlli4rVKxFvrZDHanOr84fD7lOpMEFuZXMpnL5StR4LGkGQROpn2eVdJZF9MRwLisKCJn9vSgS7uCruFAepnI8EPyHrtjBeZd8o6TJ5F4qoK67ONjepjVwqoQRaMZvIx1LIH3uAbEZESnGbhomFW/AG/BjiwC4WVG+EVjRUtD6VLuCwelWXxp69O9S7y+ctIdrcSnV1pXrHuqvK0DQpNA2p4U6ooZ7KqvaKpdtcV6fwBXLtEtHDWGxu/P4arE4/WDSSoaOqkFhSJM5ggFxCiu6EzS+DTUkpyshXhkWC3ZHrJDqxmGYMHF5xhWcwpHhT05T4atLMCmdW39CAbvNjd8hwtICWN3AormxbMZV6TvN55W5Np1PY7W506fpIJeQOqH6JQk7ODbJXlfNHVg3mkqmoEk4lti89IKq8yuTCanUqrIecjXL5BEZW7r1TFSZLp4gIp8KyTSXEkV2iHLKyX5QeEp/Pp8wWcmaRgazuMqv0YGtTmGDHy47pTMekl3/UFTj2hf9H3e5jH/b/rsC2za8Xy8tLcTp0WqWBVneqiW5K8nXmomKcHT1SR9Bf0tY+rxidCVXUJEU0wliTBUi4rC6nF7OWJ5eXdsiiiiImEinFZpTIvxzmHCLIWG0k41ElqomLxmJxqZZuWczk35ONiEDKVQzGoqsG0aKwWLMpNHHSWXUiLUfxBdsrcSdU+ye6xYnZ4kGzZDDbPKqlM5NKsPFnK5Ov3kxNRYCHnu1ITccKbrx8Lfv2FSgv8zJz9lB2/nmY1577jadf7sfI8wLKnVckiUnC8kZOKoJoruvGiEELOb5bB+58sj8PzVjP9l21zF90KqedblYHQbsujZzC53Jy98StNB6p4ea7ejFgeCu6N4StGFTt6tmkztNP5Zjz7irOGu7jzfdOw0meD5eGmXrXaq6fcAl//lzLw093pXtfKSSVyKHG1nUdmDH1E26edjHPPb2UhR+NZeCQZnUNpYxEGq2ziYzawNhcbiWwaAJsl6l+OkHWMBQXySIMrYI4ZUxqY1eQyKgjTXO9l5MHfcLQUwbx3Kt9CARa1eey6FLaZWLyjT/w0Zq9TLqwK48+0Z8F7/3BL2udjJ90PD0HFCkrE8ZuFEOrJdpUzuJ5Bs/NW0efTla+/uFiXF4hozopaCGKhl0dqFXTqUyo5WAj8X+J4UmhVVFiXYb6czlYiMiaEWaWtPNqeVqawqo1/oVnD/Hi3A349Cw/brqULp1sFNMWiqZmkUExIa3xeb5e6+Pqaz7mjFMcLP7wWpqajlLRLk+sPovbF+SZp//gtTe3c/EFnXnq2Y4EK02K5SfikFncRW2IVRLRFE31LsaetYYdTXtki85tV5/Ni68NpJBvxGwTAdas3A1Fk51kk4kRJ86nMVHk1ikXM/M/n6Dba/n4k5uoKo/isgX571MtvLtgK7PfH8MpQ5M01eW55qJNtLQ08vjzvRlzXrlq/BVnjtnhUvfi4DY/V4x9k4k39GXC7Q68ZR7y6QImS5FwGC4f+wVNde356KuR6PaDBL1lFGklmdTI5Vy88MhekpmjvDpvAoXiH9h1kypHkRZYQYPpdomxORQzK/8/PIDwzMTFqgRXs109G+IszhtRJei0hKy89OQe3lrUQGkwydx3RzDz0b1s2Pobr846kREj5N1ixWRuOyiIQ8bhEIZWglhK5+JRW2kOWZm7sBsD+vhwmNrxx7YfCJR4qW3syMuzNrH8yz8YdVpn3nzrJOy2CBZzGcl8K7fe+CNffnOQTtVlrF59Lal4A+07iftI5/DuZpLJAm+/s5slnzbQsWMz334xDZu/mWzOxKbvc1x0zfv0bdeVN985i27H55S7u6UxRbjFz53T1rPlyC+ccWIlr/53HHZrEZszRC52HEOHzcZf2p45s2/lvpuXMPGGYYy6NKPc6z98HeKxB/aRtR7k8xWXUhFsbRt+UCCTiRBq7cRF474kFdW4+IIgt9/Wi0w+RlW1tI97ac3ozJiyl+++bmTqtF5cc5PEk8PY7XnFUo1Fk8qJqVwt+bwSA5EYuAy0VCN8XrXgarrEwMXxbbBm9SHuvnc3fq+XZUvPU43PvoAVl6dAPuth7WcGd963Gc0a5ft159G1S1o5uUxWD5FkllFDVrNnv4+PlgynpkcUu7yXMx6i5ixdulZhdxzGipdMOoxFHGJannjUx5MzNrF7m5Opj5bTtbekIpyEWyQ656ahPsvD0xvYsPkoY86x8OxzA3D4MqSTeRzCacxZaU1keOrJBG8vWs0Hb93HCSfVKXFOo5QsR/FaOqK7EpgsBpb/NX0Luy6dlQGdT8WXsdhU+7IQZqSgTdjYwpzLG1pbG7dw2mxSYGFS5TDptCQqrMrVZVDCe2/CEy+s4Nxz+3DrzcezeEEzHy+t4/F/d2PUOBMlaviRItIqvDoHmZSdO67ZwMZNB/nP61fxyAPrMQodePzFjowY5oCczr1T/2bHzjqWLB9GRVVEMQLV8CLrYsZNu1m3cS+vvn0ag06x4ZMW5kiIfK6EUAt88lE9z83czsihFcyddzJ2905MNqcqNTEyhmIvy3/J2pxqDalSFCHTmUQMLRQxmZ3kTa0k4mY+XlLBIw99y4crzqWiosDE83+gqSWvmq6n3NGFc8dX8OJDu9SQ6uH/dsRTklMtyEWTuK/saMU2hl9jc4h1a53cfNcHDOzTgf++eDnRqJSLOPni81859dTenH2eB828H3PBr0RWEfk1m1+5TsXJXRC3kAx7bTZ1SFXu4nQE3eHDXLQq0UsKfiwOj4RhSeeiWDQTsYiH8eds4c8dMabd3Z8hpzm46YYfiMfa06H7fhYuHU5ViQ+rQxA0dvU+LBacHN7vZ9gZ79Gj2/E8+/KpbPpxHX37V+J3tCcUTrB0aZa3l27Ead3Hpg3Tqajci90rQyqdnETsIw4uHbeapqNl3DJjANVdraz9Yhu//nqYUmeB+x88l179k3h8ceV+NNnsJOIxdGFlpjOqXVqEgbSI4CbRV+3KRS2xfokKyxoox39ZWXJFD39tKufScxfR9bgMS1eeg5UcFj2FIddBWKUFMw0NcVZ8tJPOXToqxIxmk6iqRiouRYiV/PuxnXy0JMktk05i+AVheh9fo/ZLbp+HvXvqlcO4pamM6Td/T3mlhVffOQmz5WBbCZZEa3Oy1sP6jTrjL/+K1lxIFcotees6Bg4UwUpY+TaEKCUuaumATKeCPH7HAbb9YuaEYc30PnkAM+5dx6jTS3n8ud7ojgzTbtzI5l/q+HTFrXTrvQ0jYyNvlHHe4M/p0MXJS/P6y0iO0krZH9qUQ8xUCKikUiYlQ3EpipOBSCNuKZoUQbUgLeIGFrdE192EQzmC1Z3IRkI0Nx/G5ZQiuzillWUqzitrnrhWRTApmGRfalLu13SuyHvzQtzz0FdYdY2t382gtOY3bEVbW9IqF0M3yYDGTCTp4cLzNlHbcJC3Z11CdWUdJWU+mmMtlATEgZenWPSz/ls/t05bSseOPr78bgx+X0hxqtO5MBarDVPOhMmRVzieZGtb4Y7JqqObdTUEFURPPFzGA5N/46zzutPU0sBLM7fz0ttj8QT2c1zHDjx932F27glx8+1Dee6Brxl1cTmT7/Pi98nDJix4K5olp4Q3iaULB12i09+vT3HJ+I/JaGA3u/li1bn07W5gKiSVq1N4oW5vNYVUK9FEK+Gwha9XpXj9lY0k434sliD2YJqLLxrCyafbGHhqErdLSqGSZBIN6C6HKp0qGJX8tUHnvTd+5OjhOEcaGrE7/FR0tHLRld048WQ7x3UIYnWk0YRRKm7NfFYVm8UjYVVEWbS5VRFhKiFMZ4faw6hggtXWxi+VAb1FnJxSnJlRZw8ZhBcNC5mkFMjJqzKLYSSJJ5J4gtVIXYRs/CRRI/sW3eEnnw2rZJxgoVSxnJHBMAroTo8S5ot5s+JsmqScVImxDrDZlQlERGv5+0TolHuYy2rqbBRtDePyupWZQPi5+aywgKVOPotZOKyZjHLtS+GVvP/ley3ips0miA0LFrubvJFW11XkXPmc8VhU8WQLBdkvywBWI58pKgRXLBJTCINILE5JSSXWgqScYtTX12LWzQTKS/BVCYLCIN7cIGwMVXgr7k6H20EuLe57ceAWSGWTJNNp3E5B6si+0KaczIJ7SyYFHWBR+AoZWmoWKbgSA4gI3GlkiiHlqBLj113iYhUhNE0hGyHcUq/EZknblNZ0w2HzqXSDFBiKMJvP5NGl1MrZxpMV8VLMIy7B/BjyK+vqZ8u9kIGqdDQIIzUcalTCvJhKxX0rwqqce8WBImdUlZ5AziYaFpu4cJPqvZmMC5vWjjPgV/xv4dkISi2H7f+zzCV5IExnqaoSlIEMZHSnuF+jpOIZKntMPKYzHZNe/lFX4NgX/h91u4992P+7Ai0HPxZPo3IVJGJRNXEThqJMdUUgDYVCVFVVqfZLi4pISIGKzAEtuPxl5JMxJSal4jEsCqovkTXhaJqxWoRtZ1PTwbiUL6CTNQpKrJUFT3isNpedeHMTVouNZDJNoLqGTDyO7va0LbpmnaJsoopZFSsrJmPqAGy25YmEYvicAYpGTLngVDZHDpKuDLqpVEXVDhy2M3roUoacOJB7H+/KbxsaWLdGp6EpRDLdygPPnEQh62LqpAU8P+cEBg4u4HJYcXoE6i682DDBsvYc3NuO4ac8g83kYN1fD/DQg0t5d+nfPDS9H/fOOJ5CIayizSIG5lJ2Fs7Js/LDei6e2I7zrvKh+3ZhZHxk4lnKSjtz3dXfs2pNMyf2ibBw2TBa6htY/3UVn604yM13jWTKVcuZdlcfLrwmiLuknj1/tvLw1P3EY07OHX8CL728njlvD+Ps8y2qvVZg+SKkiiNLpvU54RTl5BAlhwKzarQXdpgwz9S9FB4TTnK5uOJ+RRL1kO3BiGFf0ng0yUfLL8cX2EnPfpWE6/K49K5cdtECtu3TGDvCxStvjeSLVfW89nAzF0yoYvi5TrAcUpNdE2X8sUVcnR9Q32rQp0eCZZ+ej24v4i2tUqJpLt5EvljE7g9gpITTG8PnddPS3EhJsFQ5dWTzEovHcTnlQGShqSmKr6IdeaOVQsKFkfVz+fhlfLe1kWp/GZ99NYIOleDUJGpeh82jk09IYZeL9+bFePS+LXz02WR69DmE2ZTH5owQaxHhyMGnK8Lcdf9aTupnZ+Vnl+L0S0lCTP2O3mBQbQglcmYqWjCKAUYP/Ymft2+jqDXy6L3nMm1Kd1yldjAiqmU1n86SjIvI7mLGzdv48OstLF74AG+/top1G9ZxzWWjePi5fhw9dJAFb8C7i9ez6rubCJTsJdlazUWjFnHv0/3pN8CMxdRMj+NqyBajFPJ2Ulk5CLZn+oQfMJnDzF06jLx2FJtdXL0OCiYrqz5N8sCUDbz21kROOl1Eh0NYNB/tO+pk8o3K9ZvLFfHVBCmEjypBRziJRU2iqk7MVodie8kgRYoSstm0EuzkMJdKprGYHf+7vtLiHSeds1DQKhk7dAF/HvZwci83s+aczhUXLVDOzfuf6MeEW8sxpeqJJ5qxi+Mc4a9lFRM0krIx/cZa/v4zzvvLB1Dib6CY7MyBw9tVxC6ZKufGiZ9S23KAZ54ezjUTe+Lx5ykaNmqbGrlj8g6++X4vN1w7isvGp+g9oAvRpghOh4dcuoVtf9RisZ3KJecvpHtfjaWLRmNxZ/D6O7H99zAjxi4iaNVZtvx8qjo04Pe4SCaEl1nNqDPeYmeDjYfvGMCd9wTJZsK0Jg7SWlfDtdd/Q6Zo8Pwzw1n6RiNbf6vntYUj6TewlI8X/cnDD+xh2KiuPPlcd4LuetLZpIqwCe8yGqvkhkv/4uDR3Tz3wkT6DdpJeY2HdMRKvpjFondi7KhZ7Npdzf13D2LiTWA1p7BbBf0gJSOONrHd6SbdKiVWumISKiiZSQ5ygmrIk/80cLUAACAASURBVC5EyOXMpOIFErESrr96My5PDWPPd/Pb5jp0q5/tu3/j3PPOpKEuyxvv/YbfZ+ObH8fgdx/BZs2QLwQomq08dN9R5s/fx+cf30zWvId8S5LGOoP3l/xCIGjizUWn4nXLkqKTi5vI0aTc/o2HunHjFZ8zafoJ9BpYQTofUwegkqCd3X8189KTjew++jOfrRlP964JTKa0KuoSvqLN7KOhuZXZs528NOtjbrz8KnT9CKX+Grbv2st3Pyzn4YcmctV17WkN71KNzKWlQYoFE5F4irLyctKxWsWYjifF2eRXByk5TLc0NeDzlipWHXYrhXSEWEywJhUUCikw2tyR8VQnrhy/ms2/Rvnwo2upPbwKu/Nkbpu0jNFn9ODleb1wukQ4KyhkiKBNchkLj9+5hx1/ZLn3md54PL0YN2YxN91VyXVXdScRa2Le2418/WUtS5efSYdOCYrCMi7kFM91xs17qD1s8ODMbgw40aU45CIGNDQ04PXU8PzTtbz05hYee+BcbpxkwRuop2gVp05URemlrVnWSin7kBZ1EYnl+yLrpMKaCK4n20QyU2TWf5p59tXfGX/eCUy4sTtTL99Ml+4BjhxK06cvPP/qSKZdvZYd2/bzwZcjqewoUVCLGr6K41+46MlMSgkDv2+oYtilc/FZO9C9ppy62jQJI03EiGOmgT4dGvnky2twCxPbIkOwVjRLtg2fUpByFnnvQLalVbm3RLiwOKUT0oGCTaqoqOAbUPgLxFHfFCGf68p5I9ewY3+YOXPPo19/E0vmN/HG69sZcJKZ194eSLA0g80m6qaFaPNRMhkrRraSWydtYvvOJEOGdmHlihDllVnKSz2kWr3Uhv8gRZI3XpvIaaelCAZDaJqdori4mmrJJpw8OH07q75OicyL0HvNZkk6FHFpVjp3PsJnaydi1v/AatZIZSw4PT5ikRaC5RWQTcsFbFOCCllaW1qU+7S0okoxCTURv8xmoq2taI4AX32S59kHtvHy22cydKydbOyIWhcsOiRSMgzwEIrUUxIQYTiEV7iQgTyaxaMGYSZbNXP/E+aF57ZwzphSLr3Bwqkn91ft86GGo6q853BtM411Onff8DPtOpl5fdEQunbTMdJhNJcZS6EjrQ1N7K/VGDZqOemCAxtpXp05kgkTAjTW78UX8Cpxw5wvkMpAMuvl9WcjbPhuG7MWnaE4uGNGziafKuO+h3pzylCNV55pZuU3O9j483106XlUFbZt/SXK7Vf+wn2PjeLKyV2U4JPLNmDkraRyzWpwIIkgj9uiSv2S4Yh6f0jySJxtUtajFUQEka+WW7GbhT0v7j/hbKYSkbbIt0gqTtkT5dS70+6WuHleiT7yvZREyNSbVrNoWYSiyeC9WaMYda6BVTOji9NV3h/ZVpKxAo1hBycMnE/HziXM+s8V+Bx19OxbQtIUJ53MoVuCRFsLHNzVnSvHv07f/u2Zu6g3FaVJVQaFqa0hnrgIvI00NTUowV0Kt4RtLgKwIJLc9iCbNuR59M4N3PNob8DDjGm/0e9UEy/NHUoumueBKT9T2r6M8VcP4N7rvuaqqccz8oIwVlUGJ50Gsm7kKUjEXctgdgQUhmXHrgCnj3wTh7OURCrB8qXjGNQ/gUfSEZYiZs1CKhbH65GH00c2dYh0Rty4VTQdreH1WVv4Zu1ujjZnsRNl3sIJDDrNhMlWj8MpCJJW/IEOFLQk6ZgNI20l3qpz9FCKl579hp9/zxDJ65QEGvll44OYrH+qQVtRBDfhD5PHVeqjmE4TSxl4g37S8TiZjCSHMvj9pUpY1SySNJJhrlOtm7KXlHIycXOKiG61WBUyRfolLOIkl7K8rIl0Ko9fnJdZwQfYMZl0QuG9lASC7Nt3EG9AHJtuxVQVd6s4T+OxjEo8WHVIJoU/bccbKMFkdpFK5NSwy+6wKBavTXerQav8R0T8xsZGxSh1OBxCwxITaFvpoKAopBBL8ka6oE+KSlAWV6RN+Pqa9E9I8WKSXCpDRvAiWlthl5zpMqm24juH1Uc8mlEuWKfHiaesDMwOcrGMekYknWSk4tTW1VJSXYXJksdqkX4MYXNDQBzXubZBq8MeVNivTLKRfDGlhpF5w0YimcfnL2mL4euCGoNIpJXSknKVjBOcm1x3OX/kc0WV8otE4qqs1SEDjkwCn09SEDJGsir2v83loZgXkbTIgQN7aFdZSiKeUq5W6UEQrFwkEiEYLFWCen1DM4GScpUckX2rPDNSsirDKcHHyVkorQq6nGoY7fZ4FINdnv98Ts5RRaxOL5lkWw+F2aRhcsm7U4T3nCrvUm5VXdIsAeW4lcIw6eLIxuOqyLiYTCl0SzTSiMMuXQIazurzjulMx6SXf9QVOPaF/0fd7mMf9v+ugBH9qZhORtQEUhYcr9tNONyquDFycDdZzWjFPOlkUi2WDocbu9uhJnqplMRriqo5sSDlVwJHF3g7STKpOHZbAKwO1dYpMHiJCcpKK2UqwgCSuKpsYxwCnVc8V5nOu8hksgo9YBJnpZRtykFKeEFGCi2XIB1rVtweEXoCvkqKKWFs1WEUUtj1dmCSGHGeVCZPzuzl8nFbaNhVYNa7p/P9l3/z6cKEAtmH0vW89MZInA4bD9+5gZfnnU6Xns1qol3U0pitHjUV1u2lvPDETma/vo1bbxvChVe3Z/Zr3zD7vZ3cdMXJ/PvxLtidDeg+H8WsTOo9fLUixW0Tv2LYSB833dmR9p28eH3tyGRi7DkQZd6bdSxe+C03TSrlnvtPwmJL8+NnJbz+8i9MeeBc7r55LVPuLmfQcB8nnFJOaH+OaVdvpapDe477V5YnnlrDvPkXcfrwglrgjUJaidkSM5TfWRb7gkyUYwLdRx3KM+IwLBZx+SVSnFPXNptuRXeWkc+n2L/dyfnnfEc4EuGDDy5k8OniFqlVDsl02srsmc18tirJnXf0ZdxleRYvbuK1Jw7x9vsTWPPNCq687mx27mxhw/oYK1f9zZHGJuyWMJ8tv47+A2oxW0V095DOtqiIlUzPRWi3OF1I6k3YuTaziWQmqzb8FmlwzaaVM1L9r3iEHB7M5ChmgphNdqZN28jcpb9RZgvy9fdn0bWTQSGXwGLLK+aeRF+1gonNm8qZePHX9O3jYMKVJ6oDVWu6nm1/Rhk5ricLFx5i7Y/buO2mE7j7jiAuX0EdrERQzUmUySKb4SR2m4vauhyXXfATv+9LYLdmmXzj8TzySD/F4pKJu0TOrHa72oRphp9Jl/7IVz83Mm36AIYMOoUZNy6hrKyEWx5ycXzfch65Yzs/rNvP+59eTL9+Rb77PMsLT33NS++PwOttVYKV2RA2la44b62xmHIdbfmxBa/HRK9+OlZnk3Lj6M4KEq0RjhwtMnb4Yqx5H5ddOoJft25iwnVjGHiKn/JqN3ltG5pJChXMiM4g7gtNmlYlamUUyBc0tREWR0DByLa13ErUPGeQzeRUyUA2L0wyq8I0CErgcH2G267dwprNu3n3lSmcPKCB1pYeTLjiM/qfmOU/r/Wlup2ITtJSLf+eOJoEQZAgkmjlhcfCLFpcz/OvXEhDwx4+WforQ87uTc/jTuLB+14iGk9w/pguPPHCiZSVigMj2ubO0zoydeoGln68iesmDGbG3d3RbVHMNpc6HAkTVYSlXXuLXH/lLqrbwfLlIym4dqi2+yN7vZx7yZdcdUkvHnuqDxRqFftZXI27dxo8eMc2vv11P7NePIuzxjQrrqw4sOLhKs47ZwUOv5MXnh7Mpm9SzHn7L669eRBDz44QayzhlpvWU1GT4615g6mpjOIQhp9mwsgmqTtq5pKRGynkgry24Ey6/qsRt6BRxI0hok3IxFOPbuOLL3by2FMDmXBtKcV8Rh28hJUm7+yMcgtbsVrdxGJhFSMXVrEmwkHRhJbLYljkYOQgGkpRNEp56J46vvq2hYbUTkwFidRJ+QRkCsKtlHZiM9VBD1+sPYvO1RKXayKV8BNP5rlr6p+s+tpMv85V7Knbg08Pkkh6ac0dplt7E8tWDqVTJ+HyppQjvmiLEwsnaG3owNlDVtK+YwdwZTlS24BmTdK368kc3lvPqad1Z/DoBMOGl+NzJLDq8vzKYUoKfYI0NrRw5x1HWLb6dzxae4JOEy3JWuy2CpLZRrpUm1j66Ug6d5XIZVa9L6S4S/ibKqaeblbN4PKd0+TmaZCKyTrXxsLLJMFR4oNcVLUyF3M6NnFXpWwqYvnX9iAXXLj4/7F3Hl5SVOvXfqqruzqnycOQkyCoqCgiomJGQTGLOUeMmBPmjAEVFbNiBLOCIiooiCAGFBAkzgwzTO7pXN3V3fWt98zvfv+ErLvuui7vgpmurqpzzn73fjY6g5nzxh70qU2Ds47ZjzbS2dTNY7P7UdlLQ3dZ2FZGrVniJrr1yrX8tTrL8++NY/2ff3HTnf8QdHu54eq9GDrUxQfzsixbmuSDL8fRd0BaNUYX5D/FMFecupKN6ws89dq+VPVpIhwIkzWThAI1tLZYvPlKjtfe/41evfIs+Pxoov4UpsNUpSkOp0sVvIgIJQd3S4QDYb4lOpXAKidQ03Siu/NYlpPff/TxxB3NDN0nykXXD+HOK37j3MuH0rTDS33DBi6+ejgXn/Q+A3oP5Ok3x+It68TWYwqNI8Mm1RBetOiO51izojenXP4VQVcEv7cej8dJS7yVZM6LR/PzxIxjmHqBm0jITaqjTd0HNj5cHr8qnlSN7CIelRx4AhF1H5ccaWXiki9HsRANHZc3RCqVxan5sS0Hf66G86YuYviQ8Vx5Yz/6Dm7m999i3HtjE4MH+rnt/j7stre0fBsEPLIuCJ7ITVe8wFOPdvDS3LUMrw7R1F6Pwx0kkSpQaQxiwriDOOGsWvqP2EpFdCehgKQ4ROxvorK6hkKmhvNO+56G+hSXXTeeZLKTbRs6+HnFEvbcax8mHtefI48OEfBlyImGWlGJnY8r4UAEPGmXFsFFBHVPQMobi6rRvqQ5cfqDIO9jM6ucupqrnI9fjzFj+hrufGAQE0+sxPC1kclYeP01ym0oAnSp6KR+a5J+gwwMPUtBb8XprFDJkFibxjOPdfP+u9t44uGjOfi4GOVl0i6eIBiS4bdwfp38vbqDB6a1Ests4YsVZ+Ew6gkFiuihcopJk2zSQSxVy9ixH9KeNXGS4eN3z2T3EY0IbtjwuBWzP+gW5nsZXXGLc09ajpn28cQLoyiv1ojFajljynzG7V/HjXcPZPE3bbw4ayXX3jaKqeeHlVi1fUM5U46Zx/MvH82Y8eLsS6rCHjNZw8oVnXj8OaprQnikBDUYo7zKUO5DlyGxb4lD53B5dSi5sQqaKn2S4UkwEu0ZGpoiqtlKUJVIcDqVIlxWjpU18arm8wK5jEE8afPZR04eenQN8Ww377w0iclTHTgKOVUoZecz5PLyd0XIl3qz197P0Nbi4c3nz2PQgFbCVa1U1pbT2hwnGu1HruTk+ef/5pnnV9C7V4glS87B525RkXjdZ+OUtVcYl/mM2lM4RXyn5/kQGVhi7tm8xTcLS1xx4W+89OKBVFQEufzSX9hjxDDufMBg9ZIkzz/cyh1PyR4zxoPXrebupw/l6NPz5GIJXC5xNVqUHDaaM6TKjiQKLTzO39d4mHzCfOIF4Xr6OOdkjSefGE/QFyaZ3UwkVE0h101Bg0wMQqLxOQ3i6S6c7kpiHRWs+rmRhs05li7oIB0zmHK2n4uulgK1EiVHTL2DXC4NnydELt+OlfXitB20NJu0Jqq59KqFtO10cPbUELfeuTsVlR5SCUltOCnmxE2YxyOil9OvnJCClUop16ALn/DxvZKwM9EQxIgb2xYBUFAc0touoqu8+5PqXCPlTOIeF5enOA7lmZLnMBjy0t0dx+eLUsx1YUiKzuFUvHp51surasgksvJiQneIscFLJtVBNpNUaSlZ0828rbonxLJu5pJq8FZRWaPQBJLUElNJIOjH6feTj8eIx3oSBnKvWkUZ1Oiqa0LcmcqYUMj2FAzjwal76E504XY7cNgawWhUJYuEmS7lf4K6ECe8mbFx2l5K2YwyqbhkKCXlukUvAh8pdHfT2daCaeYJl1fiCwtLV8q+dOWyt7IpEokY/oBXJW5EbLZyRWkfoGhLusSLIxDEUTSUGUYSCLlshu5YjNra3thOQ50LpRzV6/OQ7k6p70XSIZrRw9MWEVbOf+VltcohLPejJNS84VrlqNd1S2bGivsqZwf5Z7fPgyUFvcjQv4C/TEw1Pftlef4FPSd2f+kEMHw6Vlr2TA65jGpAkfv/XFb1VFEsWur7VSiCoqbuqbSZwnB7FS5Bzibq3yW7MeTsYogDtqeTQMpYpfxYxNqClSedlAKsqBroOCKH7dKZdkkv/6krsOuG/0993bs+7P+ugNn5g+0OeSjE27ENF1kzR0Bap3OmEoc0XRZJjWR3Ap/Pq5wkspRKfEM5AfSSEk0LqYTi3QjDSpoZZdGSibYmICKncNRK2CWnOuQqwcbvV5NniUvYdk+M3Yp3KVaoIdFWkQNl1UROUzK9lD9v9rg7SiXadtbjECi7o6fpMhiQyGYnTqcPzW1h5w1SqW4Mo4Y7r9vIlwt38No7JzC471Aeu3U1IX+Ibdu2c/ezB1DZr8jhe77C/Y8dzlFTJBYUwrRa0TQfTkMW0yquPm89q5d2cuYFVZx6fjnff11kxr2rqaus5ItvJhOs/IuCnsVwVFIyDeZ/1MS0azdSF9V55L5rWLLyU3LZEtFwlD9/i7FuzQ4mHV/BLQ8MIRjJiO+Mn+ZHeOf1TVx5655cf9V7DB0c5vHZE3EFOunYUc7Zkz+nqm8bV119Gq88/S8vfTQaf3SrcgvpXnFbmarZ1uHxU8qY/8f5yaoNmSb8ppywjuSQoysYv0sOItEwmc52Mpk06fYBjD18Hv1qe/Ps7P3p17cbv0cjk5N4WoRFHxo8M3sN51zUnymX1DHtnBWsXOnDWZC4vmykJFZcRkNrMyU7RdDIcc45g7n9jqMIVEobahtOTxjNJSwrhX1UvF6HgBh7jFQUpZTELWUrBRUjVMxVXfidJcVXdWrCiJLvXZhwJY44fB5rtupUGSVW/H4atf1zYHWo+yqRTOPzhskmCjQ07cYR498h4h5Ct/kXvbxhdWdtz7RQ7gnTZor4pHPbLftw3TVVuD2WigWXZFPr82OlZCMrYr9OS72XC87eypoNrbidXVx+8UguvSKITVrxRsORCrIpS8UUM5ki899wcu/9y3l+zsn06pPgjqtXsG59F7NenMLBxxi890qM52f+ytRL+nPoMXnef66TrnaY9e5BlFXJRlKeuxipjhi628YbDFHKeujqbEZ35Aj7B1PQmyhSwEp7cfvl+pTRvD3Az0taeOyun8maXjrtDgbUDqC2OsqRE/sy9cIywhVtPZtPeji38pyJs082qhKBEhSHiBiWYisbmGkTb7hCsbAgRj6fxRccDJk2Fn+X46abt7OlfgNvzp7KiD3b6IjVcPzkj7GdnXyz6DKGDumEQgwsg0ClR8XPU6mYEkk/ey/KYw834I1E2d6xRQ16UmzFYCBoWV6ecym7D+lmQN8kmjtNKOgl1pjENnzcNL2eD77YyPFH13HnjSOpqE4SKi/H4yunc2cDVjHD+rXlnHvWL/TvE+KtNw6g7/Cewr3ff3Rx3sXLKBWaeen1gxi5p08dlPoOqaWrtcCt12zg8+8beeLhCUw+IYtLd5LJd9C6w8OJx39LTc0IXn5zBK2NRS4+fyE5O8MXX1+uYsIzbv6DlNXMS2/vR59acdj6MLxZPM4IbZ0eDh+9hEyuwJz392avPfx4Q4JD6VDsuoYmB++97uCNtz/hxFNHcP2t/ejTy6NathPJLIHyALa8c8Xtn0yquKKKDusu9e9KwvoqSVmTRi5vkktnyVtRjhj/I+1xDwcfVMew4RX8+MM6ujp0Sp4MZZEgazcm0BxJHntoFKdO1XCIsG77VOPx8kVhbpi2luOOH4RFNzt3NtHSXuSfTRuZPu0YrrpxAC7PTvKpPAF/JVYhQbZo0dRUybGHLKMiqtGdaqBo1WIWOvCJMJqDiSf14cY7+tC/b046XsjbKRWxMzwaRVNai3tzxeV/88mCX7jsnMmMPShIe8s65LFdvvwPzrvwOI6eFMIqtakYosMpByobhxEiHTPxGjaaz08+lcXw9WBiDJ9TDdHE1S9RbGEHm2YKbyCA1y+MuCSOopusZfH5FwEunfYaBx1wEPc9PJ5k13oG9unN9Tf/wIoVcd55eSr7janHH5ZhoEtx4hp2dnP71evZ8o+LWW+OYOBuQTZt8HL1RV8x6cShXHzl3iz4aDNPP7GV2e8MYd/RRby6gVlKkE4YXH7Karrag8z+YB+qerfjC5RhFW0iMgjLaVx20Uq+W1qioiLBN4tGU+YvkirFCEWDyrUrg7aCrMOGGzOZUZ/RJ4w5WwQncTB6yZlpFXntavUxY3or25uy3PngwTx/32IuuXYP6pvyLP5sFTfcPZm3X9mGw5nktvtr8YelbVkGbkU1SEwmk1gFOciHWLkoyilXvc3AXlW89PJpuFw5SrrJpvVt1FZUMHSYg2h1C25d8D3i2uo5YBcL4sYSPqFb8UUlvmumsqrARA7pxf/jxUrDiNovSLGhJgMEDTOpc8O1K5j/zUZ8xkjKwwX69w1z3pWncO+ML2lo3M6Mm/fgjHNd1NX1pVjKYjjziBW2qznP1Rf/y59/Wrw65wyifX/D5+1Nw9Y4a1cVeOHFtXRnTa6/rh+XXlWO221jFrvwhNxQrKK1wcsh49+jLhTmnW+OpKyslWSbQTKVxhv0UVEl+wgplZMhtY+SMOP1NBjllHJpVWIlzilJmsg7VzEhrTwOKTHKChdY1lcpgcuSiGt8+laeZ+5r5Zq7Axx/ZginI0dXWx3ffZ9h498tdHfnCARrWPbDOg4/uoJzL6qjtn8bmu0nGCln1bI0F567iubuIg/deCqTzmmhoqbA5n/aGDa0v3ISipv7338zXH/pFlxOH29+sj+1/bvxBW06OtNEw27MlIcVv+pMOvEtcESoiGb5+vNLGDKoSwkrJRlwO0TMEfd/mlypgtMmLmf71jSffjOFwUOKdOwsMvmohSSSbmbNGUtXp58bb5vPlKN78+RzR5DKN7JyeQM3X9rKOVf2ZdrNA2lv6GJg7UCuPHslf64LsMNcqu6vmsAwXFoTl00bwNQLR+M0RFDKq5ZvcVKXrBJtbSL6ebGsEtUVFRStnsKceDxBMCzpBmEvpvG6PQoTYhV0PB5ZBwPk8kFOOfk9fvrNpiJcyfOPjWPyqcKV1jFjbbh1aWfvxB2oojtRzbAhj2GVDG654WgmHKYzZJhNvLuDmso+yq26eWucV17bybwvWnC4N/HLt9OprkoTDlpougzKPTgkSu7xkmpuUqWkXR0dhMvLcPkD5KXl3N+HD9/dyrRpizn5mDr2PbAXMx/bSE2kludfHcej9y+nqyXAjQ/0JhXzcNcN33H0lIHc9nCd4sGGfJGeJI43R1HTMfQAnco52ZuFP+zg1DPfxUG52lf+sOAi+tduIuwL4RfsU1FKnyz0gkbBDOH0pUllYkoI9HijdMQ60QmqMtyOxj6cduQ8yqo6eX/RYYTdbkytla7OSmyjREVEehwSSvwsaqZU5tLVbfHBe23cN+MfekcdLFhxKsFIDqcuyAKTzZvW0Ld3HZ5wGSUtoNY7+W7ljCHCmVrcXXKGyKkBk+Ibp0wMv2BakmjOMIbbSSYuyCtNMT4TqQQVlRXkzYJyy/e4IsXrLO5KGzNbwOv3q/ORMF4lFSamEtmnBsqqFarBTMbRHAUyeZPysjoViS8VHAp1Jr+WiMFS+ivGEpcrhMfnx+ULkIp3U5JkkMwBzSzRigrlXBeejwjBktozM2kKwnd1OFQ8v1TQaNnRScEsUVNdTdZKkc51UFFRgdMIqoFyoRBTLF4pZmza1qTMC6HyCC6/IFkEqSG/Cxi6m3RXknhnnMraaoyoX+3VBU4q715JHoqJOi+FWMrd66W1sZWWxiaGjhiKWTRVJ4FdCOL0GuQzCWXgMLyGKg0zc/keV3HGxMya6FJa5fWpwr6mrVtUPD9rJohEw+gigmMo9JeZiuELRhUWIFJeoZKUne3tRCPlWHlT7X0C/gDuQKjHOewyMM20WjekgFZMJlK8DAUS3c3KRSwiuQijsk/weMNqEJUzhUsuaIUQpZyUstkKPyApzmwuhdutqfOAYG+cfg+ZWIcqR5P3s4ioCiUkIrTDRV4Sg0r8FaSLoQR7vXzyLp1pl/Tyn7oCu274/9TXvevD/u8KxJo+t4UxlexqI1JTq9w8yuEjYH/diZXOqQVL5VGU0yqnNvmKh+lyKiZmPp1Q7DCnp2dqp7j/QppxuNSU0y7kSWbSRCurVFxeHBjKoiF/SD15LsXTsU1h5tmkkhl84Uo1BZQWyJJdxOMTnlAOh+Ei3y0NjMLhLKnJsjBhraK47xwKMaDLz7CdmKk42zal+HVZJY88+KuKOAof6uPXt3LiiYfwy89/cOL5g9j/4CFcc+b3nHhmOWde7iYUrCCb36Y2Z8JrbW8azBlTFmOZJm+8fxJOz3rKy4ZyyuQv2bbJ4MKLfNw9s6+K97gcPjXdnz8/w6XT1uC0U9S4a8hqFpolbCgLv1HJTXcN4fjT3fiDHSqab+bzvPb4Vt57pYG5X03ly492sOizrTz87P4MHenn919L3HzZYp544QQ+ePczli1u4c1PJzJ0D3FHaSj+pbBti8IqdZEXkawo8SeXwjAEAsGeBlBpRM1Ja3hYXU9xLhWlATudJN0xkH3HziduNvLc48dwzNFhyioCKrbT3Bjjibsa+eSrZq68ZgCnXTWY6aevZ/XfBuMO9KG5utUt0traxsAB5RwzcQjjDulDMFjAEzBJxLYQDoVw+svJpvJqsyHFY7IBlftK171K2MuntTUpegAAIABJREFUY+p6iNtFigScXh9FiS86vWhOmR7noRhRXN+O9gSHH/oFTfHeVGlevlxyILuNFDZVCc0hBQMJrFISzDDvv5fh1ltWcezhB9CrrpH6bY2UChGaW6Q4pJb1Wzroirs5cDS8Pfc4QpWdykHkErFKWlllsm+V6OxIsmGdj7PP+5aWpAOnnea+6VO4ZJqNNyC8vxaSMSkeKFeFASIIf/BqiQdmrOWyawZy9qUD+OzdGLMeX8z4IwZz32MTeOj2L/j2K50DD/PyzCtHcdeVP7HxrxZe/GQf/BFpsPaiG0nam91UVdZi5num+r3ryskVYuglD0U7rdhaqgWZLFpemmsNWprStDQEWbVK+IsjePKRrynlvYzaqy833bkHYyeIWzyu2nRlGiLXXj2f0qwqQP+CcMy6lKsjGgkrxqs4VFWUWA4RVheaKbxIJytXRTjj7MVU9y7n0Sf2ora6m9Z2B0/P3MhPyxqZ/cxkjp60k7Ac4vJ5NMOp3IiFoggrDm6b1sDa9Tq1fV3saGhht5H9+XPtNrbsaCKRdnDUwWM554xajpjYji9Yq1Ajma5tJFNeDjzgW5pSLo4/rD/PPLE75VU2msOnHHliqWlvTbBqpcGll0lRCMx5dhyjxidJpW22/VnDKed/xKhhA7n/sYHssadBPN5OKBzGzDl584U8d85axpkT+/H0M/vgMpJkc92kOqqZeMQn+EO1PP3SQLy+JLNnNvPLL23ceOthjN6/ijdeamblr5uZt2A8oWALmi2sNhszHaO1q4KLp26mcWeCF16cyP4HyHvUSSq5QxVIFO06brvxbz75eg377j6cVz/YE8PRTl1lrWoaNovdau4kjg+JK4qzRMRTYY/phqHez9JsTU4cyHl0nKz8uZOzT1lLwozx8UcX0W9wNwVTY+umOHnV8Bzg+uv+UkLDogXXs/v+q/HK8Ep6zVMeHp6+k+XLEsyY1Yt9xvnIdkth1AAatyWprHZQ0nfg9QpLWRyFZYph58g7+e2PDBec+jMXXNGfyafUkExaquhvy6Yi065eoQY3h4wv58FHhlJbLW7WEumsDBXyJLstsulB3DNjJwuWLGPBp1fTr38HLr0Tt9ONyzGQorMJf9DCTOfwh4X1bavSKk0djuQVY6OL40tzYglOppDDJ+5A+cxpUx2wZXAgwz5sEQzz6izu9QbZXN/C7bds5stvO9h72HAqqtP49Qijh43guff/oCXZwTnH7cd9D/sIRhO4bHG0wI6dGa4+/ze2bDJ4dNYgxhwaYcNf3Vx98Up2GzqK6XdPYOfWzdxw3S/cdF9/zju/GicWuUJWIQtmzyjx8y+NPPPyERTs3wiVB3C5KhXjzuHcycIvg9z90AbKozbffr0fvcpA6DsiPBatjBqQyLtVXGTCXFXN0MJ+EyxMIadcvTJcE9Ep3gVXndfBn2sMLpu2J1t/a+bC6yM0tLezaG6WwXvW8NbcZex/oM7DT45Rzqiio5VgVEpiDBweL0VT1hMP815Nccu9v1PXx8kDj+xGJGphO5LotoG8Zqoq3ZQcHfi8NRiuauxSWrmEpFhPymAkfint7MIG1+Q9o4y3eWKxdgIBv0IS9ZQaChNaGH06mazO7Kf9PPjcNzjwU274sYrdpIo2hjtIJpdm70E53v/oGCrK0yplY2faaYln6dzh4JSTfsZR6MOc1w9ht32ltLMMM5XETA7g2hsWs2hpkuEDYny1aAweZxG3XGc9pNbUzetCHHDYy1xywhQuuSlE795Fct0OSs5udC1LpDKkWH0FcZAXXLgNp+KBOoww3oCPvCmia48gIOWe6vDukhhsDrcMuaV0TXeiiehkOnlyRiMvPl/P7Q+Uc8r5g7ASMT6cu4WZjzVQLATUWpUqyt/ZC7dt88Dj1Zx1cR8lZBTzNhlzAJeeu5Rvl/zLAUND3HT/YEaOCrNp4zbq+nhUWkhcbIl4LdOvXMfWhm18+Nn+9O2bJhAxcPoDZDpjZE0nf63rzZFT7sel705ZpJkv553PbkNkEGur97vh9SsEQaK9hURS5+7rd/LzinY++HwiuuNXKgL9eHLmZuZ93sq5px5Oxo4z+533OPmofXjo8f2IlOWId9occ8APnHPFflxxfRmZWJpUaicb/6jlw/c30NzdqVzIRx50Ah++/jGvfXA2fUd04vJqOOwclgjZRWEm6mh+2cv2uPltUxz8wl9MEK6sUs5NaWkXnqkYAyS5ISkNWePicRlb1nHz9Wv48rs2xVD/YcFZjNq/G4dtqrI8zRGikO3C9lfQ1e5kyuEr2FIfZ8oJtVx7UxV1lXItkmroYni8tLZrPHZfK+993MDe+7lYuOBMSsVGUrGN+Ly6SucU5DkTtmShoIwMDo8wX3WFelLN424P27f05fjxH3LvoxMYvm+Sz9/L8tVnK3jzo+uY924969Zs45HnRvL7ijgzn/iVvfYaxBW36FRXlAgGwqB5MPMxEpkM5WXlFLM5Ort9zHphNc88t4liyY/TmWX1qssZtnuaTFNTD/bII8knN4Wkwcy7/mHU6Cr2O9hBMNKJy1GmmtQ9Hj+6W2PD3xbTr/yO7mSMpb9dj+HdTKq7kunTltPZZvL6hxMJeFrIWxk1MPEFqimYBhu3dnLP9H8VbuTj7ydieLppbW0k6JN9rrwrZLviwBPtrVyGcnaR4YSshQIsM3MZvD4R1SVJ5EUzeop0JU5vF11qsOZSLWG2wh7JYiEx81JJ9uqyzEpiTRrtZU2TxJWrpxjW6SCTFPxIllDIQy4nvGnpAHApYVRQEbL3M4yQOg/JzxDXq9/vV6kDWd9l2BmOVOIJhdXecueOBvXO8xpydtLRdJGXe0RUQQDks1KMpsCxamjW1dmlxPz1f26ktb6T6upe7D1+FLlih7qHfW4ph5Q1LIul6WimpgRjSafI85IWkThUjlZI0NIRIxyqomQWlfjc0NzIgBHD8EdCirtbKphkUzEV189kUwon8NrLrzBq9z3YvGkzo8eOYcQ+o5UgWszLmqMrDq4M3mVII27yWFycxn7FwJX9geyvRVxWWDJBTtlFsqYIxxbhSBmZbF6AdHgCblW6J8+cJLbkq3IFA+Rl2C8uXjmTSv9BWgpHy9T70pBInKCEDC+FrKQbpR+hi0BUePQZxXCNltWSTRZVMrJgm5SsDP6A3NMuhVfQPQaFTBZL7gMR6EtSHCdrJ5hS4CqcVncYPRjEjHUqUVaQI6pMSwoKxXEuyCGHOH/dOFwH7tKZdkkv/6krsOuG/0993bs+7P+uQPu2ebZEqw1dw+ENqHiSXhLniYGtu1XZUT7RhREKIpAqiba4/FJKItB5EfJsdYhXgoxwceRQl5dFUCaskM9mFNNMJnpFh0DNfWoKq6JuMk0tCQ8pow56wkcKh6OqbEQQArJ4l0xp0ZRYvohvIr+IE0ncK1kV9y+KkCg/SyI22UxPYYdTI+SvpUQ3sUSRF59q5fFnN3LGpHHEmtppaXQx9cKRfPj+5wwcVMO4g8bw0P2LuG/maM64tBLbkk1bm5qqppMaTz3YyrxPsmSKJnNeP5eaujYl6r75XIZPPlrHKScO5L5ZXkoytXa7yZgJlq8IcPpZvzN6Dx9PP3YqbalWvl+0kp3bSny/pJlDJ/RiwhG1TDo5rDZ+Nllen7mTD+c2MPfzqXw49w8+eLOeY6eUccn1g3l19m/q8PTSm+ew+Z84b776Ca/NP5doeTOBsERycmpj4vGHlKAt1yydaFO8I5ByEGmsLYlmoByhMsQvWKYSrW07S1dXB6n2QRxwyLtUh3vx1DOjGTPGg9dTwhkQYSPKK8+08sDM35h6fC+uv28Mt5y1lN/Wd/LGu0czbJQIKQL5FwaYoTaicpjUDInHFtCkiVOYSk4vVkkKGCRCWkT3iE1VIxXPqOZjtHxPu7Ql5TWygSuopuNsOofuKGC43IpjZQmI31nG3be38OLcv6nxwnc/T6Kyugt/yIkt4qpLJsyCrSuy9JsQF57zGQ/cfziTTnGrDZE0ZgubTToK5HBy7OT7OWbsIF54ZX+McIeKbQuPq5gTJ3ZPgZVs3rZujzDhiA+J53P49RK333A4V08fgMcokS+1S+mocieJaFEoObn+opV8/2WYm+7Zi8lTSxSyA3hp1mrmf/QLc148Ewomd9/8K1MvGs7E0+GtpzpY+u1mXvtoAjX98xRKNrEOeOzOf9iyKUVd/wi9elcT8MkkvI1zLuuLwyltqCFKJBTTMpsSPphs+C3SCTetzSXKa8vZsWMHa1YZvP7cP0yaMpQrb+5HpFrYiCXFlpJDW8Eq9gwVXE7F5ZUDRY/FOE8hb6lWWrWT1Xw97irTJN7m4r4Z63jlnXoKbpPa6jyDKoezcUM3AW85LR31HDg2yLvzDqeQ24jHlcMT6aPiWeKAKBTKOe+0Vfz1V5J3PzqDgrmOwQN2p3FnMw5Pfy446z1SXVUcMSHIw7N7UVYhRXEaqa7tuOzdOOesb1iyrMjkyWU89ej+xOM7WfztHxx8ZH/SsQR9a8fw8WcNPPb4PyRSrXw492h2P6gJr7svK3/IcdyZcynTynnvg2MYPjxELtfO4u9WsNuIvbj5hlUs31jP4fuN4IXZY6golwiin0/fbWDG3S1omsHzs/dn4LAutm+q4oarFoIzzUMzT+TRB1axbWc377w9kYOO6AQqUQC0ooP1myyOPPppzJzGU4+fzYmneSCfJOgup3VnAiPYjx+XGFx+5bPUVFSx6KdD8blihP1BnJEouWwbTs2Fo6RjFUyFAJEomsPtwcxk0aQlN5VQzbrhqPDnnKz/u4qJx86lrNLJvHdPpledidcjrMgumlqa6WwPcMttO0nH4MSTozz69O6qIFCcK43bTC468Vdsh5dn3zqQQUME9eEjnhQnm4higoww8AYiPQdAOZCVIN9h8esqi8vPXc2RkwxumTGGyio/DrdOLGZywdSVLPltLT6tjA/nncHYg9M4ii0UbU1FHg0jTCY1iPGHvM2W5hgfvHwOow5oxyvtyYLn8AUIVwfQi8InNLDSeVxS6GGaPcM4XSNXkGGOtAr3xPicovCpw7AgMEToK/W0gRfyyukqh3M5YBWLLhqlTO6ixfy22o34aKSV3CBAVK+jvRAhY2zGkXex7KcTGDK4E0exgOFwkkoHuPqC1TRvCXD/00MYPFJKyJ28/+pOPv6og1EH1LLvvjU8+sBynn3rCMYf0g2FJE6vi3TGyWkTvqOpPcircw9nyKAmxGxqFizF9DMMnbXrgpw89Uvl4Fr28wnUhiQiXcKpSujk8C4Cg7h3e2KwqmbckuImi1xe4vZSImKpd4TXU8tNV7Xx1fcxjjisirXLf+eux4czaORwpp38B3sdMIJfftnMPTNrOOjAOpUaEH6uDC+9vojaA0g5YiJp89YLnTw1u4nDDq3hoUfqKI8WFJbA1vxoWlIVBUlZmiRY8pZOICwlmAm8vsoed35JUDzSxC3t1NkevqHboYRyuaGKljSreylYJeyCTTKVpLEdzj59Mxu3x9l7j3KG9/Hi1l18t+wfMGrZ2aozsM7ms89PJ1r+D15/CbcMyswCzkIdD9yV4quFv/DCnJEcMKGKVLoLXY+jMYDPvihw7U1fUVGm8eWCA6iLdOHRg7j8VeCz+Oz9HJde8BeXXDCYc2+wqI5EVJmLctkmpXhGuNxZdK8MnkVEFkHbi+0w1PokUVrZTwjaQwYgLpdEWF3q+5JBtSb7K0QIzFGwNF5+upkXn2rhtPOiXHvzSDw+k/bGNBvX2UQD1ezsSrFpR5LXX19DXXV/Xnz9IHr1aUHTs0o4sYp+PvogzR3Xr2RQxSAenzOQoUPdaijqKYvjcpeRSlVz150fsHBhjrAzxScLxzF4oI4/LGgGi2wiTb4YYM36Wiaf9ALpgk3/2ko+euckhg/fptIeogPJgFtQPh5fiXjCzz3TO1ixopnb7h3I2LEeyqIeNm/VmPPyOlYvTXDQMQfy/NxPGdIrwIJvj8Hj6garnPNPWIkn5GTGI2OpqGrCEzSItdUTCfkpWOXk5Z5J9ea1WRs5+eKBjNjfQVGEeXFni/Bp20q0z+YLRGQwJYgqEcDSSTUwF0xGKhnH5zFUHDpUXU2mrZNQoIJUqkVhoQpUc901y/nky3pKuoPvv7iGoXs2KlRPPt2J4avDzmYoOXK0t/m58Jw/WbGqnoi3kiuuCHPmGTXE4iaDBlezcdtmotG9eO7xncx9fxkz7p7IBZf7sQsxHGSU+KoLq9ESzICuBqki1kjDuTCHJXYtJgfBYSxf5OGMUz7kplv25YLLavn9Ow8XXTKfSVOP4tOPlnDU4YN5+qVRLF7YxcUXL6UsWGTxqilUVMbRrCxud0QNtR2ecro7t+M33KRyPi669Es+W9Sm8mI+I8j99+zGxef2x6fbtHU3YHjKKKuoo7HZzTH7fUGf6iBvfTGG6hrZb0YxO4vYVjO5QjvdO8dw9fk/4ats4qm5BxEt89HUmObMSd/gcQW484GRjD0oQCDopa3hFyqqB7Kt2cGnX3bzzOMb8Og7+PGXi/EFsqoDQURVTVAPhTxFDGxnSO1ZRLATIVLWHsGHiXmjkBWed04x413eiIrhu4VHXpL4XVEJh4KAMLPijg+Qz0t5lwcjXK7el2IckaIuTYZecv5xGaTTaVXAKcWbaD2oqmAwwM4d7aqTQri/hVIJlxFSjfHy/1libPAIakDwLJpCEuQEG6MJG19MHDLMlr2bGEdEeBRMjSAWQkr4lVi9mU4oV65TUC95i3wmj2652PpPA9FoFbXD+5AtdCrh2O8rwyWRdmfPAEH6omTwKKKw2+eSzEKPIzqfIJ7MUl7WCytdoGXHTvzRIIHyKOl8lqBfXMDCh5V3bVwNt3RfhN++X0xlRYCff15Gv4GD2WufsWqYJ7+bbrgoFGXYIBH8nGK/ynchJhhdhkQaSlgWZqs/5KOjeQfBUASvL6jE8e6EuGx7BqJ+YchnLYLl1aTjcfyC8JCzTLGnREuJN1Icptz+go2DQjqtRHDZGxSKUt6Z7cHiSLlyIY0/IKKnYBRCaF6fQg4VstJVIVgkF5rAYeVvVogWXQ1drWSHOnOWZFhbKimcmMftV7gGj9dDSd7XwlbPWwrHJMVw6bQgXyz1bqnd7fJdOtMu6eU/dQV23fD/qa9714f93xVo3fqO7ShZBDxezKKO4Y1gSPmOJQKKOL5szGQbO5oaqantiy9cozYjatGTA4FbuE+untheOoXH93/lKQVpsJZDrYNEZzu+kB+XWsAEIS4LpgvN3TNN1CWdKA2sxSK6au4sYZoWXuHXKBxcUQmzMs3sEVbzWNmE4gfJBkVEAYmPqOijVcLwhFVjsUw62zqybNvcm3PPWMxu/fsTcskU1cORp3oZPGgICz/9mWMnHsFDD33JzFfGMnLvvOyTVCzE642QShR5+bkOnnxmOwmJursqyeU6CLt74fJE6E5tJVzm4PGnd+ew8WElKPoiAT7/sMgVl/9D336b+eDDQ/GUa/i95XQ22Wza4uLq879REcE3Px1D7z4inG3m+YcSrFhs8cicvWlry/HhSxbD9ylyxa1VfPRmB7+vauDuRyaw7V+TJx/5nJmvHE20rEMd4ASUH6moVHE34Ui5/T5sqwuk+Tmn4RSHaj6Nptsk0ylC4XK1SZCNVaari3Q6RyE5iuF7P03Q5eX++8Yx6fgIup7FkpB5wcUDtyzn+++jHDzOx5V378uNZ3/NX/XtfPrZFIaOKBEMFchbaeUWS2faFLqhompvikjztqWcRk6fi1IhRknYnDJ8F0NdRnh/JQXHF0aZS/ASstHXSrS3t1EuLKqChkP3IE3fVimHX76brmr23P0NdubcVAYsVq6aSlVtJ2amTcWA4sk4TlcIrRDgifv/5IvXXVx3ywgOPDJHpLqGQMTEMku0djby8IzNfPOFk5Anxa/rz8Jf1aTcK4K38Ijgm5PCjCKppM3q1UGmnDlHHbQChovDx9Ywa84YvJ4MgYA0wQqnskS+YJJIaMyb4+KRB//kpltGcdKFAn2IsvjLOFdPX8ghe5Rz6x0n8Oi9fxGs2sbMV4/kmbv/5o8fczz+6l7UDEgSCAX48/duLj7razKmhsdrkcw40axyhvQJMn/p/vhCBeWecNiygaxl418BCvrfDB1p4w3VYLbbJNItRKvCZNJRZt0X5/3X/uaV+QcxbqIcQMQA46Qgh0y/v4frlzMVY1ke83yiG8uUQrQ8oXCPaNCVaMOrV6l22UyugmcfK/D2/MWUSn4MLYVb9xDw+DjwkJG899lCBvcbwNtzJzB4YCsewVwawnfTyKelUCbIW89X8cjDHzP3s0MZMKCLimhfcpaJmfOy4ke4adpyfJ4Ar388gd5DNuL1OdDd1SRb23jwnno++jjHUUcN4vJLPfTp50ZzmtjiRMhJGYmDtesqufCChQwbGuHdd8fhq24lY7rZ8o+Dw46ZR7kjwoLvjiQUSisOZSAUJZ5Kc8u1m1j4WzM1bgdvz92H3v3bcXsibPzTy5kn/4jhdfDSy6MZPLiA7YyybGE19932OeMn17Di17/JJDQ+XXg2tX3WKseKy1FBJlXgqy/T3H3zv+RKXXz0xfmM3LuFkt2GlgvhDkZIpm1+/8PF2ac8T+/KIXy6eF/FLHZphnIy+aI6uhzU0pYSviXKKLw5zdbIWTnVZl8eLsMiTTZfJJP08fqLGe6dtZTqsIvH7tmD3Uf48bttqqpDSuRa8WORBx7fRH19Gw8/MJkzL7Fw+wxVwmDlajhoxPuYjiRLl9+M27+EiLcMhxEl3pXA6/LhKw8qcUzKNnDnySSaKCX8rPu7gvNPXcaLr5/LwOHrqK4R9ITFv5s307x9L6685j0KhX4ceLCT2+/oz8ih4jhyKIGwWBT0wUCOP/kLttR38N6zpzFmQhdh4W/qRbx+i2zeVAUkoaCUeNhquOE2gjg9DgRIKK3IgrUQF0u2q0sVtqiyqkwGs2CrMg85qNrCcxYBK19Ad/vpTuh0xwez75j70BnCoQf24pIL9yaZ2kzIW8mSZR18/P0q4l0FnnryWI480iTi00gnklDqx63XrOOvVSaPzd6XwSOctDRvoE/tflxx4Wp+/ftfbph+Ic/M/JQjTuji0UfG4CDZU1pj9+bJ2zO8+fnPzJlzHHsMrcelJSnrU0F3opVcOsKGf/px9oXvkS91MG/eBPYZqeHRbXyRMsUjFwcXqpSkpBxvIs45DBmA5tWATTHhzB53caHo5Pppf/PZl3D8xAPY8tfvzH7zMGJmK4vmV7N5U5pvf/6MD+YdzYgRmZ4IMY14POXKsZrPyfUKkEx5WPRZiAuveZehfbp5991DGdw/QF6YwHaIfKmNTLKdXtI6LaKXWxzECRwuiWKK0uUkEPYr7qVgLSRmKYWM0gYtJSIS4ZZiEbV2qGGhRntzG58vKOPS699Bd1i89vIZ7L87VPXys3VTlDVr27nsuk8V7uStOWcwaXKeeKKRunBfTM1BpivCSZOWsq2pjReeP5A999cJhkt0dbXgcNQyffqvfLG4HYs8N145mhsur6CmxqeYgS1dcVq278HJx3/K0N4O7nn2AIYOi5FszdOrb1QdrjvjMapr+iEgznyxEcMvLuEyKCTU+owlBYFSOFdUhWnyTCuxzyuuXWmusdX6Kc77TNbih0VJrjj/b4YN6cP9Tw5m2DBhz0M8liYQstF9IVb/nefpx3ewfHkDf669hD79hauYhIJbMVy3rPVz2Lh38fmGcsihHk4/bRiJxFr23Lc/GzclWPJTiuXLOvhnXScTjwjy4KP96d/fp9JEalDjq0F6sZ96Zgd3PvQNBarwaDkenTGWySckCPl0ItE+6MEwOzf+SbSyD2nTy7GHfs32hgj9Bq3ksy+mY+e6KGgZhYD5al6Gqr6D+GtHI4P7Jfho/hHU1TjoaI7z3hwn33zVyXEn9+WMi/OEIl4wO7GtlBqgZrJhHrp1C6uXxXlzwZGEe+1UTrGysjCaZikhlFyOYqFE0rSIVtZQlDiy16eGvlKCIwkNES+NgJ9UR4didNoFHc1j091lsqU+x603/8bSXzsU3/Sas0Zy5wN743J14tAElVWDmUlSyPfwOBd9V8eFF80llskzauBuPPPiePYY6aOt/S/cvmF8/mE3D8/4joqgl88Xn07d0HoKmQS6sKDl/naUMAvCmxaHnwg9KKSCMJSlQEdQXfFWm7POnctPqyzOP+Nwzj7fhdke4uYbN9KclNlRgiMP9fDwU/vw45I81127hYAnzYKlx1LXq4tIpUG6o1sV7GjuWuxCN9lUmq0NWU6a8iVt3f3wBKTYNsPixeex5/CdeH1OSlYnRUt46ZDMVXPk3i9TyFQzY+ZYRo2pJlQpg/0kvarrcFDkl6+93DX9K665u5ITzqoh1Z3AsgI8/+QG5r61nZF7VnHfzHG4jQ6CXg2z4GDpT0VuvPNjCvlyLps6hNvvGUi0TJzcJoGwG8vsUKLvP2v/ZegeY5RomU1nlOisYvaGFDhKRXwBh0fMF/IulFYog6LAt5QQZ2MleyLgJRnGy7XWBGWmJsfEY91EIyGsbBwrlyKeSBBSHQXiKnVg5rJKVBVraDQSoLNVXKwlwtGgQsqUbJfaWsViXbhcTopqaCfFibpyRfv9HmUKkYG2rFKCVJGUkCS2wpEwqXRWmVcKMjDVpLk+TC6TUV0KqUQSj3ymvK4cq737DMBV6VdYru5UF/5AWDll5SyTk3XUtNGKYmgQg4VwuHRi8SRVYXH0F1XBpZUSAVWnqk8tgcqQKilTawXC3pe2QCn7y5NPSjokhu7I4vY48PrLyFtODCNAItmphvKmCP8ulxqe+7xePMFoz+DXK6WySTXo8PrcCnuQjLVh5TVqavrL6079PCnPQhkwBIXiUQPPZDxJoLwMWxJPLqHQFdV6bbjdiuUq+yvZV4g4Ha7upRAEhtunnMlKRHfkRO8iAAAgAElEQVTn0KQLpODCknetX4qaJQ0XVeQ5SUaImUJQZD3/lf28F03KrcSxKuW/hg8rk1YYM1wesvFudVaV70hSk3J20TwiRusU0nGVSJChqKv8lF060y7p5T91BXbd8P+pr3vXh/3fFci0fyzVE2QSaQLRaoq4lagq7eASpSmVJALSqdwvHm+Qou1ShxspJaiqlsmsG4cUUhUd6E6Jc0gjsYt0IqXcbZFoRG1exHkoK6EgBCzJxpRkf+NV0z2Je+jSWCyxq0wWf6Rcxb8FC5BJxTA8AtN3KC6e2yVxlhQOW2yBPZPfVDKlQO89TaBlmFk5jMlUVH6Izr//lnHuqUtp7zLxuzX232Nvjpxi0NZZz7rfbIaN6M3LLy9h0U9TGTyshJnswuN3k+xOsbM5w8cfhHj46c+wNZm25qgMSyt3LS2tXtKOejzucu65/Vguugh8niKxeJ4bLl3Ix9/anH5sLc/MGoXDK3GrLAGPn/Ub2ph24TrWb1/HaWfsxv0PjVdOtDmP2SxZ1MwN9w5W7tzH7qinI97Nq/OO5bbLP2DI0H5ccmMvln2b56H7F/LJN5cyYOgONL2oCqksEUoLsmlzKyevND6Li9FhiGjQI4bL4dKyhV+nKUcPJeEMisspwvrf/Iw/4hHK/DW8/ubJ7L1PjmS6kWCZj1TMx1evp5j1Qj3HTargmkcO4fgxb9EQc/PGO6PZd18nkQpdHQhlAysuWHEVGG4/2UwGrz9CLmur5lENcfxJtE2czgIB9KI7fIoB2MNG7HFVZRPdePzCWxUShaE4dBKdlD+Tj0u828txExeypcVDmCJfL5ugnDk+r0yQqykWMzikGK1YzvsvZbn/pj+56fbdOOfqStrbYtT09atDazIT59XZMR5/+B+GDwrw/hf7UF6RUdFAYVvJQVTFyzQn6VSRhu2DOOioJ8jbVeQLKY45oDezXzmCfv1l055C3ZriuHJAKm7w7INJXpuznoOPsrn/yX3Y/O8masrGc+ZxX9C/X4hTz96PV15cTd3ALE+/ejhvPbeahe8mmXbHAMZP1BVzTHeVk2rrQ77UTXd2GyWrloXvx/nh21XMW7Qv/ohOsSCHcScNG1ycdPBSrrp1L44/y6nKzXKZHJWVNUqozGY8PHHvVhbOTzHjyT2YfK4UyvU0u4rAISN/hZQQ4mpJXA1yqCtSzKaVS0aavMVtIEMSt6uOBV99heE9gqmnLsDSSxw/ZiDnX7qfiqhv2vwXw/baj5PPfI7upMYTD4zhsmk15OMJXMGcansl76S9qZupx0qZVIhn3hjF7qMylFU4yRcc2AUHO7bB/bd0sOSXnVx38x5ce6dHFf1glcibFpec+zPzFjnwOWx+XnE2kUgjtrMRR74fqS4Tp7uCRx7Zxtvz/+aiqf244tIAkTqbtFliycIc19yyhv5lfZjzxp5EK1sJeiqUS75kh7j+svV8/ks9Q6sMPv/8ECpqdqhimW0bg0w88jP69KngldeHUlseJqd1sWldHVec/TOVvUW4aaG9cw0LF9xEnwENyiktz4a4IzZs0Dn/1A3kc/Dy3EkM2q1JNT9HIiFiqXXAKB68Zx1vvf0HIwZF+OKH/fG5EtgFDXegjIyUwBkeFd10GvJ+zOP3h1T5ku7SlcNFLzixtDTFkhu3q5bbrtvAy++tJxJy8NXHkwlGGqnrJW7sPC0tsGZFGRdf/w3ZgsaDd07i5LM6CZdJLLibWHuE049cSmeunW9+uJNBu21UThCrICUzLgpZB7m8FFOYuANJCgUTb6BWcQq/+DjJdVf9wejRJWbOGkd1rRwg86oZWNMGcdYZS1n8awu9yov88P0F9K5pRPdIKVEOu+Shvj7EmIPnkDCLPHPHwYw/St4XGSJREezkIOsmGOxFoZDC48khw0IZmsi6kiuY5C1hHnvweAI9McS8qVwkgrUJ1PSimJaBkK5c8sJoFWSLcAyb623OOnM+y/+UQY+Tj965gANHF+lqb8UbLLHm1xLnXbSUlLOdYw/ck6dmHUBNrThjHHy9YDsPz2igod7giut6ccaF/Qh6INaV46ZrNvPDqnoGDdmNjZuaGNEvxZcLJ1EW7SBXDNGdtjnjqGWs2wGXXbAv113XC7QGJTLrhoOWhkqmX7OcjZvaGLGHwdsfTiIc3YFezKpUgNRKS3LEKSJdNqvar0WFsB0amqGrg6msxcLrE4dk844u/v59dy6/bLU6/A/tA3c93I9wTZarL1vP+o1F/B6bRx8ZzfFTfLh9WYqlpGQhKBZ1NM1DLGGRLVQw+ah3aGyNcuH5+3DFZb0IhtIKTSMx9UR6J86Sn5pKcSfJPdCOP1RBwdLRdZuCLYVSmZ5GZyl2cUi5jZOu9iZCwYhykklhiiAC9FJJldOl8+VMPXMtP/7xL4ZWZM7Tp7H/AQ0UybLlryg/Lt/Gk29sxE1fDhrj4o13R+D1moS0KtpT3TTXOzhh0veEwtXccNWeHHWKje7K4iKArpcz8/EWHn1hEZbuImCbfPvRiex3cDf5rA+Hz+DXH0OcftIS+kUrmfXBYVT3ilNZ4ae7I0Nnl/A74+xs6GZn02bOvHgY4YoiRdOHy50mlxU8j1+lBUTcM/yGavdWZVZ2Cac4E808xVweXZysxQj1m8s45IC3CXj7cu6lEa6+sS/xzhYqyipoa/8Vp96fD94v8shDm3E6NL5dOYEhw5w4dcF+yN5Fp2EbXHLOj3z/dxyPphF21nHFFeOYcmaYbz5p45lnfyGZzmO7tvHx++dzyGE26UQzLq9LxW+dzko62tqZ+47JTfcswHZ61LvmodvGcu4FHgJeEUbcGB6n4iybmQDJbIjbrmvlu687ufW+YYw72CISTBPxl/Hcc+vYvjbMhm1ZVtQvZb/h5Xz6ybn4AttVCujv1b054+Qv6VVbzQPP17HPPjZkixTyLpxBaGnux93XriHdlWbWW/tTM6hdOfZlAGjnRVQqqNSOCDD5rDiodSWkuYS3nM5guGSdk2Z6Kc50Uspl1X7WEueoF1KdNhv+NTlz6qc0t1SosqdbLt6D6XftTiCYxuESe66krJJKBLK6oanDxbnn/ciqP7qUeWBQ7V4cdlA5A4a6+fXXFlYs7yIdy3DdNUO58qYgebMVj9uL3xtSxnLZ25bIYuYLBMvKMUU0DIXU7yhID2FH/rupk/nzbF55IcmA/lk+WXAsW//dzkuz2vjiu51UBXxcceUQjjxOI54KcexxbyN+6D//vZZQtAtd61YYA8FEpBOCkCoQDgZpa8vzxMwGZr+6ihwJnER4/umDmTBeozIUwOWz8PnKFAezlDf4a5XGndf/QGML9B3mZ/Thwk5N4rBCfDt/C868i0umDeSYE3VVKuTzp9GKvVi/Jsfk414mk+1HsMJDTR+d2lBf3G4Pi374BdNyMP6gCl6YfTi9+4oYa5FOpnDoFsGwsydyLYNs6UUwc3iFiVqU/ZrEyjN4PX4K+Swl21QpOd0dJi1njKBfPU9FM0V3Zwt+n1ftVSWZpEoTHVIUJa56W5Xy5ZJduBwlXJICEa6sLsWbBrqUreZztO1sxO10UhGtJZMSVItgBKQbQGL0MiCSxF0Py1vet4bh/j/npkY6nSJSFlUisOCbJG4uv7v8LJfHq9yr6WRSFT61N+2grEwwC13qTOZzByllId1l4vOFIajjC3uxyZMyhQsqCY0Shl4iFTcpZKG9uQWP30kwEsZleMilsnR2p9Q+RJ6TEXvtiW1oOAMiaErxk5TeltQ6YvgDMtFSkfdcqpNMJkYoJPxhG7dXBklOMtmYws4IDsATDKthvaNQIp2S78etnMTZtHwetxKIRdR2lKTMWMcpJU+Gl1JeimALir8qPH+FMROsiDhS5RtyOtTzK0KtGICUSi07HylmlKmqJKycLnKpVA+3V9Z/X0CZD8SMKqkVtc8Vh6q4dgUjURRBvufcqTlFIBXHbU9fiLxHJEkh+wYpDpVEhe3o2RPIe066SOQ9IkNoNbiUgjFbyL3SdyCKrY3DM26XzrRLevlPXYFdN/x/6uve9WH/dwW2/DXLDvv9YpbAdvrIWBrhgFfxaLKFgpo05jJZqqp70dLaSk5cPaDchbq4PYTLJC23JYknucmacYoFOSw7CZVL7LWoGhqlfVyiMDKRDQb9qk2xJLEdAf53i3ArmAEpGvCo/xWukcQA/SJI5goEBEwuUbl8hs6OJtUWK4uWMJTKy6OKbyrRHtm4SNeFNFJ3dXSREveAdx8unvoLDc1SNlFO/94lbp8xFrfP5rbrf+GCqy7irVlvM+/bg6ioylG/7Q+qa6tJqalqhGOP/YEd9U6eePIU6vpuY/Q++7Fh81Zm3P4dP63uJIfBJWdM4NGH+2Lb7XjDdTz7UBOPPbWafYZpzJt/KEVfBn/Qh9Mq0bAjzSXnb+SXtduoLavg6yVTqIrkmHV/Kz8v2cbdT4ymosbBAzdvYdWKOK+9dyl3TJvJ9LuPZMLxDu6dvoa5H/7DK6+cxOEnmugy2dU0OjulbV1ahXX8PtkkCpvUQTaVVPEfp0sEFBskfm87yHR3kM+YRMorlVvtnz8CHHbEBzKb5pTjqrjznnHYdJKSw4YzzJIP48x5tYshw1P/j73z/pOkLrf/qVzVuacn72wmLFmCJAUEREERJCcDAioGQDBhuOL9GsD8QiWoKHBFVBAkKUmBJYOAAsuSNu/MTuzcXV25vq/zNP4V7N4fvBh2erqrqz7Pec55H1xx/Wn44tmP4qHnNuK88wbwjcveh/xoA73aa4gjHU6mAt3KAJr3FnOXTjLGUi0gbAOWiqTblAFFNzLifOAhT88atLDKIQa2haDeFOi/ni0hTQjvnxNHZOil2DaV4pTjV2OqWUYWLh5+/GSsWOlDt7qoL8whVyTAv4h2vYWfXVHDtT/fjHPOW4wLv9q/LitDZUxvm0YxvwwXfOZOrL6viOGxLu597FhURprodZowTQr0FA8oV6mIfQomLXzmkr9gvjUIC0PYfzcTV19/IHbZu4igOSsFLmxF7/k91BccfOYjz+Gpl1r4weUn4IMnKSgXVVTnXfz6RxvwzNMNtF0VG7ZU8Z737Iz//fE+mF7Xwjc+/Rg+c+m+OPgDC8jkgEqlIs3EfD2NdgMFeyXuubmGq356C25bfQisLFm2LH8Zx5P3T+LDJzyEn/3kFBxweBujYxwqdFjWSsxMTiKNFuGvN/m44eoX8dP/2wUHvLcpkWEOLfxdTcuGYmWR9DriXtENA2Y+J7FKWesTOkVXXazip1//KS744rdw4GFX4qU3JlA2crj1hsOwZIcOFu+oo9NQ8PLzRZz16esxVVdx+gfG8avrDkAunwIOhVEPUTNGu53gmxdvxIP39vC5L+0sQ5hh1hFrdCXp2PCahSu+uwb3/GML9txrB1z9672w084NGHYRvbkGHn7Uw6kfeQyKksM5H98b5507hg1bn8BQaRlK+Qnc97cWvn7FfdCcLv7non1x/tmLYBSb4pq5/84mzrvgAWT1ZTjmgwa+etne0NIIjWoXs5OLcPl3n8NTG7Zgz0Vd3H//KUjSWQwvWoQbr38J/++bVSSJj9vvPACVbILl71iE6pyBz5z2JB58rorddp5As7EWN918IvZ6hwqPwl+e3wEHk5scHHrAzTDTERx/WhFfumxnGWIa1QTji8p46D4bX7n4z2hG6/Dow1/C8p2aCHvbYNsDgMPytmlhqNl04ESucFfp7M6WihJfNFhap2UBrYd6NUKt2sHXLnkND61OMLZ4DH/647uQyW3G+EgejXoNSB3UZhbhxLMexYaZGi742D645Os6oqCOgcoYnl7dwGfPfA09ZSu+/ZP34l2HshBCQaQUARTwxosNzEx1cOh7xuHkX8bomAOvacAPHZx55o1Y++KeOObYYXz160sxNlaFrmVgGwX0uhou/doGXH/7s1Axh9v4Xu3poVAYhOXowkFbuwZ49wevQ6rk8eNvn4wTTtkFmzZUUSlnUSqz1GUWv/zZ7fjOdy5BnP4LmVwdpcoAkKgIGa/OOAhbHRjFAfBmw2cYn1lceIVtDnU0nzgyOBFnE0W+uPjrzRKu+kUH197wKDKmgqt/8S4cvK+CXkdBbshAfauNiz63AY+vfxS7TJRw798+h8GxGbS7XUThbjj7rAfxxL/mcNppBXznij0RdTxx0l5zzTZc/vO7AWUVs4Y4Yr8h3HbXEajXnobuVBCrEzj3xGex+t91XP6dU7F8p9eQy1nouhEG8qP49iVP4am1G7FqPMTZ5y7Hx87dHdkKxR0NsR+LoMx4qddq9J+JhaIsGSnI9Lig5GBPNADvx36ERi3ACy8M4MRT75Bh8qMn7IlPXVjB8BITnzz7FfxzdQ0lI8b3vrcfjj9RRWmojKDXgOe1kXNy4myPYhOvvFrDj78zhZsefB4nvO8I7LrLAI444kg8cP9q1KcsNBbmMTP3OhaNavju5UdgbMk2WHYkAjdFDMXOS7s2MQ4UfRmH9f0IhZIlwjej/1zssrm9PDIkrqKpGQ0HHngL5si8hoE/XP0x7H9IFXEQoT6rIEhsvO/YvwGmg51X9vB/N7wbixZryEQVdPUWXnvRxdEf/geiwMSvfnAejv1oS8q/5iZZGJbDK68M4OTT/4ieNoBM0sH9d5yDlbs/hYHirujFVUxvGhfWcrtTlEb6xYuXYWxoAC+/9AbJqZie3oSh3ChWLIvwu7+8B3bxZSDOIVV8ET5kqcxrkXiAgCiKEL1eB9liHu1OB7aVgZIwChwg8R2o5i449OCrsHWyiD12GcFPfnEUhkdNNNwXsWxcw9r/dLD6wRyuunotdt+lhP+7c3/kiyxxmZMlJZfhbtfCs4/r+Mg5f0cc54F0GB46UFFFXh2VwtIYk7jwyzvhYx8to+D4KE0sgdubRruxAD0chGEn+NvdFXzqgmvRSWPkdAP/vPuL2P+dHUDx0fNbsPI2VPJMAwPb5kJccO4GPPJUC/vttw1XXXMS8rkFSR7NtVQ0Ny/BaWf8Edu8Fo7cJ4c/33Y2DGcSpmYi8HbAoYdch5nJRTjutEEcfCiw+24sytPwn5c24Xe/fBUbXrCxdKSI3956JIZWbISTYWqkhTT2JMrO5zFd0GRkki2pkztJJBU5vI6Jdq0O3+2iwgWZ30YSByDKlI8606hgzZoFfPrcv+H1SQr+wOVffx9O+mgZA2UaBjxU5zuyhLLMClQliyB2ce1Vz+PG327C2i0tOBiFKWWdbTS8Fg7be1co6kZc/sMPYWBkG0bKgyIO9fwQ2SxZkXxuxyL+Es/DiDudquTu0i2Z+AlUK4O/31HFF85+EyefPoFzLs5j8ZJl+ORpt+DNfy9DK1qL7/z4QBx19CCeevI/+N21WxCFPv5071lIFDr9UqTMiCd8/TEGV+yE1ub1aPd0rH7cwznnX0fvIIrGCJ565hLY2ksYHV8M3XLhtbtS8KUZGWGH16aW4eIL/4zHn3PhIQcDI0gxiRg+zvrg7rjiVzvBdNw+hSFKUdvWQWlkEerzBZx64m/wnzX83w2TtIyDdt4dr29+Gkd9OI+LvvQ+KX5MoiqymZKgEDQ9wuTUepSLORhmFnp2UJzt7BeYmZmR4lD2C2RyZXEbBm4/xm3leI4i75gFWCq6naagVFjmRLc8VCJGYihEyBg2IvpBWB6lJOh1WyLasrzK7XrwPU9EzunpbWKEcLtUJg0EXoBSJUecN4ZGx7AwOyOiKs9ulmOKUKophrgaa9PTskglboqfsyiyxADEERoLC/34vMW5yoWhAqXBAQ5KaC7MwaagSFm8B7SqHnTVRqwFGF2xBM3GNLpuUxAEOXJU0xCthTY6tVB6M2gcyeZzWPv6G1JWbFGQDhXssHwFQqLhhvOI6JhutuRsQUMtZ4pO10MuX0YctJAqITyPJg0NhcFxVLdRoC7IMkWer4oiwqjbqEnhJ8+YpCC53Rbyg0PwWmSuOqjOU+DvpxPyhYII13amJPf6zZvXw87osAwbtmWh1W73xW3PRV6wZxqyuZx8nnxu8PPkNZnJltATZ3NO3j9Oi5xjTasAVQ8QBiwYs6FENAbFcIM2suUlwi/vly9TVKUgqgr+TtHIUxWFFanHfgDyXjVhsOpOQZis/T8R4l4DGrF4mQLC6mz/EUvUzejp23Wm7dLL2+od2H7Bv60+7u2/7H/fga1rr07dTgt5Jw/LKcGV9nU+pEnsZtRORzFXQXWhKm4XbtGpwpKn51gWMraDVpslDSkGyiW4ridbYx522h0XluPAdGz518T3JJbDhzGjMLIdTij4kTGaoscyAf5fGsP3XPheD9lsRqDlYcSDJWDqfRetDHN82oGDFjfEupSz0AGr2QESOqHUPFQzgt8q4FuXvIk/37MWdTfCNy4+HBOL12P/A96J977nDrRCE3sutnD3Pw9DppgCSQs9X4GqWJicNLH3QddjQNsLl31nMU44aUDaJPOVZXjx+RZOP/2vqEU9LB3q4MmHLkR5zIMXOTj1mL/hyRfnse8ueVx37VEYmMii6W7AcKmCjesm8ehjE7jkf/4EU8vjllvPwjv3MXDh6WvxxFMv4+e/PgqlkQU89c8cfvnLF/HZzx2N+257ABd8awjvPnwnfOerz+Chu0NcfvXB2PvQeSzecRkSj+8toFpZiRxywCaDqNdpwDITYkyRuB4MAvY5qPFpzxMZCxvCthQSzW0bwymnPYzJ9R1cd93HsMc7XORKARJNQXWbhW9+5mE89XyKb35rHxxyYg7v3+smBMZO+MMfj8D+B8ewii0RFOHy4GFBURMoSgZ+3IVG9h+ZnZGP0GO5hQHNzkvxFlION9z66oiVGDpidNs1GbjEpaNbfYQEDy9hgghN6GkJG16zceBBf0QrMbA4U8LDzxyNiaWzUNgajRwvFtlQJ76Fr136PK7+9QYcc9ge+MU1h8HrvonKsIdcQcfM5gweeyTFF77wEHZcbOM3Nx+EkSVtZEssAhFcl1xndG/yYP3Pvzdx/Md+A13bG2qcwdGHDOPHv9wbGXsbCgUNtllG4LcR0xHmj+Ajx63GU2vquOCC/fCJTy1CNtNCIZfi349HuOJHL+HhJzsy5CWo4Q+3HIdVy5bitPfegrGlw7j0isXYcVcLmXy37w7IDWFhysCTD23GYw9MI2uO4tIfV2DnWYYQCFeqXVuJQ/e9B2HSxecvei+OOlbDokW6NCS7nSKu/P4buO/v69H2N+OxZ7+M8R0X+kIM+YURcRw6PGFXOuIcZvyLRSq6aUlMTVcUaate99pjKJrLEKTL8YVLH8Y//plBxgrw2Y8P4uvfOQy9ZCO8eoAn/zGA8y76OzppgJ0W6fjHIydhZLyHoEMMiA8ttrBxSwYfP/NhvPJGFb+56hQcfHCA4SUBkoCssQFs3dTEdb95E1f9dgNymQx+dfV78YEPkIE5Bx0ZBLqFi760Gjf/vomCtgR771zAmeePIJ9T8dTDHq6/+T7Mh00oeg9333QuDjmgLq32aTSBTsvCZy76J555qozBvI3f3HgMxseAR/7xIn7zs03wgxKmwn/h+mtPwRHvocPHRKDqqC0sxcH73oxCPoerr9kd++2nQrUiBCnwxIMFfOGi1Wh0LYyUgNv+ehJ2eUcDqcUo3QKiIIf5yd1wzPuuwNRCBx856WQRTkeGC1jzfJsGUtx1z1o42Rhnn7sTPvrJAvIFH7FfFWGVXFY9o0DTTXj1OgwjRaxasLJ0PvWETWbYdF4lUO0EXkuFrhq4/SYLX/zKI/BUA5devANOOXMM+XxPhky3p+PFZ3s489wn0ItUXHrh/rjkmzos3Ud1roeB8oE4/7S7URlfilp7Ct2OiZmZOsyyimdeeANIy0iDGEOVOu75+xcwvmge2VyCxC/iL7ewVf0xHHSAjut/fxSUZC1qVReVRUX4rRxuu1PBRV+/Qwohfv69o3DymRT+VKhsYu5GqC4M4vgT/4I3p7pYPrEKxYKD/7z8IrJmFk66GKMjNqa2bUalWMNd952P8SWzMOxYnMW8HzB6yJ0Si5rYTsxhjO3CpkanpAW85fzVshlEbhuaxcVTF643jJNPvBdPvziDrO7g1j+chr1WdYFsCyGLWxopzjjjPjyx7lVMlFQ8/uAPkCmtEzbbzNwYTj/9b5jcYuOzF+6I8z5exnCBJX1trH3TxnFnfQ+d5jGwVR3nnZvFly5ZBofcU6uGa65s4o/XxdjcnsGqJfsgjLZh87YF6HBQKXTRbmWx655F/O+39sZee87DyrQRpgFUowCDLnvhj/cbrDlwUrTki+IwTzGS0XI2USddTxacUdjF5PQYTv7wY9i6JcaBe+i46rfHwMjXce65q/HEk9uwYtEwbrjpUOy1B+/FXcR6CWqcIPR7wmH26Cbr2fjDdT4u+9FqRIqOjGajF7tIlR4yyRgmysS6aCjmG/j8heM48bQcTJvuuxCKHqHTZIw6I+4ilgzpdl4QLGSQ0+XF5ACFFZaJuO06LNvE1kkbZ53xNNa+7mLHkTK+/9NVeMd+I+h2tkLxyLq1cMbHHsGb022sqORx191HYmy5D61TQJBpYmHSwQnHP4XJuTq+fP678NmvVWQx7HcWEEVtJPoEzjrlWTz9Yh0DZgdX/uJwHHN8VliMvKi2bjJwwomrBQugaGXB3MRoI4YHLY2RsbIIfBN7jmZx9yMfRq70Mky9ggS+XN9B0IWVy8PrBLDNnAhfWqaPSZKCUDorabNSuThL4QUd3HV7Fp87/yGY6TByhQWEnUGkmXmceey7BQfx8po38e6DT8Jrb96Hb/xgFUYWEb/UBjS6rLiASdGqR9j25g743IV3Yc36JnxkoSklxNiIkbyKI9+9Cy7/+X7IZJ9HRh+BYg6g5U8i76jwGwZ6fhvPPb0UZ5z9EzTCNo468ABc/v2DsOvudKDFiI1QznSOVoKGnhQF/s8Xp3D33dP4xPkjOPfTS5DJErk0BCU7jN68i1v/ML+etmEAACAASURBVIVfXfcsLvncUTj2NAV2rg01zaETaLjnnhgXX/C4XGd0vdF5nsknaHd9OGmEH3/zy7jx6r/goKNUfOvHh0IzO1BUPrcUxG4Cw1b6QpqTg5UtwHcDuR9IzDlOhV+KwOuntYKWIATIlmw352CoQ2g3C/ji5/+Bh/81KSzQP950FhbtMINCJiNijG4MIvJbaHQbKA7lYaRL4DW2YmqjjWeecHHPvU/h0f80ZEGzckkZl//w/Vi0dBI5ZwCWwZJMxotZ0BlBZTrMJ0qlCpOvi84DTYOhWWjXa8g6xAFEyGRHsWXTFtx3axfjiywcfmwe07UFLB5ehecem0NqxVi8UwzeBgrZDCY35DA8vAjZRWsR9lQYOlmtAVSe95EVTrIWh/ACG/MNB9/+9j/w5mvTyFoafvqLI7HrDkxEcWHeRbvTkLOCVZhA6DIBFWLT6wbuv3cdnnw8xrbpKRxyeAV77F7BrnsUsXIPHVZmCVItQhS0kfjEgtWgq4vQaUd47fUuHrjzDSxeNIh99y5jxY4OjDzZlV1xXaZxXZIALF5Ngo7cE4gpIo841XKSiONBV2LjUYSUi0U6amN2Pnj94lO6DS0bsefK9UMnMc/AtYV5OJkisvmKOEYjvyvOVfK3mXRot2uy8MgV8mjWWChqCTuV2htj5pbNYsQMFmYaGJ9YjOrCpLhC+ZmVygOIfFdwXZmsDcOxUJutYmBoRO67NIiwKI1FR3xecZlkWLb8XIp3THbQxU9RdnbLJimCqs5NY9HixQhjzj02op6CdqMl5wAry8RCiEThwjBBPj8oDks9NeAuxAhcOmNV9IIAxQqvvUTO2Ipuw2u24VSySMwQLp+T/J50GgiYIrBMmFk6pskprco1n2iOlF1x+ZXNEjPlyv2brnhBSLHHQBZ7xCl4iEk2zZhw24zH2zLbCWdajdFuVqES9xInaDZcTEysQErHORNuHEcpZsahFE8Se0QsFZMomXxBfiaXoYaSwLDIyaXTl2k4/kR+fRRxLMcpZwOm9IjO4r1HFWY5cTacc4hbCFmaq2voNNsoDo0JC5ycY6SeuG/JYGVyi5OIbhegEVGmGILbYcmXaTM9xt+bgjRTT1ym6NDsw7frTNull7fVO7D9gn9bfdzbf9n/vgPbXvlZ6uSy4iTdsnUG5coIhgZH0W510Ol2MDg4Ji7DZrsrbZd0VMlBFCpGhhejUW8h4kCnM6pBUjkLqmwRTMmZ5EGi2aqhWCjCKY3Iho9/+MAnm4jbYDZHk3nEQg6CxrP5Ehp1V5yvOSsSzl6ztSCD4vj4Ehi6janNbyKfzSBDNhS3u8155EplZMtstoykOIlCE9t1O14JF3/+Adz1wJQMeRefewwuufidaNUUHH3s1Wi1yzj6kCH8/LoDMTjKZuit4g7U7RLu++sITv/kHcjpNfzwB4fglDMWI/JnxN2XYgKr9vglOnEWRtLGC09+HsNDVRjFAr779afx298sYGDCw7+evxBqvBmN6iyKBQueW8ajz63HGR+9GVl9CJd+6Vwc84EyPnHcQ2jVY/zo2sOw/6EBbr52K667ciNgaPjAh3fAe47v4p0HrMIvf/gkbvpNA2eeswgXXzokYh5dRkau2D+AqoZA7h1Juvcj7IyFMh6cMqfOodGNJGbPIhBC9nnwYnT7/E89hOt+/yBy+jKsWrEjFo0X0G25mN3mY+PcDJbkl+CvDx6G6bk5nHzsM/CQx27L6rj9b6egODQtm206K7yejVw+D3h1uCwgyTpQsxTqyUTiP5PjydeiIOXpVLeheGzljaAVyDQy+kB6NiTzvU7JkWTCnuxeF81OgkcftfCJTzyFVjqFldYS3P7gu7F0VQO53AQUeIh8DYpeQ5TsgMP3vQHzW5fj0CMGcPlPDkChsEXcxY1OA667DOtfy+O8sx5C0e7ghr/uht33zovLl6VssrmGhsAjqiLEc0+bOOr0K6DqbLReji+cvxsu++ZyGZigN8SB5nspnHwZC7NtfOasF/DEcy38z2VH4tSPVgBlPRwrj41vdPHq2go+/dlfoYfFqDgq/nb/yRgZAL762Sfxz0ebGBwKceXv3o/lO7jIZjUszFZhBu/AT7/1OEYmDCld+J+r9kAcvi7Ms34/zW748kVP4U+3rxdVmCVVp5zyDthqgF9f9RxWP74AN63i4vP3xgVf2hFDK623olRkQrUkppWv0PXYgFkYERcVh4fQZ9GRI0ywXmOblAzY5Ay7E/jwB+7Euo0q5r0t+O1PjsSHT1yJemMSlSETrr8Ep37ofqx9hYLIHO6692QsWvoaxkYGEQcO4jRFnFZw5IF/xtoNKj5x5hJ87uIhrNiRAgAbXkfx8r+n8OjDOr75/x6Co+j47e9PwEHviZFzGH2OEPY4/CzDpz75W9z5yFrklYOgZ3QUiybitIXZabrHOjjs0GW46f+OQyFLZmFNljxRWMS2aQPHnXA9FmoFFJ1RDJYWo9vrotacR6hW8YvvH4v3H2cgk52EpVfQ7LjotJbjUx95BNNbm7h39bkYGH4TJnOpuo8otvDL723BHbdsxQ4rB/Htn+2NsRULMLNFeC0XzXqKa366DX/9s4dN7VlhzMbowgvrsJUBmImCQm4WN9z4cey8yxwMawqdZge5Yhm6mUVudATu/AwcmwNAIMUO/G51Oy2YjoFOhyU0OvQkgt/zkSsMA0oRX/nsi7jz9ia66hr8/e4voe09j7333wPN2hZYHLaaZXz2nH/jqTUv4MbfnYs9D5rF2HgB7ZoCr2viV1c+hz9ev4BmXERXaUJJHXDESJQ2EsxBS8excrCMB1efjPHRCGrawdT0FvzyRzXccGMTO+9SxfU3H4vxioZN619EZbAELZPF+o1dfOPCNdj4moZb7z4WO+9dl2cDyyZ0S0etMYifXP46rv31GnjoIWbhSMrGZKPfBI0QBkrYaSTCn247DStWzsDOpP2yNTqwDQuh24Fm6WjW6hJ3HxiZYLsiUq8ri74+LsCUxESr2US+NIo3Nyo49cMPYONcA5VMHrfdeTz22q2AKKzBzuSxcfM6/PF3U/jh1X/G58/5BL74td1gKgmcrI6t2xZw1Q9mcdstr+NDp1Tw3R98AGE8i0LJwMKsgvVr8vjsOTcgZy7HcWeo+PyX3yER00bXw+nHP4TX3jTgKgEMfQRB1ISfzkIBy23mUXFK+P2vPov9D2VkfAvy2THoOl2pXT5dpeiIeyg2LHN4VXUWzrH9OJHYr5Q8Eofeacp/h4KO194J7z/w1zD1Ei674v048LCMID8euH0DHnnoJXzwxHfhfSesROLNwsorSHuzcFMbmQwZkCzAiaRY8OnVLr7w1Qewfoqv1ZDBVfA/4I5GQxi2kEWMKy57F8755M4wOdSbPhKFpS05eO2OfKYOXbbyMllSRXGYziEKTCYUqezWEHkuen4BX/ncoxiu7IETz1yFythGFAqKPP8Z7bT0ITzxzzZeeHYG5aEAZ396X1h5pl6WAEYd7ZkyLjnnSUxPV/GTXx+FRSs68LxAEjgZtsirZaz51xQe+KuLrr8BF3/9vehFr6BcycDIDWFuQ4LL//dp3H7HK/BiBYVBLom78Do5hEoLWjSArFbEO/ZOcf3NpyNfnIVVyCD12hJHZWyUzwyJnfJZzCWxaQrTms9SSuJEfgQ9H11ikFQN+fwqbF3r4IPHfhdTC3kEKFFegQMVKyYM/O/3DsGLT03hqdUbcOMDJ8AecJHEbK+PkRBxQtahkUHQSmWx9NpLER64500MlEYwsczEXgdmsGhZBqbpQTfpovXQqM3LstN2StK8Hfoq4t4I7rv7Faz+50v49vfPR2z9G6NjI4DJKC0jxLFgKFJiHnoRqluyqM/rWLyDCmS3IUP0Qbdf9EO3oe+b6LghWq0qli0bkTZ0leiKKEV9zsRLT6u46XfP4y8P/7svHCkxKqUSvv+9U/CuA8dx1EHn4/c3/xBL93gJo8MTSJMcUrUhxUU8O7BErdrqYmh8Z6ShgiRsQEEHk+s3w7FtDC0akRiytJUTjKhb8Ls9KXTtNHowtRJmZ9vUulEa6aAyXEYSRPIc5pnWZo8A+ZfkjhO/MzaMXrspYrtl5FHtWtIgXyxaKJUNcc4ZBgs+TSgxBaeGICF4ZhoeH5Uzr2YbSFmGV20SEynpLZ1N8q0GNMvol7z6jGzH0HkGTwIpSON7T1cly5ZYKqhoNvR8GUqQCNPSthmrTmDKa46gJgr8rgerVJa4fdsNkckOwG374vLLOApsIxHnX5bt6jZj4RT+W0hTC2G3h1p1AcVSGUjttyLw/fdchgem2sgnZTxJ1xC7PSmIzVYGEcpcoImZwlB5HkikHIqCGLEfPL9yUQg9Qa85D91Q0Kzyfqig0/EwunwPKYGj6MWiL5ZxRglfcxkhZxKbSI4FOeeQn06mKdm1/Gcmorr1ntyb6MJut6sw7Dx0wWTFmJqaxuAIE1jEQqUi4rlkd5oODE3D/PQMavUGxpfvDJvf24CFYAQusDSJqAIDOnmvKbsjyEftoZDPs45OZivONyzOKlXG5TOSP/z8khBpGIpgyMRQj+ktItnsFBvfXIvx8QmEcQGOM4ZOjWYDD832AsrDI/KdifhkTiIEnRjFioHafA1D5R0xs25O+NB6wcHwsmFEvQXoVgHdWg+Ok5VFbOxVoXAxy9sskw6CRugnC3jvpQmCS6dUVxB3KDA7kizMDxRkIUR0kG6owlmlgF0qDorYyPQTnztMs1HIRRCJ0N1c2IZSkSgBFkYp/e9gGqNanZcC3la9jaGJAaReFR3XRy47Bl9MGJwHQjE+UJR12y0Uy8OIAh0Rl3H8DqcU0IkdoBvV6fNzpeisJ6kBFiGLuSPh/TeFbjJZpwsahP+91Gv15yc7i26zi9zgEGKvB81kmieFRqNRh7zZPsqBAqs8awUlEAqPPwkc6MX9t+tM26WXt9U7sP2Cf1t93Nt/2f++AzOvX52yHZ0Ro0y2KEMQt7ydjouBYgVdr4cg8mUzTeceYeg6HZAJy3w4y6solcrCewrDAO1u33FCwbVCyDgSDI9UpNXRcYrSqp7N5lBdWJBtnpO1BT7OQwQZpHzwNptED0wgCmK069vkEEXXEXOvbJZXFENKggiL77Y9dCiOdduYWLYM1YUOysURNBqzsI0MvDDATDXEvffUcdkP74WBIfzyR59GLvsiRgd2w7f/5wWs36Th4x+p4OJvroSa0L25ACXNo9bycfsfdfzwZ69i+WIDP/3phzCyaBK5HJAvOKjXTVzx3Xn8+i8PIg8Dd912Kt71/kF0W3V8/2sv4MYb1yFSm/j7Pz6FpUvmkc9kMDm5FRPjO+Dl1z2ceuIDaNRzGBsI8Ps/nYqbrnse9985heNOWolPf3kJLCzF/7vkUfzr6UnssI+O7175TjQb87j519O47ZYWrrzqSHzgVJa78LAWygExSmKJ0/Dg6Pn94gNGIvvbb7pDmW1SJfrKgygP7EpK5lEHjVoVaTSMK779BO65ZwELri3OTw62jskD/hv4/LlH4pOf3wlz0ymOfu9vEWpj2GvHLu544DxomTnUp+cwND6G0LdB2GjYrUnTqlIsoFetypAYxfRIcQghh6k/ONKFRHYRXXWKqQrD17Gyspk2dU3YbnQ8q2YWsRshRgYPPtDAmR+5E120sd/icfzp7vdj0TIGkxykWguxZ6LW2op8djm+/7W1+NUNq3H8h1bikq+8E6VSiowxgtJYBfVqFddd+yyu+0mIUs7Hzffvg9FxHsptcWjTnd1zPRRKg/B7PTz/pIOPfPxGzHhTiKMhfPSkffCd770T5RIF6poULIGsYkLwgwRP3DuOT579B3z41CLO+MQSjI7zoFnEzOw2JMEOOOlDN2KmnkGh9BLu+tsXsGSigPn5Fk479lFMT5q44KKjEQQL2Lq5ht33GsFzTz+HyXWzuPQb5+PVlxs49ysKYDD6OAq/PQVoRax5JcSjj3Rw/12TWPuyCx1Z6OoC8sM2RicsvOeo5TjplD2xbBlQbW3F8NiIMMU0x0JKsSnhcMKDak/EVF4zPFizXI4HR4ozZFzFag+N6hiO2v8GzDZSvOfgnfDDnx+AYilEYYADZw9Qx/H9y1bjml88geUrC7jrb5+DmXkdpm7CyY4iFSethy+evwZ/vWsaX/vSe/HpC8fQ662Hk3WgpTa6YRtzs8M49r1XIvJSPPzsVzG8aBIZkxE2um3omAPqjRIefGAj/vKX5/Hyq+sxX28go6pYuiyPU089DCeefBBGRxvCZ/XdBWGTKnEGQTyANa94+Ottz+C5J7Zg/dZ5aE6CnVYO4spffhWjY68jcFsYLJbEzaY6PiY3DuCcM26D79dx4y1nIlNYj0plBdyOKw3nzeoQrr/mEey6+woc8r4iVHsBluFAVykuWDj84EvRbuyC2EykWd1XXEReD37QxKLxFF+59EM4+n3LkC++FU1U2vJ9pXOaix1dpzDAcoYsOm1Pmmi73R5sFinEKXIDFRlcyHhjNDeKe1j7nzKu+vmDOOnMg/Hud++EbLGDOKGruyXN6726jicfoyClYGAkwL4HDKPT2yr3eHL/pja38fwzKV58eQH3PvgEpmZDWNYAmg1gdKyA+oKPPXYo4te/PxjFQgPFPGN7Nl75j4aLL7oZ53z6vfjgcROoFENU59egPDACxSqj3QmwZV0er744h/3fpWFihSVuKt/rQlEitLs2nn0mwQ2/fRaHHX4YHnroBTz97zWy6PCSDnZauhztRhWrdtZxzbVno5ivolDISGycTqD+nwRmPitiFbm0dKq6dBuxITFlM3QIi+2+HBwVFVFALl4Fd966Hus2T+GII96FXXZnbLaPCIljVdyWWzbouOjz38KXv/oF7P1OluVoMAw66drY/HoJ8zMadt/Xwchiah9dYdAxfqwpOUxt5XXdw177jEgLvWMNYmpSxTU/ncHm6Sp6foCjP7Qvnnv+Kbz+6joMlku49GvnYtmKCJVCDD9ZB6eYolcP5LpiSzKXEWTisdGIriKTzFUWgDCtkOPzgMy6vkuZzk/+rvxuNxts0K6I0KdbdZQGFBEC+D6wyNFnSiVDUkIPD91/H3ZbtRvGVq1EyGKs1CGYB5qhIOyOwm8twauvTKHVCDC5bUYSJy+//CpW7LgSYys1ZIwsjjiCjL+NsKyyvC90+StpRspGuFijQNJpt5DLZ2HTKcVFqZLC8+kaYmN2LA7PhWoP2VxZNJ56cxoD5SLCniK4GMNibJgtzYNw2zHipIkYTeTtZfD9EAuNF7F4YgX8zhLoToAEm8SdRE4thVyKZa2mJ6+Lsf5CkYxbpm46krRRwdQNn18adGMC07MNKDrffy59hnDHrc9g5bI9sHTxCPKleWSKm9HzptBpdzE0vHPf6ZYq/TSHpDLIwk0Rum0YliHIAy4oWaamOxn4YR2mUUbYYbqAguUobrjhSTzx+BbssmoFVu2wFLvsOIAlO0yjMRdjZGQ5tGxdyr/MYhYp3cVU1aUVVLQ4KFYqbFKkJRg6E0Js1O4XvlGQ6nUWBF3IODTlca8nECZYpiqRZgpbhUJRHGSRl8DOZqGwHE7h6S9F1GkjjCyY3J8a3GWwoMtGtdZ3reVLhpTdULQIQx25HO+VKoLeFvTcLnquKvxYg6KVzyRSCWufYyQ5xexkBxMTAyhXfL4yxBE/Iwdqpg2f/GCN3/0uVJ2ORgvIWGhUmyhUlkKJiUohr7Ql5yERMUUwIiP5rXuGwkKaVBYwPH/OTs0QEy9ij23ZwvXM53Jo1OrIF/JShsX3ga5ax2F5EZ3jHkwj0xeiGR2WmDGfWRRAGSU24HW6aPUS+TtLlfJbSSze4w0Ebleu1WJ5CKkIdgoCliHZFlKD0XPegx2otomUi1GvA9vQoPbhkOIUlMK3lHxQMr98WPzPdUjJDz9sRsGFr66b6LU6sEuDUjBLVKVq59BrTTO4Io7RJGV6h0tSkys1WX7x+k+iPuKyj/VQ5VkmJmvb6iNW+MrTtC98mjasDNNVJLm/9YdLdq+DNHLlsyDChG5HCnt07aZRVhAdqc4rk2V5mgiPQc8VkY3uynaj3XdH8h6hkUU+isTje51AzWeQsvmdTE3eA+N+SSrvN/XZKsojg3AbU8KnduwKAi9C2A3ksy2Uc8iXcwjiGF3XxcDAENqNpojxbLzn8o6YGc5FcdeVBcmm19ehlC+gOFhEQHcj33Mm9VRytquokJvb4+zjI1fk/Y0Fiw41PhFlpcM1idGoLSCfz0tqiMuiXMaE71aFM2o5Q2g0UlTyg1j3yssolGwMjIyil/pwKjk0pqdRzA7AC7tQUwWdho9ipiLX8JvrNsDO2BgZteD5MbI5LpGAdrcuBWVRkmJoaBFUg+XEdI7yS5LIeaLnR0hTH57XRNbKIZMvyzVqc55zPRE0+V5o4rZW4Tc70LRYlgp8A1gil8nmJT1CRJz0PHDBwPN2wAWnJbMgv/N9QZeYoo0wzEQ+L9upwO25JCXAYVEvkXMsqKIgTza7noNuMPnWkp4J3ldTLpV0A27ThSv3VR2hXxcnrmVkoNp5BF2aPjIIPA8eF6ytNkaHh2URyWWSmXH6HNyQTOxU2KpB4MIy+P+z/yMQ5qsgzeMWQr8NI8uiYAeadfB2nWm79PK2ege2X/Bvq497+y/733dgy8tXp3wIUuzkobnOwy4HG9D1SM4QWVssJOIgqMHSLViOhs1Tm8Tdk88VRWD1uyFswt9NHrq4PaSrIifFE4z3S2DHdARCbjBKIUVFGhRC0UNfRFlGK1haUW+0pNCBsWQeOHkIpZuVG0keyrixz2YVKdGhE4APU275uRntuqG8hsLQIOIWXRV0eXjw3HHsvc+5GB9/B8792AE48cRxGIVhfPeSO/DiK1Wc96kDcfrHVwiXsFmbgqoW4JQGcMOvXsWtt/0bB79zF3zmwncjjNdjZGKRuE/ZGn7ZV5/E9X94GDut3Am33nI+Rhe10O51MfvGCM7/5F0wHB9/uutk5IrzQJhHTAB63BEu4R9+N4f//fY1+OQnj8MlX90fG9cvYN0aDQcfsjMqE5sRdG2seb4phVymlWB0WRuW7WBmk4VvfvnP+Nin9sbhx4zL5jTkIYPcWeIaxADDduA8wrB/cJRIId/jmEO1J3FRxlPYOkxRnAcT4eB6Hpo1C63WDvj+9/+INoX1RMWqnXbESScNYNUqDY6loVm18dwLM7jj3kfx6bM/jMVLa7BsspEKQEQXQAGJHSBs1PtlZi7dybqUMAhLT1rMyUvSZZNv5gtAEKPbaMPKWnLwIoeXbhH5fHlI0+lEZrnEKHxG05Xl+MWVL+D+fzyJT3zkKBx9fB6mpcDmkKDNIY6z6LW7UJFFbUbDa6/NYJ93rkKxEgFaB2GnJ9vpjudC14fxxIM97LjDEpTHX5aoscrhMPLRqlelaVYO+kqAyc0Gnns6xo0334j3v+9DOPTwZVi1awaWEUA3fSixJmIEy1O8KMLa503c9ZeX8KnPH4LRCbqQUoH9F0YGEPdcbH0zi0ce3YDD37cCQ+UQcexDd3pYmF6CL3zqBhSd3fDko7PCvmLkd9edx/DFrxyKZ555FE8+NIWf/O5g2IUWwkDHAB0mQQvFoQEkaQbdegFb34hx/W9uwwdOOAR77rcYWqYhHNpMvgiIuzsSVh0ZZJrFoSiSwb4vrHaQccgL4+GasSkyK1NxoouwmnD4M/HqswHWrdmGpctVrNyzhEymhCSqIY4CGGYJrZaNpx/bhv0P3AuWsxma1pLCMqNAIaeDXqODbZuGsH5jB8uW69hpFbl/HsKUsXjyx1hAUMbLz3eFLbZkOQener9Qj7FNNRInpx8Ara6PJCpgYZbXWB66ZqJcjuDkqlDUhjBkHZNFdCl6vQbCOBVRyvVCmEYWcaD2i49MlhuwgIniQg28RL12iLy9IxTLhR/1EPrLJaJrmdtgmQEUtQDfa0DNkcdrIg2cvotJ6UhkmosODg8JLLRmDNQapgwodICQSTa/wHZpGyNjNgYr5AEuCM4ik88jcRtotPj78+9gxJ2FChFUDtUyBMfi5iiVy1CcHMImRaQu7BxZo2xZ70JJliNwLegmo44ELnpyvdGt4zLyF+jSaE1BPJsdQuAl6PU2Q9ddmJlh1Gt19HoqiqVRNNsskBjAQq0Nt0tUgI3GfArLCLHrnj25lwyUGXlO0Wh30e3qcBzy0iK47RmkSQPFAl1pQ+Jg4sDKJuNEj6ElxBlkhcUX+AtAxkDs5YC4gDiuQ1GL2Ly5jcDXsWnzOuy++3JpWM7l6CCpClJAs7LSJNztNYTVzUGI1zebfNszM3L9z8/MySBOBqkITlKI1INFF2YQIw7JzmtjcusMliwfhh/6yBYs2PkKQKEkaiP0Q2E1Dw6OIj9QFME1SVzoto440qhjQNXpuqfzKyPuOQ58qhXDztMJZEK3xvpc6TDG5jfr2LDexfJVJeGdU1yJwzw0s4HIbMIOibxpCR+R31G2h3O4o3iTsvWZ6gadfkSiaFpfRDbohFIlDstgPTis9uspxQVFFw+js6HXQa8bopAfBBQXjfYGccwyhtppJrDNDNZv+Dfmt0zhyOM/jpjXrkqfpC4pEcUIkSTkMYfwfLI2TXhtH902rzET2ZyNjG0hionpqUI1WvBaCsIOl4AxolTri0Tkals22q0WsoVcf2DVKXoF0iJt2Tp8n4Ut2f5/ZlEE5T2CKQwW6zCeOyA8TYqradLtuyezA0i7oTRd+z0WnbHczELS01CrT6M4oMryl5zwYrksjdcUc/js0s1U2NNxl+zyDK3C8v5pliWxbZYjuVxwWAW0203ksgbqjb4TkkicTHEYkefDsELAVkSI4jOF9ycmI+jK5XdZ4uihK7+rQX5gtyvCn+9R0NVRKrGQpiPP1VabzxwuUjOwbBbMdKFrTBW0EMXEQqiIU4p3RDHxWcrfwe4/+4hb8D2kcrZjd7OdUAAAIABJREFUJjovCRbVoBM0lbMB3Xdc4PAUGPg9OWOI20xjSsaE2yDjnc8CRpqZbKCg6Mj5zsrnpERTStKSAEnE2G8bdl5Dr6XAyQ/L/Ydnyzj0+2goukgj8mYTJJov7P9uq9d/jxjl9elkHkQUz8HrziKfmQBSF7EaQ8+W5ZqNIwt+x0GmlEWnOYVcsYLY4xmig/mFOUDPYnRsibA0o4gRZ4UXQ/8Z5/N1aEh5lqLwlhmQ5w/PwQhdEfP571M4zdDRRpGIz01GRaJErklitGgaAFM3XHTEnuyzzTzZ7vwaqiL8idhHNrFPN3EkBaxSHJsoMJjoUXUE3a7wXxlBpqgnzeb8WSSXhj4y+SE5t/H8FjBqHVI0pSgWCYtSzI+MmTPurFLAtqUsln8vly9cXFLtFre05/Zfr5/CzBURpSyBZRs7j2AtKFI2yvIhBQkdewlFaR++wkVEVgQnCqmSNIpUJCKgG5J2YZETc/N0xtLACsuRgigKrVyWxB6F8f7soBuOiO9WnmzhGGxVks8j7Akvm0xYzVYFI0UslzBnFT4X+DqJKzNlIc++Bp0R8Z4r72fCws1Egabqwkg180VZXvDvo+OXGm+iEamVQNWY2CHKQ0O32RKW9MhoBTH5m5xmmAxLgJnpOQwODvYFU35+dNb7xBulCHshtm2ZQWEkj4HRsiQieNbN5wto1epyX1D5PJI3hL8+uQYaet0mui6fzybGJhYjDvz+IpuTGK8HIpoCCqW+LFo1o4SolUgkv96cRaFcRqZSgJ/QEZ+gudDFQHkIQRQiQYisnUV1WxVuzUd9toktm7dKp4Rua2h7XUEVjI5PYHR8CBY7D8hF7TVRHCjIM13lK1GYjiKejW5RnnUUdMmFFpGTXNJ+X0a1WhMUAstQW80F5AtZ6JaFZr3PV6UyyusTAZDJOwgTD5GgarhkMgQ112xU5blcrjApQqYvsQuWLAIo2ieu2xdVxaARIsufl9Ih7IkQHPZSWeAQ8UExnecxYuRSphpbM3IeZyGo7jBtxJgHixbjPo6GSYFmWxayQacm5a+SpMyWoSq2zAPixLVY9MW0Y4pUNUWwJ6ef33MuETTVguIcsF1n2i69vK3ege0X/Nvq497+y/73HfCrd6edTluaD9nE2Wm7qAxwC9pFPldCwuFdYWSbTJoAtbmaiAOJosCw6BqJ5GBXsMkGS+DzUGiaqFYXUKkMotViTCiF7dgSTxVh1nJQHhzA5KaN/eZL0xE2K1ukyUyjGyvjZPvbas1G123JYZKQdwpqvZ6P0UVloBeiXuvK687xEMYHNVQsLGyRgaeUGZF/ht6DkhTQ6w2i24sxUk4QKhsxuXEdlu9+KBa2zsA0GJOcREqRMfT7sRzdQnXexuz8LFauWIpUJYQ+kiKDrtvG9LaXsWT8aHR9HR23i2yuBscOkRlYAcU1seaFBWxbeA377zcGU7NhZBjNd9Fra0i5bTZH0OwswKJoDFcaMU11BFC76LKkRh0XYHqsbUYaWlLyks1mYToR/G4Wuumg2Z2SVk4jY6DTrIr7irFWtnPHag65UklaUcmwo2uVIxKLGeyMgTRI0CPoncwA/iGr3WfbsQk/TBGEvpRaDQ6Pwu3Ow3MXUMrnZfjhWShm8RQdJ4VBQG3IoaI9V4XnsTylADPnIl+syDDJ1yqHamhQCOmnrNNtiGDKgzWdObwu7FweaRSI+EoRnk6K/6ID2LhLYTX06bYIEEUOMs4KxHFBBE3YTYZNkXTIP5xF6jMmbMM2HfSCBWnsDCliMBJns1G0jm7XFMab69dQKOXQYruq4whwntOQ323AyNrweYDP0F3dgMf4T7IYnVa/Qdgud+AUSgDbseMeYi9FHHMQ9/txJ3sACmH/LM+Iemi7DRGvuq6FAsXNOATXCnRnOboiwH1kc/BqbXSbKjas83DLTc/jjI8fifww3ZYGBss5zE+3EPsaVu7K+GgkDgPL5HCpAyw2CELEXhetdg2OpcBwyKzMy/acwkISdWA4bNCleKBIrJDCitftiPjBAYLyMAc8Mt84aHAopABZpHOTvoq32lgTHngVDvwtwGLDaoJei2KKKq452AUk3Y5E1a2CDSNfhOIz8hUhSDqw+JoZg9NjuJ0ZmEoeCoOt2RjTm7cgn6vIYTvwUxTyGSk7UDSW2/jodWsS/+rUWSzBVtkAcZKBWSgLe5iDr9uuQlN5H2LcK5ZrmIsaujiJKnFyRVh2QaJ9sTRJu5iZmUW+VBJnY0FcHq5wavm6EmVBxIIoGoDtUMTSoBpFpF5M1Bq87iYp0jItDYrhoNegqygLhY3TXheddk94eWSICQIl9JHGKjwKEbqBjFWE53rIFh0oCR1fLfieIm50iji6qaPdrCOToTPEhlEakSIw/v187VGPQmoExSI/LkI2b8lQVipMwLTpvgvEDWo4WYTdprAQObzxflGfm4cftlHKj8Lv6bBsDnkBtHQQiWLAsNvouCxFcuDYRVmi+YErpTbZzJCI3Jpah5KW+kKDkZHIr+tV5R5kaA4MJ4e4QxEuhmHb8P0EBoXslENKAXFKQZmeegcKnbksRUxVeC7vCZxsM+j0fHGO8mcUcwOo1WdQKmZgF/KI2myC5rDDhvcUScDSpp6IBO1OFyPDw32uMJcnHJJ9X4ZivVBAd36+jzNJWJ44CCWuw8iMA2gAYIpjFiYHSzUDxWLh0AJmp8h3HUNq5eV7xJIoWSpY/TKi+kJX7i8BH6WwkS0MIHQ9KSnSbEeGXtOOYGkF+D2KnB0RLU0iXrSCfKXn5mZRqeTgujUUMiWoDsULDvQ2Io/N4yoQ0XXmIDF0+K26uFcLxbI0OtMlyGGPQgefEaEfiBOstjAHFbZwAzMDFuJeG3GoweTzNPURBHTj9GDmRjC9cRK+P4lli2m/LSMxbSl96l9TsTRB1+ZmUBguwfOi/ueqUytsS4KFTiEz8REG/C6Qt0ddoV/alCQ9YYvKzZcuUI9JGTKWI+hqKsO5tGrbNuKgK2cS3/WQGRgTx3proSrN2NS0Aq+OVJxzWTjZQaSJD4XackA52YKiNACKQJHRF+6MCFbBQOrGUFILvU70VqKCCBrGvCk0FqE4OmHl4ujncwvk8wofEVAzKlKXy0tHnIt+ayuCLn8+oOeJDqJYkGULikSaxRYaJUgNBwqxOGwgZ3SbwpkIv90+Moeq6lsuqSi0oWsuFApAgQZYBaR+p+/C64UIYiJAWPTp9ssjrS7SUIX330Zu/h6sciEvPFElIstkCcXMbreNlKTVggrVrABsyabgyaKkkEsjxrL1/s8CUJtekIgvhfw4XBD+K+12jO3zWmMsN8tYuCyNmlDiMhJxiTJfXIASe/D8KRjmEJS0Lz5SXHJbbAxXkUbEMXGppyDuddDp1JDJ8e8KoSuMUlO47CHsekh1A+ZwRUqYUronfQ1BOg+bC5NkALFbReK2BDNQXr4DbwIi6vC9ZWFVGFM8V0QUJj6qj8pQkfbI/tX7hWqCo0ig50tUcBCobeE+tpstaf7m/yZT7kfdec4hb5pFeEwUCbIkNhHFAbpdF+XhcXQWaiI+8XurJAH89gw815dOAtNyxKFMp7LKZ6X0k2po8J7vWCIIhgnb3h2yf4QfHTTr4rgXMTKfQbdWg2JoyFAg4gWaLUqCAbErDeZ04LGcjef/QjGPxDJFhDSdAjpdXt9kmPMokhMhn4tVH3TjmzDlS8b4fgSPyxC2ues0YzQlMk8nt0qHM7+nXOLbZAZ78DqulCAFPPelsZzzTJPudDp5U+H/uwHPxvxswz7egPcA4YaTVclBRRc2qQh8FPNjMlGzItRR1FNVXRJGRIoRqcHnQ9ftoFQq9V24Ea9TFbFKd78rMwhxJESXKXoo1y0XK2EEWcwPFIrouS0pXRocWSKmBflKKjrMLFm4PgzTgs/IPq+pyMfGNzbA0hyYig1f8TGxy3IkxLLQDBIFUHN5uNPTcs0xWZYvloQNymuMWLPyyDAUnXzTHnRVlUWNwbNhiedj6q+qPBM7PRph8oi7KrSQKQuK0BpAdqjhyfmUTHhV4blIRZR2RezjfS5tAUEjwkMPPggna2LbwhQcsp1VVRa4J59xJhbtvLIv/GoUjMm6pZCa9IsFmb7o1OW94zPesCzhlrP4zmYHBpc5PfJXfTiFAoJ2S9zgpv1WWZ+uS/kx0Qzz03PiCrYcA27gIZ/hnNF3kfu9NgxTFUE05oIiU4AfcJHQFTRJp8tZNQcjT1c2sTHky6oSzeeNNOxGfQRTswqnwGu5L/y2GzOIoxayto2soJR4V1MkTcBZhK+VqDne4+mOdbKGmEEkfWkXYGWKiDvTcq/mYoLICgrjwltl+kvVUa/WxOHLJVh56bHbdabt0svb6h3YfsG/rT7u7b/sf9+B2tZb36rmieWwTcYbDx0UVUNNQeQF8iBkjCXodd6CvptQzCw6bkcGKcZEfK8lWC0O+dxacnPIhxTjIXzA9HquDM08ONJlw0NVPs/NIVtQdYmSScDMc+H5LrKOJYOURgcZnYJJLIdeYeExkqEzNshBy5TDrZOzMLN1KwrlIWSKFfRaC3BKi8V11GpuknZPxy5BM2KEPW7NEzTYeAkFw6MVidBqGls96XbjEGHDyQ9A13LimCVzlm4IyyhDUYbRbM6gMhJhYSpAcWAApkPofAiD2/C6A6fcQcflwcmAz21yrw3N0frcJwGeV4Tzx3ZVHtTymTHhI3kdxl9UFEo6Ao/b91ScSgbdSIktAk4MF52GC0PLiRBJM0KUcAjlDGMg5oFeZ/kLmaaRRJvohKAA0hc3IxlO2OpOJw4H7P5pDdAzQ3IAjFkuEHRgOwVEMUtydLQbPvLERWgNcZroRgVRN4WepWujwyU6nCKjjYwZZhEmW6DGjMzSBcMImyqDCTlKPOxScKPbiqd3oiBMuqalQKl/zXAbzyGNboCIBQQyXNIdQf00hJJYkj1LPQrBLFJgqVKCTCmHNGzKuZxOHC9k5JAungRtt9p3WfuGHNg1qygHI1ot4qAKTc/A6/Dv5mZckeILCtOz27ZiuFJBq11FsTgERCWkViilIm6nJw27HGD43lFsToJ+gUmaFhCkNTj8/eMiIiQIvKn+d8peAng8WNdhFikiBVAiTQTaVJwM2xB08hLrltcVNkSIIJcrYNQtzEJTPQRhB4ZdliGi51XlO6wkplzzwj80+k41t+3K593rUWyhC5osWw1JShYeGWv8zsbikBDGlGHAb9RENOHgpvE9pOihMoKuQPH5zadDvIvUICN3AGpmK9JE8sJQQrrJOv3BiEy+eAEZimiRBtPk90qXBQOdJyFft55B2M2J85dDeuD6SFQdrWoNw2PkvjWlOIPOLjvPwysbn5m5ysv1xdfOcgrNHEAYzkssus2Du8nBgk5KUz5L+f0UG3HC2JgCK2vLNU5+IcVix8hKuUtCN1ORwkMobeNRlIeaNiVWq2p0/JURp4PQnQ66rRp03RJ3EcvSGLMUB1TcQItcrvxiERQYq6VjUVMdmAUbUXsbkljDlk2vYXRkFLozKJ8FBwTDIOZAFROFCI50WvDGHQQiuoiwo3AYLMBwBqSsjuJvp8u4MA1TLCfJQ8MQQsWTpmPqQGGXMcKccEfT1IRqRwjo7DYKghbQ6UBU6QbqSpFgnLpw+LNVcjQ9zM29jlx2AJqaQxjRTUa3NpuOyaCj8BVLGR7LUXQrgmYSTaAg9qeRyP1AleggBSzP7zc4S0EEW5q7HblGydNjc3fqhQjDLrrtGRQrJTF1+mEZqdaEmRWLkYhgFN4UhUJBAW6jAztfROC54gKT30GEkRiWw8GKbDsdzTqRLyk0Lv7oKjT0twbfSFxK9v9n7816ZcvTM69nrYhYsWIe9nTGnNNVtkW3m24L2tBwBzeNhLhHzS0fhW8Bd9A3cAESSPQgpJYshNxCtKtsV5WzMvMMe4od85oH9HvWTn+JPGmVypV5cu+Itf7D+z7vM1yONRh0YE12HKgXpWrqscrqSfFwqjI/2yMYpj6g4v3HjV5+9rU/LyhLSFOHOqDHOQLwCENNIiyyjYYahICzQ/XGK50274Wdp9qp14PiQmEJAwoQstJogdRxrEFvpqr6YPAgQELZDg00tk0XDNn2hjqfuMvw6YRlXrv5BHzZb1mjfc1Wq45h2eeO6QIjWbfprvOiHC8XUpmqqgDUS6sKYCQH7cThJWELM06qAIu0Uy9c+O7BU3I2e6GyPikoGMy0Sk5PVkwMY2TRif2OQTSj/lQ1Z04PcIXhDb52eCoCYhGQCepJPQEAyRAM5UrffuEMdb0QgkqH7U6T4UK9wVTBkGEJZ3Gt5lwpnDJInNhvj/ff1DsFPSTGMLdas9uwY4DRzSCiqEv1uEcJXWx7ioZ9leXJwyOUzOPpl5aON9XWbHdY572A+4O7/6iyOKrfewYy2PtmM1Uqip3Gi5GtBCTuJkhRpRmg08lEWZJaPg/jkPsdoJ17kjsRII6/12fQXAAY7BT1YOWitAf0hqE4N1gU9hJlgDbRQoPeBOMLhSqUINedT56B+bUCmv4+ZyH+pyTMdzJ6wluKI6qIF2or5OeEr/QVwsglHDNovFfToqfxdKT01H1fwmRguVJI5kmg+WKhI0NCGKtYFKFMwlO/5Gzu21rKjC8A2yBXdjgaxO7B1q2tN1eV7Znz6njaaHYB25b9y70y9SC/bjfqBZyVdwo4yxQpGDWqslADAGFquQim71D5DquFk/K61nj+ogNkAywNtgaIxqOZ6xveKIxPgHwYZz6DhyS0lxoMx67XkNMDkvaxZCnwgaaWZUkPVKeZQatzkmp1/dKD4SI/Q3pTntcaBMik33Wy9pKfExkI3e0ebbfD0J8a13+F1Dl97Xc7TXudxyip6uOra+9Tam1q72Y86gB4f07qusDnAYBWHxCdoWbVBfhgkoQ/sYHFku/X+UkGtvXqQFIz8tc39vNGGn53+1E315fqjQj5wp4hN7DKWco9jCVHj8EzAwn2K0SMulA8WnhQkJyO6k1G6rec7WcN2L8GnDvrMEDmq5cv1FLPEE4HVBpga9XzuYzcnYXFWU4gbnY6GaibzifK0qOKKrVHKfJvWMJ4l97e3uv1288NlIXTlTLyIaK+BsNI+81Wc/cH2EMsFGE5kQEy164R27C0QoQAqSon7ZAzEpsVzotSl59dq0xPysra57fP+LzWeLFQBThM+1TBgC1VJrXu3280Xk80W04VTUbeU3wnbBrSpAPr8J9mWJ4XgUkirTJlJXVdT7PpqmOIc4401NzU2qVzJgAwg0GrPT6ko7WaQ6tsf3ZA5nAxVKmDRtNYyYHgv5mHnw61akrXOOfHXMN2rP5gqocPH3Q47fXDux/1zTffan55qdnlWlWbem3sT0+6uFiBkbuW4txJsp0mMRYQ1CgTD464b2GWn3YdUQIA2Cq6kNo8d4gxxBnOegZ81J8ONq4S10uoSjgXubJqD4dbqxNQTVJzxvElpgq6f7jTfBJrAkljAKDPsKvVaLFUhX1IdlRB/wJoOrtS0IRW6zHLyrPatkmHw4OWF1NtPn7U+vKVgnis4nSyLzve++xFbJUcKoYFAtvS/q/4/Q613zxpjIpuOPAwaLZkcBR62DochP4M/+J//5f6R3/6JxqNAy1f/7NPONMn6OVn9QQ+Lfif1ev+9GV/egKPP/7ztmtsAdxgrlEYNFos1womGLHDQEWWFEphrvPdD/ZmG86vpGhprx7klUFzVpFstdvsfCFl2dmsNlgwuy2SzcoT4+QMINDoeHjS5vG9yiLR9YtvVFS1RsNhBwj0kOXUOh7xwbm2ZyvhWlfXVwZVh4uZqvPGXp1hSIIwXnwHsyqQBSnJVdYHhcFMm81el9ewZU9OVIYxaEAnwN+xsz9Is9KfbftIwvhJm8c7Xb14of2h0eXVpe7ev9fl9bXy4qS6GunyxR8pT97pePpB6+XXDtsobISOLcFJ+T5SWr/T42Gr5exaC5iS6VbR6FLbY6b5AvnR0JNyCg6zQDTSIMo0jmGsNnp4/I2G0UTDIYy5vifibZspiGAVZJ0cMpqoKCNLWRUWlvTRo/ZMtwTZqV2cFGUHLgG4HfdnJ1cy/caonr61h0wKmR/FjxlGgDUrKScx9kHHlAn6W1VJ5eTm+8e/1XLxQqPhiy6kojrbayyimQuPLrLj4QsF0Z2n5VY5VV3AAyCrjf1BeGCElKknzELSGiMVrJQeD256kfCBGiMnxCQfEEINPw+2XK4qY8pPOihBBI74cPGUZxSsMwVD2GgAQ4BKU4MRimEgZWrzruBLjnv7JIbNZcciwlsOyehw7GCXoEeqeapotQA5sIxYueFRmYPUIMGmIMa/j/WIPIrrhNRewJ9fqGl+r6okBAMpbU+9fq68whNzbRC57TVKi0rzEUnYMB4qPe1PWk7XStONgn6u0eQbB3IpOEi9mep2q+JY2bssngJcv1TTxMrS9/57Q6R3SDCxgohGiqZjtTCFAppQpFQDpdt7Sy4BuCzHCiqN4r4b5kEPeTLriOfRmt0CY5D9RdMDayQ7/N6sQLVDM0HD5kJFutVgQTAZjR8A/0Q6wyw5uiBHtt9HYo6kbcY+KFSXNLUkPQdqy5WCaufzhH3a55ypj6pS0ogjldVRxzMgbF9zvPgAPFvkcHgUZvZqTc+VLmGnOJPrqN1ho9kEMGmokiTlcaO8aByohkeYwz00Un/MOVh0IAssizjWw+ODptOJrVGksYYTwIiZnwsWEXH8Ruolimj0jnuV9VZ1sbSlSZUCOKQaT6+lZqw2wn5iq4gE7ONW59NWk3GrUYy1yN/aF/rm5k+sEoCRhs/jIJya5Uu4XDy/cDAKGWm2poNRnWe26kDWjsUAidKsf79/DvN4oGTb1+SCpORWdbU1Y6kfXgvPkLJolZd3mswWypPYvmQww4aDS8XDsapmp6oitb1WUaZazGL1ZmPl2576vaEetn+jOcFYJFkTEuFhBIOZhSXJ++x7NW2kPC00CA+6uP5jnXeJgjEgMD+30Gz00kFbSPMAXfFY413CMoLNZFBXgb0RB30AmFbz1QsrGY7JR714da39/UkTfAQb9jVedl0SMIMWUnvzin837rylw86zj/c3f3Gten90gFaZnJ0gzXmLvUUNaNIA4hAgQpBWZtb2lL0UzBWMDgqKCylqtL37oOWKIeDAV2WJ+gL7kLzbW4OYoZ10OmNzg4UNTK3IDRws+/EM0LpjfCJPJvm6ys6WCcfDmYHGEhuX/KzxdGHZeXO8d8r5dH0tlX0FSKGZpvAss9TnKOuAgYTNEoH2IqwFuE+izkfTwfa8B+T1gFqh9vdHD7jCfqKivNN0zDq8RPRu4KGqCXmZOqwSOWleBgadAbeiwaWKaqdR1Nf5CKM91nw5UVEnluHG46WKetcBOzknaKHhdGhPvKaE5Y51zMjvCdsRGmNUDU1ImM3EXrHb7b5L1ybtvTnpdLxTHF/ZPuh4ZL2etVxMFPXWlgQjKc6PiQEZhkiri6lOBySdrBNkv5XOp8zMPLz96hIro1BZDmADiDZRVQ5UtDttHm/NFhyPxg7GiQYMNmFInjtrgCa35LRHkvi51GTMQ8YrtfM6xgORAQvsu/wM8AZIhCckIHNo2wcDyg7HbJQZZOgC2gAtmjDRcZtpPruwegOghRdZZYRTxvrxw62uX9+YnU56eBzN1QxjNWWq7eZB8+nYVuuW0zaFFMPmbqzSATyfLWH/LlSlGz3tCdtcGRAzUzjqaXl1oeM212QKCA6Q2niIcXp61Om4dXAVnpe2qOCz8YYZZNVTFQ2+sZGG04X223tbOamONYSVj49+f6T0kVTySwO9qhjSAvDfdQDb8EY6FtIo0nH7a01mn/seHcQMJde6+/iD8vNGZRopns31m9//RldXL3Uxnem8f6833/6xWoJGh3P9z//8f9AXX7/Wq5df6OXL18qPP+h05n33dHf7wffR+/c/an35WtF4Zq/+6Xyh0/HoEKwPP77T0/uDFVlkBFCXsq8m8UiX13P99W9+pZevXqksU/3Nb/9Sb169VZHjZTrS5pGAqoHStNb7j++eGYszzSYTPW23VmYtVwsPJB8eHjoJfRvo+vqV7m4fzKhjYIrKp8nZy+y/UJ9//tb7+ulwkMpSf/TNNwbTf/Ob3yrNcz3uGEwOdfOy864HIALlH4SNJpMu5f7tzbceoIa9WE9PjzqenvTq5kq3D1jA4Lc+sGoNBPFwLO1rPghKxdh7lJXWlzOzJNOksPXJcBQ6mIy6lL0Fk5R9ziDugB94HOn+AQVMoDRvdXEx0qDfarVauf5nqAOZ4s2bN/rrv8KTe+Ezs8wKvXq11no11f3dvZJs7O/KwOPq6kL/9t9u9Gf/+Es97h7Uhsi/B9rt9los5rq722u9mis7S4+bk1argXZbvD4hWUw1dg2UafOU6fr1K/3Jn/z7/n2ob5q40j/5T/+J/uCXf6jrN1/ovDlosl7r3e++04sXN2pqQEzpuH1Sr+0rS33haHmxNFgKM5reaIbSBHbq4VGvXr123R1PL+0RO4iwnKrUBJEmnJdpoXg+1Wlzr6I6abQmsOpKSnpcHVK/UvFwUHtslDwlGi3mil/MVBYb3139MLI3azQMvS9hBzPI5Byfzy8VDK5MpjGbGWINd0g8UH18sJpoZBAbtdHRqp/xKLJXchgW2jx81IpQ4qqv/njmQNrt9sl2bYH6tiDB7qJBTePmEhJIYyuG2WzZWZ94oHGyTUudNO4DTre/VVhvTSJgIJCkT2pbVIufKxxM7K+7v/9o9jPWNvj1wlI9bLa2OlvNBirKg46nRC9ekL2x13w589qB+IBtDmSUojgqGgD2cmc3ms+m2j49maQxHbMHnmyDg5zvaXPUl9/8UsenJ41GMGJLW9WwN+PpXDmKF4KCy8r2Kad0p6vLt2oa1uu9xi/+m0840yfo5Wf1BD4t+J/V6/70ZX96Avnj/0q3KANSAAAgAElEQVRmgps6pqWWakQUbWdNL64tm2PajgyDhjxLdsqSvYIg0nT5RmFEmAsFNJcmrAWAGsiqneSFYguJi+yZ00nh8bpKz4+WNJF82+st7VuD+XfQBxwslKQnm5sTvGFfpwZ/x0Dn/YPy5OBid7562Ul7YKAgEy8yyxeb7KQStk1NYzZVikxyPLb0FEZBPI00GE8tvU4yQKiZJ8aw6vJ008mVR1Nd3HxmT67lONLpnGo0RirdKk8bTWfS9rzTfHyjqD/Q0/bB0qzz8U6L6aWZuVcv36pRrsfbd5ZJT6cXGk3nSvNEI5u7U5DOXBAkyVm9tvZEtKgIpAGrGGi+hAHUmLVEQ962XNoAhH2Vx0LxlARWTOL7ZiDRkAX9SAlejL3SrDYYrXSqAApJ3rG7YI70orlTlZmyU7zzvOrk6IKvqROzB/rx3M0DLFoM9Hfvf6u/+dWv9Q/+g/9cYW+qY3HUYn1ptgbNQhAgq4SRESkYnCy3hf01HODvBUjRGrgjSMXenaREpzAGAKZbjQi+YCpcYw6P/6pcNJllaA8uQI6d2Q2DwUsV1cFLDzAE9lorJuy850ajUSyC2Xge0SA22wnQBdYiAEGedynrploUYzd3sAUBES0FxOyeYB8YzE3HehvCFABEH+KVd439lwNI2oRgATzoIDnQTMdey6oWqsOtoiEgPkyhUBXsLxJsYaeUlc6Y38dIOnlRiXr4cVaB69s+UubeREEz0SH50ZYOZbHWdJlrvlgaaG6qB53OsHojzacdgxu/VArZxuyILu0UFmGWIA9OPWhYrtcaLeeq0863CrYm78FMKuSDg1hJcuj8qVoAq9DMAHDVoi40htEd4qF5UNg/qK14n1JyQN6FRPxsdkAUzVU3B8sDe2GutoHNiwVEbrZNPLkwUyoYIM2rNAIQJaApxVWWoLie0l1f4+mFggnA+MHfuy74nlC3CrNp8MgijXk0jRTyZ4paTQhYiFQalikBRQSJDJQR+DFFGwzTBk/MgUIY0IDJyUbJ6d5rYDi6VjNYqB8kaqqejqd7M1MBrJA8FulAVdBq90TTttJk0VNTRwZrCEFqm0RhE6koW1U0KUhkTwwesJvgfRzUb6fqDWFqZwZgxtOh+r3KzRABK3jhATLV4cTgD8A9FgfMCZB6h2ZMAEQDP+JRh3S3sqS1SDaKo7UBGpiC42nn/1UVQ52SjcHGSgcDq1XBcIfeiPO5pywtNJsPzM65uLgyWw/ZPGyeZI/PLlMwAGJCJPBDWxrsxC5hHF+a8ZXWj24Cy5QwNBKqX/hZBfHZrL1xtLZcmmEPHpEwow3ow4ZsK6X2EqU5J+SDpi7W08Od/Rin4wvv89mMgdlB56JQhbx5AGhxNvgFMxmf2PGUs8H6Xq/9i8u1A/v8Z/qcDaFljDTxsMQ4Axfza4NZsIxoUBkCDgl3SfAsnSjsHVUXDBpgDrfaH+51dfHWvyPNDga9YUTyzrL83n59sHjwZHU4RzR0w3rYP+ni6krR+MqegZPVzCFg03mIMMCAe90Avg5VcuDAUu0DdJEmTor1Uf1gosOevVUrbzsJvb3tyqLzWuRZ4r8ZTu1Zh60JYCsyYP5+rzfTfI6i46QP736vQX/ifUOD2Ves8wEAEoY6yo2BNtuNvdbLhAYTNi+/Z6hxfKHD6V6Fw+96tq5QM9D37249cOX8nsRjBXVtJhnvAMb4ZH5hpQvyTRhZsM92+52O3Iu2A2hU5KWmBs+xdxjo9v7OQ4/N/b0WK2yCAJ4rKwi4X+fziQ7HRw8WAWWR9zIMOJ0OZlWNo5V22wc1Qm4Lgz3Qdr8xMD6dTFXBVM6Omo6XylJpuh67MZ8SupJlZjGRXF4VmbI0gcKrly+vrIrhfiUMtChq+88SgHg83HtoHAZDvX93r9kyUppmuoKFyP1ZdyxCAptWK/YSwHZlxQJ373Z70Dhm3dlMUpcXL/Xu3XtV1cnAzWFHjYBs9eRhNHcucv/5eq3HxwddX18aqA8F+xMPxKHOGQORzlO/9AC2Ntgwn6+03+HDPdPplOpwOhqUYj/wvvkMh/3W6/Hy4lqr9Vof3r3XxQpgnb3KUPpKJRYXg6HuPz4qKw96/eYLJ81v97dqUUqUfU0Wcy0v13r/7lafff4LXd+8tOw6Pz/Zegmf2NMhUZqU+sW/9wtt7n/QkPuh7qtksKnM/r94uyt81Hgy0Xh8oavrV/rxx++UnrfaPn7U9dVSp6RRnpV68erSQUvvf7jV7inRxcu15bqXl9xpnDM97TYPenPzSh9vbzXEzyHEimVmJQSDbdeaTACEowiAeWh/ZgZM283JKqzxhDA22M9D/95u7fV97gBuQjJgX2UJ9Vpf5yTvhjqotRjwDELlDMIMZKaaTrETwZ6hp1E80WpxpafHB+/Tze7JafUMrj/74nPd3t/69/HeprOpz3E8iU+HByXnRMvF2uvqfDyazQgLlLXCXTUYjAw0bzYfPTRlCPzyiy/NPG7TLiy17cWKUKdlqVl+8axj8RN/249nerq713KNrQDruPZnT5JCEwZO5dk19Xx9pdPhpPXVhR5u3+n65kZB85NEvANVUVac9julZywbSk2GQz+v/RPWMwM/dzH8qHMH18Hy3j3tdHV1pbuHvd6+/VK73dbPCLB2vbrUeDxTbyLt7j/azxRLJkC8brjRV7o96O5ho8//8A/1q//3/9O3X39rUHDy8m03XEctEKCWwu5lZOA6gqQQh9o9vhNHLgq5KiGMCWssmOitjsmTBxSwbeMIVVlo9YMtsvpD18rT6yvlJ4ghrQZTPH5RK5Boj382nqRbVcVAw8mLLjuhwhtXOvzwoIe/fVBSJXr9zUstb2YOE54u1urhtbrlLsbXlFlM3wQM1kQvHtsuy1avvb6yPfV1T8ftrvP3riuHXMHebvH/DwGk7+zLPhhggzRQL8TDNLCXLrYv/cHMNb4B2WSvi5uLzpLMzOtYpXMdYIAzdOw8fjlvZpOljoejrl/R1yTaPtxrtUZR+OS+khDB8frGvRr2JR/fv9ebL7/Q/omAPuyEBooHQ/scwxhlpM++y8vaoYdXly81GOD9ulE0HGh/2HpdLhdLqx9Ph73P9KzAozfSYbfx/iRQbzJZ2kOaczNNt89DOax3YrPYd7ujz7/j/mQFCGxws1shU4Slgtl/9gln+gS9/KyewKcF/7N63Z++7E9P4Pz+f2ppKGarS2UFyY/4GwGKDdU0JBkyMeyS2wH9np3bzURQQ0EDi9D0oC5AKgQ0YgoZdawXuhTYk25q8bxBdo5BP55ipcEAAg2QkcdLggjMcTCbCmsA/L9o5DByx/8Ll6dk+72tCEbjtVSQItrJe8+7J0uTChzjooGG+BkFBDO0SvJUk/lS+/f3ll3RmJVla7bF4ekoRYAueWe0jwyJ4Iyk0Gq1UF3sDFhQBGSEKREJA6svJikZ+VbkS//xEY/ToRO0/+ZXf67Xr7/R7nQ0y5M01UEfw/OeRrOB2T1vPv/Kk/D7BybRpV5cXOh4fDKwxfMGXLt5+bm9M2lkaPZ4pqQjOxUcGU3MpBbLAMDISoMZU2MaDNigif1K+ewUpU6wXSxd/CBXKbeZA1akVIfNTrPpTZcMayCnCxWoHLJAqiqeb3v9xb/+P/Trv/i/dUxzff33/2P903/23yo/P2gEI2C7MzCKpBEAAZYLANwoGvrzsq5grCCZgrFKojBF8QbvwOuLzn8vGjh/9HBMLIOCjQOwRLM9Hg0cOALAMpnNtT8iV5t1YRMVHqIj5eeTBrOpwqrUAfYTgGsNSElD27MEqPN1lfrTWOlprzYMNSJJvZIZKZ6k1/iENfbyggWBByZSbEKWxstrJ9cK0i1hCm2jCg9DCkkKKbz9aFVj7AewWiDgaaqqrc06GxHElBPCwLsJ1Uf6SYJy+Lxf7LeHtxQsYoK/cgNfvO+QlFQPEnIzsHgODpGy7xZ+kycDesjMVsuJ+tOR5Ul4L1Ig4hHFz0aaG05mSjYfza4jtAmACU8/pGx4/QHq9ef4//EaIpWnRBE/r0Se2okL25LCNTMINrq5Vn3cmXlA+qrKs33fkFKNVivtNxstr670dHurxeXa/oIh6ernk0Gn/dNOi4tLgxbRGFnWwWt1MF6YcYYcljUCY6wokWrFSs80srCvx6rbwAOXvGoUFI8GPMaLpVo8nDdbTWBCFciY8ZscGZSlUWR1J/udZisShElBhpH53uDoYLRUXQLypQr7JBqfbc03iMdKDpkGk5kDFNID6bMjrx97eF7d6IEwnMVc40kX/gXLCVbExeW1pbQ0rsghOSMBjQgKGY0v9XD/pPks9rlIY93vE0LXtxfrdrtzIu1kOtbdxw+6vl4Z9Cc8EJbIuw/f6+JyZpDj1as3qsO+wRj8Yq8ur83Qb2y9kGg+7BmMwoqExPew19dhf1SI15xZbXjaBQa7fS8MYPDeajGbmUF2POy6tYSnHuy44VBP25MB5t1+ryPPdD7V7ng00HPG97TC3iXUKTl6/R6PKB0KLWcLPT48anvcKOzXyveVrQXwfiXMYjyd+GywF0IfgJFTvvPfZE2wBgm6CLFXiTjbSx05TwaRpgZDYPQNdDwnetps9O3XX+j2wzsnAnN4AxQgO3z1+pUHSYvZXI9mPxNQlhsMtA0LzSPhMD6P8HwjjXqix8dHFXmheDLUaEQ4E2ziRK9evjT4DWAWjZf+XD0CO+rCMuqXL1/qw8cfO4af+np42urtZ5/bEgEQJ3naKx4ONFvOlHIWt7BA+fdbP7vJmAHVwCAXTes/+od/qr/8699ofXnlwBLWJB6Ed7fvtVhN1Q9as90eN/dmL7KPsBWZzi6VJpUBrUEY6tWb1zqckVQynIv0+Ref2daAP8td++r1S+0Pe11fIXkuzGYzI9RhOZUBkqdn6wEGNqxxQjIBsBls8Pce7u91dX2p7SNgZuiznOYce6CsOLtpVxg5jBBYfLmY6f72g3/fzas3lmdj4TOfTZSd8e/LlCbdWiNI83DcazJhWBArtZS9Z08/GFO8M++ZEaoQaX/carkCSB9p//SksmgctIV6A2C/hLH0uLcHIaAUvoecUzTks8VUu91Os4sb+wiasZ/vbCOw32e6WL/Sd7/9Xl9984XP36eno9589oV+/92v9PKzLxRHsc572JJD9WPUBNgVwfrEkzPQw91Gr9+8FuaxeUkAVaUICX5RaL/fKcYnGbZsXWoxJ+ANQAqgg9Kp0mF/siwbEI3zlkEMHrVYNYQwbgGK6lCt07nPDiTCbxmwd3c86dVXX9njkxAWwIsyOSmejLp6L4pUALLbi7BLeK84IKmjoqEq/Mgnc4cd8U9RLBEeyH2MbNeKCCyk8NMdUTsUypJCiwWAEufLyWAwDFe80RfXb7V/ZLA+MOP7/r4LD6LWsCfilJA6QMnn+tMqiMK1JzLj/bnR5dtvXRNx2DNw60VjB3UxSC6zs/oM99OtrZAARXcPj7ZVwhIHQJ79zO8LSvwisXSZ6bh5NLuasLEcJmkFOxzf/4ltOOAeAFB11gsE1iVmmeanrYFQzrHNw61evP0Ks16z4JDHo4DBEmn7uNdyzSD37Hscv1UGZZzDVsoEnN17s/CxHlldrD3EZogE6/OnAZEHOm2hLC89SBhPl677e4NI8zWsdGyfxj5jTGdHPYEQizsVHTgDjiK3l6fv1hYVCgFusKqx2IGlQXH1rHKDqooPOzZOWBNg8UG4KnL7vLH3ZaeuoqY5uL5BdWFz17qzK/G6QvFkO4iyYzr3n6P3MK22TVS/q0voNKKe7n/8UQt8Pak7RwyTEl1+/bma/VM3VB2MtT8/GfyORmOd9h2QyQASuytCr+rsZGCSlcF6ZFB7yFLN1pcKhxPXJFGPoNe9Zuu1worBcK3GoUmlfevDItbH2wdd3awUzQBXOTcInur2F+zK+Xxt8gD3EOqtoEV5VRpEzbNu6E1dgxLJ369/9nC6bUedFRaMYEJI01bp+63+3V//O339x1+qHbR69YsvtP1IHbLQ492d7XS43MkuaMpu2M57Lc8HK/aWS+52MiNQzMQ+R/EwBShksBg0qaJ+4DXTH440nq70ePfoM7ezJqo1Jny2HHnfnze3tgnZPm3cAgJgAySzFsjhoEZNUvIp8FkO9PTA4HrQKUqwShjHBkmxX5hNh14DSQpQPdFsvrKvK3cW9R+MZfbSdDrT4Qh5QxpN+OdYgmBzR/7EyJYmY4ehNr6DsU66e/hRq9VnziXgM+7TUuvrK1X5UUFdmLnKwGbEuqgKE3tRAMDyZtCGRVWKxUA89nCL+x8yCj7pKA5uPz7o8z/+rz/hTJ+gl5/VE/i04H9Wr/vTl/3pCTS7/w3LeGVIUeYX9gQ1AxUaY0ioEVsDoIhCrvNR6vTSFF3Afx5zqqE4ammKtpZsBAHALGiPIaauUMPgv4YZ10mMFdAknDubASTFIcUXMjmMisZdxU1F/5xfHIg//yS7ritzE2AWLDIsJtsU0YBmo3kH6qRb3X/8UTdMwQOklD0Ho6TJyQUNjRvMOGSevZqpYugJKBKsV2/emEnKVB35IDYAFLkAtsvl2rK5w2kH9GZgDRDh+vrGBfV0Euv/+hf/o/7+3/szvb8jTXPplNY8rSxHZyJblrVldm3IhR+6QAD0G/Twwyzd4JUlyblr5Wmu6bTvIjlsZZkUBS3TfHvOUrDDhCz5nEidJ24mKfKwV+AdGPhB8k+dKzyEEk0nS8uGkRTCboHRQyEKYNWB4rReTOGR/ZEGHzo5NmiQbffVG81UkiZcbizpB6CBuQGD6nA46s3btwYLXJCTFMvnw2NqSDgIIQZzNzP2WuODmZEK0NUZv9NY8nMMyA5I6g2cj4GRPF6KNcVdhHdrYICKgh9ppYv9utTFxYXC8cSBZKQdw7qE7Qc7e4BM0T5h0AxCN3o0K73BsAv/Oj6YIYyUz8FMz2zgzabU066ni5ullhd4vhUa0OjQzFHcs66ZB/T6uvtwq5uXsKojPzveMyDVbrfRYjJRnwACQFn83AIpHjHhzzQkEbsXqmbN9SNLrAA1u++FXBiJP+zok9bXL5xQC5gIyBn0CYHBWQHmZMcCpjmfkG4chMrzgxmnFUU10mD6HNjQ+JtWSPc74Gi/3WixXGp3PmliD7rI9gBAbLApTueT5eklsr6YcDCktFhTFBoEsFUeDbbOlwsdd3tVLYOLSqMQoIKiFi9jCtHYAMjq5spsm7yqtTsAzi0U4+VW5rq//dH+ZwQflU3nt7xeL9U0MFPwjeTM6mm7OyqvKwdO1clZV5cMKgjPQ2pWmX1+8+KFQRMAOzzDvv/+99rvkRbD5MCvE7YbbKKd9/v9497s4+US1mHqsCi+x8PDowZIV2E2jGAshMqT1GfKh/cfdHV1qep4sMQXz8G6BvydKUk6yw2YcvP5zL/3dDr7fcKEBcBJElg5saKI99PolKTq9Uc6nnf69ptvDfbZ264nN9YwFGfrpaJ+7MA5pMbr1VqnY+bwEJ7Rl1994/TfKgh1/eKlFuuVfvjxR11fX2s6Huvjh/d69eat+r1AF4tLlNr6/e++twRzMh/r9uMPZnf84hdf6UxwVZk6iX44GBq4SbJGVzev7c3N+cOZDqi83WwcIkIzS3ANCoYXL6+9t95//Gi5/LAnLZesP2xaYGIixQy1WK4M2NEEMWQ77HeazBeqCfl4Hiyxn5Df8nNr0p/ZN1XtNYyPaQgL0B7PPW1vN5pd3qhOYJuFnc0H1iGkdGdYilRml2JRwPscsKfD0CFKABdIuc9ZYt81JLqL5cK+vUmaG3CzTyPhjeOxDpYQwmIjIK3ymh9g0cIQqMyVns4aTSeW6U9WK68TGJ8MwABC+uNYTYIlxUFplhjQZGjFzxjP193grM612zz63gMopNHlHEOmj48y9jEMbaojCpNGvaBWNWDfMuQbqjgznIusCoAdbuG22aIESkaqkeEfT8oaWQYNcx+7iTRJzXqG2UODDJhy5HOTig27ifA/ztm2VX5G/gqQOfW5z11b4t3Z73nohf8m56stEWCIL2bKt/hlwx5KNZleajhC1cE9Wxvc5VLi3IeyDRBEYHuA0qDMbQsE0FAkqQIk+QwHwr6HZtQ5DN98H1VHe2lHQa/zxO2R5D7qAhyrSlnSfb+gx8CD+4v6hEAeuvW4k8vmeFMzbMk6H0TObSSp2C6U2B8dPYxwMCCAEiFMJJpj41C2tkpBVs65N5rNrKZoGSYcHzW+WHWDa34HKpSwu+MoeNg7SI25JxjIsreWFxcGXmCFIWtlmAYoEUatArPl8QiSijbQ/Oqlv4vteFoC+Lokdu4tniPAKn7k/C7qsZr7hKFGQCghBUTggTi1GRY/hBYxfOC79AkfTU5m/uHNyt1s//Iz/s4jlUnigSO1At+VYbAHt0GooB96D3kYzxAj3eq0f9TY0nQYdtSkDFEL3zNI4fmLe4rPQ2gPa7dKMg/pltfUfaHBX86PNsh0OvY0W39rJi+KiSA46rx9VBRy/hQar2YGXHku1DQlDNMGYuBQIrTLICFepXhGJ96HfAfAKKyH+H6AgtRpDDqLikDJSAHWLPzFGqN2Jom+AoBzQeY9zM/l8+IrjvoqECqOVuWpNPPeqhKHTiY6nRIPU/m91Nawm7HKop7ElqLIMs0vrgwCMSxHvdDAqm5RhLG+c1u84GuPvUrfKXL87NyDSIA6ZNwBQus2V92Soo7nLAAa9Vr3/UBdDaiZNMF3AeDGLoe6k83UBfuwduoW0JG90Os8ziseH4OEnokWYcgeZ+0xWOZn+Q9YJeGfGeE/j/9t4+9jQNGgdU8tZwpnPkPAttZxu7F/MQ93f0g0X1ypKhL1B4F6s6XKHYMFPNU5G3oazpbKj09WAHgNEY5E2vuzXReD1BzLGN5Bf6CqgZU7cUBZrw10e/fePqr4jVPTHPePCutGt++78/nieqloylnbegCMPyp1VZbuNL9caH84aHX1Rg2gdUbNUnR3PIGzA37ewXY/TZqq3y8UjNcqksZsU+/NJtTp/Ubb39zqcfukt99+oYtXFwrwT0+26q3mqk9777MkLTVbXFlFx7MHPAyjnvcBA3Wk9dQ4sNBRej08bmxXgk3Ufnun+Wykx+1O89lKo/FCbT9SYV/v5zo+JJ9vKZWN7h9+0DW2BGVhZnK3X7EpABCX9vuDVqsLZUXtofRitjBLnnUCH4Czj3wO6o2o34VOjUdzS/zxdqYmpla8v390n8f9++HjO+cf8vepDanTOA9zwhTLQkly1Go5VRxj8cTzwJojsyokPx312Wdf6P6J/JBIq/lIRZ7o/Y8f9M0vf2mP3zSDbCHb0bBfsjTvauwp3tJn7zHqGhjUDAyoJ2Avrz/7Lz/hTJ+gl5/VE/i04H9Wr/vTl/07YPXwf7Y0YzRlTNct1YC1GFDEXXQFFDK5Z4gV+RYcx64YzlU1NMORvdScCt4+qqoCRYNplxhOiA1AKo0JsbzEMtuAsVDTHhy24lRYIReOXUx0yBS/0DzRrjj334Ateuz+A7gHGsU8GdkrhS0yevwwYbLWR4dVhAHs2NY+mLA2AvxDYaaWeKwRNlBo+7TTxeUbg0WY6cOEWF9c2CtosbrQ+YAv0k51m/r7AIAQQIWEkkvfKeNERfQHSs+kjAb67i//jebzN5qtPlMdxNodnnR5szZjiCknUhhPamczN92XlxdK6+67woaBwbZaX6sP2+7UAQ5IVt69e6er9YULH0AcGG0UNEmCrH2u45Ep79Rm/NPlysmZMB+p292AT0nOREoZmtVIU8wE3ZYNWAio0WgyNog7iodmNwFEknI9bHsGNGzyDyBYFsqLzFIjZMs0Uw5NoeqgA+Bd0qTmMI2RtffN9LVP7nBkQAGTXsAzvg/yNli1FKaEnjGFhuFlAJyGgHfuZREqaEODrvw709FUZUuIQepnSZPnyfVyqcN22zW8vciesvvd3iEl6fmoeNxJfvzvIcvqIUkiHABwJ3YRRiO/XiKlhMVU6/vvT/qL/+fOkti/9w++0nrdV17sNCH1/ARoyEAAdncHDPO9No8PGgWZbj9+NOj89Vdf+XvBSgAkPZ4OmoxH+v3vf2/PKMCpu9s7DSMm6h1oCDiFXcTT08Y+YwD+AAZPm50ZOwATgHkpYVG92KAr23g4jvS42enrr36p77/73h5oMKyTc6HLq7ULv8f3HzQBBOr39Nnn3yjPAy1WK/35n/8bffPmrT/zirVUVm5WYPWl54N++Nu/cuI4UtW3f/ALnY+HZ3k1bMa94vFY0/nSElfwayb+/IxBH0n9yZ8bIGk4hgn8ZOCIxmXEz6xanXZbVW0HxK7mMJTxfu1CPQA0CQpbzucGXDlloj5hICOvSQZD1QlfxcRhQQw7AJf6A2xALpUhA5/P7KFosMZesqTM9zyg4IyCHXM8JJpOl4r7I+0PO+83GnqYgIAlNLJ4lhGiwPfETgWAJ54SzpVaokbwHA2cw3dIYweoGBOagzyZhpKGeqD0iEz36FAMWDyBkLsdPdgx6IY1QBgYkIIFbD9GPIQVqQrnBPearYRnrxkaYaw822s4HVtiCMAxXq7MmqVBxi4AVhDrFdZtW8I8RiyQKztlivHshDEO8NTPFEYEtADW0NAeDcIhPDDrCIQe9hRhhex/tAlpauYJoRUdiwPVHOnQZz8jWDq2Lxg0ap+tR+ypZhCs76EDex12NMEh2JbABldvLDw4CGSDrX543NpTEVuRc5oY8LRFAgCQg8Z7yuouZAu/S86GNN3b0mMEKI9/JoAPgYkVXuNI24eqkOhydmGDAdPSPtWBgcEg63wGeR8MmYpzongyVZ6UllgC4HlIBAjQ79meg/smrDrrCQNSUfffdQuYhJ81QZEk3qfqIdUnSO6cmMVlJUfJvzNUDQtwPrP/pNEQCwoCh0nxWZFAYkcCcFsxACHspAdqGRlA5hk2HjINHPQ1Xl+qLRKdSE2GMUkIYHKydHm3Sh4AACAASURBVBKfdCxujPvwjhm48RmqQg1p2H5/HDRDe1EbaGpbHR/vHeiChPmZOgkFurvGAV8AZmObIPt7Iovm3jN4i+TV1jQAezAs8TjNPQDzXjFo1XmLci+4eLevNR6tOwNZLewkwcqrvdc4gHi3hM1QNjQlvrORm+IY+4s68zlm24QwUBQTfobMl9/Dd8LHuafsBGOdzwX7rpMNi2DCAICm1gAwBy/clEBB9nCt7Fx6aF0mADNgmpNO5dOWz/ufxwqTm3eP6gdfRr5/N2AEiIORa/uGunQKOc8wP50N1MxevNLh7s5DSrxli7xWUAWyYT1mKjUS9ZPKNvdwbbq8Ujy7Nijm58baYq/A6D3D+AVkTX1GMriYra/+LpUdqTC1CVYo/D7qAhaHPVsLLFlgpR6syvC6dYkWquUzsXdhKxLG6HsS1iiDDz5K58dKfRmASlYMHw72wVcb+Uzgs6bnJ0vTWfMAuqxHngf7lPfOOmEIgSUI/y73+AG7iRHvSBqNrxT0sdDh0Ks6/97qrP4g5RDEIlL9qPudhGy2+b0qgkcZ3PvcDVy/xYRCskXNUIQt3PjM8XqwJBn7qsDrtEgyg5uAdAbkXGMUHSCL/y2scNY2IZNclD+dK3XOCeDgqupc2+ZiNicEjTWVKRrNuoE44GzYc20wn42tMoIdDuDIM4XNzzAPdQKPnNqLNWzlkuspLIDwoq9ZyiZRULtkgFhTgmg7BjPv2nUNADOAXI0ivurIAE1p30t4pMj1ufMYFmEDgcIo5N0Db+OXz3nC93UQbTe84i/C37CAAsxDCQGw7LAgNmxvoLY4dgztOHZtSI2KDZNVNlgT+N9hmHM2AxjFClYh2MZUFfc2/ssMaxhiYA90r+FwoaZmMABrt1ET5jrungzEMkidzCZeO8XxpO0Gz8+JLl++cldyOJDb0Nm73N/fanXF8Gno/uB83Go6inT743srgVZXa1Vh6RqInoHviPc2g7wmLBRyT+ZYlfRUJ7dSA+Ghy0XAzgoLsTxJXHcgi8e6aL5+pbKV6yO1PZVZo/T7R/36N7/T519+pZuv30p9GN+PZulzRsHOhRnKAJ96mCFZj/uV+pr3z/DfTOmOkc97Ym1gdcAgOGB/cm4RxAhwTshfDOufgRI1OiV94bC/2QKA9OwQKdYYYPXd/UcN41CLGUPCWNmZgVir9eVS79991M3NSz3tdr6j8V1/3Dzp5sUrn8v0Hvg9UzvTPy2X9J20GI1txbIU2T02TTDr8y4wGduYHr1hv7v3sQjDwqngn3UDRpSQ+PZzL562T5pM5ioalC4Xyo4HzeZdbcd3owZgWI/l0WxG0CQkHUgcL8zGxiKE/cj5QH3Pd+VsrIpA0eqTFcAn5OXn9QQ+Aas/r/f96ds+P4Hi8K/b3/7VX+kP/97fV/3MGuiYigMF7UsXWY0Zp7W9dZDEdhIdqvFCjRJP68JgrD6mRaLop4HiP7Akgi6xNgREQNJ+NqD69PhBq/Ur9aMlTp72X6QQhSUmnbsijILMIAMFIt1Qre3jjxrHoaJJ32DNYECghd03nwvEzNJFvClbHVycyVKwUPkR4I2CHllRqj7ePk3rxh+J6g5Jz2xpWRuMiKoqnGpKWjoXNYwqQBTkhzD1YOQBcs0mAJo7A62PD1gNDNQkP2h9+VaD+EpZEblhHo5bbTeP+vDDvV69etH5oh1PHs7TtJYUq8jZhrGZYAAgSPfxcLp7uLe0yWws2JNFF7iFH1+BXKkXWsa7Pya6uX6p9+8/6pgfDJjNxhRtuX/Xbn+0JQJqLQC20TDW999/76bjw7sftJi81Xd/C1PtlQE1igSaPvxDr19dOXH1eGBqCzOjA6jxjp0RqBIElhv++OP3+uzzz/zv73ZdmijFtINo4tiFIMyff/mv/pXG41gvX70wgPjwsNHV5Y3u757crMFAXSxmlkxh8H887u2fSagOoOJivrBUCo+63333a01nyIUjF9xffvm1gUwzb4Xk9rUeH5701Vdf6fL60t5jPDeYIXf39/rlL//YMlGWGfLdPEvNNKSI//jhg168fGO/UOTML169VDQbScnWwRPxeqbmtLessjBbKunsJiyP7FnmWPYGbjIw62+K1B6DASCKvS9pfs4uumlCj087za5fqwEgAUDJWSA0l5kCgr5oQnt9syWwdEB2CdrAenURCQskHCrdPnQybcASM65atedtJ0MeL4hHdbAXP5fkaEIninyo6eoL+33VDfLNrAPxYa/B0mpgDHeFN2ANElQYamFMswWQToTv0WA5bAsaIhpxZNicJNV552KetfD0tNWL168t/csAJUeEAuHbCcMosM8zvottvrdMz/jJaKR0u+2aLQNePY1Wlwqg3cEky05qYUPAKuKnhNL5sNUQCSyhQkWp4eTCTW0XwgWq8gzYtzQVJw0mIzeRDqyCrmUfV6wX8EBlmALb9aILYYMNh7VFZ8rr7wJrC1DCrJq2p3h5qccP91ot110wGk15w3nWGJhFfkajBpDUW8F0CBXCqIKx1OvAIRjGwxALidRgCl5iBBgVx7OONP79geaLy645hz1OA9tGGkQLJceDQ6WGhEv08F1kygILaOv94tRlvPFgUwJUwJQOBg55AYCo6sTJ4VmRajx5beAHsMGBMsFAT3cbjWcrxROSh2HUdCns0Qi5YQkUYQ85J717UtepP/lnvMcOdEzNKO8JRUMsDVonPnOys9YsajCLqSYxx+BmNOqAOgCwaDTpAMpnUIL9YLuNpvJAB9lsh6gJU2QJSwxAM84x0BT2VJGbSTOYruyxN7q86VQTeecHxy8LSN8+4a8G4EyDV1sOzO8VeyA/Wypvz71RrAhrls64VoUbv8gAiWeHoEUMHkPCoEadDJbQohqfURQVDKdg0MlMOMsOV0vSIu0xOIxhhQbKSbQm+I60cpAR/9XdT4Cqtu3wGoJJNnHYEs+vD/gCi/J0VNVyp849hPK5nqIOATgDXOTsCAz6GTTnz/R7yg97RTApuSOErQ6foWMtYaNi8Gow7NKrYfzap7mn7Lz3HdDjvbN3YBuim2Ev2e8V38mu2Tdk3Ae0Na3P/xvZ/QTPd49dW4OPTmcH4PtJOsx5AbvN/rKA4XhXDgyM+sc0AHEL34vDWawKr2PA8DI3O7IqOosWzsz9ZqfF8lJFgY90qeiSMLpAOuMTXGkwHik7JQZ9AH65cwggwsMvsJcta5+hc+F7mnCsisCvEIYnZup40z/Pjlu8FmGH8pzOiuz72P1DJPH9fm0gEdCIICQHZvH9vGYq9VTo8LTTKIYNP1NRJVa+YHlhH3YkH9Q8hOSMZp26h3vKiCdszA7I7TapUQtL2w1e1R07N8Zbue3Y3nxffp498u2FD2jaSbW7hVspzZFodzY3/HnY+ac00cX1y25/scs9NOVMynwmFQkhPphI849hDsdK94TG9JTlJ9snnPaEMTGMzewXblZvdjS4mpcoSIa2+eGct5R3OPNgFcZ8G+SaXr2RmkkXVtbbu96E1cz56DoRNU6DNULmn212qc/LZ0uspmOsct907yzo7h7uYP439wprcDRVdTq7jmsD6MSAp4EBQKxKDBA7cLTUaUe43dh70RM43oP/HRYBA2tAVMpsQuSeGdDcv203EMbrdzYdey3gX85AjueOn3vnu47qhdoalVdns5QyXBiRDj9iEut3xr7HOxIQDUuPOGBQC+Mbv3tsU6Rofalit1ME6BkPlB133i/xihT2HE8dZZudHxfDUoB3H+TRQNnuwXcHVmOD8VxNevbdlR95Jvjslx70+fPltdVNQYTqKTMblwEpNYV3RsPjQD1T+OwFXEX9s3+2IhkOxxovrtTm9B65VSOwF9frsQLsGprIAyaO6WgMSeHoIa2BZYBQhm6EzKLLG65cR2PvA6g8GU/1dL+xlzRDiKdN4iH+bB5r1G/13W9/r4dtpj/9j/5M6jXqzYdqsoOHKiHPcpvqiCfyfK7TqdB0hD9o1QW/wfqtKwOd3Evj6czWYc59DQaqCYUscu2OB11cXGs4mKk+V+rPlt7HZXbQdvuD4rjxsD7g55H64DOWJTcw8aIpOl/y/e7JxBp7u/Z7ms5QYWALF/v3mjFvUJ9Q4bGHh/iwdkowQM7AAGcPQkSSdpY8xd5BTgzKK6vpYlUoqRiuFYSlEvLaKBq0OkIW6A0NVM4XsFxz10XREKVPYrsBzp8MQsp4aG9shgWcIQD+1OfYIdkaBRY+1ik5ikN+Dqoztg7er4E2GyxEXjprI4Fd3CdbIVedcV7WCqKZRtO1sgN1TqAkS0z6+Pyrrz0wPp12VhvtNu8MrJNLQqfBIJL9iYIxRKVVJw6mXcxuNHnxX3zCmT4hLz+rJ/Bpwf+sXvenL/vTEzjd/i8tTVkwGKk3Wrio7CbdWNCTfm1Xn45lSiAMaa01zM3OL4spHzKZrgjtfFYJNUL+lhzx/6IA4mLGj2qg8+FBP37313r55kstLr9049g22475QwMW5qprQo/4eXhH5iqzUmFvoL/+y1/p4fZ7s0v+4T/+T9Q0SNcJaydplHAhghJIzyVsB4AW7yUKYhoRJrOkcD4pYkLrPCcKeZKxoUzUSrJCj9uDJ85UgxTtpJeeMc73Z+hbwtYFSxwsvzTbNxwYAMJeYDphQp/rsP3O0sjVxStFwysXNVm2tZx1NbvxRJ2eAtYbhZ8LjxC58EgNvodlqY+3Hyylvru/cwFHQwkohYfdfE7qZqD0tNNiNTO76OOHO3311bdaX97451ZKLFGfEQpCoTSeajCMtX84KaLY7leKl2tNg1hbJ5wjsYLtChuYtPKRmn7PgK4LYuT4xhdozmBihSoykrwjFcjJCSMzeyTTakGhiKR7ajbriACX/cH9gUlAbd9+cpm9tlKnxa6W1+qN5+7nCDXpwUPEa5f16J5v8JyY3llGgE/AyqIBqYqzLR48LQYYzwtNFguddnsXn9evP1OJTyfMKtsPyP6qWBewxPmeEGXMakJeh2QvpCCsHFzBM4HFgVwUrymDHlhdWCoHCwMGzcLsFUAXA4uwxBzsBsgAc6xxejOgKqwaAI4RXnIl7BXCiAAvOq/NIB7bxxWGB++SEBB+jhtxYAz2Sm9oeTVBKR2lB+kcjW6vm2/Qh5FICjjYOkJFdZV0jUk47qwkBrAM4MWkKjMS42P1+5fKATonsPTirkEjyZxQM6TObsRhWSLNA+glFTvXGbb0aKp+TFAO6wKGEMFMQ1WE0DwzD7tuCF/gnlkbtjiAAYdX6urCz4nPCBMboKTI8OWLvNYolu2X63cRKYy6z8L6ISQgIBQLD2cz6bCw4Dk9W1HU+MX17fdnzGU6fW7qO+Y77INevxugwGLptbBPQsvpAVABYXgfAEEwEmosImB+ItetARoqB9KZiUfIUzsxeMEj6t5Xo3A8VJXuHRQTT8ZKjnszywlEgpWCTB3vL2SEZXlUPKf5A1zno0KZABjlXAPcwP6jdhMKYAMrFrCjFp65Q7P0gwjmLEDaXmUKaDFUD9+/AGQzN3vFTDCaxyjyae8lZDYowWjsh64Rp3Fq27FTdUl2BggDxGUoMKRxMzuRAKFEER7L+IkOeG9bA34AczTm3X4oO7YcTCjef9kxaho2tedxNJf46/WccA1oAfO+C2Zj7/DnW5UNYCXAJvs17tQJqC5gz3IXQauiPYvxc6ykinWOygDWfqyeAcnAPt1lyfOBSQToxSBj49+BhyDPmzsKew3OvjIk7fiZhQUQE40NLgJw+DyAtZmczKIzGBm2GgB0ck7wPTlPIp42YAMsUaSTpde92XsNoY+R2pD1XKvBXzVofTZxxvH9+JlYnOA3ByBkObVRww5cBVRmz3B2AlbZYgf4iucnGHZZJ/1mdBozGAMI5/OA0cIKLKWCARoy6sBn0k9Anpm9BONxxj0PMrrMSsCODhDiOVjyHhC6AhO5VYCEH9DFEgrDpp0POAFVGSxkfCi5GyszYD3inS46tQs/1gg7KhXe40/AO2dEqXi17kDf/GTWOsO67q/ufCEAZmKmb202unpTv2feAXucA4tzdoifYgt6AYMQJit7G/Cv83fuviNyZl9kBq2L096+0EhpARx8+DH8AtTGGinCV5R1iVssMmbuG4aWBCV2VhUePLTIkBkItBqMZ5YGs3+xlPBQgQEvQTbxQDonyABUnlN7Pfuv8qQCX/cGhi0gxdksS5i6ZtQD9PN8bKMUqunNPDTzvYJEmzVdd0A0wyXbWJgJWlqBwPvAe5TBDN+FZ4Rs3IMFfF8ZWEEwxOKBwRFOyAB2QQd6/eRtTx3i4ZVl4p06CUDU58/z/+Z7ROOpwR4D6Ei9rVQoXBsgHeYOYfjpECn7GMM6zwzeUlPBIGNobbYo2uIaUDvTeDowc3gwwaqH4BrOM0KCtur3gUgIwivVjxjcd7YIJJtzzmP7YBk6npNBqApwJwhs58Q6ht3YcUWx5un5ZwOqYukEYAVYyLDCfpqEmBJixV1mpQ93OUMEJP7dHWYvAsvq+x5AMRCOpwwFsOEB14btisUAD86Hd5dNQO3LcAlWLeuxT6hj910YqKTnnWs2wKwG664i13aDTyV+3hArYPt1dRcAV87zflZczRYwPfm51AQ9DSZjKxq8Nx0+24V7AYDyczizAOi5cwc8y6pTNBmUCwioilQe934GDfZYQqEAU5ioNQKRak0XMLpzv/fRZGSFGGcygZXDxYWCGpYqdRdrvfRar1OGjKE9SukHfLdjgQDDkuDQ89k1N/YtsBNRKuRnkuI7L2vAQe59zkKyGo6pNF9dqj+J9PTwoJpgXyxYikb390d98+0fWYX3/t13usSSKA+0fPOlwilDds5rLAtgWQPych9kGphBzZW48bnXG16ZTY+vKENBnjnnra0zKvzQD2adcwfzrBxeO5gq6I09/DCHnyBgMcjh2GB9tR6WEfAJK7opE1t9MXQNGqwNGs1WF11Nf+Qsi5UcyIyIdDyhLiHLoO9+gjqL4c6J+hl/+WeFGAxUejHATgBWAtFgWDP4GMf41sb2jgb05y5D7YCVCWvscP/RdhTUtKgcGEoRkux3F8/sB8wddNhttV6Oxexmfz77nkVRdDqeTe4A/JzOO8UTYPQZ8kRbaTxBQdZoNFj6PE/To3tW77EerPPc7PPjFoufpZKCzIaZAiwhynPn9c/+Cfu6vb3V9fWFS/vRqNFhy6Bw7H0wxWYCL/KiMCv3eLy3Mgfri+jin37CmT5BLz+rJ/Bpwf+sXvenL/vTE3j8/r9vR5OlxhdfSu1UCihACJ9iS+Av+BMwdFaT3Ss9fXQzNSJYiIawHbhhItAB2fHxvFWW4ikz83Ry83SvPK984ZFG/Orqxv6Bq4uZvv/wo6JZrNXsQqFGTkbvoilLD/XNSGv3lpBQ+NfpTo8P75UkT05ZX85vVBSwKvA1nThpMyf0Imw1XV158snkusyPKrIng6Lz9cuuSbRH21BoacLJUm19Niui88ByZ+nJPZNlhUeoclKw7IrskMJkr6A/NphsQ36abQA3y9Tw5+oriDs5XxBe2afW6Z0DJqyAFEzWnS7RJZID2uLNBUBCYd3SCCZd2BNhO4BCZgv11Ga5fx/MuRgwDpks/pVOie/puD/bE6+sKPADS8MAIgGnKYKmi0vVaHgDwNhbrZcvnJga9lOFg4UigpxgGT6DUxTAxQlwa+JAIdJAKd732CbM54p5nkiJ3CgMVJ2PHQMpitTHegDJIt5ysGGCQHWWKUHyGCDrxtMTaSWFzEKnp7Nm66lDPvoRrNXOW/BMUMtipfKY6owUbzpRPGW9hHq4u+38xYrSfmoYRBoEYiXluQqVmi5WTle1D6IbWopRJI+tpfr41hLA48bdzUmX9ts1f6Fay7UBrpC1dYyvAA8l+NZIsfBy7COt79vDFjDENhdumGmucge3mJ2DdUXU+dXldc8BAQZYlBtAqWHu0WgxZChyJedMswukm8hZAYCQ0V50LDx8+Czlwm+q8wIOWpJRpy6uFbKG+Sw0wq2anKEFoMHzOu81UgbCX6nMPmpgsHQiDQiQedKgf6nQXpEsXxg6+D+uDYDAYABgpnAHZDQgDBsJNt1o7GY/JQypaTTs844JdEgMDrnxikYGhZF/e78ZAEZKiCSxS6//yYMPMKxzSQw6ewT7JraWwo3WVx3gA2CDPyBOsGaLQhp6lr1D0camgvVR7VSzFoY07Y2ZBmYoeXh0VBOwR2FFA0A2Ot59p0E/cIgOPxSLkJlD0zgmYWlhq3EygAbQj5QbORxhJ1VW24t4iyfneqreuO9UZc6M4nw0vuQgpjDqJJoMCpDnw2Krki5gpr9WnRF8kZu9ii8lQUbI2AYzbE8aKQVkhOACQAoQVNtbrO13Sc1RFKhOu3d/Opw72wWeBQw7Gi3Ol/6g8zEEZOqHDoxBzgcoDDCGFLZtTyqLnqI+oA8BTXuN5pFOO9isayXJ3unSDDYAHbqhW6cYcIgczEH8BmnQT3v7kJ5PmUZzUplRt+N7VziQj70NLgo4y3AAAMWqVwBjjFlhclmWzbGMjyD3Vuf7DaMTSxODgw7Rw/eTQJDcjKEwXkgFjJraVgd8bawiYK31R0u1GanCBwMDAA8E1x03dxqE2D0M7dfN2ef9jGT9mfDHoGuK5y7AF8BeBSO98b4GrCZUKGC/s97NHsebmj+BPLdncA7A1MzZGJbnxAFrgJfn/UbTq0vv6zw5Or2chHlYV4DRP/lUW1hrliMPC+DymX3N52G/+9kCioP4I2NmGMp/w4yCCVcLO8M8PYjM9X688DCjbPCOo0lELdL6+3sg1BFLfXYCMtmj2ns4tr2KFSvPw0rvbxi/AYAbYXu5hvOpG25ABABEmPq271guu1ClWirDvqLx/O/A+jI9Ak9KsPGf7RDytGPEDSfUJTCQaoeT+O6D6efaAqAd31AGWbC4GPruNIhtPG02cHPKFMZzS6gBQ5CdThc3asutgj4AGSymSL1oYvCadx7D7u/DdOXsQGYNcNioaLJnNjGSU2oB2Nr4SnbDly7ME+CG4RrDJmqQLhjQe8b2CbBSf/Ku7K4oQMdueIM3c6Rw2NkdBA2ACfgrA8m+ghFgJAEseJTPvO6KOtNwQi3Bo4BBlyqkvjIwxwnbDdMtycdq4VneTh3BYINny30OMAWYaCk/8nBsSZ7Pd9QmyJ3t48p/noFy7Cf4PQBYgEnZCe/3zkaBvQYwFAzGavZ7hXjCJ4R/whTnrqtVHjMDIFl+1Bg1Qwvrl+cZqEQCDoN4gDc6PqeB/XEJFwJoiy+WiqOl3n93q7ff/kG396KhBtHKgUHYkQT8PdiTi6WCPFeSHqz6ACSF4d0dNjy40IMYpMfdq3I6lcF+2OkD21Bw3nD/c7BRiVFXosDg/G+Vpic/X8BEW7PUkfrYkXD+MnT5yXe+zxAHmy5UP/zubvjEOR6GWALAlgztx++QKQ8EEuUJioTYKg9L949ns7Lxb2mLTG2PgWqrwWTd2V7YzqFUgOLqyB35HJ6Fv+nsQqftTsf9RlcXS+2f7v1ML99+ruJcaTCd6bRFUTRTNJvquNtact882xBQ11puDhBLTeyg254224MVR4BvDN5ggnK2YnOS4zXa1JrNL7Q/cJ8yUCcMNXJGAP6WFj/0ezpz3wiv6dhy9/39nRmPmycyDq51ub7S/kCAUhc2iDdoWZJtgDdvacAOVrr7Gc7qisED1g2wWGPlh52tUrKWIV5feY2K6oXBbXQWpx3e+FcOlxtE1J+Z0kOqYbvQ5R99LY16Vr/hP/53ob5BqaL8taLyUsob7Xf/Tll71OXNf6ighz3aWSkp9dTHhDLOF/b7Brj++PFeN9evNLy80N33v9PFi89UJjA/UUqRDbF14KP9ih2DgXVPqixpNehR35OpsfBe4h5NWBtRrN/+7je6uVxqOZvaOmF2/UJVkqs/WajOavUhSGwfnWsxHIa6f7i1pZZtRJIuyAlmKfsPtij36nTMEADLACxasASAMNOpMs7Jxiz8OcOP6cpBlhmA92mvcQzATwAsNk7kFCAwCvX08F6jIYPTgZb4s9oDvefhDs82SxINRwOdTqliQlrDwNZUy9VMh93RAy6CCekhn54O/vsog3oNd0yozYd3Wl690TmtFDFQL0729wW8xaIMUgsDd8gGdbEx43u5vlGe82y583odUci5E4kenx61WF1rcvNffcKZPkEvP6sn8GnB/6xe96cv+9MT+N1f/Hft1dVb9YZrDWcv1aMIpgmyFIgauksPJSgKuYYDPBuYb/gZIe3Dny7VOTl2Cqlyh0pJad4qKzK9uH6hUTS12X4b4i+aaDaeav36Rk168jSYkAUYj6cjBWfoxtUsIwKSBhNFo0pP9+8s5edCzNIHDWBa9GMnrVv2WXeTy+SM5A/50kbr1YVmV69UE94RPTMJ1RUBASDQc/Peyd8AZn4imnRMJDdBAiTd6XwCnHuptmbCGXhSTDHeyWsQOeMvljm92FNQ/h4pqaZfwHDBlxTJYm1GBZLLn7zhaJpgEDU1hXLHruMfAtSSSG82QgUIwueh+e88Vw36AgwAnxr06DxOAS5hH4QB/+EdBTrvu+kyQVQNxWAQKCHIaEgoBLSHSP3eSGmArBRfqoFl9jQOAWwTPOAAl/kQDqIqnhNcS5vfe2rOP1Jln1tYlrCZgx5SO4BMGDhM4WmatxpPlmaD0Nx/+PH3urm6chIri6jiOZiBR9XckzLk6KX6I8J5KsWzF25+gj5MmaHaYKqgnUn9Um2BlyTsLOTcaUekti1F97nt6Ujjwf8BJvklP7NlwsZpn9AZq7rndwHg3W2ETkZs+S4NGB5zJdLh3GwUs5jw4jPwGpllgx8nrC0aCDwEYSa3dQfQdoA9rBpk5G0XfPUs6afR6vzZaBhhh8MSP+u8P2scrxQMZwaOzaBpa1sm9A3KTM1m5Ge5iWJdMwQww7Vj3SlPn6WdADg9tTA4oPnPwQAAIABJREFUacD598JSxX6vaP1aCmhaWa/JM8AJ+wbpMOs9tAwahgr+a3x+49EsW9YvICY9OY0wjCHkp2DVsElg9TgVmLCTRmHceX0aiBwMLG8kAIZtTWIzITh8B5gm9PkMUoaTpbGhzlMN8I2hQd9nCxJ5A17lyZYCLf6jGUxJmnbYXpkimKpQ3fnndaumH3dFeYmkDZZcJ4VX23kJwxIKapgj0IATs9WnK4Bu1m9uRgRyZIB99gkM22HcV1JsNRlfKOytdD7BtNnp5vWq2/+wS5FK03wjs3azLTUDPElh4jVmdPg8qLp0YCS4WIGYhQs7iM/uMIzSQCINJO+yBSjBC/aAR+GVBwbItoczvF6hL/a1vbu3NzJNYW8864YSMWsa5vCzF2yZKShhfPFyeSEwkWsnggNSEZo3ZMMMRsp2W/WjzoeyY9l1zGKCkoYjGEoE3gGGsm5pqrv9ZBaM/x/Y3J2HKqBwOySUg3OJYDeeAQFkAKmdbBGJe1GkHasT30IYSUgmLf3j91UdU4S9xM9zOniqBMVCREr2TE1v5O/PgizKRBGey8cONEMWyyCgO0sAxTrfWAfHpYl63QL0e7AzNmcK5wNsuQa/6Lrzo/bQBVNdfPw4dwmrY/AyUATLsMmUHnc2w+EsxjYDP07YWjBlRsPu/DRLLsDBAP9UJI6FpoDWkewRPRp1TJwQli6SaGSNdavHzUbXL99oiFSSwC/OBhiWZW7rFNYvrPGQ8A775s09aGCtwOyzjUKdK8GzGRZyJUv+qQvsxVcxYOkGgNhesG9gQnFncAbiDAKDNp5cqip7HrSp2Xo9cKazDGBFkipOinqF7zTBLQBIDMcq7oOw218MuEq8MAuHV7XtTEEwNkjq4ebzOW7Jp7OVAL1K+wP70IH1xX9sG8QAufN65GBBTWEgjoGJ83IIy+H8NWLtZ9RrpqrEnVKYFR9iByAkoFILuy7u0q4D1BTpzmqAvpmTnboDSxsAV3zT++N5x8BGpFqeFRs0qgxi8H5dJ2BtMZypN175s/I9Ww99nhmoDIUJeeTsSjtWYn+ESTIWF42tA3qDTFWI7+ZR8WypOiOcB09pgqUurA46pVst5p/btqEqHhgzuV6CtR+GPN+tA3rwHU2zR9sUGViPCTfiHVUKUG+Y/Qu7Pe0Gl72RmZitnyEsZAYNuZ8fe7cbDk7UcMcA4sGMdo4V/pd8l+6eLjjPWLcMiG15UKgpkaZHikd48wPKzJRXZw19xwFaAuoEZmXby5Q81h4MyrHuHh91/fbGku/p7EZlWnlI2gA+M39TrrbfvfNoOlaTwfYkCA4wGGAegBUqJwMj/pap1ApbgmqoFwuFfB/eadu4HgLsBcS0SgR2PUGg/PmKWglvUtY3ihXOxMh32WjFsA/2MgMHmNacQQBreIijWBqrHQIGM+BhYPSoMOo8Q20J0566urAaKaCGCLEUYMC89f/v4S6Ab8twsPM+DfHmFWFBsHWxLTlzvJtkzoCQZ1+dNh2oxH4OCXA8eqBoJQA3LncAwZZpqD5MTdj57Vg1dgIDhjcT9WKGwXiIU7/wDCNN1pcK/D+60Mqyvnco7iBcK5oGKhi2B5WKfai8eTJopvaoYbhU7itqpkE0V1nfqiiO9pEnmDFLOR/xb7eG3gNPGOtsE1jjkBL4Mw7nGgw7lio5DATxTcY+2/Lto54eHzSLP1M7HKg/jz38i3qx6/N+NFa5edK7774z6DaMJ5otrzRa30hxF3CLUgp1iZqhwqZVevpB/QgG6EpNwhmV6td/+W/1B3/0J34n2PugxEHa3tALmXDRKiBcFpl8yDlQ6/HDxy5rACD7/2fvTdx2u+vy3ns9a37md9zvnjInBkiAMIkgKFpBQQWVVAtai2B7iqc9dbYtVTnWU0WrYrWCgDgyyMEJT6motQoOKEMZwpSEJHtnT+/0zM+a1zrX57ve9J/I9rpyqcnOm/dZz1rr9/vd3/v+3NydxsBmyFG2CTEcvCfDNBjgvY1t++yLo31zeDMog4NgSBWGAHVu83rKDldHh+pu7MrBcGLvOdAYpWrW92JtKAGEat4D88mh7RMYEuLa93pdhRQUSloeTxUMwVLIWPII6BSsMqyzMkH2k3CAObvU7PEHmh3sa7gD/xsOOYPnriW60pLeiLl6g65cEBjZWseHV0y4DbpjG16SImznkbk51s2xzRrrOppMJoYYYx/F0AUHLkNbntFkPTf8EOWPG7t75vQnCcn3h1jMe4VSLJII7H079VLJCt49KA32Y5h5xvK7mzZgN6e9UylfrRSduS6sXldeHl9X4Lqw+vj6vq9/2pMrsNp/f2MxTr+NiHDAoZgEV+rk2sQ2JLTJczCtAH5XCEaORX3T1doatOGRTubz1sHWrLV/NNeZczebyw3Q+PH+VLvbe2q8xv6d02eY7mUaj0c2XeTsxqEDIL2VpDalHTQ4dNcNjdvovAt5fqUcV6oxLIfmVODP4qhDIDEXnh8bh7KpluYo8PDc4IKguZ0zNAd5nGRrxGG2Oo1Fd80NStyUYgaaOE2QhAu0ltfJrZQEV5lFadgEw5XCBWgOEw6rOJMoOiHeTzkI0TI2jPx7OIWI0bUHPQeuJWEnE5Pa+K7FwHF8EjGEU8fm3PY4K3Mi4caBYUiM14RYY2xySCG6B7gfAe+kLMI292wGShNpLJLOphF2JAduCgOIppW5wl63jfDioEFAtyIHa9hoGXcmkFGaw/UILerIZNv0yKplcXFdW6WLjTJCW+sOtOqxnOuCKBy2PFBislaSg3DoqVzBe2r5VSbawhIF4cCBBQeR1xa8mGuGg3AI94vryI3CQRO3SyiPsjUXkavlZ/k+zaO4IzkAbtgBz26uEwSECaZmOaQ8A6GH9u/ExDePFnIO4BzkM8q1WkEWFx6iJUIhAguilomXFnvE8dsWV3DAxH2ByIZjlecjCF2l60Jxb2T8KYRxokkW733MYsYGN0+twZ7NvjmqYY01iaEs2BDDW01xQfqhAuKExO54hlxKLBo1/Fw+FQcj22Rz77l2UDCUwMnhzoKKoAlw0zah+ZTMSEhEcDZXPOLQC7dqaZ/RjXsq09xETD4izhQrswhodm4xHC0/kmhXi9EwQQvHJYVK3NvE6k84b60juFaRFXZAN7YhuUYfRw8OLm4vhCC/5STisjHXdututeeDaztb2vUPThqAOXjQso0Loi1WGChPiLXjdG1vxWy1tBIsDGwMdPz+UDXMshRHMO8ZosmhXL91qCOwOTX/Xdhya3ldYuLgHlonMg65CvaZlc+k5qYkvlckM2tHrkpwKYM2tldzMG4d5/bMcAAyllhlHNgKvizFcGmmgPKHFaIuuBMO52AYiBSX8kcjpdO5ovHYHCQ8QThYERUREy3KHVHg1ZbQGL+XwhuYvsar5c/F9h7guTcnGuy72cRa2O13oLSE+CLvIDAruL3DoRyEBG6WEmcOZJi2YAnXuj3HxF8z+NstyqGuU3t2KKHjnuN+MidNOylSTuOvlbcgyrZi+YL1oNe3zwLuwLjXvMtwC5lwzYCMdzpDJV/FOrP3m3E3ccPkpblrzAHHdWbYMTtQB9GToi7AGGtcUH05MeJnYdFLK2nhVIk+xSCxxUSagGXt8Cb082I/YcUiyDRwuvPWQW+MUg7rONRZP1rnrjkBbajTHrKdoKcKoc2MeJQNtS56a1AvO63wucHvie0eNiLJBNyThTF8GSBQejOZHZkQwPu7y8GzomhxZXxoBPVk2eJEWAN5dmHQUbDE98ah2HdapAJFawzkOsGmnGigYjk18QvXmYmdpiqzNnkWAUWUZZLGvVDnczvEN01o9yCYG2v2bmBzg60ITOTmvkvzwtqshxsb5m5t3VttgQ7N4+B4NnYRf+DnIUK0sfuyvqZ+/wY5xcieFQ1qNeVcixklVJ4Gow37rl32AnBbfUflioNtZfH0IGS/wIAS19Y1+/18F6esZ25B9hRegGAj9bf32inRyQCRe4whkVOtpWioKuGwjCpT6eDSgxpuDc0lZ8VSYu9RWeLDdzx5ROWtqIyoPCoHgyQce512SIV4zwOeMwxt7xVzW8PtRlwqHIX9zba0McAZTSFi69SmaMZ+JtxMOKYOyQQEcPA4LQeVYaP9j9dX4zRKpg8pDAN1mlBlw7vPt+GH44xVLnnXkz6gwpLhH6iU2O57c1lXoDm4lWHwrm3/ZdFm3ovF3JI3Rekr7oJbIeaMi8xXx+P+Q0Rvmad1vTRmfUBzuDMwXC0DAeVLTY/aNvXhmTN2jyKqCJ7q/oHtCcFJUdTJcBPnJs3enXCsMqXQUOoPAjnVXCloCDil4AtWCxs01A3ldqm2zt+ohz53n87fdrvK2Uphj2HWvkKfYk/HBFc2ciSlBv22YI/3B/vXJp+pKHkflor6t7T3hXFciVDPTcAF5YHwbvspSpEQoBkgzpaqg0bJPLOBiTG0YwaRjb1vl7ND9QcbJy3jLcKEZ6YJjzQcn1WdIdawz2B/sGrDZAwkdNq+g/XyUQWgC6wz1LP9om3OclZ99sPHasq+CVAMnNnEUYTXIrgKpatjxWSscfkjKXmB7aEbj2Eyg3agErxzK/VGPe0/ckWh39Vwo2vu2f7GliG52EdduvCIITwQx/e2N5Wu2VtONF8daGN0q+1BvZASJXidG3KDrtYU7ZEuijet0KioOX8wDIhUNfM2BaVEHdbiABG3p3Q5UbWO1N/uy+X5yPkucq0XmWYzugdSbW5uWDnvetmmZXBHI+a5jqfeeKxyDfoHEb1vAwBQE+bINje0r/nxoaXgMJtcu1Trlqfeo8Jpi8c6XEj2bbCTcVez9jJ94nuQp+nxROONyIaD/LO8hEnbRv+lAyVzsDS+uuBH3FLNYiInijW/tm/78O6AeHtbysSejndDfzS2Poe4RylSIn84Un48kTcctwI9e4i8sNQDwy8/xC3dFpQx+MZ8Aas0CDrygva8wXaTZAjuTwYIMLBJSPQYonGeqV0TB7NkqWHgKQctFTTGO13Ol9rdPa3jg6u2J6WEmKErEivfKXza06dOKS0RjyFUuMbE50zJ2Yujm4nBuM7XK8N3MPzC+QpCaDFPlCalFovEvssodttuiXSuKi3kNbUO9y9oc3dbXndDq3mqwXDD3umcMxFDEX+tlPakCBfHM2fY7R2KgNuB45xBdBSoD+apqjSdze17G48oxsL04hnrPooju/7s7TmTRt1NpUu46jM7c8Vdil5bDMmg3zeWMcOVwbl7r+tM15WXx9UVuH7DP66+7usf9rEr0JSfYYVrk/8ISTgY5ldNIHMbYhQ0J/omErFosulk4gc9CwGIxvrZfKbzN95sbNNkfqTVGvE1UFq0i+SZU+e1Jl7ncVgvtbm1qZgCo5PmySpLtbW1rSlxnG0mlHAOcWtycIhVZAhWiVx/prjHhJ1IoCOX2BQNvFauM5Drwbnz6JmR466loDZ+Fc4J3H0Wz0zZFDtW2NAh+kQ0iQ2bvQGsbliCCbucmhBBSycO1RLe0XCgBkYmMWuLCXPwPnl1uLgycAUYsLPlYPKXNaAiVMIxahuumTJbXNkcOURViWK2cXOwChwQ2ZwSP8a9w5/NC5yYiDuRlauA0CL+0gqhHPJOHHBW9oIAwN9z22IFY07l5kq0ls8Ch1BfHQ+xl40Qk3TcShwc5lawZI4+fg6CJPGa1cIKDloAY1t+Y1HzEkdFG/FFq8QFYTIpBRuIX53EflR364zqddG6hY056LSuWt+zAwnnVIteNcT3cw1O7akhiolIw8YHHmuyMgdjy4vj+sJwpH14qHK9VIeob+QatqAqXSvcMFcZ8S47J/M9c7DjMA+lrdIS0QkWmLXUtk44hIYypcmUr5FDR8fclSZWEhmHo4YYhEBj2hgHDr67xP7vkEIQvusgtmk6LddsAmFBtncLcmPRRkgR/lYIf/Dp4NoSFWtdxo1HgcxJ+zuRWnMhM5xITRAi9khZBZFIygUoynHKZctRJL4XRVodH9kGPTTYPwIN92nLFC1PIpngHzgxW5Qe7hclbcRduYdcBHandR87OHpw5hHtZbBA+RAHLVinnNROCCKdWlm6NjYfm3taY+0+Nxf6SSmKYZsZCCDG4fNuhx4METgY4KwtkkTheKzVEbEw3FTEyD05YWgCnTHguJa0LOOG9WAZtggPnAMc3nDkECdDNFweH5y4RSlcG/zvlnUcZTiSOH7gnHR6vpLDYwXx2EqkGqLdxogkxkgBEGJJK1hwpuJebmOe7XDm0Qc+r3O332qigAnK3K8IdQ6lJq0bp+NWWs6W6g2GVnYWhQhqxUm0t2OfMZ3NjDsmBiEmZK9N8LeDoYl0rh1gaAo25zauUzjEtMfDpmPwQmlN4Csz7mJtnFvOdKvlQsMzN2h+9aodXmxg4INK8JWtiAr3WkdyurDoKgICgsZgAO/SFzQSGMaIrvxeHdx9ZkzjfVDJo82bExOiFAI87DyuxUlRUWkxYtypDJra6DOHGQ44NuihSMaiwaWydWL8WX5OgyiEa9EM6K0gwTWHUYsLnwMhQxiauAOwCgQqp3Nbd/jdcKqYi5XBDteMuLaVcrC+4bDnvm4bzBHGabgmTs4ayPd/uH/Vytp6g5EJpMbrhF1pRUcIGJRvYbJfKSKSzoAA1ANOXHAokBYSGJkgGhDCwGZEJr4gUJc4ssen2rKr9cT40wwpeHdwjyKSG5+R64Mbh0gkonoAsqEtesdpiqM2Xaf2bofhy3piyQze+EFP+Zrm7kBO2Cg5uqh0eWzMwu7uzRZVr2ZHhgcgtukSa+ffo6BlOpXfC9VkS7vOGeWLTW6RY2OpEpVfzaAZ2rs2QohHZDABimvFYR8siW8itt0POG3jSAXDy7Arp2So2IpZddIOJqsC0aXlv1ZVpJzoeJAYSqiaG4DY/gr4XrLUygd577OuUHKG4ytbIRBxj3E/4n7kvTU0Z/dgBxF+LSF4ua3AApMYnAH3IkmAoia1M7Dkfjmfq+PXcuNADsxi3IQ4AnHAIU7Avc3gzx5a5BqHvw1ja9Yux34fCtes/RxB3Rx+iZXmMJgD6cJQzXjOYCuC0Bzd3ui0OW9Zew2twu9JQZs5LQvqn0wo88KRmhzRnGcmVZPCz+U9N5NHIZphM9YtsojiUG/Fwmt4DBuUUk7qw46mZMlTPAYtw2eDP9zykIlBtw5M9kGpFTkiUoLBaUqSPbHqdG1MSNbrMB6pw3fCL2u8by6tq2BwukWf5DM1xUp50pZjjrfO2JA0ZJ8WRVofHWq9mmtre0uOWLNyNTgxlZr45EVDKxKMPFAajUX32av2hrHizZ7qctAiKcA95IXF1YdjnHFX1I16JmLjWoM9zz3t8jBZcWFheJikzBWHI1WVryAYtsZV9m6sOTjl+cvWxFIZ/G0rbqw1HIwt/bFeLhV0wR/F6ljSCdc3HE3ub4aQDK0NimkDCUtmwLutcnPnIvLYM0CjV41zv6vaj9SkXXVCho65qqzRdHqkzR0crgy60e0Rh1mj1m1Ko2AdN8aKHCyNtilheEtSoyOnaNMGvCuC+ITxyrsYl7NprpXWs2u2P/BhUjOY6Q5UTXjPpgqHPcNeFU2sqDuymH0X12W1VDDsmxDKILfEwNF5jLPrmsjqBwjHXBv41yQtlurUnD9wqgfWNQnTPHNIC3VaLFXRUVUvzVjQ61NAmWi9AP8l5XQgRKSEpM3NLVtfrYAt7MoL+yYkwsHmHc7gyQjV4AGKleazuQ2AMJRwFIGpu0o2Ndw7I3VZxxvDnrPm8i6swT8UvFdbDrRxyFk3uLdrUnLI0mt1nHEbWApmbeokYz9RG0bHdSuFJ8VcuDJDuOvE9a0gyjEROABxE3gq1pRSepoeHmm8sWF7+U481mwyVeiRNGtZxzwD41Fb7LpaLKxUduf0njokimB5O5Uqig/pNyhoJYstyWBOUusA5N5kWFCrWC4UBieIMx4PVh+EeVKJxwe2hiJuLo4PNRz1bM/Qg9e6WNq1R9TlTEWKg5RjQlLH6WhjvG1DdBuGwsUlMdA2bKnKanl+ZGsDW9fZ1Uva2NowhzoOY0uETa8qHA20OOa9GdoQ2Ep3M1j9nmER4Jfzgeiq6Pf7WiwX2tnBQMBSE6h0O0qOjxS4LZKnyEsVZWUsYp65Xm9oBgpLk3GEjEJlNec0hk+hnT3mh/u2l6aUC4NGMp3ZPsfKRvtfc11nui69PK6uwPUb/nH1dV//sI9dgfnV9zfEMihnYpOCO7HKlgb9jrtbdng/OiLS2jO3U5JS5ELUhQlqaVPh3b0zunztwFpoe4GrPMPJREQ1UZIl2tk9pwhBoUptConDDoGFmAbiKc4OFkEKV4im7F+5pK3toXFyFiua7c+a02u5fkDdLs6zPXkhE94WaG6FJebYY6NHQyobA5rDlzahBpSPe4e43vyICOyGPGJErSzTIoiI9yOE5q1bkM0NrDOiJ2xiabI0p1pGkQKbvi1VKc44ShFgd56UyDR8FlfMa80ohVPBWm8RWNt4OcxDNFnblFssulBAaRUiA8ICm2wEJ4poKN2i7UmUBLQHkeqkOMggA72uQen5nGzwWfQRB61cgwOJ7a4QPtu2bgRzhEEOq42xdNkwI6pmytKJFQsQ4WRTQ0wWBxwHa2D1xDOtsMAKh3AcEB3ic3A4a+OTiJIIIBxGTUwp2nZ0os8cDhHQEJbgkpoLK6MchKKBUeu8QTCjhwlh0ZANFIC07lYrysiXdp3McWictpM4dJnbRr91yyLiUKKB41nmYLbYqdu20OYr3A5S0IffxPkM5i2urbbZF2EOEdcae83JfNKWDPMzx4lH+7Sprm1NC5EmvrNybZEic13mRABpBqeNt3Xccg1xnOF26W22h+qG4jSqOEzM6ZqoTxyrRRBMTPgBP4FIi2uTew7x2QsGJoKxCUXAJnZVrRFxcS8RBX8MNYHAhpuSeCCYiJP7mZ/LIaLfbyf2uAUbkBZgBREgcnVMtHKt2KtMUrt+CNxtS3Rkm2+zVTugDyhyav8buGhNtKKgi+N+2grHdm8joLcNPiYocvAgVsoGtmeFbAitbWw3p+wC8Q0nOiVdHLSmV5SWiQbDcftcU7xEPA2RtcPBuGUSwgq1RmgEDz9UOpkYlxeHWMWhHneeFWGV5pax4oQmN/wAAxtr2gaF4cVa4RYd4LaGLRrLYTNfpVaYZp+XAwMiEGVBiKRx1wYRYThsXYERzyz4jFpBb+PEGdg6orjgCFzw4Kxnz5wyCCcIFpQcVW3hE8J6wVAIxycuXlN0W4bwemUCLTG60NzmrnJEIYSzCNdS+0xwTUFoIPbiXvOjQKvl3A6W5ra2ovOVBqO9tsCuavEMxvCl/MfQC1y3vsrKU2ji9EpOjauewQSiEEOXxlqwO/2hCtqwES1omed+68UmNLpRW5aCAw63L6xG4y9zTUys573e3qPEvlkf0GlxHpvDkjEBn8MKVlxDSvBgzCcTcyFvndozcT+iAIg/R2zPEhBtu7fb62txwJpF6UpHCQ3dJ+8kK1uD+QfqIMKlT2kaYkRjwx6eu6rxrIgwjkOLLSJEINZwADV3JofrqlCdti3UCCOwq6sU8aFSFI+0XjPsytQJKGCZ2Gcbj3dtaMhAMu75Ws1gSbaCEAkLc83yV+AqPbymaEBcuGNuMnPmhB1DGSRp3pYG0hyvxv5vDoI4rSgrUemai3kxu2JiBI5zz2Ng2QrbFKxwDxtLlPcm3w2lQT6OynnrTg6JT3KwBR/Be7Zjzl1EqYY4LA3RuBLlmzu3yBNFmwPAmi33FQXP87Q4OrLBF0xVhmr2HdPonFAyhIDmaXWYKB515AQU+mzLKV3VcAPzfXv/2OAjLww5RBmNS0sz6QPeuznx2ZENG7P5ZUVDX06+aa7YGudZxL1PQgExJDcuM/e2lVflDFNOxDO35aZWyUKf+8j/sMTBk577QjWdUFk2keuE9hfN63kJFojyNJQtij5xxDKcIqLKPoWBYMdQKYYwIRUAgoI7G9wF4mCN2FW0wiprKlzOSvas14hs9pzwfLJWN23xGKuT3/5c3mFWqoYIX3fkIQBXmZVwmQCMeIYT2z+lPLlqwmyVuArjUgu771pUjBfcpIYhYUmZ0Fh1cdWEvy7IihUYBpipCHBEdleWSEGULFNKBvl6EM8QeiJjpCOqmxMdhjRrqxMpWcxNiDG+8GqlIs2Ugf1hKAdCmrWCPQEpnDyR18NJdkYdXLGgZgL2LaVmh1ONB0MlDIdAVziNrfOd0LPWdrjOsykt6meUsI4ZZn3VYiDcvrHcQVl4Hc9YlLUDCiST280tvl2XkVycrQxmC3APbXEj+9hsNVfEMMqNrG+PgrnWaVjaEJJ7cQV+iXQQCYkyVa/nG9YjQswytjI8x5Z1W5eUSw5a5FK6Ul6tlDPRcmP1ezwDDPPYo3KNV8adjbvn2/2CR1Sc+wMBrpLf21CTLpUm07bw0ylN8KTkrL+5ZaKsLUZZLBW4GxmYtCVpDM34XSfHS22Nd0ysglfNjY34hJF5MZuoF7HHZ5jeKO53VRgSKDbWLhgLnv+4OzS0gZXHMaFwKhU5pa3E2Bv5g9DQYk6nq7XFtC26ZML0fL3SsMtnb98ptdvR9NoF5elSWzt3q6iuabWeKXT3FMdDZeuLym2fyu/P78Uj3bHnh/sLPBCi23o2N/Yp5xv2D5TuWqFd42iwvaNyMTNUjFvnijafIPVh6YOooJCXfVBqO0F7BpC+KX4jrWS9UuCqkJFJtjUqy1krrDLsdyZyfUer45UJcQ4DC7+xJnocnPl6Qc2qpQZsILuiYK+wHkskTZ6DwYCSKEoZ2/cpGBkWTaL37EV556wplMXlrUbD8dj2X5aOYC83pzOhNYjQOcAZyroQeNY6bjvY5Z1UtEMeh50MnzfJtVgdG4aIhEt/tGPu3P7mhtLJSnE31Hx+qJihFgcXEGUZZxjMNZWJrZQ8USKFE70scHWC4EKD/Y4rAAAgAElEQVR8xakLH5b+Bd8+F8I3A3KSEX6XIkzSalgsGA4w+Eq0XM6NUT0cbNo1Z2/EXsGwIH673lG4zBmBtd6NY60nE8N0rdkXNbVi3LqepziKWvQVom2VaDnZN/RctzvQ5HjWummNtcve2bNhK/sKjAGcT6ywK46UYniIIxte++Ovva4zXZdeHldX4PoN/7j6uq9/2MeuQDX5gwYBjk34apHo4Oq+Rt1YV65e0WhvV4s5hQDS9vauZjMOrZkt5hT+wKqzg0vj6Hi21sbmrm3cT22fskWKyBKxo+NJYu3rg7hdIG2hdTqiWdQlqsVhrMARtbafF42Hmh9cVhTDpcq1mlNcwoQeAYGyipG5TRDWaKs1AcLErvZwDoC+Sqe2eaR4xAQzWJNEw+1JP3FisvuFm2Wtxh0VawpjcBGVCr2O3KgtvrC2TZwgKUIQh0EOAMRHifXyzxGT53JdOKQ0PHcNdN+npRi+KrtDsxNJ5QonpGsilMXgOcznhRKwCqOWN8nPtGZrt9F6PdflS4/qjjvvVoM4xXkdMYjEVkUTe6EeTb8mLHVU4nCM+y2XjHKooGUWdjjsW7M07jnaQHCv0j6PO6dQvjo2JlwbXW4FUkQcYnkWC+Nn18QNETsD26iysePwEPa22uZo3IZ4MdPUWsEdHK4UHjVsKDM1bqO8yq2ZmSZbREUEP6LeDW3gOCg4KBKHx3GJ641oE6UHRJxxOFHcYK4NDmQIq1yvlrFXrk2Rlcd9k60spsUh1lpYDY3wGJOuZepyCDAR2mHzfVLCwYGVaB7OUURUxAREd+w13Dlw08xdUqnDv4MjmFZi4uYehcscXnKNNrbaeBhxLBAZHq40fl9QCERg+Xn8Xmu7Njg7VtZs31XdcRVS7ORzTdnDEyGH3UvEFhegrwZGsJWrnAhmcBOztXHe+A6inV3lq6UJRJxd4y7MRO5PXGqUu3Br+qoR5ePWgcxm3yLLjWzDHRpG4CSuDW4A1liWtZvI2FM+PzamIm4Ma8ImCJutzRkQuEErllle8SSyygFt1eJEEHJAjIhryGeEf4ZQi6NyvbTNstPtmrhaIao2CCW5oq22jIX5gB+NlayWFunqxqHd/2AyDHsR99uGbiLkuGYNnssjkKp2G3OIIqoyDIiHG1ZiB+OsKhu5FFss56od3Cd9dSgHwppy4hxpWbgcEPjOT9ibxgnlMa8s5uty7yPqlrkWdp2ID7vW5myuIXAeCEuPMZVxeaWrVhjpEEddWYwO0XOwuW3PrUB8SJpOpvau5J2MGESDLkKxlatUpabTmXqIcR1fbo/24DaezOEfgZSDOoe2LFurP+Sz8RjB5iSqCG8wNl6vlfCZwRoln/uCZzRXnvBejW1IACePco027u5qdnxoBxocNG0TMy3cVctP5qlJ1nbvg0rhHZPjaAE70TAA4ABtT4U9Ewz8eF5w3Ro2BIcmIgPPHE6lE+Ych1dijhcfvaJb7rizbdKGjZvBTWyf7eXkikWDcZZYLJfhnpWat4c+/jv8nogncBlhCDIc4bmnYG02PdTGiLbhsnXchANRTVzPZ1YOUyCcWSoB1zFrCO+wzA7FHBRxdafLdYswcF0VSd26bO13KBX3ebfjjo9UZzincAyWWhytrGmYYZaL+E9pYba2tXg4QIxo3fKImIhT/T4piNbUyAGS7xpB1gaQkg6nR4YMQKUm3hr3AxuqVYKrC3eOZztUwXqAj42W58WsjURbDw+lIPAtQ3V5bihwbFYtXoP0gH1PS7s/OogDSWLfZ9gHt9PyDL08bJmG6P3cvwyjcGhPju26I4AggoEIOd4/1Hh7R8X6SOs1Ls9txUMctLn2r+xra2Pb3pPGMj/5jObSw8294JasFe2MVa7m1szMmsJzRvnkY89wOBirTPgZCHCVqoSSG1qpKTkZSDGFNvy+DEdiqMSSM5XKpSr1lDtEVn3jvhO5JxXTNGvJoUiwsfgujqX5bKbhYNQygtXROl1Y9NSEfxjksB/TtmE+y2FyRxghjf1J9LrKYaI/dm36LQuf4alN90zBxA5tLmive4ICsOEpDkCEFa4xqRoEc1+ue1pO7KhJ4BoetgVf3kjLS1fUZ9AZJIbXabo3qCCyjEMX0QW2pg/CZKY8Xylmn8MaXXfVcSjRmhmShiLDbM17ifWr17K4SU6k4DhYgyhR4ks6SVAkuebzpYmMNK1XDns7xBNXx0ftOzREIBn1VDhH8jp7qteBqobBDENB34a4lD7O96/Z+w7HtNsjFoyb8EhhyHvXU6d7VuXC1eH02ITMAo5qTbP7w9rY8hWGvK/5nkLFsad4cyhnVajOSnlxoeX6qgL3lKF2uI9tAFtX7QB6sKNijih54vZkXWCfAobE1DbfOPfyGQTt256TqPPGxqat7xR6zpYLDQbjtlAqi+19iKQWbmzq2qVjG7IPej31d27R8aVHFcUIwsxztlqmuclvvpoO32EuBZtaHFA0mKtTdTWbXNFwyB6jp7pwdOHCRd1wy022z7t64ZLCLu/ouQmeySpUmjvq90a6enXfBh/nbzqr+TTTfJZquNM1TEanXmmDPb3j6/AIx+qxxlvbKvPQnJgWgJFnt22bdDtQr9+TK1/9wU4rtrKvch0dHky1c/4mzY4uKi9SLaehwkFP5G7qbKrYY+0jAcYQ47KymoTAKQX9QMXiFjWdpdLs/hZ9EITWTj+Z7mvAcOskYcTva4MqvNvrtcXFMYpsnd3T7PCqOYvhUsM6nxxd0tm9LR0tfY1O36BotKUi4Z+Rba+0WuCM3mxd7r2+quWq3b+WmRW++hFDY+6BuZxwV9W6VlbtKyJhZcGsQG7EOt4WJpqjHGa4OW5h5HZU48LNU0siwdW2tatpbGjHXwwYEZnZO1nKYzA2dyqJhdl8oa2dHa1XDEfgINeGeWtNIbhm4aJjfOjYuxe+LP8+/QvrxVwxTlL+fp7auq+c9ZlzVSl0XYGBCQPtHxxoa2PH9uRkKdgCMUCd0Z/hdLS1d0b7l6/YGWQ46MrrUNp1ZMaL9brQeGtX3XhoZg8creOtsdbzNnHC2ZC9HGdIHKe4/iMY1CRFjF3LmYa9TevkPzw8VK8XG0MVwZyz63zeFuvu7e2ZwJsmmWFzENXTdKnFfK7N0dDcvSzOR5OZRf7LKtNovGPnH0wQ+wf7hrIDQQMyiA6SlH4PY7umWiymGvQ3jdE7neGQHSna+frrOtN16eVxdQWu3/CPq6/7+od97ArMLr6ribpdc8ntHxyZY2TU7+nw4IDOFItiHR/P2hiNMWpc9bqhLTTrxczcIQh+HgyzoGuuB6bqTO5xWZpLze3p1KnTSqZXxH8LVg0CDc47Hjwm9hwMaD/vdftaLOba2By1U++knWoON/o63N/X7qlTbXlLSLEMBz2cW6ypRLhPHmPKYXB0wRxtOJysFA58a0n1HUoiLHduYgNt5mGXabLfTlStlIszF0Uti5PPF9l1uf9zX9DdT3uaHNxWCDRYBUz4OnGrugiAHJC7rV6Cy5C9Ys0BPZNL4ZRxPWEJUlrUirLG4bLY64kDiwi/lR61pS4IljiJKPVB3EFA8z0EQIQd4ujE6nHawZpFKAjaz1+2AiWlVkRpjAP6WLMHFw9hGnejRbRhjRJj48CD0wSnJA6+rC2wwt3bsGGhKIamb9iKK3MRWukPLjqCiLTaI0zyGQsOxzASCys+IZ6OA8Yl7mkKd2FiEZslRCAYm3lRKQKrYKxDDvaZRcn5fmzTgrjkJsoXCxOxg9GG8uW+uYRxCNJOnM6B8qNiI/bAXj3hWT6GZeCzsxdEBENwL9uNUAwewlqsSUNRAoFTCV4cm1gEIqKhsSpz57WRdnOQyDG3tbFymerHrYvY+L8cJs0N6tk9yrVgWm6sWg63fuvKZbOPZuw+xkWzezM1h5i5I9icc4iDWwrTsUAQHLcO6hqkwVyDUV8OUxBiTYjoQWAsQL4LTjUwwLj3EGhad2AitxuZaIMjlgM29zJCZUwBFC49ds04o05cj/xcY48FbfOpg7DC74BQna/aa83fR9RBAk8zaxzmPYGTMB7vnLhsMysjw/FCU3GerBX6ntIVG1nPWthNwOb9YZrJwPhbDi5eWB+doTmM7D7yXBUrIpUtQgH+H6xe+y4Qh1ZrEyksik+jMC7NHp+b+7mxQ02WEN8FLRErzyjI8tWYiIi4OjRx2w7GLqLn0qLfOK+4lQxRYGUexM6YfODuo0G3pwRu12CsZAovDhc8Ee1E4eiUcRERzDks4XykDMKavNEhzGHZFujlSwZOvMvANxBx5bkFl8L3FijsEKNkmAFrttvyRmHKLShA2bLI62A8MpGHYYKhNXgfZBQc4UBt3YjmHrayHdxbbUzbXJwMVkzI5JZv2cFE5KN+X9mC+G/PBHDeLevZsbrjkTkUDRHhUzqDI7xlBkbdSMl6ae83Gq7hg9bgOE3Y81vRv8xVIvJkmVYceAeDtjgGxymKIe5ujl4n9yq/X68/Us6gxoNByT93Wrc4AwkrVlvZ56JZ3kSoqjDcB/9N2KDJOjFhGs4tYjHJjaYgCohj0LfhiJUDcR9ZWWDY4i4i1pVEPkI6QlLRFo8hhODaIVqLOMlhLO6P1AnbQchilqk3GJsrNMtTRV0OtaydiOCOotDTcnVoBzLc8HHct+ESazDvBKL3MAb5KBwWjb+tQr6WWsyOT4rBKMga2noLi9o4qw2OysLaz4ndlpRX1S1nnFKlfFUoLVJzKyJWWks9zE3KLFkzO4HSrFJ3vGtx71qR6mqhhkJFK/BBGMGl1eI/WIf4/JMpfLyzxjN1w6UaWryN19k23vNdcn9aWQiHfMR/+MIgDXBixziqhqo6uMVGJtgFXq6ICDTlioZcoQ2e76l1g/f2brLnbjJfqDc4rWTV0fbOaYuah30EzcAEDjA4fhdeNI3zh6oSnE8MOUkxsH/hdgEtkKioe+YgT9IjxQFC9zlV7khudKQqn6jTrFXAObWYP2UpYAKsgqmN/cMRtMFM6823cjArVuO97tg7inQMiJrQ35Db2dJskiivlwq7lXohgmindd8/lkRBpLSNCOIqKRUcqpnqGgftplZT9lAzDceOgh5pmLnhinin8h2urZ0+sPu41wWXA/s6U0TZDGVZnb5mR11hmBtvB+IWTpKr6g1554NYOqXVDK5yqMnRVQXRQqfO9E2YB81k5Zr1WB0vVVYcmxCCk5b3KcWMNH7zuyfLlf1ZdNiCgYjLWrQy/j5CCmsI73craAyHmu1Tdse7KdcKLIFzVkmyrQfuf1i97kx3PWlDfpipOCmhc2tcbHNNZpmGg6frZ372vynXWJ/5/Bc17G7rS+68RX/5P9+nb3n5V+ruu2/RbDpV0HF07gZXcXhVu1sIQTD/KbKZG/ceAYaCOnaN7T4Hdxou4o4OL1/WaHPbBt0leyLDMq+1mK4VBl2l2VJReBK7bxz1+n1z5jJQsvQDolyx1nBrQ+tFodI5pz983xf1wP2OLj0y1XR+qGd9+W268NC+tjcHuunstraGrr7qq/YUD45tnandTHlVKfLv0n2fWioeOLrpLNuBiQIvM0G3roaK49NaJTP5ES30vBNncikD7ZxSsTytz37xoh586KI2t27QYtHovf/vX+lLbv8qvfd3P6AXft1t+orn3aRn3NPTxmYqP+4oW2TmZD2e+Nq/JoVxR3EYKfZh8K61mB9qMPQVx+16yD1RN3A/2bO0mKs0Y71sNJmmuvBgrP/nDf+g86cj/fzPvUROAHMVl7Wn6eQhbW8/WZXT1ac/s9brvu9v9cQnPUFf8cJYz3nupgZbjjyvVLaggZ59aS2v27fECU5i1moGcIh3g9HAXJisvwy5V6tMfdyV1VJ1CtP8rOZpqe5op02FUXSact1crZdgj7oqilrdfl/zw8OWWWvRfvZchVROla06ijf2lK0elWfFmQM5COigG+xdS9qLBB4uUfAyJygq9nZE2xkiB21ZZxjHtr7yXl3NYcpm6lAWy6DU9RX2+iqajnx4wwwk2WQiFKap5rOFGV4QY9kHsYayhucgL7qxZtOl4oi1t+W+44yNKaqi38ESCDPNFvuKuzhWd+33zBZzpZwhh7GSBUacXD341yd75uPpVGlWmqg7HPS0XhwZX3m5TtTtgtnwFIQnHGD446RAcKkGvjlPedbgzHPOYe+aL0klcLZJtVpNFRDJd3CBtwYA29eAGc4z22Ot16Qg+i2uDIGdgb5BicHq4P7ObTiNeGxoMMwpUdcSLS77GXPPkmrMNNjc0mq60HpNaVepURc3MO8n8CcgfEbqD4eGBWII0N196XWd6br08ri6Atdv+MfV1339wz52Bf7XB3++6RNlhMU2HGj/2lXbzIIFWCxZWIfmfiJix+aWzUcceep1fZs0EukYjreVV0TKugojHDOVlRBEiG5NR1F3yzY0VTLTeGvrf7u0JscTxb3YDkGITDheEFo4fBjDlYOsy4YEJxeCYq3h3umWA1kTdaS1s6+SSL45VhCnctuMMYVHWLUINUyzemExmzyB9dVtXR443EAbsPkhWgSHFccOP8Mo67U1bOdVo7e8+U16+9v/Th/9+HvsQGRrMZxAWGrFUssFLaVd+d3BSftzpTSjrIiJ/1oB5Tl+xxqgw7htx8QZZdNps7q1nEai/B2iiRT7zubG4II3u7F3o3Fqe8SgaO9eLizWXZo6zcG8qwsPf1GnTp81hxcH4DAozR0C35Xm0lZhcGzj53d7xudEr7HUORt/i3XDCmyktC2HoECDGGMcEq8kmpyrxBEYxebUQCz0BnDnONASCeRwB7MAGBYCaWqiYF16CnGwdXonYhl8xLSNzD5WXMV3aK0qqbn9rHQMkY6DitWUwmzj+8q1nswUBn0TY1v3Be7nDZVLHIlEERGyW/ew2TusxbdtLWbjhEDo0KRr8VpYfEQwcynH3du36BkCCNPyLt8HblsckLBp43FbVGKx7Ur+YEcNLktrmHbMKUqUGYGQxmdcLaA2KISq1lNj/iYrHM6egsFYywmcSwSnShvbm+2BE46TOHxNFYQ4htviLXPpIknbYZgIb6OIaKhxMCkqSo0rBhvNOJBBR/UKpERmEH1stXBIrSjNaTSfTRTEm4rjTSWLfXUHRDYdzXFrjUM5Cd9Jy5lV3JODWI+jzrXwmwntAQfHOaxf6gook0JY9eVwsoLHxZ9dzuzP+rRxm8MKPh73O5ErNrhSOjmydwZt1nBfcYrCS8MtzucaDHZU5vs6nl3W5vi8uYkWPFtBoG7smTOMuLMLX7BGFCXOx3VvBQRENrAHgdfR/pVHtXt6z94z6/lS/e1dab1vpRl+b8sKpqqa2Fgbx+R+NqF9gEOXgUBpIj61u8TMcUhzAKHxNqL8CXaaCa84eSh/4RlZSS4OaU9Od0sV7hHYnNbYx3eem4M+nSzMFYdjvkqWhiPBTY7oGQ82LPrvw600pGttTLRivtR0ttDW9rbF13CWuN7QhkMgVRBvwz4uvLUdjsyBnlQ6vDaxKHjURYgO5FJSE7QHDYrSTB3nQed/EY1DZzdzaus45fRM2Rkudh6zwKssvow7BWGz5fIimoFdQfAELge3cWHidkFEsfHsWSU5AQZhMTk2EZrPYSxmK5Ly5BPhXCbyu0PVVmI4M+EmK1z1ewOlKW41Rz34aDhcYhqxOeDQGbho2+D9vjmyrSDD3D47Ws19pUmluAvPGUGYgi9fwx5iN+LDkYaneirylbmxKLNqcldpnZrgQaEG4lRHPbkOgxMOclP1YlyDvqUCzG1ubv/aGNBZzvttqNlsbnw5GILDjdjuJYRPhlhuJ7eBSVsCFFhBYuT3dTi5pjSNFMZPVpLiuOnp8Oq+brpxoPX6AXnOQr24J3R7sBRw6cqSg2moZbqtbIWAttR4lGu1nqobj1pWN9gXd1Pr/KrGG8T/GRK2rNkOh1crc8Hl5Gs27+ny5UqPPDLVPU8/rXPneY3Dvq0Mh8H7h6FPUSEQx/rsJ3x97OOHysuVvvneUGfP940VWyRzK7taplMNeiMbanUHY8M62HCRxcmc2JEmByvl5Z16+ct+UVUR6Edf/0Ld84yFhiHNzx2tVhN7dw7GW3bAvXqc65GHzui3f/1TunKZd2VH8/UX9U//2Vfqox+5T4upayLck++5XV/7dXdpc2NfX/78ts3Z742kItan/uGCsUCf8ryb5dCmztQj4D0yUVUM9OE/HeiHfvDNeuNbXq1nPJtBwrEVgTUVRWJ9uV2/LTLi+cbRn65tmMbQ0PXgfsJhxskYWmrHjfo6etjVR/5hrre87Xd1523P1eUr+4pHrp5y90269eZaz37+l8j196EH214C3jfPI6UwsHyTBQLIQE3T1Z++/4p+8kc+ocAf6t5X3KVv/+4z6vYOlKY8f/C6a33uU6F+6vUfVFk5+umf+8fa3H1YrnfFCvryrKtudJt+7Ef+Su/7gwe1d2ao//Km5+uOJ/qKx6REauXJTfqB73unHn30qr77NV+mF3z1jYoGh4bwgI//0ENX9dG/PdIzn32TTt9Ia3ZkLkWbegWukslKYTc2FzPrEq5UWu2vXb6kra0tK5WBb9jb2GgdgKA5PIrtGEiSwinV6JQ++TFf3/JNb1G23tS33vsU/fC//VLt3T6V3En7DmVdKFeQKHT50s161rN+UKtqTzkYKi8x5jh7DsQT1wkUOztym1Tn9x7VH3/gNRqPLsp3OppNMyttcn0GYrgaWWdAt4T2bk2Wh2YsyHLWQ4qJTqlh3UUEvHbZyieratuG6t2YwQtub1f71+7XLTecNXddWy6VaL2cyePdlp/Ry77xXfqHj3eUVLz42b8cq8Yp2Dkjn1Kikqj8oX76DV+pb3jpaQUew4i+Dg89/cx/+pTe8dufUqpc733HN+jm23DXzXX6ptv12Y89ovs+tdLBwVz3fscT5FICmq813tzQIxdivfM3HtSb3/YZzXMcmist6hP+coVDeaidzi1yvfv0e+/5P/TMZ3dU1Bc1X8518fIdetV3vkePPpIpbVIN/L65JZ/9rDv1nd91u06fi3X+hkB5ekmjvmv7HIrPlhM4oHONt29XPBioSPf0qlf8it77gYlG3UJ/9uev0Z1fwnA3U1OAK6vaYt1OTy970R/rLz/2RTXNtp599xn90Z+8WN3hkVbzfcN1gdxAuGSva8MPhhokUVgdGFp1e5ZMM9OCla0yXE7Mnb1aHKq/eVqd3lhZ4SiwNaujyaUHNNyE3d2Tw+AuLy0Z43kdpUvubQYfvvavPqLAz7W9e7PSGeVvDKAGZsQgUYXjdJ0sDH+SZ6kxQ3l5w5S1YSuD8LpQCa6AwX1VaABXH9RCAq6CFN2qRVxw9sHpCn6CfZHf0/T4wM5r4BdIMfR2TqteLHV8cFndPikyBGjPugP4XFyndMHZAvwRKRvH9tsLBNysUHfA0Gyi3vaeqtlK8+ncEooUm8LYXc0O1B8N8U5omSCmRnZ2YG89nS/t9z93+pTm032L4oOJGA53tGIPW5Xa3BwpwQXqhjZIQpxMZ1PbsxLF9yP2paHC3kiHVy9q0I8M/eT7XTunzufHGnC+rDI9evmydnf3LJUDImH/GgxYCm4xdlSqalJlhTY2Nuw8wNnO0GtGS8EVD9qrVL/fsyI0XuBffPALGg+31R96evSRB22dHvQG2hhFdtzg/Xt8fGQ/k/RXZ/PF13Wm69LL4+oKXL/hH1df9/UP+9gV+PP3/UjDIZuFqtfra7UEAt/Rwf41c9yYkNcE2tzc1WyxsEXC7ZS2MUd8JQ5uTEE7mI5t47RczHX61LY5UcfjLeU024bA3hMTgozZZE3pnrJ8rSppW+eJyiFa7u6d0tHxsU0Xxxu72tym4OegjVbunrLYZe2G8myjRvwf4Whmog8LoRfDAQPoj3sSkWJs7plaFGKFFpNEyGpbc1smoNlny6mSaWgst2y2VhMCtqeMAW4ovNiFwv6e6sY3gU0ILhT6rh+Rh4BXbKjpTNX4CCsLO0QRBcGpacwsK0LnwMyGG0dqxyarHILMXVvD60K0WKtplioXoXw31Wxxvwajs8b3CohmJYfWCLqee+oOhyrzK6qqUJ6bqNP05QwCJWWoOluoa23FjQpEagDqxNOJ5nLYL7jupfJsYcJl0Nu2OF9TXVNtXMyB3JBoeapi3bGotQmncGLXbHgocVqrJgYJp7IzUEUMUCADRup4bHhpOsbJSZFMoqKM5fUaOcXQ8AFlNTkpBSEqGrTN80zVy64CikS8lZxqqqbAsUeTMc68wKJKbhBZSycx+yybmR7E/WMtvWFkIrCpKvz/3obF9e17gIkZMZ2ey637UrStYnlRnWZphTK40Sgsim3Kj+WYCGBi8dZlQulJqh6OrE6tDr9jp6d0dcVarXEAcD9xmE5Xc4VsUFVpVQC031QQrVQmuF7hFMJF7Km/gd4cqtNsqEqOlayvqRtstTxSCjDWabvh7tH0TZwfZ2Yb5/atTMiziDBxTwoNYCU6kad0lsgP1+poQ3W5loi6+oGyqjRXjbksKcTqJFK6ISfEUZua+OO65yT/QILVmITyu545C5jWmwbYTOU621ZagCgDT5C/78QtC69MImW4wZqVcZGtFMqFzwgLeKyynimMxyqWkfxgLvmpynWucNxXMjuScp7tvkoOjynRtIuK3PPKcZf1iOR6imDgRj3NFyv1cUZTBNLbVqWhqsVFeR5OMsoHFqqK0UlLtK9isTRnGc60HsgGw4EslU4um9gWI3QRo8TNyn1U5KqcwDb4CG2UpfCgVkVtorZxF/NERbVWVXAop4CskB8zRDo2RnK2DBT3QmUUnOWhogB7MvFTWLiti52hwtH+JZVFT+PxrUoy7uXa4nJgUPJqX05eWpS7QAzowiOmfG5t12296CjPcgVOpKyeaDo5o4OHHJ05P9DOjciKX7R7qReNLGocjftynRuUJA9qvZ6qU+9pMYt1fPCg9irZXtMAACAASURBVM5Kvfi04n5i7Diey6bqK82GCnwwGxN1vEZZ1jOX+6WDgf7rL/6RXv6yL5XfiZQWhW67dazxQOqeWymdV8bS9jupqqZ14y6TpVGue4ON1h2Yp8opwBm3g43ZZKbx3inNDo/VxZ1t72HSzrViD3dqqL/5u0R/9VcTDUe7Wq13tVpdlNaZzt12Sm7s6UlPanTPE2FEX1LjHct3d9ShCK12dHAQ6B2/cUGfvm+hz33yQC95ybP12c9c0N1PPa8//cB9uu2O87ry6Gf1ohfdptf+q2fJ619snbdFV7ODgT7yxUQPfKLQlUcuK96qNLmUy60m+oaXPV1PegqOs4c0Gp2S12VYkuloeqzY5kYDfeqBUH/11zO987f+u+685Ym65bYd3XhTrhd/4566/Wsac00o/apw3NXy/YGy/ILqbKRlmuvjH9vS63/yk7p6daHArZQlE33NV5zT9/7Qnbr1Vt6rM3vuV1mi8Q7vyR396fvW+p5/9ydK556e9bRIb37LS7S1fahyxRBnpWx5s77r239d3/+jz9JXfM3I3LyHx4V2xpTrUEaEUAza5ZR+6b9e1E/8x79RFJ6R631Bf/nhV+jURqbIKy2p0RZ0+UqWsT57X6ZXvvwvtb+MVWihX37DM/SPv+O0urGjOoUtG6nq0MBMigROdlvyxPCP4RzoEBzNs6MN/cR/+oTe8hsXlRSNxvFcv/M7L9XznlOo18Wlv2oDIbhewRMtevr6r/6gPvngXGXnSG5nU365q0GQKnS2tMjnKjpHKquexpGr2zd7+s0/vEs3PRGuZ6LVoa/XfuuH9eD9ud74m8/WzU9aaev8OaUXrqmoFwp6d+tFz32vHr0Q6lWvPq8f+alThgHpxJnK1G+Fjg6JApZ31nepWM1s/ccdbgkSG2Yy2WzTAbjpfuUnP6///PNLXWmuKWa4pom1yAe5o00/1Mu+4xn6yq+Xnn1PR4O4NndvzQCHsUVzSb521GhkeIfXfPv9+osP1pqtruimc7X+7u9fJVV/qyg6p9qDqz7XJ//+Rr3kpb+mrJHu/aYn659/502680sQewtN57ni3s16y69c1Rt+4e8Vej3939/7ZL3qh3tyXRIOjf7qfzZ66cs/qLrp62UvukEv/uqBXvqKWJnnKJvXyq9t6V++8r/pG//JE/TK/3Nkv2sUIXJ15TDw9eA24qTtyMFFxh4F1gupBwbPFMCBp4G/y3yvGxvupk30RCrnMxW1q8v7t+p5X/YmpUmgyHf0B398r2674zMajhCE9mz9Yp9DkvlDf+boRfe+Qb5/o8COS5dUO2Ateur6pbZ7kY4QqJ2Objh3oN9+57frzO5M6aItzKEQawlOBJxGBKYmUBT2VJQM/Gfq9XF0V0rzhZIE9FNp0eV8eVr3P7TUa7/nA3p0n59V6PTuQMvJSq9+9Zfrm792S7ff2dO6YZiRSrOOvP5Q0yzQ85/xN7o2c5ToUXXDHaXZTE6ztHXJ0ES1L7+Z672/92o98cmJPHclvz6lawcbeuaXvVlr24kU+jev/Ed61Wu2NB7OzW14tKj1hh//uD724ZXe/LvP0c3njxRpW2lV6lMPxPq6l75FRTUwp7LbXNC4f1qHy5mlgWBbuurraXds6F3v+S71+ldU1ofK855+5S0H+plf+JQiF8tAqb3dWMfTufLkvMKg1mF+Vc9/zs1625u+Tqc29y114Q9zFatYoxHPc6Tp+lAXvvClevm3vEnHDKe1odf+yyfqB//tpiJnYoNzb4Ny2o7WRyv97d9u6N5XvEtJ09E9Twj1B7/3Qg1HM0PgcN6Aq46xABYmazlmAIwhWUZ6AYZvIM+PDe0wnxwrDD35IUkBHOu5ap8zUqnR5l7rZgeXU2PIYE+P8xozSWPsVDirFMTCZAaFgHjKcJbhATgVIuhe3GMbbE59l1QXxhL2dx6D4qUlDkiWzI6PNIh8Q6vX8bB9z+WUz+WGnmI/GIJr8XKVOXzqWlF/oHI91TqdyfUj6wxgcuVaiRTuzUxJnqvfh1PuGboHDjzvpSIrLF3CXjYjwdMdtqx537frSGEVw7/FagJ8y1J3oU94yLVCwCLdV+ClhkhgKBcPdrVc4QrGTV9rMCRx1GK+jG9atozz2YxBH2IophXfxPLBxpkWj0ZJn+toPjuw0rnCzBFwq0kqkMBgABkrT2sbsoNqCdxSs8VUW2duVLJGyO4afobPxp5tcnRgw7g8Xxv6CKROYNc3MPc4aSAG6fb9qTB273xeaDDcsKE8KZfD/Svq9iLb0/CuXy3pFdltcU8eODAc0IV6ey+7rjNdl14eV1fg+g3/uPq6r3/Yx67Ahc+9rTk6PNYXvnC/Tp3aM5corfFM0DfGfYVhVwfXZtpm2ufQTkwjKly/jo6P9rU5HlkkdpWUFm9i6joa9Sx+D5wcPAAHZxZeWu6JsdAabO5UBL64Z64lJow4oyjdSLNMZ2+4wYTIdVqo3w+1mu2r4xTq7eyoBkCOYOb3TXRhgbdGeONXddTA4auItSCaJsYEg0fqBgimC9uIAKvHzZakc4UR4kZg5UdVSgQShlygrDmSU4cq1jRhbqsTbijPLiqrXfX6e5rOrsltegpDNldEOIeKe7C+zCJljC02Z2wrKXvYOnNeTYILrmxrj4w9Sty0Vhj2tJjvK47G5pRFuAndTTsM1M1MyYp4zsD4emxsYCMRB02Jb1nMn+n7oVRtK6QxHtdgpzR3EgYzIjSW5HWJzlFihHDKIRbeZdIeZMMNqYrV+JfN2VUucFFeNB6l558zR1LjJLbpQkjtUOZVHErNWE6A2wiYfSavHlkEtMj35bkbJ4zQthHVCXADssFcke5XU7dwfEpxcLCYuSdemHghRF6HeCDlAY3i7qY65tZoI6TWcZTjgiOCSqy7ZcDRmVDlRKHauDrO3Mei4MSJ+NxcD3PEuZFKWnejtbIDnMUb1viKc9oaZ/nvgGPIM3P0WDs2/L7VSpVDsceuDo4e1NYgsLgVzmyYYHClrGSnaSyizdQcxh/RqOV6rnWa69zZ25SsBwo3QnneTNNrEwX8t9gkOl2VtG9XjrrEk7nW86WcOLRm+KbEBQkDjkINRCaYtfDUiO4GWqfA9nvyIpqHPZVlYs+hOJTyuxHzxynJQTYstJ4jUCPMIQRP1R2eVT6rjAFmLs4oU7JkY0tkPrM/t5rdoL/5m2M968tu1akbrkk42WaXrYwgjLh2czXVysRTL8SZUWm2GFoh1Hy6YaUBneBYfnyk0aBRskjlNpEG/VjyV8a7czqxdjdvtndD46zNxVlDWis81QkHGMqltqwFNxxdbTEAPoIjm2WYWyM5nbP66EevaDi6Re95z3/XXU+6S09/cle7ezM5/sxcDKFiJfMHFfYCreBubZ5qnbohRQmULXF4A+tAU/nspDGdAomZ4tGmnGpgrhYTpp3AooFNuaWauDDxsezACjxcWphVKYg5IeEer4wR6AWwibt697uXuv+BTJevXdXnPk38zFPcW6tTburHfuyr9JSnJMpXVzXapCAsl9M8QWlxUY5iBX0+60r53De37Ov//cf0x+9OFPpL/fgb7tSLvmEgL86UznBoD+XHteZHsNJAXYz0Z39W6Lu/5026becO/cIvfZNuv2OhIHpUZeHLc0/pl3/uo/q1t31ev//+1+rmJ1xtOZXZrXrH2y/pP/z4hzQrh3ry3p4eunZNgRNro7vQrbeFeuO7vkZbe4U5bmzQVBy15utopJJDJ85nXv9wgg3NQiydZ79jpVdwVQ01YsMDCl5yuXWj6fFA3/Ytf6SPfbovv+MpbxbqNIF62tFaV1QwUoulX3nzi/X8F04U9eZy0pEcWHqHif76bxJ987e+W5WDkBtoI3S1zByFTk8NvxMjpeaCnv+0oX7trd+p06f5vSmhGesd735Er/7Xf6GgvkFdwAQdcAeZbhnsqK48fdMrnqPd2+7Xt33XDfLciTpFrCqFf9nTn/95rVf8i/cYQqdDo7KTK3bOywszfe3X3azXfPeX6M47DhS7KxN7wthTssyVV3MtV9t6+OENfcsr36n1KtDZYaAn3XG7vviFmY5WiV77PU/Rt957m0Z7f2tN53neWIP5tf1MP/W6Q/3WBw5VV3OdHYz1fd93Wi95WaBRDFNupN9861Q/+9Of0s/855foq7/h8/ZOGgxuV5UhfsaaLafqd33NF2f01l+b6j/+9AeUNRP1O5v6b3/6tXraXTtqyivyh5S3dFRTTFju6MKjoV75ynfrkw8cqGk29Ptv+w7d/sSHtb3haPNUT2XSUafrtJgYXupeqHKRtgdv6wisNZ3PdXDQ01veekVvfPN9ktNXUM/0pv/6Ar3k6wP1uxywCxv8MbTN0kL7h5ne9IsT/fJbP9LG4xsYsNIoOKVbT9+lhw/+To8uPmdCbNdp9IK7n6i3v/crtLnblRM0Wh3netXLPqRLF/b0/a+/W8/4MjiRh4qDgd3Hv/nWRL/6q5/VZy//D73xJ/6lXvWv+6CI5XiJnGBgUW63qbScMxTrWfO0cZLr3NaHDu/iotZsQoFLV2EAcqjQ9JFb9Lzn/ZGO80r/9N5n6Z7nJjpezFUfbGm2nOltv/Z5OVGhn/rPz9XXvXBTnn9FQY/1ric3Rvj31RRDffK+TP/s2z+khy+4ithv6fP6o9/7Fj3rS1P5HgLRVMk802/86kLveleqRw4mOrV9rDf+zIsVRtf0rBfcrfnxsWbzDb38G39LD14bKnIC3XPHx/Vzb3+q7rj5GYZFefc7jvVDr5taCdsoyvU93/WVesqzL+ie52xbWegHfifVr/zSZT3zuTfpJ37pvIL42N7xQdSoMPwSZS+FIVnMGW9rJi52BJOWy8vf69M2Dx6F4UQWWZrDBC0SA02kBx8+r+e94GcsRRI4Xb37nd+u5395qT5FkQxWy0N16kAH165qvdjV33/4QH/8Z3+t5bKjUe+MfucP7lNZrfVVzzqvH/6Br9SDD13Q9vaOnvrUHZ07wyDtkhVvdjqhOQYpngLbAJdzZ/u8lgtMBqENnOpmYIIN624QjlQ5udbLrv7ND39In/rEQo88lKrUxLYy4HDTYkNn41v0xHtm+tmf/2adOUuhEXszos472j9a6Mf+/YF+672f0DPvvktPe5qjZz5zoK3t0HCc01mpT3/8gp561w2666m1zt7Ic3qsah0rrc7paU/7VU0LBENHd920pR9//d169rMiOXWs41mk1/7z/6GPfuKifu+9r9HTn3msQdDRMk117fhGffULflPXpge663ZfP/66F1jU+ug40f1fuKKbb93UaGdD5884uu1WipwYZhc6uDLUT/67B/ShD0310pee1pc+e1tPeNJpycn0+c9e1tvf8Ul98GMHSFX63tfeon/1L25T3JsaixkhPYoR9zYVxLfq1d/2Yf35nyVWigcyYmf3Qb33D/+Rbr5xbaJk7rCHd7U6Huu++27Ri176FiVVodvO53rfH3yjzp5mv0kEnD0/poKuleaV84mlNBjoz6eHGm1tqCEVtU6tEDQhoeR58iPuRQR/BPqtln8KkxuElVlJax0dXNXG5kCNAvlgOnBS8/2virbwiQQCgiEpMYpqKUG0boSOIWesKA9kBqxijBAFhbKNlbQVxdrc3KE3UBSBaALblcspUrvHEBbFnp8SVqfSegnnPjMMRbrk3RLp4sWH1R90jbNqpY9FY8NFUGqOk9i+lGIm5oYtMszV1cuXdPbGG2wYkVlXmavYUD4L+axd8PB5X8OUt+LYtQ72L6s/PK/QrQw3kxWZFuCC6H3A0GIDpbZEC9zIlStXNB6P1WOv2wLdjXPK8GQ6nejcTTdZiV225vejXA7jgGvO8aC3o2xFWsHXanUg14NVTjkaWzdH9XpueCWMPxUxGzfSitRfn0I/Emegd1JL7+CmtZJHK5bsq0O6zvoC1irXK3VHkRlQFvO1ds7cbAkqeOqeN1DQZW/I+bLFNWFcmRwfqhvjjuVz1Vqt5hqf/9brOtN16eVxdQWu3/CPq6/7+od97Ap88E9+tDk+PlY3hmHVbXlWxBk2xsbfZHNLyzHOTdwVIAMsxp4nFjXaObVr7b1pzoIECoCoyFS+1yjCScECGPW1nCXGiaPQimg7sPjRznljnMGWQ4QC0m4xHXMdutYWDg+yTBfyaErF8VriysR9VbYRWyc0l0DQa1ll8EWTIlUc7qjMKKRIbRKZ0SrrNhbP/t+xeGwQDS66VF4fcZHmTQRSNsMDizt3gm0lk4csLj85zLVz5rRqm2Ye2ubabYYKEPBEoVStdTa3Eot+DxflWmlGg/lJaQqLLhsRDlZ1pSRrmVJw1SyiTeFAQ6S2UtD1VHLYcNqYUFYsFFKkEwZ2GEFALLVvLjOvU1kD53B3Tw7t1E0hp47U6SLelFpNju3r7m5tm6OTZnmi7MR1Oy6T9lyTw6WG/V1zP7hRR6XD5pJZdN94mtnympUHWIlTwyaKplCa7Ck+K5TO23IjYvsWK+1kaprYXKuNsd46Fk1qMlq6Ye8uLEZEtNVEPpiGxGVdcAJ9ZctS89lStZNoY4uIa64o5jrCYsTZ1E724bjiXK1BCiQIF4W8IGqn/vxzXAMgBnAHFnAwS7mxo2qdGR+Uuy8pl/KqoUJvaoVo80M2mw4apKpqaYUqjudrOltqONwwgbRMPT38aK6M5tjhQqdGlblpjUvIwZDvlRhzVbUNoT1YxI2quqciPacvfm6mdVZqvLmlo6OlLj86s6hSr5vqGpHAW29TExXa2i7k1gdyikLDM0MVh5zcOUCz0w2s8TocIlZNtZqs9Rd/3DFW8cv+ySl5/ly1d2zcvUY+9Do1Dm7dyJimbJQ9l6EIvLMtNQVCdKy8elR1OtIbf+J+PXB/oe/9d/fo3A2F+oNEHSLoTkcHF7b0z+79E62zSDfdIf30G+/Q1nYsf9BXvnxUZT6T5zhyOz0ryFitah0vXF169Ba97vv/SA8+SIOvo7i/1i+++VV68lMOde40GjZxYqQqylZg2e3q93/7Ua2XsZ77NaFuvAl+InFrx8S3+aSnf/5P/0Tnz57Wj77hrKKYcqahfH+l2STU63/kPr3/fXMts1qrKteymWvQ9HVmK9IPv+6r9byvrbS1daioikzcz3PK5eAAU3pAuzP8ZAxlqPgI6YEqt1Y5m8nDrRxFFmcm6gXTlHcezuWqDLW/H+h3f/tID13IdNudW3riE0I97emRtrdwP+D4ReD01HQyleVC69l5/cIvlPrZ//J7SporCrSp2NvRsj5S3JzSRhTqB37o6XrBC1KdOX1k4kjQc+X1EBv2DHWRZ5dUp5E+fZ+rV37b+3V5GqtbOvqh779Lr3ntKcXDiR30S4qE1rnqZWmOnC8+Uuh1P3af3v8XSzlVqR/4v+7Ui1+81untVJvDm/TwxUTv/8OhXv/zH9Fbf/XL9U33QlRbKZ3u6Ju+6h16+MoN2jzd1UtfcpM+/b8+o6o4pelhoksXrqpyZ3r7O/+FbrnrUIMRgyGafEF8tAOo9kQFJ7pUBwcPkcyOZw2+OIZopOcgxGEP/EZaLo1DWNU36OUv/rD+54fgqR3qB374OfrIX39S+xdXeuV3PUdv+mXcmVvmLvzd93+jTp++qK0YvlqpRdbXf/ix/6W3//pca+equn5f57Z2dfpMo2uXrmkyP9Qs2VanM9U3v/isXv/j/0iD0SUNup6m00Df94Nf0Lv/v452fVf/P3vn4SVVmX3tp27VrRw7003TZFBQREQRVERFwAhmzAEjZsyDCqNiQscwjAkTRhQVMSCigAqCWbJk6G46V87hVn3rvO3v+yeENa5Zy9Ch6ta9591n72efMLYKX3WJ9j0tjBt1FAve+p6dnTqGLcbSr66jR48/qPJJ27mFWLKW889fxsZtJQYP9TJ8eIlkMM/epi5+3tCumJrlvgiffTSNYUNKJIsdajEoRSGJdI51PwW45rq3ae0qcf5p/bj9tnEUM1l+WRtn9qMriRTiNAR0vl49GbevGbezmliXcHR9nDvpN77dvlP5o2t9DTw6+wQOP7IZrZggnXGxYEGcBQs2MWJYGS+9PpLyQIJcLkSZv4x0uoShydKzwJ6dNVx4yWLaQz4q3QWyaR8PPd2X8Sd6CHisWJ2CoZDHXIFkqkAw6uPi837gl23NmMwJnr3vbM6+0IHXk8QqHWkpeZaJQGDFUVFNPhxRpZnC1lUkblVa5leuuWnXvs1HnzeiaYL3gDdeOJspZ3uxiRAU68ApS1KzLGQzaifWut/Khj+LfLb0SwYOGk593UCee/RXdFuBu/91CiZ7hE1bmnE62zhvyqH4ZbdoSZFOhcglq7n2kqX88EeB/r168NaCC+l/cJKOlgwmW5FHH9zNgg82Y9DMM4+ezvmXV2F3ivPLUKU3eSlVyhtKVBBurMw8HonGJuMKSWKySPzZ0R03FV6jWVeLUCNVy4Xn/8nGv8Kcf0YfLr7OR3W9hpbQ2dcS4/771/PNOuHRR7j1hpHcdFMDXn8Mk7tCFS/KAmPPtjj33fMdy77RcFkDpPPyGerg1VcncfrpsvSMKrHBrtVy980bWPDxDkwWB3aiPPfsiRwzNsCePfvo078Pr7/cynPP/47P00Br7BfGHh5h4ReXoOsOTMUAb83fxb33NZEShnkxj8+d54NPT6Y8IE6tTn5dZmbus03EkmHe+fxQhh7mxukIEOrarpZrfo8Pu1f4hHIfkIVU9xzQbcsTjoVwwy2UUjH27PqLXg29MVt7giZolSLFZIJo0sJrrzdz30M/kyeJU/PxyYeXcOJYYah3YJhMWLyCpylXJUGlkiAIIhiGmZZGePvdPTz135/IGlGmT53ElVcbVFZbCcaC9Gnoh9kwY9ZSZHMh5VbL54S9WCQdlyIpEcezVFZUERcnp0XD66tT77HDLQvt7uVk5/4qho99l2DYziH1JR6ecxx79/3BeVNP4Zsv9vPYI0tpbDe49eYjufn6Kny+HGlSOCweQkEnp5/xPut3JLjxmklce1U1XluMAhFS8QbcARuG1olLBLaipFMEW1LAVHKxZ7/BZZeuZdseG7o1gcdawwMPDGHUkR3ohoWuiJtLL9lOOBvipf9OYvyEIiYlSPn5a4eZqed9zf5wO/PmXsCI4dvwOmw4HXWEOvNgieGvqcXhimE1l9BKLlJGJ9lEA5ef/x27d5p5ct4YRo4S5FJepUzE1d2428x5V7zCtqYsQ3rX89G7F1FR8zNWvUbF7zO5BIWSh0yhlvGjP6Yl7Ec3pTCVJJnVyudLz+SQgzu702ZWEbIdZONuXn4hzP1PfUiBKD0Dg/numwvxefciezmvX3AugpLIkslmCFRI2keME1nFxJREl26WRJWLfKxLEXqEiy2cd3E3SqJOt5era7a8tlJ9LV0Sbcj8LtdrllxcnJO6wgY4xcJZ1FUaKdHRptJ2UlQr12JJSs4U8sGm3NpSSCvxfJlZLcIQNRUwYl3oMmPYPN3FjTbhrcpnQ9jQKYXFUCx3QRoIo7ZQUsKtzOF5OfNkcjgdHmVKKBlS3ldUyx2ZjwUflIom1etgtXYzZt3+bkxbMhRRZwPhkwr31+wOkAhGFD+2G8OhKeONCL8F1YOQJ5+Jk4g1qtfYpFfiEU6w8PMt8jOL49zoxjv4/eoskkgku401co4pFAiUlalFuIiQUigqs7NgNiJhuablurUpJJBZkHKCbFOztVuVCMt5QlCphpGiqyuo5uhoPEg0GMTtclJeUUlOsCY5Oe8ZChsn92KZ8eWWI99HsCWJZE6hlATjkMoklaGkm+4lN+gMuUyUTCaHxeIinkxSU1eNhl/9XKosUSEbpM9CEheCRJLEmmBzwqqk0F591gGd6YD08o96BQ5c8P+ot/vAL/t/r8CejS+UCoWi4ljJxlLaWH0+v4J3O6XVWySOdDfHUPifvkCZaiTOZGVwM+F1uyhI07mq7CipocLh8alYpziO1EM0KQ8xK3a7B92p0dHeTKCsXLlkJEIlvChxLSjfYkYcVHJoKpKS7+uwK0ZlIZemWJQ4z9+p2UwMk5RnFC1KbBS3kGwKJa4oTd2mUnd7u8ksAagCkfYCFq1WRXodThlSpLVSGJmimZgxNCnzEUFOHJ5SmmEmmXWQyfjVQ9LpLBAJ78dm6YHN4VWuWtlQRoMxkuEsfRoCOP1h5f4UXqC480SEzAhTTZptReST0l2L4A8E1C5lPuLOcpJKZ5Xjzmz1d2+vSxIjDVEwSaSwgkKmTDkNPF43kfgWvF4bNnu9EjBLxMilYrjslXR2+bAK30iEGD1JphDDrpuVi0ehEOT722RoEydlASTmLJxXm0YxJc4PGyVNotmVqkwpnoiTiJZo27+Pg4Y0YLKJ27Qdu0UcwlYKAmi3STRaNrVxNK2OfLqWaGInvjLhpEqZmRRWlLC5S6RjGlZLJZi7FBtS+LlGoVXFP816FdjtJGP7iLZIRBIqqjxYPGbioSB2mw/NJMKtRknwDcIMVcKpODa7S3yk0EeGJd0lTeeCVciiqSGnSCqaYNeOApUVdbj9KbRSUrn2wok8kbBOQy8pNWol1BrgkZk/c9mNPkYeVYduTZFTBTZ+dNlqawadXSF+Xl3FQ7M3smnfeoYPruSFeZOpq2/E45ZDmwyyJTVgiQBekgOioXe3AMds3Hjxelb8EFGOxXKfh2QyRS5np6Fvf9bv/k25dHVbjjJTGcOHazw97wjKAxmadlh5aW47Bx9Wz6hJUSQpW1ZmxWHTCHbFadxu5aartxLwm/n021MwWXZi8+aV07qUc1AyhP0qWnsOsyALFDex+7VW/FBTiXg4jNtvJ9Xp5dxx62jqLPHk/4Yzaqyb7ZtXMnDg0VhsPjb8HODSqR/i9vqJhtr5desF+Kp2qeh9oWjFIu7mpHxYXeRJ0NZWwXNPb+f1d7ZQLCXx6fVEsylcegBPwMshg0I88exYetQ3YdOkzEUnX7KS4CkobAAAIABJREFUSXm5/qIfWfXLHm6+fSCXXdKgSkTC8TbyholkpA8Tjv2UnnVVfPzN4fgqBQdQTiaSJB6p5MzxH7G7sUis1EiFs14VmeQKaUwFOdSEuPue8Uw5u4qeVRIFiyrHveKeCmFYXCOacM8yyn2gYoI2acmNYBNrmiZLBbuKeeZzMYycRR22S6VKNq6t5LprF9PYnqYgjbdGJ2YMRh5azb33H82oURoer7hD8mgmG4YR448fHZx11moqAm5qe3U7N86cPIkf1/xBMJTjx61hHNYc0y4ZzB23DcTrbVW8ZYko6jjI5CXqmCVbKPDaC1lmzflNOcf1gkGfWi8fL5lMbUOMVDKKYenE56kiHUyhawH2tpQ458LFbG10YjZMDO1rZf78EylzdeC0VpIqZPj3A9v4cFkH7717LoMP2k5dpYNsssDGn2s455KFTL1oIjfcHFAiZzppJ5Nw0NlcYPZ9PxIMxljw0aUcckwruiaMYxEqhHEsLNyEOpfayyrIJbOqYEqcRfInLyVeJXH8FJQrVf6+uJSSyTRtEZ1TT/yVSLCGQ4ebeO31s7HoW9A1KYeL0bzHx70zVrB9X5Gzzx3Avx8fhN8XIdrZiNXZj7lPtLHwTQ/R5AaenjeRgw7O4PI0sXtTgVwqQDwn3FIvAwbY8XjTWOwSI7WRSpRx+dTVrPw5yy1XH8nECTaq+qcpRM0kgyl2Nsd54fVNrPmjk5OOr+LZ/5xMQzUk0y5eeHkzjz/5F1Y9z0eLz8VrDdG0PaGWVku+amHB2x3YzBbuuqcv19zgV9eFx+pXh7s9TWVMv3kVq37cxkknebjywkMwGS0cf/RRrFixm5YuD/c89CFODuKccx3MnjNEFYD55LkR1bj3lnbe/WETWjGMt9SbU8f7uH/2EdgsaULJCHMe2c/ny/6g0uPmx3XTKfNEMFv3kkkVsDkqMbQ0sViR5UvN3HTHt9jtVTTU5Fi/fTc9ygN88PHp9OndidNRhqpcMVto2t9KS5uXc85ZSVdcCuGSXHRiLbMeOwKXJ0l5uY1SwdVdcpbLqUiuREB1NXt0o1BioTDxhBAePNw7cx1Llu1RiQ+Xycq331zH4EFRnE557hfU59tUyKqEiF3zkUp3KjdVR6gZTBXEuvpx3dQtVNaZuPmuKtz+CAcdUq9cZTZbCKujF/l0hyoyycYqWfJxmGtvfguX9VDunzGKsacY1Nf25/vvtnPrDavoTHfxwIPjOP/8aip6Svxa4rPy/Pd1czWNNoqFtHKpi0tOiYSaWS1AZd5RJi2TOLbFjW1RBS2RLj9jj/uCzlieWTMmcMoUnT6DZCkZQRKu+1oqmXz2ZwQTVo4bZebTj0/ByO3D6rKq5E1J5pdcPVdO/ZrFy5sZMayWppYUbZ1RZt53DDPu6Us8vBVPRQ8ikRSXnrOQ1Wur8PkrCEcaeWzWafj8mxl70lA6OzXuvHkFv2yEa684k/lvzmPeExcz8fw8Xp+XUtLESy9sZPZDLVTUCjPYUDz+B2b35rzzemHJayx5fzuP/2cPFZVlLFt7At5AHHPJTzbdrkoYxeUoMV953+2Obv6zYFYE2SFL11hHJ75yKWpMkVSsbgOXryfpXJhcJo3L6iQas/P8vJ08/cI+8lpCRb9ff+EMThmvU1aeI5UOY/NWYdYHKHFF+PHte7ditZjRiv14/JktPPfSJjKFOIMCVSz96gzK6vZgcxYwGTY0yqGUIZ1tQZcEj9n9dzFdVJXlearryYXi6FaNTCH991wrC1YL8VSKRMLMg3euZfGqNKZ8idn3jub8C6T8LEMynyDaVceCN3bxxrt/MHSIn88Xn4nLmySczOC0m4hEKphy7sts3GQw6aR6nnr8NCL7o7jLDXZuNVNWo9Hv0BJut6TGnMQiLdhlDsZGV9zEpRd/x++/O3AH9lNIaJw7eRSnnlpk+MFVtLVaufme7fz5126uvaIf02+rpMwnwpeFrNHAzdO2sfS79Tz1+OmcfFIzLouJTRtaoFBJ3/5leCodeANSaCikKwe6LUF7i5szT1lMW8jNM8+PYuzJJVWKK8/IUKgV4n246d4lfPXDVvRijt/W3kpdXSMOc51aeGsOnUy2xJq1Ec46cxmaxc1VF49hzdrNbN7axLtvnssRR+6nqqqcQlHQYD7F+/1sSYmLbnoQu60/g3v14JNFE+hRLSz4rGJy5tOycA2rM4XFKtZGXbXQm4X3LBxe+fyq80yGbLaA0+3vLvGUwlxVUSAORIN8LoVm01VkXDAO8o9k2avbPWoOlbNFqLMDl+7CKsWEWglDkl42u5ovpPBSZkT5I8K8iItS8pTN5ehsaaG8zEE+3q7SBumMoRbwRSn6Mxto2P9/IaTMmsJnFuenJNiqZDGVTdHZ1YHb2z0zC/9X0EOCzpByx3A4itcnQqa4PWVZrNHW0kpFRZVaakbCUerq6kjEYsq0IpgBX5V0W5goSJeAPIuFn05RnYMUF9sp6bx9ylxid9cph6ksjERsdLqcShAVkVQi82LMkMLFQKC7EFnKaQWfIAVTqVRScWPzCrmE4qUXUmnFeZXZO5uOUpSzXilHOlvC5QgoZJfcB0RszaQFm2TF6bUQD0XQNSkBk1uszEZyf3GQTQjGxU0mnsDu9ZGOx1W5nLeqjmI6qQo+Jb1VNAlHXoJ64h42k0gGVUlkUVqd0cgbWYpaQTlgZVaU+5eIw7I4FnxUItql+jzEtSrir6X8jAM60wHp5R/1Chy44P9Rb/eBX/b/XoHOvQtKwvmUOLXETyoratTWTVx2wv4Tp53EvUSslNZ04Z66PBKlKKJL6Y96xkjBSLeDULaQ8vVczu6Sn0Ii3s28lNi5bCfzEiWWmLAcpIqYrd5uITGbxiaqqayWJaoiq0RxVcoQLMqPuF/TScWYzCTCFDNRnBIXFYenqahiGeKWVeU+qqFeylfyqhwhHzdYuyrFq8+vp6kpyGvv3oW/qgl/T9n6hsmnpWnTh6ZVQCGm4jyJBCz+JMiHi/7EbPEQDgW5+prJbPh9K+Fgmp/XthEOd+MLAi43l1zalytv7IvfW8AgRDxRUHxTzdLdJv5/A1QumyWTTODyutVDXlam/ycUBMpFqJGYj10JzCWTjxVfZrn39iX4K+tIZ5t5dv6JDBmWIZswUV3ei0Iphm4SJIKH225fy8IPOvC5g6xccSE9+qfJynv3N3ag9HfLs+6xK2FSnLpSbFMoStROnDbVKnqZDMdp2+1l3hO7WPJ5o4pkDhjaA6s7w13/OoRBg4PYrcKnkqIRG/mkE92RZON6Oy/85w+qan1cc+3JeCt2YjOV0D3lZJJJfvrBRNMujeGj3Aw8pF25aa26W8X7pJU7lvKrIT8e3UP/fj1JiwBUiNGr3k+xGMJe6ceQuLhEb4R5KjHthAxUMjx1xwVluJFFgFsEZrMcWAvEpYk0XcZ1V7zPccecxoTTKjnoEAdLPl7L7Ad+IxGz8exLZzJiWE9unfYxHW0B3v9qLDZXM3aXOBDkfbIrgV227qGoxoxbNvLpN4J0CGMjqyKWx42W6GsKlxwgFNpC/ifvrwmrvZZCMUHOMHPhaUv5bl0HOVLY6Y2dSlXAYLKmCGfjZJEIfhpHtsgZp9fw2NwxeJ12fvspyJ3Xb1VuhideHEGv3uAriyvGcCpZzk9f+7nsls/xO/L8+PNZ+NxduH06mZyIp2VoWpviS8kBQQnncXFpyM+KcpgXtSRuv4doh6GKXaZfuInvN7Vx2dQjmHK2gxGHVxJJRFj36w7WrPLz/qI/6EztZfSwI1jw9ih61ucoSAKuJC7sPHZPmWq9T8StTLvsK75f4SZR+otJJwzjuhvHsOzLdcSj9by3aC1Ww8Gtt43gxtsrcFbFMWJSuuYgGMxwzoRv2bgnyfQbRzD96moKqVbq+vQmlTOzeGETd975Jw7dwvfrLiZQ0YjTK65pK98uy3D1Jcu54dZTOW4iuGxOWlvaqK0exqpV3/LU3MV0pn0MqDWxdNnluBz7cUs8VzhkZgtmXYphZCngIZMIqmtVrjMpSzFLGYFZPq9CNpQDpfRC67R2tvL03O/5ZVV/Nu1soWiSg1uC0aMPY8fOJnbua+fgfv147oWjqe/VicclhWlu6QVj/bpyzj/zfR54ciwnTaykqrIXkfh68tISXDyECZNeY3PjTqr9Q1n80XhGHgqd0SbKqr3k4hEMHLhc3aVFD9zbwTOvrhUfHCeNGcma1VtZ8M54jjkupVwjMXHh6xbV1JzP+ukM2xgz5r/sDzsYXDeSpv27eeCOkxlx9B769+nJN8t/pK15ALOfX8X4sR4+/PBczEaHwhv8tdHM5MnfESgLsPSbc9DMOwiU1yoHbbC1gx9/6ODK65YzoEeAj5efQm0fwbaUq/s8hTT5RIRsRiKLclizKse6gslJaZEw3mLi7pX2bCnIM9A14Y062NuWYdJxvxNJ++hVGeWV+UdRVZNVPO9NP+2id/0R7Gut5cqrvqKirI2Vv07C42lULsFYpMTWDXVccMYiBg1J8eRzJ1Irz4N8ie+WbeHoMYdhcxfwVzi7Uw8i9uQsFC1eQl06N125hm9/7OLGaxqYMN7L8ONqMJKGoHopWMt4461WZj+yglMmDOTFl07D74zS1NbFmZPfo2lPFccda2P+G0diLmSJd1kIxhpJFHpzzRW/sa8rzgVTrMx5arRyyWn5NKGwwUefOJk951vqax089fQI+te7cNiKlPnMhMM6Vlcvrrjoa1b/GaNPQ4HPPp9CdXkzmVSEeMrCy89nmPPKNnxajjGHD2P7hs089txg+gwoYbdXcMk5a9ndWsLnKLBy3elUVeTB6FARSN1Wid1lJthVYv68Lh777++cMH44Jx/r56F/f0M+V8eq1afhD2zE6ylh1mxK4MnmpBhsMCef9BybmzvxOvsx/+mxHHdSgjK/5DdkAedCk0UFUmQjkV8De1U5RihKKpXGW1lDuDPChi37ePY/jXyy/Bfl9K60N/Dll1fTu0EWb2ZcARe5RFShX5weH9FIjDKJw0ZC2Kw+wokkWzbZmHbxOkLpdl57+RxOmihgblnYdanlrlXY07o41TNkUyXee28Tc5/8k3hyEA0VfuYtGI3J0Jk5/RfW7/yLW+4YwgVX1FNdJuWOSbWwkt43YflJJtUkBXhSYib4G1MRraR1l3Xa7RixuHr2i9ghDnlpuhbXWjRSxtixn7KtZTs7fnma+gGNxBKd+GQpm/fS0elk3Lj32B/VGHZYmoXvjqVPfQ+K2RCpjJSfJeho8vCvu3axfM0ebrrlCPr0GcnNt77JuWcNZt7LR2Eq7lHln23BND+t9HHd3Z9x34yrmTvnXWbcdAw3zRhIyZSntSPE6uWVPP/sxzwwZxq3TX+aKaf15am3h1OI5zAVY2zdWMb4iV9w+llDScbyLPuqjZmzh3Hh+TpWLU/Trh5cdOlCDju0htlPVdOjRkfXHFg8LvIJYUTGFD5GHJ7yR5jz4mgXBE9Gli6atHxLFNiJWXjYcg/WdHLpMPFoQuFVgtESjz72M29+LE7HMDazje9X3M3Q/nEcHlnaZ8kbcYqFCmwqjZVnx6bf6NdQQ3tLkZ/+rOKCq17BhJ1DGupZ8unJ1PbpIhkNYdHcFPPCqJTkS0IhroSLaxQ03G6ZOSW2LmOnjUQijGbVsFpdytUnIpbMAJGwgwsnfcP2jjyHHZbnP3Pl89VKwFVF3pTBKHhZtzbKfbeupbK8hlc+PJz63imKOQctHU14fIP477N/8NJzEaac059Zj/YlnWyittfBrP99A8MOkyK7sBIZff4ysukYuUS6G19kdvH4w028MP8vZt8/huZdGd577wfmvzGZYUM6cVh7cNvtu/ltc5gXXxlGfZ+duMwaPt8AWrpynDD6LfYmAlx70RFcdZmZ6jJDfUY9vgb85ZrC9shsj6GRT9pJCNorU8ulZ33C3u1WZj15EKecLcz1DNFQkl79XHR1unnuxb08Pe9Xzjm1N/+e1Y+aCpOKXIsjMZqIYXFWsndnX84Y/wW+Hgle/t8UVnyzhdde3MbV1x7CNdPdmEVk01K4vVW07o+xbnVvLpg+B93qZvjgHrzz1iR69rCSyycoldI47VbMppJinDpcWvdSsyCYoSK6w6kKHXWHG0ppkuKa9wcU/kHR+03w559/UlVTQ8++/ZUoKHOr2+frLqCU2TmexVVWTiEVxmLTKcSzpBLiWBRkg3zGBS2lKcyAlEE5JNnkEAa4FHFJOkbD7HZTjEcpSVmivUguF6erM6Rc0G5fD5LJiGq4l0WUVZYbUpIZC2NyOki2d6nkobhaZWGjuMQWnW1b/mTgoP7q7wl6TATV5sZ9lAf85AVJJGcuMWZKj4JZx+f3C6maeDyi5o/qHj0JdnWqBahVk7JLP/GksI2zuJ1uMilJ72VVsXEy0z2Hq5Jbi6SkxDPhQreZiYa6FPJERNfOzhC96nur90LMCz5hzjrtRDs78VVWkgwHyWcyuB2CexJzj6zrcqRzMTxeB1aHjXCnpIUkbWlX/R1mzaF+91w+RkHeV5m9JaIv9WGyrCt1mzGi4RD+2p4YKUGzdTtXU9mcQtEY+RQup0Pdj+RZ4hLXbzpBvpTF5ysjk0E57LPJGKlsUs1cslyRNKRh5FWZoCw4pFBW0oiSwlHPAtfEAzrTAenlH/UKHLjg/1Fv94Ff9v9egb2bni1ZdXs3SF13kE5klDjqcnsxW5zEE2EqelSqlkpdNdjLo0c4d1IuYEaTg65TXJAC6u7e+sogbC7J9k4e4BJDFnhmmkSwCV+gUg3FyWgch7CISkU0p5QtiMu0qBorxd0hrgStVCQfE5Eyg8XhVIwkizwbcwmMTFQ1QGrCHBJumSFsQ3lomilq4nZJKGC7SffR1WRl1h2/8PO3LgqZMH0ObuW8K6s4+bRaHI6CYpIWTOIrE3h7jM5gDqe/D0ce8QJ7W20UzVEsOHFbqpRIls9J3EPaYGWTWcCv+/H7tvL5NxdSUZHH7pKIrzDfZPMtw5IobCUVzSlK+yfCZswqrILb61URHnkt0/mcKl0QNmYmlyebdTD7nt9YsrhAlzh5cPLIoyM5a6oZKQyVoV82wa37Ytgs1Zw19WP+2uvCbdaYeduRnHFRgh41ZeQyIuQK7L2ILtvhYgFDIuFyODBymGVgKQrY3kEsXcGVZ75N0yaPGrIimRwhFdu1kCvEqCor8PxT53DsuBx2V1CxbPNZM837o1x10Sq27VYURPrVVvP6opEMaMiTypXIl7xcdcFq1v2c4rxz+nLvw/0I+LJimiUez7Nls4l7717J+o02tZkXLdht0bGa25nz+Okcf7JEuUJYiuJiMdEZlMhPDyw2pxJ45aoUpp3N41PsUHENiGNUHEAy5P21ycrpE9/Do/Vl2s0NHH2cRqjdy5WXfknOBPfNHIHDUuD1Z3bTFdFZ8NlIho2Qkow2vE6/inYLd0uu/fbmAJMmvcv2oJmSZuC12PnkvZM56ogMRUNiq2bVdC0DXTqTVK+jxN+keEzKwb5d3szKb3exa2eIfoP609VSzndf7eGSyw6j75AIm//apJyeLe07eezRG/CXN2PKlbN6dStXXb6Ggb2reOG1kdTXB2hs3kivPtWksw5ee34vD/xnDZopwbatt1DjL1IqRilZo+jOSox0Sl176qAgA7zTT0micJku5cApSrlVKQEmD3kjxHMPt/PkvF8wZ53MeWgSY8Ylcfn8XHv5Kn74tZOsdQ/FgpNbrpnKfQ/48Vpyirec1VIYGacqa2rf30JH2zDGnfgyeaMXpx3n58YZ5Xg8nfTp04fOoI/HHl7P+4t3Ul+Z5fPl06nusVMN5EbJSR4rU45dyU/b9jNl8qE8cHcdvWryJPJyoDOzZGGMWTO3Ymghvlh6Hr37t6OZ3OSKGrPu/JPPFtm5YnqAcy4t4rP51UIgnYmTLZr4bqWH22asob6Hna+/P5WKQAeGcF//bggWx72UNuSEYauJ2GpXC6ZUKorV3n2QNAyTusdpVoNCxuDXtQ6uufIT0oaf228cyVFHlVFfZyNfjJFM+3lg5s98taKFwQe38/bCs6iqiGDXepLNtrD2Gwt33ryFE08v455ZwxQr0u7OUdJS7PnLzc6NOtPufpd0wcOzj/fjjPEunI6icqC7XFVEkyFMJZ1svoYLpi7l581Rpl9+Et+uWkrz3gDX3XgYV91QpNLuxGMvJ0cOiydPNumgqaXI6BEvo5kOYurFQ1j4zlpGjqhm7guHKe5vdXktj93/A/95s5GrLz6Ch+YEcNk6SSYLRII9mXzWN5hLGsu+OY9g8CcqqxrkLt7dyNsE1178DZlUiaVrbqS6XlzqaSwWq3LxqXI7S4GsRC2tUggojeHKHqQON7rE/sUhJFxtc4lSMkqhWElnPMG5p/7O5u2tPHTXBZx7sYeC1ojV3AObycJvP22gM9aPaTet4vghlby8qDcubwzd0oC5aLB9S5zply+nvLqOp14YQ4/aFPmcNCjLc6+dQHUPlUDQlaNfWsU9JBVuxMWVF3zHirVp3n1rPEcd7qA93kJlVZ58XBqQ3axdXcZd96xmwEAT814cRSAgkX4Hj/y7icVfNHLT1Ycz8fQ8ngphKVZSyEXIGR5efHYHXy75iVtnHM2V14yhaGlHK1TSGdSYfvtKvvi6i1EDannv3aOoqIdsQpzSGolsE237raz4wsUjr6zEYrLz1JzxnHdBFM2wkioU2LphEOedvZRrbxhBtKuFZR/FePWjvvRoyGGknLw8N8oHn/3OiRMOZtZcL7UVwqEukYq3YDKVY7IYpGIO1nzbg4um/5dzzj2KGTeO5KrLl7O9McoH749m3HHCI8ySN0m7dxKrQycR78lZpy9k/c69SA3VysW3M2xkEKuWIpUM4itroGgxiHWKEFpFLBbEoUofRWgTrIYwKB0kMyam3/Atn6/8WaQqGqoG88MPM6iqSJFLx8lmEt3sTrcchLNYhOEpxVxanK6mMFavzs6dPZl6wed0xXK8u2Ayp0wQN1GafCmhoq9uZwCjGKeQTRHsKJLM2giH+3LR1EWkMnYuuXQCe7b9xJrVu3nmmbOZcqnE78XpKjOQfBazGDkpgJGlm4j8/m7XkzAWzSKqFpToLImYknK5d6NrhOktCJJEMknzXhennvwDiWKc156ZzOHH5vD4zJjyXexpTNHR4uBfd21hc1uS447twxsLhlHt/7sgUJPvn2HPFjMXnbcMs7MfL8w/hpa2LBdN/Zh+vRx8vfIsXL4gVouFeFeOl57ZxGsvRbjtoVN48sGvGTe6litvszFgSD3bt5u4//Z1NO2P88TzZ3PbtA+ZcEoP5rx4EHZLDt1UpGlXHccd8zFHjunDGWccyc13/JcRBw9m/hvHUuZNs3mDhcsuWsINN41m+h0+cuk2zHqelPDszQ6FcRA3ncPlUFgp3SYFmpJeiqjrT+Yzs02Eao1cOk+hkKUk6Cm3Tj5nYDZJuiZNJDGEUWPm0ZkMY9FSrPjqTkYMyat7ZC6fRLeLiO4lawiqQsSwArHQDop5G0uXlrj53h9IZgxOGNmDV18dic0eVu+Z1SqIHDG6/s0zF3FJBDqzDUNKDKVcrShuOCfZbFI1iFutDrWQFpyS2BlDQS8Tj1xGopjhhddPoE/fDLV1BRLhhCqRTCYNPDY3n765l19/bufOZ0bg8icJmOsJR5sxWTx0tpZz9omrOfTwADfcexAVNfL6ucmlpK+glcNGVCtDgXymipYYpVx3MWK+pDHzzl9Z+nGa/746mubGCA/Nbubqm4ZyyaUF3DadW2es49OvUrz/ygkcMTqCXRd3ZQ1JI8Nbr5SYOec7xhzewCP/Og67lmT7zm1UVQ9n1571XHi1FLpaKWoxlYCR27SRdfHu6xGefnIDk6fUcMu9Q/H5rbS2JHB5LKz4soP7Z39POOHindfP5egRKVy+JKlsC4WsgW6vwuL007S3F2NHvUxDvyTPP3M8f/weZdYDOznh+GrmzjsYu57GMEVxOGrIJjNs39WDsy/4iHAiQa9qEx99eCH+QAyfXxYeCcValfuKoM6y+aiateW5LtdZNBqjLFBDtiCGD3H7CnIqrxJnhYwI/JKgEEyXr3tuEt+GzarwQeoZkS+gWd3dmC5h4+rdKIBiIqiKTkVNVPF3qw2TNM2rckIDi9NJTkqDLVLWpiNfWBVGqmJR2cnI/1vIC5bNKp0E4n7t7grAyKpZs2nXDqqqux2gFt2jnK5SpCWIAzE/7Nm1i/peDRgmKbZKq99Lui48Lhepgll1EIiLVGZlr9erTApyH5a+DMUbN+RsZSjBUMwuJc1PJNyGxWbgkuiUIc7vkpq782JmSIZx+5xkcjklqkrRmfDnRQDN5QpKxJUUo9PtJZ1M0NHZRkPvBsV/FSE4Eu5SP4vToWPkkgoPoVtd6ufKKQyYFClIUarM5YY6pzqcVqVv+30Vyogj94asmHcUt1nKlW2qhFEWWTl58+R1LBkK6eZwSVeGBVNeUoJSmFtQZ55MWroRSlhk7pACKynfEp69za0MQlK0KBgXMVJoDivFTFz1EMscIZi1eDCqzooi2jsqD6AADigv/6xX4ICw+s96vw/8tn+/ArH9H5VE/pMyHylQEIOoisCapSSmqLg+wuGRoTEaF2C/NJM7lIAiQ5wckLtbuzVswkM1JdWDzu7wkcvksIrwqdwHBcgGlcMzowYacbT4KOVSmJzC9pGIiJylTRgFic8LhD2GTYQgJUq5SEW7cHp0Ym3Naph2iYgmcbtSiXg0iscfUC2f0uidyYXJpHJYNJ3Ojr5MmvAxzZEgbq2KXhVxlnx5ERV1LWTTEcwlG3kjgtdT3h2VLplpbS/xxEO/snz5ftoiOWxmLzmjnrQIbQ47mimEwhwR49B+5fzvhWkcOrxEpGMHFouBZvPhLZf4WHeBkWyEZeixO12qxMTs0sknkkTCceWulMIjh+ZD9+ruuZTDAAAgAElEQVTkBAdgyHCS5s3XbNz/8HI0UxXp0n6OH1bBi68dSU1lAYddxO8YjftDeHz9ueSCL/hy3V7MRZ1B5R4++vwkGnrZ0M1ZVagl7jlxHYU7W3A6bcrV5/R4BE2qBj9dG8CcWWuYP+8PVXz17NPn0hLcjsPdm38/8hKhqDRzl9O/pjcvvHoiRx67F02TBuUMoVYPRxzyP7T8CWRKrRw3uoyZT1bRsyGFWbWJ9+TMiUvZtLvIiCEOPvz0WCr8FtrjOyjk+3Ht1B9Z/dsunJqTvClCQ0OBgb1O4M9121QU9+GnJnLI6JByqBZJq4iw2WLHYrErJpMcdASyL4dwiQkLok0OLCKCWXSN5tYSF0/5no7OBv79WB+GDLUz99/r+fMXuX5MvPrBJAYdFODCya/QuM/Mh1+Poa5XApdTw6Z7FYpCdzoJdnTSFbRwzx1bWfJdm0Jg1JZ38MPyWwmUt2AxyVLCobAYMkhKyZgMilJKVkinlTAjTgVNF3auTjiW4YtFMf7973WccWJ/Hn5qOLo9ie4wq3KiUlE4fEVyWZ2m3RamTVmLtyLDK+8fSyoWQoy5NleCkqknbY0NHD5+FocPqeP9hcdSW6YrHpbFliaXyqoihngigssl3FyPcldYVdwyr1hSshSRRKqu+VVRjblYz8P3/siSj3X6Dk2z4IOjMbIOJp34KX91NiJ3CJMlzKK3b2P8JHFcZJT7zlMpzF3BJkj5gsa7C4rcOeNHyp0WXnxlHGMnVVBKx9m69S9sTp221nLuunE5LUE7b7x3JYMG7qCsrEhntAOfeSizZ29jwcIdTD6zgTmPDcVciOP2SyFcgl0bfcy4bqtyhb3zxVB0yzZs2MhQwWcLu1jwTJ5Tz3NwzZ0+7BanckcUSy2U1/Ri0TvN3HvPPly+HEu+OgmfswNdOMyalN3JNeXELG5lCQrnxJVjVYcZYQrLgToRDavor9tZSSbXRVHzc8+tG/hgYSPnnF/NjHuG0dDTo7iJ4tAIxzPs3e3ngbtX0RVPsuL7ywnUNGEyxIlRJNl+OMePeIEHnjidMeOlPdyKNyBFNxr5rJv9e32cdeYSQtn9bN59D357C+noDpw1UvbTza4rFDOkU4M57viX2NUIrz0/gYy1lVtvWM4Jow/n0Sf70btPtztQMCVS3JZM5TEKZXzwZpxFb0W5+LqhPP/MT/Qe7OKWO/ow/LAkulbOiuUGM6Z/z8xZI7nwigTFQgKH083WjXZmXL9DxbxffutoetWbScbz2KTgMBQnEtR59P6/6GiPsmDRFLzluzFZCrjKeqiDpirzKWTQpRxElj3CZvOUUxD3nWipyrnavUjSzEXsNuHDehB/yfz/ajz80CruvPdQjj02Ra+ePSiUCqoMMB09jFn3r+TjZd9x19XDuOVfffCWFYhGOjGbXCTCddx85XKaG93M/2AcvrJ9mLHjtHspksLijGK2JEhGxdVVjpG3UxBp0Oxi7oNB3nxnE4/MHcywQ8uo7yNu5iDhUJyWZjdvv9LB0q93MGlCHx7/3zGUV+aIhxtp3V/HOWe8SSFt5833pzHkUIcS01yeBJ3Bdso9h9DeJhHXDJaSTiz3Fy7LQBJpM3fd9QfLlhc478xqbr+rCl/AQjDUTFX5AArFNKlMgeZdFUy6aBFGwc/ChScy+qgEXqvgSQx+XAnnXfIHRx5q47KrhvLS3LVccPEQxpzoprqqjDf+18rHC5sYPb7ALTNrMPIJampc2Jy1ZFNdWGwOQl1Wnrg/yjffNjHzmYGMGRPg0XuaeW/hdua/MUjxGTWjCl14hol2xTNMZUrcdP0ffLKyE7/Ly6IFxzP8SBO6OY2gseWQ6/R6yCS7mXvSpCzReHERSZN1UbMQDsbQzAEefXgH8+ZvJkUbPfQqvvj6OOp626iUgiJbkWIiTjqTxuEpw+xwUszoGNk2JXK0NneyY0dvpp6zhAj7ef/VqUwcL3iCFrRitULLZHOd6LosFW2qBdtVWU603cWTD/3Imwu6sFqqFMKjprqN5145ml6DstgtsryMq3uG0+chl5IYcRp3wKeCM8JZd3iFHSzsc9mhWknHkjg9VlWoQk5tBpWTKp3MEuq0MGP6Zv5cH2L16rvQXStwuQVPYUfTXbS0tbHlDw/33SIlVq18/v0EanpEKaTs2KwFYqkswVA5E49bQjQV4bc/byefj3P9Rcvwe3vz4ruHEahpJh2KUURn23onH74dZsBhZlZ8sZea8t7cNKsCl8vEvq0mnn2ilX2d+7jltpP55M213PnwUQwclsDpdSgm/Zrv0lx90a9U1aV55qVJLHojzJ4tMW6dOZi6fu10NFcy+fR3OHXCIJ57/XA0S4hCVvjpJuLxHE6PX6WVhKOYjofJJOPqme2trFLCelYthJ3KFecMeCGbIbg/SK7QTk1tL4o5k5qVzFofRh37ErvadMyFIh8snMLoUQV8HgsmPY+RlfSIrnARNncF+Zjcv8wkwzE62qo4/uQFtMXNvDZvEhdeHCAVCytOpNmcIpnqomBk8LjK8VT3IhVNKUFeossV5eWq1V3EIlmGmd1SCmWlqJZBJjq7EngcR3PC4e9R2dPCa4sPxenKoxVzFNISgTah6xq5XASnpVIJfZHcXlweM2TsSqi16OXEguVMPW0F+zra6NHbi6+yij82bsae9zB0oJnb7xjJ0cd7KFkjmJU7ME95dQ0lw8qiN5uZc9cvvPrROMX+vXjyMo4acwiznjgYIxtn52Yzzz6+hseeG0m/g7OKmykxd003yIaHc+xxb1NW7sHvsFHla6Bx/05C8Tju8jCr111MKLIbf7lE5GX+KScUivHjykqun/YFQw5u4OBBdfTv58MoWjA0M2uX7SGc2cMhR5uYed/xlFfkMNmSJOIF9TzFnCUUgg/eMPPso7/y1IujGDbcUDHu/z7SQkesi389O5j6WidWcycWcyWxeIqOdhujT1pMOA7XnX0St95bTmVlTiF9pOtASmbTmYRiXoqLVUpqc7I0E8Exn1HXmXBI5QwgRg0xeWiCUDV3C4uSsipp4kYE3ecjEWxXATmJilt9AYxstyAn8ls6FqWYy+Fx+jDZrBgizkr5mqilgrWRZYpUQ8hZTDiu4mrPZZVpRTlXzRasDqdY2pXYmsxku3sqzDq5ZEIcJmgyY+kaHS2tuF0iYJaUM9PIy2ciR0WZn65wKwVDV+Ks6LaCKRNd0ldeRU5mE92K1aIrI4sk6uSfibOhKxjE4/FSyBdUuk5+FjGBSG+GICakq4BcnFQyrgrNpGBR/v18Rvj48mNbyOWzpNNJhT6TEi25x8n5UtIp8nqaZW4XjTRvdJc/mcS4IGxwp1qkiiibScmCzqYi/jKfWnQpZSyqAmVVGkWeQj6qcDmphEHBsGLzeJRYKoiBfCqlvoYUb6n0nnQLyP0kk1WsV0GshYJBauoHUMwl1GLCE/CRTxsKKRcLB/F67MoII6lIwQrEozFlmJFCraJJ8FEuxYaWjiyTuKiTUVKJrm5OdEmKME2U9b74gM50QHn5R70CBy74f9TbfeCX/b9XoH3PR6WKinIV7Ukmk6qRMlBVowYEOZjkknGs3m7geLdAKoyh7oEjkwrisGpKSJUWeRG6KEkjsLhXu9sRzX9HUpQrJCvsUptqKpfIm24uA6Ssxqa2qyKMCWtItoNFk8Q+pXiqoAYCsSUmQl2YScuorbg88kdA41aHCL3dblojX8JktoGeVeVK+5ua6ezox6mnfk5Hbg+WUj0NZQnWrL6asqowyVhYtVKXTFJwpeH3V5IzEmqYyWYkBhSgrTNIMBZi1XIvc5/9GKfFxvsfTGPX7p8ZemhPbLY4LmeC6gorvoCHzuZWXN5KxW+VWI7aSGfS5LI5dN2mIiO5XAq704mREX6gjEPS8mmiJDxUzYJWzNLRYuWYMW/QmvAxuN8w9uzczanjevGflwfhcqTRLSbioXYM3Uy64ODFp1LMnf+nakeedvpo7pvTA5cjgtsvFgL5ujZymbDaAksbqIq2kidnCNDexM9rMsyasZetO5q49upDuPCK/krk87irFGvtnQW7eOvdFSRiAe697RiuvVP4TCICO2jd38lbL7az6gsvVZUVhBKbeHr+YfQZYCceipHO+Jhy1mIaW0wM7q+xaMmR+MpM5NLlvPj8XuY++QN96h08/PjZ1PeN4/e70IsVrFm5mwdv/YOedU4+/G4Uuj1GNCZNoj6ymSJuXyX5TJZcLoY4ryXaLogJ3S1LgjylgmznCyTSNm6Ztpuvv47w/qfjKWq/0rJtOA/ft1QVCNwxczADDzUx96G/WL8hypcrTmfAUIN8spN0TIZXiYsZmHUn6zckOXXCO8RMIh6a8NtzrFl+N/0Hp1QLsLQUCzpC3AyyqXZ5vFi6O78UQiMvLm+LtAfblDvjj1+cXHLuQo48opq7H+zDkGEVJPId2ExWSiI0iWBcgq79Nm6ZuoUJZxzG1Ok5vAGdaEcLXp+ffY15vvwkx52PLuWUkwYw/9Vh2CwZbOL0Ua47nXw6ge4UVrJ83LyYCtI+m1bQf3FVietKDvrFjLClHCRiSRp3pRg//jssTi9Ll52hHNfTLt3Jn03LOPGowRw5ysL06WPxuOV61simIohKW8o7FF8qVbBy6/W/8eWn7SxYcD09e/9Ow0EBxQ+TC99mcxPsMrN2eQ3TZ7xPRc8Q3y6dhrcyhGYvkeow8+4bSZ6eu5XzLunJ3ff3p71xPz17S8Q4TjLYwFmTPqRHdX/mLexLWXkCh9VGXncSanJyzgmLueTqkZw/rUI5P6V8IBmPkEpk2LWjmuk3fU+Zx8aKH6ag67vx/O2acnvdSkiVe5vwtyxSJmFIdURJRdLtuqZK+KSAyqr7yBtp4slKZt27ma3ro8x7fTy9+2UwaZFu53Isge6wsndXjm8+j/DRwvW8t+QS3GVN3cuWQpHWvZWcNmYJx0+o5Z45/bBYU5RXBEiGArS272PDb14euHMF4dwfvLf4PIYfVobPYSJXiKNbatTPhzXB7+sMzp7yDocePoJ/3TGUlngzt9+0HnPexH+e78UJE2vw+qvIp3OSUFZYg0LOxbIlKW694Xuuvu4o9rfHef/jVfxnzjQmntZK4z6D7TtNPDjjD/71yEAumuZVh8B0LkcsWMfEMR8xYGA9ry0ah64HCXVGqarx4nCU0dlqcO/N62lqDPLWRxPwVzSBJYvFUamWFZI4yGWTSvwS547d46VokjK/7oOTpptV/FbYZfJ5U43JeZ14ssCMW39h0SdRjh3t5aA+vdi3LUGfAX0YfGgdz/7nU1o6DOyuVt5+dRJjTvJgFje8niWfEYdxX4459Dli4cHMfnQkI4+q4qH7XqdX3TB279nGVbfVcfiRHnwV4oAvYi76MXk8BFs7WfmVzt13/sSDs0/g2HG12BxhtLyNXDFFS7ONp2dvIJ7o5LH/HUv/g9OKXelx1mB3lrN4USsPzVzOgIZhlPncjDlmMAOGp+jVz0zO6KC+txWrWVw5BSUua8VaNI+dN56P8ODMddxy61AmX6BTW+NTTHCzWVisWTK5IolwPeNOfId01s4nXxzD0IMKlPISOS+y9vs0N1+zhakXH8HF13r54v02Pnl3B+MmeZk6rYE1KxI8dP+fXHPDIdz64CCswrPOxckZcTAXyKedlLL9OXf8p5RXVXHv3Gp61ttIJ12cduxCbrhlEuPP7qSiQhY4eQJuH+l0O8FQgfaWUZxzwadkimFWfjmR3v0FRdOObrZSViE4GJkBpG27pFIUqshFmrINuotL7Dp7d+xiyWdR7p71jVquXXXWjdz9LxOVVeJojqvDtcSIhS3o8pSTl6UmTsy6gSmbBJOXfXt6MuXUD0kkW3n3g1M5fJgDs71DcfNy6e5SRbPmIV8QxFBWcRNTcS/peE8euP9HPv2sGZ/Dyiuvn8wxJxUpmeW/lUO/jD4ZOUOr0j5hxsqNtiQFdTYr0U4RYMQFp+GQoiZMalEgTkdxi6nyTpeTQjKn+MS3XLmen38KMe/1MfQfuB+vWyeVlMI+na1bgkQ6enHDtV8w/vhePPXaYVhlpsrnsVoSZLPlvPeGoI/auODyOk6b6lWO3u2/e3nlub+4akaAE06y4nPLjFfGD1+leffVZi69YThff/EXf21I88SrhxMIJPl9VZ5P3s+Qsuxj2NAGwo0Zrn6wHKuzEUtJXIBOtqx3cu3UjYwaZ2HmnCF8sWgLLz2zmbHH9+Wux4aye6uVmbf9xuhj67n7sUpMtGGXElGJ+ufB5QmgWe1kYwksFhNmSS1pklyS2DJYA5WUVLGNFAhKqabgI2yYLXGMnEE+Y1Fc9f1NWS67YgU/bshhN1lY8MZEThhnwyWYASlj8kvJo1xbEveWBXeWaCiMVXeyd7eH8ae+RjhlZc4D4znvPIvid1KSsh55nwtkY53oLimuMuHwSMtZQZVlmgzBNxWUS1l+RNVFavVgpBPYbRrN++OEOuo5/9SvuPya4dw8s059XdF4hKsbjTfR2RGhoddBYrRTuC2/twzDiKq5NBUXBrWLxj0w9dTVpA03JnuMmoYAm/6KY5Py19JmViyfTXVDEK//b3yXJLjMItha+fW7Ek/M/JPpd1cw7rSBrF/r5sqL53HJFSMYO66Gjb908s5Lu7n9oSFMnFKJ1yfN6AUSXQkat9Zw5SXfUNfbw7bdOwhY6onng6QLSfo2OJj/zskEymSRllFLbSkEC8dirP7Wxq13fkvAVYYlZ8fuTFHKy2e6jF61PXn4+VPoMXATFV432eQuHB4HGSNLIaspVuafG+JcddEv9Ot1KO98cgJNHT/Tr66SVYucLP0qzI1zajl4mPR0hdRzIZvTlPg84byvaN4TZNzwHjz76hF43Qkl6ElkW+Ycu8upRMxMNqzSTXabzKhhfOUBJZTbXG6Q5JvgzlzCCo8TCgcpLy9X/Qg2qxeL2aW6G8SZKeKszDEW3aqW6IYIoeJQV6z4rBLnxFwh9wZJNIkbUhaKVsVaTavFkixWbVZxQYsLubu4zWRzkA4FFbJHvoeUywn3VURQRCBOx7HaLCRjUWWMkWJNcVWLo9skxhVspCXKbjeRK1lUyatWEE5xWKWoPGVVoDtVSaTT7lCfB1lqyNeMJ+PqZxHjgKQVnQ4bFosNq1PKtFyEWluRLZHdquPye8jLMimTVSzURCykzjk2e3cRWKS9CZ/fTbA9SKCsgkRcOKp+tdi1Oayk04Jl8P199ut27QpXVRZVsXhcCeLyuqqOCIcsvfS/OfglhX6xOswU013s37OHHj0HkSmIgcSlSmSFbfv/yzFLRYXekc4PWZiLu9Xt8XR35ClbqyDqDFJhKS4zFKnI5fSr+41ZHMcWHZtLjCTC1M+gW0Q0FUyvJJls5LIFspkUTl0Wg2k0kziNNcWc9vjLMLknHNCZDkgv/6hX4MAF/496uw/8sv/3CoRalpZs0ljosqvGR3kI2d3iMpXCI9ncGmjSii4nB2HRqApEie3LEJmhVMxikqIg2eyLO1Xm4ZIUJWXVA0s59rqrFdVWE0221tK8La2SEu+KdK9sizJwaX9/H/kaErEqKM6PEnSlVTLUiW7Kkk2FFTtHWoPlASh/yTQr3DVp6HT6yzBUsUF3lLCtvYaTTlrEvkg7FlOA6y8eyr/ub0C3xEHYouoQG6NkuLBYq+joaKWm3k8iLkUabsVcjcTiLFzgZNacT6n2u1jxwwW4fO0q+qeLkFQsYRdhz+IgE09SKMUVu0c1WcvgrZnVoOKwu0mnpcVa6IcSERd8gpRoZbF7Pcp9IWVWVj3DT99W8uTjf7GntYV7HriI225cwCF9HLz3+YmUlRdIpveiy3a2zEk6VeL9V03c8uAa1QY7eWyAZ14/Grs5StGI4ymrVEVfJrOhtt/SXVXSdDRVvNPdWtuyuydXnfsDgwbV8eiLvfD5xW0TVu97qCtBrL2ejxZv4MuFMUYdWctj/xuAxdeC1SqlYCleevx39myqZ/Cgnnz83s+MP6OK6+8bSjy8A5PVzeOPtjD/ze+57MIxzLjXicNZYMdWB9Mv/1rhAG6/ZwQnTKykvMKmnAXyekU6MyxZYOG/8xaz4MNzGDA8SlnASTQSwistyCadRCiIpucVvD+dKeAWtqe83pZu9q9ql8/amf9ckSceXcWsOWM5fqKZZR8keempP+nZsx+nXVDGuMkB7rz+d7ZsTPLiguEMPyqF05nAaq5ULrq8FDJpGm3/j73zbpOiTN/22aGqc5w8DDBkBAMqZkUxoigqIigiKxhREcwRc0LEiIqKGRUUVHQxYc6LAVclKDkME3s6x+qqfo/7GX/vl1j9Z/c4gAnVVfXc4brOq83FyWPeZEuXU0H09x4Y5s3FEwhG2pWSWjbgumy2FT/XolgqokvwABVV/MryQBQRUlyL8nvFshiXXvoxew+K8MxLo6hrEAs45FJ5wlW1aqja2t6Gka5i1pS1TJg0lmMn5qmtLxPrkGAMg0itxqLHsjzwyFeMGdOXhx7th99bxhuuxmbm1Ta9kJMgLvmdAsrapQp7sZIZRdx+H4VsTikrhUEpFkJZoGz4cwMr3g4w/8ENXH7p3nz/zXo2rAviq9vIksUXUl3XhVsUtvJsUyKZ3Uq0ZrBid8ozunt3mH33XEDQ1cCCRUdwzEnV2KXwtyUR5m/F8GPaPHyz0su/ZiyhYLbzw9cX02dQEc0nIXgpXl9Y4vobvmDSuX249ub+hNx+7O52SqbFtnUWK18vsvq7P3jk5X3xBMpEq8LYnBXW/eTkqvPXMnpsPVNm1BOusrFzVwpBqHW2BJk26T12J9oZd1KIhx48mapGFzbdhiX2asVZFdWKQwVKyNBCguak2ZJFTlkxqE2l3hCOrxThu3bUcviRjzJp3Onc+/ABmOygQgyneCOLlmJV6/ZGfv05yZff/MK50w+hdz/QtJAaRie7HUwf9yvBsMWMa/elOtqbRGYXjQ19+OTTz3njhQqb/trEDbcdxlnTApiVVjWokUFUoLqRUrpIZ7yDlo39uOLCVfTpn+PBx48hXigxa8YvbF4b5/0vTqR5QIVEd56qqFjtLfWe1bRq/vO1k5tmreaCGUMYso+be279jLDWmytuiNK7dx8++GATCx7cxGsrTqDvkF1KxVIoCSK7kWmnfcpBIw9kwvQ8vfpqPe6FcpzOzjTp7jBLnofX3viCJW+dwKChBTy+DA53vRpMKFWQpAyLekUGKAUJpigpFaMMLwr5rGqG5ZwQxYxREnxFhkLZwdy7trPwhfUI/EXHi+5sIFfO4rQLFsGkWNnJg49O5MwJIVKZP6mJ9utBDJgl4jE3c2Zt5KNPiuzR7MBR1tnV4qC5vi/xzAbuemoghxwdoVzepALdjLyGZbnIlWRJWM/lZ29k+B778eNPXxAMaDT18mFYJpFQf6obDQ45yk+v5m6i0TIOm05B+OPlAoWil7U/63y4PMZ/vvuTXMpOdzHNmONHMOq4Gk48rYZ8cQehgItSqYDD5qcr2cInK93Mu2stp4yr4cY7hqFpwnSWs89UQ9hS2cPunXYevUcY5CGuvctFn35pgkEPxUqFzesDzJ78G05PhgWvjqaUD3LhpPcIht3c+8RedLYlefK+GHvtH+aau2tw6m3othA2TxHsXgopOz9/6eTSKSsZdeQw7ph/AE7PX3z11e9cf+kWRuy3L3Ofb6a2oQ63q0imezdd7dtp7DWYlSsczLz8KyxPnh++OIdQtJ1gWMcyJD1SlFoWmiuobNNmuajqDoddkDpO1VBXKkFMU+eee7/noaf/IF/upk5vYM0v5+INdOBxyWA0qeyg4lopFMpUHBa6FulpcG1lsqkyv/4W4NQzl7J3/2EsfHYUQ4YaFMu7lP1cFLnZ+BZ0PYDT39ijPCJPOe8klw3yx+8mUyd8zLDhDTzxwjDCAWH9hUjnZLFRUYEn8n5XP7+osZxOHMLXk/pGAiNlUGFZStEq3GYFY3X6KCZTZMSdI6FITg/5nJvJp6xm7doSb/77OJyOH+jbq0HZ5Q1DI5l0sGOzlxtmf8bpZw5lxk0RwiEPDk8QI93Ftk12Tj/2E8xyFY88OYrAgB2E3cNZ9uJqlr7cwriz4cpr9ke3x4Voytuvpbjv7jXcPu8oFi38Nzt21nLJZYMZc7qXK85djcs6iDkPj+D5h78j1RVjwdtHUd2YUGo803SybWOQs078kr0OsnHv/GNwOovMOvczst0N3P/cCLZsTnP9ZauobSzw8jtHUCeOdQV0NDFMuWYaTqkhLQl7kiBSUzl4ZPLR1tqhBkJNvZvJppM9Cj0baP4IZTNBMpalqro3yXQnsZiNK6/6hVVfJvE4w/x7+XQOHW1SyGzFKG9H1wXtYUN3uVSgmTAqd+zYgUf3sXNXEyefvoJcyc7Mi/tx+eVV+DxR5BUUjwmb3K7+nagFDRnQCGMbDZvKGpBhkF1xMmWB7g4IxsalFk9trS3YHVFi7U3MmPIDF1y2FxOmNOLyCcrKT8t2HVzCmbWxe1c74YiO15ehpq5CKBrBZpTo2r0Rr7uWjeucXHf5txxweC+OPaWBopkk1m2iObwMHtJApDZDU5OHZCxHVVUA0y5ft0Amo7Hi9S5eWrCd+544hIHDnRjFEGcc/bp6Pl5YNoGykeG6C3/m0BM0rr5tBE5dkAydVIwIHy7P886yjUy/bH/23CvKzu07CYYkBClDxVGgT/8QNnLKuSQKPmFySsm+dWMNx4+ez/QZhzPmhAGEvHZ1nn7xRSsLHvmak085kokXNDKo2Qfl3djtcZVm7/X0Vk6o739KctbEDzhnyimcf2k93Yk0lbQdd2kfzp78OFNmNjHr6j545fPwpKhU/HTsqmfgyAcU5uqtF+ewz0EbCfksPOosKWCUSsqKLhMxEY7mMlki4RDlYkFxR1WclFOnq72DqnpR7RtqWCj3pE0yHATjlRNHn7jWbKTyaULRWsUGV47nFEoAACAASURBVHVmPo/T61NMTnk+XHqPYlEUs5ZDVKwJNYyUn0GEFeIKlH8jAzjd51H/X/oGGfwVs1lcbkEOGJRNSw021XBReN+WnJvinDGVlV5qFa/Xh+b1URbkkwx4y5JUX8LtkewLGfybOO3i7kuoVPtodT2BUBRDZoayERDFvNQ+Zlm5vUrKteNSAW/iHhS3jwgynE5N9XXy7pPlQGdHh/o7NbVSd9uU0lXyN+R6GkZJvZPFOSWOKM2hofkCpDq71SJVQlMFneWrElRVXg15JQzKpvpM2bX18KlFiWq3eRR2Sc4GXfpV5cKykehqw+kokkom6NVnKKW8DT0UUMsO9Z/u7mkxi0X13hF7v8cfVs6BilnCyCbRvdKbloi1tBGtks9TtiN/4x3CQcW8leWPMFelR3babQrVIGFogfp6CtkSLrEylMsKxWKTZXA+ofJGZHEmYczehn9QAP9MXv63rsA/g9X/rc/7n9/27ytQKf9SUYmXZl7ZXOQQF/uE8CCF6yRqIjmQBUQuXBuxY8hA8P/ssVJgCmRdtuwSLOL39jA8RV3gFOWR2J9zBfwSmKTUq6JSlaFETzhrxYqpw1WxahzCdHOSz2TVoEdYmtKIiGzBZpUp5jO4PFBKdiklmSkplaIec3tUmqxp9lhs5LRPpTrQHQ50LcCOVg8jD3qWtBVAq7g4YZTJM88dg+6wq+I2GJCiyU4pXVLNnQxlSqWksgxh6titMMl8mldfcnDvA+9SG7Xx6Zfj8HnKhEL16poZpoHXJUmmaVWwydbYH45SFoaaWEfUJr+MTxotZV13KN6RkZPEeY1yManYok4tolS9hVInN1/Szmtvb+akE/bjopl7MHPKSlVcXHpdLSeNryYQzuHW/eTLBsW8zrLFaWbf9K2yzVw0aRBXz2mknOuQ4HClApNiTVScLkmLFbtQ3lTFue6uwuGo4qdPfUyesIgzzxzFNfeWcWtBCsVuwtG+dOyW5rWaro56zjr5beojYeY83IdhB8n1l5AojeceaeHxe1Zz5U0H4bXvyZsv/cmrX+9HqbiWRDbNA/eneGnpWvZsCrHkvaPw+jV++dZk9gWfUFfj5IW3j8DtLhCK+imVO/G5Q4pNF2sJcdUF79OrOcL9i0aSL3SpAabw2Pwet9pYS+FbyBTxR2rIpHMqHCSXz6lm1UhnVLEb6xjCped+QHVjjtvvPY0VL2/ho7e243IHOXbsHhx+mo0Lz/6K1piDefOaOXlCgFJ5Kx5HNZrTi1Ov0BmLY7M188rLSa6+c76s0BlUV8NHKy6gd/+CSli1CjmliOjhvwpvT6x8YiGXkLaiYupJYS14BglEendpnplXfEu1N8NLy46iqcnC45dgAxQnWIZ3guMo56Ocdtg7jDvjKCZdWk/LlhLpbg+6fMB6li0bHdxw81LOP+9wrrxBJxIWIL+ELRkYhRJOmx1PQCxc8nNJcIMds5CmIM2g26tUVoIDFvlVRYbvFUh0G1RsAzjvzHf49bduAo7hdJW+YPHSMzn8CL2ngHZJAkuWUj6HHZ96ju2VIoV8nkKhH2MOW0LF9PLsa8fi8klgQh2aLqF2Djx6b0oVg2fn/8jch7dw4EH9uO32WvoM1PGG65Vw6fmH23jsoY2ccW49V97Yl66WNvoP8ZLK58gmomxbU8uWdW1MvlTHHfUqFla6K0Y6Xs30iV+w/4HDqO1dIVrjYuOGDvY8oD/PPvUNmzeVOHy0jXvv35faED0NhkusdJpqimV5JMsVaTJk8CK83nAkqoJPRCkvKhGV9G2ThlqjZXsfxhy1mEF72Hn+tRPRPVlc3jxWUVSDMng2cOKnXPLgCQuDr4DNkSCf96pACRke/uuELzHyvalphC2bE3SnOzDKfvo0DcVy5jj1tCbOnV5LOvMTNfUN2HQftorBxrW/4QlGFbfwrZdzvPVCJ/c/cgxDD8hSspd5YWEHrzz3X+6cdwDHjw1TFQ7S2b6RUCis+IGJZJmfv3Ux44KPWPz6ZMK1cTatrXD/DWu4e/5Yhh7Qxcdvp3jovh95dcVo9hhhqOfLqrjxuBuZcuJKetcN5N4nBpMrb8EruAl3QTEA1/3UzacfVvHa4nU8u+QwRuxTpmLbhUOvwpIBhTATRfElVmmJmSnIEFuamLx6fkWxowIS5Z60V5QTQII+UpkCsy/axWerLPbZq57+QyyymYxKRS+XW+nXv5ozzzqQqoZdNNRXY5ppHE6/Uk3ZnBqFdA2zpv3Ozz/EuHjm3qQSLUQCvXn//VX07hNixg1DlTI6UKNRyqVx2t0qDEaa2fad9Zx42Js01jTT2EeUbyW8uoPtLTFau3OcPfUAxoyvYcS+ToJeGUy6sJxlbJIobEljrRHrKtCyvYtEV4DFL+zgw2+24LfVcOSRYe5/Ym8iVcJCLlMp28kbBi893cm8e9Yw55YTOfTo7VTX+PG6AjicRSqOItmMl0TCw/x7uvjtpxbe+eQoguGdeH0uYok0P39ncd30tUyYPIzzr62mq9PgivO+Z8vONK8uP1kxLWec8wO1tSZvf3kqAX8Js1TCsht4vX1JJm3MvPB91q/xcOeDEwlVb6ex3ovurfDgbRv5atVfPPriIex/sInLlVVDWfRWsrEQ7a1DOP6YJQTqcixcsB8NTTlKxTj9+gzEpgk4RRaMkqws3XQZQwYdYge1pFFPkC8W8egDWPD4Lu5fsBbTlqHWpfHZp+Np6NWFnTJOxel0k01mFf/SJTgVV0RhDGzlEpmsSSwxmBNPfJlCOscLiyZxyBEFvNEihYwXzSnD0Di2ih/L9FIwRHEui2MN0/LQ1tLAUQc9zeFHDuGhpwbidxfxuHwKcyQ1k7znhRMqwxcZjghHXQJrZCgi96wrJItnU71bZZkl9mPE9SDWWs1BIZnA7QmQjDuZcvp3lHJ9mLtgX4YO2alCNoUxKJD5Yr7C7p0Bbpv1O8efVsfUmVFKxRbsMnw2PHQnA4w9djnBaA2njNuLXS072Prnblp3tJNLNBOp6+DtVcfh0v+LVQqy7BWDxYvSPLVkrBrATDh+ITfcdjIjR9u5/qI/qAk1ccmNNaz9zuLdpT/z8BuH0tgsgVPyXBhs2uDhpOP/zYyLjmb6TC9tHZtZ9x8Xc2/5nTPOG8qFl5/EqUc+R1Ozk6de3Y+w4E1UoKeEIAmvXqjWUvvo6r2qLLyybJFlvgykJLzvb+ayBIApF5MrQCbRgS9Qp5aAhXyMYiHKmePf5asf43jtFZYvP5UR+4rVt1oNY01HBYp5HC4Xna2tyrYcj8UIhetZsSLHhZcvw2aL8OgDYznlFAlSKuLzudRQJBPPK+yJfK5Z4fs7wOMKKdWeDFiE0SnvJ/ldysKMxoPT5iCdSpBM2/n91wrXXPIbR4xq5qo5w/AG2pA5z9IXsry4+DdyGV3Zq0O6n0OO8rLg9WPJJNeg2dxoFYNMusJXn+Z4ct42Jk0fwMSp4ojqRHcadCd0QlV98ASECSpBbU4SnV2IYELcW6KA/uoDLzde8w63zz2CQ4504/H5eWruFt5dYnLptSPZ70g7t1z+A4cd6+e6+w+DXAzD3IFlRFn+Sow3XvuRpxdPwaavx+u2kc3k8Hoa8fncODxS+0swG2polS8W1KJw7Zow4894icceP4c9R8QZ0r+WZEaUjs18+5nBLTeswV+VZc4dQzh2dC8s6w8KORuaXoPmt/HRxzYmTVlM/15DMY02WttLBDSdKm8T3lADhnM7n30zAXtuG95aL/mUjZ+/0Tnh7MU4bRYP3zOR407O0behlu64BC3Ke0wWF4I0E1FGHpfTrsKspBmRjIiO9g5lWRduaDwe71mQOyXEV8KXNApGGU+wGrNoUZCll8OOpqzpNnVGBKqrZW2nBuwuv59MZwdeX0DZ+/OiZpQFodT/UmPIaacGk51Eq6M4xTEk7weHDTMnyyXBpdipCC80Lw48Q4UKyzMaCPhISOq8rimla6lUUkn1DruDnIS+VqAq2ku5uBS2KN2lFLuyvFA2fVlYiTtAalOPR/VXye4Yoaoolii6JZhYExeBjfbW3Uqx6tJ6Qo0laE6xYIV76g1SzsnyT9T5IqgxVWixqHy9AeH/ZpWwQPVDAW/PO1FzqXO+uztObVOTcqkUSkXcursnYAoRpufQAx6yyXY12LbbQyovQ0J2Ex278AXc6N4A+WRSfX6FXDeBSBBp2VyCXhAmsqydfTJQ71mAm8WC4uc73B5UaqBwhmyVHhydTYQHcSWkcXgjVHKScSEuGUHTyQBbrlVFIQacLjdmNqU+e8VU1XSlxg1GIuq6iCq6kJMMEQ/ZdB63y0UumyPU9M9g9Z/By//WFfhnsPq/9Xn/89v+fQWSbR9UZJvokXRTKS4cTkpFQykIlM3JZkcTlql4siR8QeDiYttToHbZ+MlQtNKTNWKZlLIxtelLdCfQvUFCwWrVSArMW1SIuruGilMOOFF5atgcSfW15RDMywZSrPKyYRQ7iGxyJWmxVFbBEioYyFbAgSjILFLpLH5J0BQVmS4JxDLQFStZmaIhXB83maRFZ8LJqNGvEi/UYFhlrp+xN5fNrKaxTjbS8v2yygpriC2nnMTmKKHrGoWcNEhO0ZWqpPaFC/Lc99CH7NG3NytWjKO2TlJXSz0WNQmDEhSSWM8Fb65XKRWrDNGk6ZKhpsDtHR6XJI5gWQXFPJU/p5ilmIuhq+AlD13tcUo2Bzdc2slnn+9i6OAMCxadyqzpb9G5YxBHj3VzzV3CeisjeWKGw0cmAY8/+BMPLFyHUwsz/+ZTmHK+A4+jglEQBW0Zp1vHpbkwTVFN5fG4JJBEOIYhCikPc678no/+nWK//Wu5c0EtO7ZtYvCwKmyVAD53LR1dHbTsamDamZ/j1Vw89uJIjjwtjMOWxSrqvDB/C8/Pj3HLvH2IJXYw/5YOZt81gH1H5mhsDvHgAxmee/5Xxhw1kNvn16nByydvm9x5yw+cMraGq24dQE1NkGKpgqZbJJLteLw2NHszb728GbfHzdiz67E78ui6bNhlEZChYmVw2kUZpCsuXjAcxeX1kEgkFL+2nClQtDRyOS+H7/ccs2ZP4JRJEd54dj3dLU6qa+somQ6Om6Rx360bWf3zdpa+MYY9RmRx2LrxuaPq3ounkqoeyxacfLgyyLV3vISMR/cb1Id3lp2E159QhbAUVqI0EE6xXXP1DIESSXx+CQKQe8VONieqTafCZTx83wYWLSoxZICbJ57fm/q6PFW1QYy8bL49PYNOW4V4m52Zk3+mkHUTrHHQsdNPa0sBu6udYDRAIlFgR7aDu26ewDnTY3g9RdyhKip/W8Pkd6gYAtV3UCpUcHn9lMvyXIrVuaQGhcWyqBpEYUHPtt0uQ26NHX+FuOTsj6DSyKhT25l53RDFNrPZQnjCIfUZyLOnaZKIG1PqHWW5o4F5c3bzzWc7uPOBg+kztAVN3h+OpLKKSSNrWBU2/ujn/PO+4LzLDueiiwyc/hzpXAZXqS+PPLSOF59t59rbDmX82RaJ1k56DxDLnZ227S4euf0XPM4qbp7XTM6IKWSDy1FDIl5k5vTvKeSr2L6znV711fy58y9Mm4NcxWKfYXuxaPHR1Ia343WlcbnD2NXzklNp1DLcE2aeODYlgKBUKKgmOp8rqKZcbHGiurXKOYy8zh+/Ozh30neMHz+UO+cNJZ1qRfOIol4S94IYZeH9WqrptuNGd4kiPkvFDCtFRzpr8Mojad5+Yzf9hpYYeWgfkpkkn364he5ueVdEmXXVoZx8agVvIIHmrlfKGJteVkxBUVJ1drqYNe1zdmz1cNOdo9nzEIdKil79Ddx840oamwxeW34Mmr2TaCSs2HC5fJZi0cmKNzt5Yv4uHl54EvVNXTitak4+4WUaG6p47o1TWPn6Bl59uoUnXjqEfQ4xVeMoDM1EV4WLJ3yPZWgsWnYoDleXStXVfGKNs6AU4eknO7h3/s/MnF3FddcfiObspGI6/24mewJpRM0kZ47b5aOi2ZSKRxo1uf52SxYUJg6PqHrE/eClu7uFaRM3sWNzkJvuPoDDj05SLe+PvNz7MqjwK4Wb3ZZQPGlNDBJmVlkzy5ZG165aTh61hDOnHM55l/YiHDGwV0w62uNK5SOq6Eh1FLSg4OzUMlBYu4Vilt3b6zh97HIOHNGPux49hJqom1hnO3nDx6uLt7L46RSRmjzPLTuY4XuXqIhKyvobaeAO9yjgzbQK8CrkK7S2OuluC/PKM9v4/JO/mPfUcEaP8eJwFXFURB3m5OG5W1i+OM7ZkwdywRV2ysWssli63BV0n04+HWTjBosp0z6iu7vMK2/sxYi9ndj+Dtdp2VTLjTP+whHayEMLT8CwMvz6g4MVr0ngRgeXzj6GW67+gn326c2NDwbxBTtxOS3F+iuXvWzZZWPciW+RTQzD5m/BtNqpi1QrZ0t9tC9/rN3NzTfswdnTbQjhwWbqaC6LWMzO3Lt/ZfFrORyuDEtfP5KRB0fUNc52pylXcgRC4Z4U50oJl1ua/iIOt1uFFYn91bJlKOaqeGVxnJvu/hrJe6z1uln97RVU123FI017qpuyIRxCj3KIyHOZz0uCtUOdgQ67jz83RTj++FdorGnipZdPp7H3Rpx6CbfLi90mTGux/0fU2S/LOGHIJ1OiDMyxclmOhx5eT6TGYvk742mozWOryBI4QNn4v2TtnuGqZRmKFysLaZnC6VLPGMKs1yjms7j8PqxCEYceUO9eeQcLKiCVyJLP+Zl40ntsanHy6ktTCUa+ZM+9Itjs1eQynbTsTrF9Y4gn7m9n0PAKtz40lEDQgeb0kEkWePOtdmZd8ztF04tuq6BXTEKOCjbLoyyrEiT6wVejCFWtxVaJ8NHbfu64+Sdmz9mDESN9vPBgO+1d27j94UlMPf099twnrN5nS5/dxopl21j80dFUN3ZSVRUR3ClrfrA4+4xvOfzgRu6c30RTnxBdrXYevPNXNEdfDjvRy/03rmbwoDCL3joUh7OLUjGP090T/icLdM3do1RV+ATToixWaGEXKt61qJl7Bi7yEEpAjsPhVSxLI1XoCfYxC2TiNRx/wqus21LA6cjx/jsTOfiwsmJmFzOCGhHWqiAIHMpe7wlHFH+xO55jyRtJ5ty+GsMqcPf1xzH9QqcKWZIk+4BSy3tUfSErAJuZU4noos6UQVMwGlGDJDlXNV0jnmjD762iIps6ZRh3k0w0MPbo19RA6aU3jsftjuPz27n56lW07epHVW2YfQ+I8OP3W+ncFmba5XWMO0dX7yOrgHq3f/6pxfWX/swRx3t4ZMFx6FqMXCJBqKaRnGGgeWQ41EU5L3VxUA2vxR5vlEI8dMcOPl/Vxaw5h3HYUUly+TSFdB9mTv2drkye+x4/hVkXP8VlVx7AtIubCYd0FSxqlty8uGAz8+d9x7ynJMDSgcdjkkmmcOs12OyyeE2r0ERdEFaidBRLecnik3+bXHz5+0yc0MDVN+1BnbxKXW4KxSC7dtg46sjX0FwerrvhCKZM9eK2CfNUFqN22jqT3HR1Kx98upljjxnNj99+jC8UZeSIKPZiI+98sQGrUuKX/47HwxZq+/Qlk7DzwRtZLrjxIxVmevn0fbn21npczgrdMbnefnV/qWV7uUhAkt9LeZzCHMWivaMdt8evVK0yXJUaTlBOxt/Kx5bdrUqNL/eeJxTtYYOWDRyaDyMryDKTsoSWukU1L9gojUpBlnx/u1+EHy3uvVJR3etyL8liXtTQ8nOVjBLFbEbVYYJkU3/s1JRSNJfNIHgiGQz6o9UKkdPV2Y4Ni+5YN029eyv3SjEnQpY4kaoqXHpYhTdJiGghk6BUlneSi3yhQCASUegSTyigVKrS+4k78P9/b0GhGTaFOBAsgE0FFhfUuS5D65JZIRGPK6xGVTRCMhEnFJRhtaxLPGroKINUqVvVkNktwXRpyqZkTUgPaUfXnMplJr+fx+vD4RRhjYN8Oonb5VSDWjFCGcWSCr50OgNkswWqmxowMgmKhbxCxgjCoXX7JgLhIIFQPWjSaxUoZLPKVSN4Chl4etzCqzUoqUBbt1L/GkURX0goXg53da3qSe12QdLIy0YwUAWFixDubrlQUl9H4USKeXLpJD6Phh7wY+TyGIYEifU88w6HpnBGXsnPEORIOkN9/4n/zJn+mbz8T12Bf274/6mP+59f9v+uQGLnWwoFoNIjPV408cmWLRUGpauFpRPdF8YqGYoFJOB/FSxhk+Yp1BPoIg2wNMYVE6fbQT4VVwepJN1qTtn4/q3KcPkopQroXtkAil7PRybdhlcYf8IHCwYppVJquKqONdl+il1dmEJOG4ZY7rw2yqku7JYDu/Aj5ecxTQrFsgpBMAqizkuqYIWcJEX6+rJjVzuHHfYSGbO/OqQvPnc4t94xFIddQmV0nI48ToeOy++imBPumSgNLHRnQA1uZdubK0eZdt7XfPXDVsK+Ep+vmkF1VRzNVVJBFdJEyWGaSmaprq5TfD1RAcp1EGt1yRA1jk6soxXdaalGUPMGFOagUs5hFeMUK17MvAwV/fyyLsPUsz4gG69j2VvT8AR/oGVzNdfM+J5RR/bnmXf3I5/YhmllyRkyMIVP3zO4aPanJIwct152AFdc34zDKBMUW4yam+exVyTgqWe7bUcs03lKBVGL+Vn0cAtPP76Zi644kFPPEgVxlljyLwYPHkq8q0eF8eGHce64dgMRr8bSVSdR278bp10GhHkKXYOYNu5jJl/cl4OPqWLauc/SGNqHZ188HWegk7n3tzP/qQ8Zf2wzV99ezdChzSx6aDOvLfpNDW7cwR1KwVm2inh8DnW9fL4aOrtEmeFTf1YsdhIIuoR0qYpOp0ejYmaItYmCxqus/2Ldls9NbIXpdFoxtCT8SZLib7l0G13JTh5YeDhvv7BLDWEOOXQ/fvu5xKRL+jLvntVs2RzjyecPIRyN4/HrVMTaIwEWSQNfoB+5YpKNWxoZf+ZrbGn5k7m3T+HcM0Lo7k403cQnzF9dVym1sqjIFYqEZQBhmWoJIM3Y/zGZpF9c/VWEcyd9ybA9fbzwxkjqehV7FOQSqmZUcDhlUFABs5a5V7eybv2fzLrpUN5e8SalksGJY4+itaXMJ29nWPHtb4w6LMzLS/fH6y2pYYUa9MqAVzi+ooAThJ3uV11qPptWabmBQEAtAkT9g/xQRgGjXFKBAKICNPO9WPJCgtdf/IvHXjoMf3g9AwZVKz5WwRB7ZRi/z0860YWu57FbYuHSSeWrmXzaR+QSdby4dDK9+qzFsOT9IOEKoiz2qkTfJU8lePTx3RRtm5h790BGn1SPqeXxlAfy4PytPDj/dy44fzCXX1lD1OOnM/4bvqAPt7Y/l0xeRVtrmhXfHYumdRCTBsnrxO0exsjBzzDh7KOVSifg09Hws3Z9nHmP/E5rh0W/xhxv/vsgAt4CHremrkdVNEQyKc+2rhoQZWET7pqoNPIyQK5QSKbVAsh0OtBsdkrZCsm0n8P3fY+LLz6eS65y4a/y0r4zxoZ1bl55YRPbdiQYeeCB7NqxkYmThjBmXDUVxy6FUUilWrGMaqaO+Z6hgw7murnNODwtKsnaLFbx0bu7mXnt9zgp88O3N9Jr8Dql0pPgsXRmK5rDh9sXYPWXZWZMW0Mq5yVZ3I3fE6a2rsj6bd+StroZ2OsAPvrkJGp8DgJVoiwpkBPbounjlee2cv+965lz+/6cd8FAbIbGI/M28uiTX3Li2CBnnnIqt83+hlm3NjNlRhNdHS3oGmTiHmZMXsemrdt4deXxVNcUqIpW4/KUKBYqFLM2xk9YxI7Nozjn4gCXz+xFbbUDm2UqRIXwuCsVQWYUcHuDaugobDdR8GTTaaUUjkajqqkR617R6sLKhUjGK0w5RYK8khx2iMmC5w4gEsng9tlUeJbTUQWmhivoFv+kCkxLJXcT8NeQTGbo7mhg3OGr6DukzLNLjsfjayOf78LtbOL3/25l/wOjkrVIqWxX6cXShO5Yt4FeTf156Zkd3DnnS048uZEb7zqUcNBPMrETT6CeF55Zw/z5OTyVKm6+d08m/SuHx+GnUsnTvlt+Lp36Pn5lK3R5QipELpuPUTCydG0fxi2XryFX2sFbn51EINKFy++hu83GooVd6vM48bghzLzOg98tNmgb8XgKQ4ZR5Rq++bTIvQ/+pZTUL7w6lMMPDaihoqREv/fGLubNyRCtj/PU60cSjGRJxzQumrSCSmlPrrz5QD54bwPv/PsbVn13Oo3NrWjlKpzuHub4jz+7mH72V7Ql3OjunRSKXfSKNLI7ViZib6Rk2ThwzxDzn9mD5gF5cpkyhVIa3dOPNavrOGPCq/RtDvLU03vR1Fwi6HPi9QXJ5zpVMIggXFLxLvw+J3anRbIrpsIvPZEaxaJs3Vbh9TfbuOHuDzFtOpqZ4btPb2DA4Fb1jo7UVylFYldXO8GgH7NSpCzcW+FrahrptMlPv+pMPuddbHadV18+jSGDWgn4e9Tjfq8Dl08WUaKI9IBd7jfBfFRUANea78OcNelNmprCvLfqNHTnBgJ+UTRJKy0NueyU7T1J3mYZl8+jBogKr6K51NeUIbe8gIWpKJ+ZpJKLckzxBl26Ylm3bU3z7HyDpxd9x0OPHcOYk+0E60SlLQzJJOm0hGT25fpLfqL3QJN7n27E67FTzpeIJbq5/eYWln6QpDro5uzJ/Tli5FFk07/R3ppm018WX32c5No7GjjyhHaqavblnpvXs/C5v7j6ysM5bZLJK/Pb+eSDP7nt4UuZduELPL1wKgcd1sWfv0S4944fuOG+ZkaPqSad3K0QBls3eTjttA85aM9G7nlgT/oOrlDKBfjPVzbuveV7DjqqmfW/lti49TPWbLkcVyCLW2zulCFXELg3me523C4HDt2JkRUFmQNLDaJkUS62254lvygIcXsxUjnlKJAgG3E4ScDpu8t3cNWVv5M2Q9gr2pZ1OAAAIABJREFUeRY9eyjjxgXl0UcLylalhJFK0NLaTsAfoaqmno1/baJXryEsfi3LZde8ClaG00YN5877Guk3MKjOSnlXSJCT1LKhSIhCWsJX7SQyCaLR6v9v91WBh9EoFNIUs2WKuaKqZSyHxtp1BcaNfQW3px8ffzwFlyNGY72PRMxOoaQprI0/aLDhF50XH8kw5jQPp06VULcKLruL7TtjzLl5NR9/WOGBRw/kiNFJwmK7r/TgJURdWSjmaKxrxOcOqEClXKGbYl6yDqr41xmfsnaTwSlnDGDatEYGDqlh3W+dfPeVn/mPfoSpt1Ms+Rm5j5sPVs3AMDaCIepOi9uvXc3Sle3cdNP+XDxzHzLJVhU4aLeJKtxQdY0Exfbq20epCaXW6YoVePqRjbzyTBdjz2zkktm9CAXiRKsHkMll6Wy3mDRpOeu3Jjh05JG88c5BeCsynCxTsnxs3ehl9NGvYZDj8cfP5oiDHfy1aRMjD2giFY8yevTLZEt2brqlnounDaZgdJEveFm3uhcnT3tWBTneeuVxXHKNWzFwyyUXuUwFl1vUpw7KZg6X00Ug5CPZuUspDLO5HL37NPcoJksFPJEqNaTOCPO2WgJ2nWpJXhI+qssjYzc2b/qT9rY4hx41Rt27pWTsb8V6Rd2zivUp6gdx6JUt1avIMFQWLyJG6e7OEw6HexjLIhLJ9dQXwnoVIa0ug+hsTqEx5B3h92qk86JYDaBpDnxBP6lYQvHVwzU1JNt2E4gKj3c7jU39SaWL6p4tCU5HlKl2lxLEZBLyb3L4vDqZnKH+V4QlUi+L3d4rIcV2N+5AGDQ35XxaKTVLYpsXxJYQ2mT5JQ4DS7jQPYFnVX0HqXyOZHurUnv6q6JUShJyrPSjanisuSTcUq5TRfV67nAYK9+DbZO/k8/lVO8pwcLyrwqGBIpqBKJVCrPW2dlJ3/79MXKCf1CiU8VAzhdkKRfq+ZnNUk+9Vu4RviS7BR0WoGXnZsKRCG5fGM3rp1IuKbVuPpvFE6lTKlZxaUjolvQPwrutiGMsU8AbiYraoAf5Ucyh2e1qoSM4AkGTVfXrgxnrVD9QLltQS7OOrjhV1bW4PD5ckaP/mTP9M3r5n7oC/9zw/1Mf9z+/7P9dgXTrsoqmaYpHmU4JJF8nEAyrwarDJkB6L5o7QC4jh51bqR4tsboLl8/lxyZhN6USdmlcBTQo/EgpOUo5XD5JnpdNrGxxgzgcYp0SBVWXOkCddrF2SGxuUlmsZHsoiZnCC+opQByUJGnR5lCJjiWVNllQKabCZpNCV5pxUagIr1KKBkn1tJcz6nATW75Z9GFqLu64s4XHn/tGAc2vuWgUF14SpaHJRTojdj6x5MggUfVSFIVzhA2fT9hqScHKU3aGWPSMizvv/Ii6iI2VH4zG745RWxdVQVtiQ8xmJI24iopYfx0lFd5TFmWSYVEUdIFpEfR6VYCKsPbKFbEhObCZBbKpNuzeOjwOsZva2byzgeNOvA8r14dFzx3PwYdarPkxx8J5cZXW/Nyb++JxxwhFour7ulwJtq3bgwtmrOb3P//Ls08cy3HjbegyWKNMS8dWHLqdaLgaj0fs2pJi6cXuEsViUTXBG37sw5wbP+X2eaMZuldBWXNsupPOtm0EAxFKGYtvv4K5N68nFC7yzNIj8Nd24vFFcNhz/L66zOx/fcJN959E8zATsxzhyilf8+xL4/HXxlj0TJbHH/2cWbMOZPLFaVzOGlYutrHstV+5cHYt+xyaJiR8XCuPz7038YQUOJJ8b5LKyUAkgFsChUwDTfOg6V6S8TTBSEBtk0UNIIEr2UxabY1zOQn/iWKUMkrd7ItEeWNhiIfnfs7Dz5/MM3N/YdQxfvr2D3PnDZ9w5a1H8suPFl98+TPvfjaaQFDYf2UyqQ5EoOBx1xCP28kacX78TxPnnv8OZsVkvz1h6csnUltnw+GsKA6+LAokUE0+d7Esif1TBpWiWHW5PKpYM6XILRX4+D2dy2b8RLQqz+tvHUKvhhzYSgSrekJd5LHK5fN0t7kZe8QbXH7pWUy8wI3Hb+LxRjHLdpKpGE/ct5G5z/7GASPCvLJkP6LRCi7Nq9QGZlFwFVmFKpAm37RE0dfDoZWADOFPieJUwgHEhiuFv6TDmhUNoxCjmA9y1y1r+WhlhstmHsy0S6Shi6GHJBDCjikLGEtBlTHtMZWuXja8tLXXcuRBL1MwQrz08hmM2LNAKruBvv36kcrk8IXcJLo1Hrs/xrOvbCNfiXHVhfVcNWcINnca8kFuumEzS5ekOPDgIo8+fjBmKkVTXztun87H77Ux764kbbEsK384lHCgBSFqlSo6O7dFOPGYjzj4wHpuuncQvRqduLQ80MgFM77io4/jBOxeRh+q8fgrB2K34oQCXtXMCytTGkaxjQobURZLZqmo+FkSSuGORCimc+peFDtsICB2wzxjD/mRc6cdx4WzbezesZN40sHdd33G16tdWMKrFJuww06tO8/cxw/hmOPr0Rw5DKsdI9PM1JO+xTR0HlrcTP89JME+iEaIrdtaWbYkw+LnN3HO9MHMnOOjOuIi3WkQiIhCxkchk2Tdz7VMm/4FCTNJolBi2CAfnTs6VBjJ5vYN+Bz78/qyEYwYEqBUaScUCCuOp1H28sA9/+G9JXbmPXkABx9s4dYMNv/VwC03bODY45vo3+zitus/Z+qMJs6+yIM49HO5VtJtQS6fvoWKy85Ly0bRd6AXiiUMM0E+Z5JNlfjsKy9XXflfTjzVxn1z96I66MTpMHuwLz4Jf7Aru7Q0xGVh9Dl1FfJnk3RmUfkIrkaWFYkEujuEWfAQ67Q47MB3FRvuhDH13PfwKHyeOKYjp6zgim9ZyWGYOZwq1FBU4N04CFIy82xYm+esE39k9LH9mX1rM/0HaCq8yCyJUk6C+UTdpwB0ZFOdSukkSAeb5ePjfzuZdcl3nDi2houuqqdXbxt+X5lsPEjBdDB7+i4VcjfpvBDXzGlAc0pz6eSRO/4iFHYzYXojVfV2EvEswXCEckka+xSJjhounvwx8dYG3vl6OI19Rd1ToGD4+XglXHPpz2hug5dfO5bqSDv1vSp0d2UJBquJJ9x89oGT++/8QYWYrfhwNH0GSnp5gWLZweb1Piae9j5D+w/kwYV7UtMgNuje3PSvX/jl2zDRfluprR5IuRLjjocGEQhl8frypBKGQk588pGDa2Z/Rzhk47W3LqCxV0Y12kYhzLKlP/P+0jxlW54nXt6H5oFp5S6xzCB5y8HCx5I88PCPhKJeViw/jn6DJPQyoZjs/oimlF4ycxTbZEmC7SS4UliDmh/L4SSTypGM1XLprHf5+AcZ9JYJ6XE+eHcmw4ZX8IsTxCZBij3OFvl6ViWLjSBurxujUKCQd/L51ybnnbcSw2aw8OHxjD4uSdDrxCo68eg5YvFuZZOWe07cJHa7BNOEFAf64/d2M/1fv1FbE2HJeyMYOCCvcELogkwqKCtxUTjKujgCJDFe6hC7atDFIm1ZNmUVFxuvvFzl/hIerLx3ZbAiiux8toTDFuKRW4u8vvgv7ntyJEccbcPlKWPZs+QzBazc3tw4+12++6LAmdN83PLA/pQNcd3EcNh7M+Wkzaz+rZuTTujLdTfXEy9spG9fYb+H2PJXI2dOfp6hfXVeeWsU/iqdqy79muUrd3P2qcO5c14v/vgiyANzfuOYiXvz8JM/MHfusYw6upXlL9p5+PHvePfj8QwbUVbDS5c3wNKX13Hd5TvZf98oTy7al4b+BXZsSpLqGsBZp71Cv34H0dbaicvbyrJVY6jYdyssjqg03RLSVBJTho2SCtXp4ZCb+SI4KthFvaeUvXKtRNHaY9m2ubwUk91KTZ1KZtD0EB3b+3H4UQuJyaLZDHP+1Aj33XscDrco1nco9IIercJmWArpIXPd7u4EhuHm3H+t5Lv/CKqqyMTja3nymYMw6cDnDap6Vlil4p5Sajep2SRfyFlRQxtZDliKod8zsHK57Tidoo4UfWGOTKFAMhngtmvX8O77u3n59bEctL+LkMdFR9suwjXiptFVqM77rzr47P1Wpl7h58BRknFgEPZUYzktXn6+mzvu/J077jmCaRc0kEt3Yej1YLjIJw26O9ro1eTFXyVnXKZnCVW0E+tycv7ZX7FpO4ybOJybb9oDu76DrtYomzY7mXb+87j9e5HJmAwfUOSt98cTiqzHbghuwMErTxg8+ugP3PbAoRx5jE89mz63V7ksMoUW8Weh2XWSia1EqnRMy0E+q/PQPRt4/60yR4/pw3EnFzj4YDeVigzSTNp2urj7jhY++Fw4v3aee2FfjjmuGr83RirrZtPvgxl/6mJcXo3rbhjMpPF+fvvtD/ba41DimSSzZv7Jlz+2csoxQ7j3/oFU18WIdcOTD2xhwRvbJOaB+Xf+i/0O68DjjBLrlIAxN7FYF/sfMJR1639kv30j6O4kLkG02Moq8T2fN5S93inDMaXsjKoAKFdQPmM7xWRP0FJ3p2Ao3EqQEq7uRSFVRG4peR2IQjSbiKuANFvFUgM8s/h3aJpTAnalrs3j9riw2eRd41CDXFkuilFfrqsMVsUpJ/edKLglNKu6KqjebXanOIEEJGAqtJQuSk+HrlBt4n5zepxk0mlsDg8uX0QthxS+zSGDQpd690jIQrmYUnzTsoTXSt6WsGodPSF+4tARtrGcyfl0Hs3r6XHoGFmKhSxOS1M9TrmcUG5HM1fG7gxRzBlK7CBhT9LbSS0pqlaXChsWdYegXiTUyVRoBAnlSqfSRCK1Sh0uCma7sPetAsViUuGNJGjS4XJSlLpeuNsVm/qds9mYEvlIX6rY+KLadoepVOQct5SKXHi0okrWxX1ULOGRxY0IfnxS94jjTzivhhJCIBkU8h7KpdD0HsW8LMUkQNahuTDEzWWzkctkFOpIqZEdphqoV4pZ5VjMJboUjiaTEVddSDnGYh0xqnr1waYd8M+c6Z/Ry//UFfjnhv+f+rj/+WX/v2J1+5KKWH6lQEylMzT26q3ClWQAKoduMBTCFMWWS1fp67I99Sm1QUVxRXW/j0xMklWFdRlUKrjuzlb8fo8KJBGlZqEg4TqNyuaRjXdSFs6VKF49AaV8tcn2VorWbI9NWQDm8p/YdaSZle2wrOAziTgelxNNBUEI4F3vQRRUKsoiIgeg/F2HaWKocC2x/XhJZr2cddYKvv2lDbfNzYsLz2DY8A50d5HqmuoeG5PLTiabVqB1SRtXw2bhJ9mFaSbDNB/L3u5i1jUraaoOsnb9JdjMFlUglcpSkNh7mIuWqdS4wvQRFasKPJCNqlTiwlor92x5hR+oy5DV6VTJrbZ8nqLdiUsULAWLt9/RmHz+QupdVXzx5RW0tK2mediBzL1tM8uWrOKZZw7h6BNkKKYTCLtJdbez5rdejD/tPbVNvvyiPlx/22AsYbM5TVWIlMua2uoGQpK6raHpFRKxbbj1KkpmkaVPu3jr7XWceeYwRh2XICsqhAFRrIqHUMhFKp5jw08NnHfOO+RtSV5fPpUjjpKy2EYivYtUrC+nHfEpky/oxcWz96CrLcfkE/6D32My7cphbNi6g2ee3smoUSYLnhqDL6wx+/L/8tE7a1j6xun07hfDJqEJ5VpefD5BZ6lEn+Yw29b9xeGH9GbAkBC9BxvYLVGDZjHKu4lGGkmnCkqRFolUU8iXcDolGEoCyWTfbYl3UPGicsUwy18vc8ctP/LgQ+fz4G2vctK4KGf/6yDOP3sJV88Zx5efb2XVJ2tZsmIEg4b6KOYFjC/3m6YUnRW7iYmPay7fwesr/4Ot0kBtJMvHH4ynvi5DuLZaDfWNrPB5xc4sSmaHGuxKIZ1KxdE9bsUTVH9WcfPckxY3P/A2/WqaeHTBUEaPHkSp0qKKOBnwCF5ClNVrf65l+sTPGDgEHnvxIBqaJDU5ha3iVcEdK141ufb+VbhtJt9/fyKRcCvRmio1cLBbXnBZFBLy/T1/P9OC6Cji8IV7LKLq/lS598oSb1kljIJw20pqMHr+eb+z6vNOzjyhgQXPDMaqJHGKykp3/X/btuA+imYKjSrFdO1qDXPBWV+xaXeKW+87loMPzNLYX4bfRTzuKhXiVio4uOfudp5+cj2YHXzzw2U0Nq/Hrcv3jjBxwld886WHqoYYi5ceTV2wRFOzhBfk6O7wMGfWdrZuSfHS+yOoaWzHIaEidhfff93G5DNWU1tf4v6HJHijP5q3HbPgZesmjTtu3sA3a/IcvG+QpStOJlSdxCrElTWvIswwo4DdLU1rNxLU69Q92BxedR/ItSlkU6QzSWrrZXjdm61rS5w79j8cc/IwLrzRTy6zngHNe9Oy0+Kph7ZQXVdNdzJOU92ebPhlM1ffPYhIQyv+QAibzVSszTsu26oG1VNn2xm8j6jmQyTTEiI0hA1/Wcy+ZDVdbUX+2D0Wl7dAWVnkkiRi3ZQqvbh+9iY++2Q91990NMP3zlEsd9Ov13CyhRKXXbSKzo4Il1/TyDnTPTjlvWVKCnuBfNHgrTds3HfvGi65ZAAzrhiuArq6OvPce+s6vv6pwrwFZ3D5Bc9wzDEhHnluJDplZRXPdISYOvV9NmxOKuadV+9QLGkJeXL7IiTbTRYtsnjsmY+Zc+MIJp/tIBy2qeCUbDZOsDpC2Sj1JPUaMqwQS6nwryVwwuhJZxZJvjSEoiAtWKQygouoZeYF23nzvU948oFJTDirqFK45Y2Uy8nQx4NbbNmGqFKcZLMdODQDzdaXVC5HIiEs6t+pa4S5Tw/C500Q8PRRDZfLoynmqKhvXE4v7lAAQxo5ebYtna8+8jNj+qdcd9tIpp4Xwma0CemRis1HVxpmX7qFr7/PEKrezPJ3T2b4kCYysSKzL1xFY+/+nHHOEKINbVRXezGsBB5nE/GuBLlMA+ectow+vfvwwvI9cPlyVOTrWrI8jPDALWmeefG/zH/sCI482kNDtfD7YnSnsliOfZg46Wk2/Zbj6CMMHl44Crc7TThSpRi6P3yfYuI5G+lX72DlBydTHekinpT3dgM3X7mBDRtKjBx5MO2xr3l+ySl4A1vVNbFRS6kSYsaML1j1XoHDDvMw/fwwRx7RhN1RZPvmCpmijxtmbmHXrgoLnunL8AOy1PfuRaI1TjzXxqvP+7n90fc4aL+jmX3JAPr296nlXKWSpL6ujnLBhogRM4kS/lAHbt1B0Ujg8/Yind2IzQrRFYty5/1f88qy9Vj2Dvw08tNPV+Gy/0gkGlKftaZLsFmRgpxzwjfGRTqVxxIEhKOJ5W85uOLqVWj2Cm++NoXDj8zi9hpYhoR1phWuSAYiKqSmJAnSosSyMMvCX+zN8WOW4/aaLF92BPsfXIPNSqKV/ZTtRdLpJP6A4Ccs0olOxSWUsE5BbYSrQ5jlgloCyKJM2IRWPoNRzvTw5C035WIFw8iRyQZYvBCeeHQNp07sw8VX7k1NjY2S2Uqh3Mjj9/zJB2/I4GYzz7xxAIOGF/G7wmiuGnbtDHHCcW+yqzXDqccO5Y7b6og0aZSznaxdk6Et04eLLn0Pn8vL+++Pob6Xg8efSvHiop+5cGotp5ziR/PWM3H8r2xLdiIkyBtnHcr4cWUmjfuatnRvHnxkMKef6cHnzqulzKbNUY4a9T41wSIrV56GL9SC39uHXW0p3llq57FHfqPkTOHVQry/agLNA7bgCdaQj/+JQ/PgClUppnXP2SNO6aJiRgYDHjU+crhErS7DaNlYCt4hoZaXmh7AyieIC9844qO1pRcHj3yBPEE0o8K99+/HWWfVEPQ6sNlj2H1hirkSLr9gWUQ5p5NqbyGftJgzZyevvRtX9dxd147i3H+14AuITVvH5w+rTFYp4ZLxDgJ+GcaU0EO1amGaTWeolE10h7gkJNBPuJISolmDzWb02MUrvVn+6h/cdXOW6Vc0c/pZOn2bq9j+1waCAV0pD9f8WuGuq36lc3eJa+/Yj1PO1tFDUl1pZOIxlj8fYeFj65g680CSxZ009KnmrjvexGaTtHqLbCpHQ7jMzbcN5sRTg1ByKvdVd87Owqd28NRT33LKuOHcetOBBIKyPHXz2682Jkx5EovhaDYvtZFt/PTLNbh9m6mUZKnr5v7b/uLpl//guBOGscdeOju27CIT0/F7fGRLMT77bhu9wnW8vvxwmvtWMEW97fBy5z2beOTx1UT8Kb75Zg719TvQZXjn9LD+tzYemP89S97vxkUNN958BNdcPRQrv45UIcj8+WkeXfi9GgDeccPhHD2qk/4D7BiF/pStCLfds4olb67B6Whg3gODGTfWw84tUaaeu4TN3TaMSl7x2/fbYyTr1v+BYUkYk4XL7qCppg/5ZIn6qgQfrj6JoE+W8jKkzFAxdHbtXkvzgCHqzLDLgkYN+XJ4ghHVlxSLJi7BdgmyN5NWZ4Us8/3hasX91xwehf+SGkJqL6cuzjAnRkGeWQeVUl7VWsrJZ/ioiOskIQpOGz5xAYrAw+sj29GhkAGCN3GJO0uCo2TpYyQoZrspW4ZQBdDdYdWzSc0WDPrIZ038NXVUBDmG8KplDOtWeJQeTIkgSYQNL+epHTMvSCdZGAq6qsfyLiQCOYMVWsUbpWI5SSnnmDwJgksJYXOLorxMpqudQH1fYjt2K6VrOp+kqjpIKZtS38sbqsLmEpxOWfFbc5mkUt8KcqpHrSv1uvRL8vwL218464JgKirBSpfwS6O1uLxhcukERi6JU4ADkd4KIWSW0krUE2lo/n/snYe3XGX5tq/d9/Q5/Zz0AoQAQXoTEaU3QRBREGyogKgg/ERRRCmCIjZQQASpUUqAIFVRkCYtSFB6enKSU6eXvWe3bz3v4PdPkLOWa4Ekc2b27PK+93Pf100sxWLSO9HuCp22rdNUCUqzexwd4ZvLte9QqTVwzBSWYSq+s/R12GnBVIkbV9lg1bUnqcxmSdi7gpCQAZ2HY2dIpHDZCPH9DoXePoxMlvbUGI1mjUJO3MGSupOuh5B6vcXwNltRAFuVlw/WEdgqrH6wvu+tn/b9I7BqxbVJOi3TZ1MIAOoh12g0FTh91pw5SrSU5kwpYBLx0BaBU4RHYYX5bSXIZjJZ5R6VaGy71VFtl1LooEuxleJMyQOo2xBpyELh/XIfAd53KeOREsIajbpyIMhPJiOt0hH5fI5KtUYmm2NibAtz5s8laXd5rSLqiM20Xa1gO+I0E1C7tEc2xDBFOiVu0hIbNwxywAG3saVZwYxznH7yDC6/7GNksiGNZoO0laVSGyObzRDG3ZZsKdEyDUvhD1zLpebDN896neV/fYe+VI577zmM7RZ3I+cinNUbLeWSlE2BLBaUUKV1y7dkYmvL8X0/9iqcPokMijOjXql0j1eS0I7rZKyFVEoNzjpjBQ8/1WCHmTM5+VM78dbKN2kboYobv/DSu+yyOOL+x0VcEYeLtL5bXH7FWq7+1VpydorzvrUv3/xuP15rEq89RT4nnDBdTcdl0S/ihLiD7HRMqyruixwnHPQ33nyvxde/8jHOviCDZrfZuKFGtpglk5Wyq17e+o/NV7/8BKO1V1i69GtKWDWk0IWEW67bwKU/eY1dt8tw/e1HEARlbvvNZu6/ewO779PD7h/djlt+6zNnwSZuu29fBL/4yUP/gRn18vNf7UI6M8rgyFyeevI1zj73CZJkmAx5Em2KoUw/bn6MB589iXyhraLXUVxT5U7pfB+B38b3A8VRUpNoYanZhortCM5CxO9atc0rz0R878wX+fD+O/PSy//i6t8eg+f53Hjt2+y5/z48/9zrrN7wPLcvO4JttyuQTsvGqaaiowoXkZKNcoZld8ecdf4viTSXA/fZllv/cCTZ7CRh2KZQzKvhgJQKiCtUpt6W69CsVRW3U6ErvA6WnaJVb3PFxRWuX/oMedfhmmt358jD59DsTGKqeKmwzsRVYHHnzaP8+rIyS3azufzX25MkJeZvO0ylVFYb1OV/rnLBRS8z7Pbx2D8/zvC8FollUqpOk88OK+epLW3tgiKQoYHkuKVhNmorl3YqlVWLfU3wFCquGikulhbKpmQmxx3zFC+vbHDe13fmzG8GZFKmakJV16w6z33F6dIFziZFC80GrfpMfvOz1dyydCX77LOIa67bA9PZRC7bz5bRUYbmpfCaJhd9b5S7/zTKYYfM5tc37UAmM4ml9yvXw6UXbuR3v1vNjkv6ue/RI2lXNqGFPukeWLemzW8uqfDv11Zy798PotjXwiKNnsSs3zzIgfs9zCmf340vfBUGCjl0Y5JswWZ8ssYDyzpceskWBgenefql00g7m1WpjDgxpVVXlViJO0O1AcdCHVGuj0Rs7YE4V2V/FNGoywYgj6bZXHjmfxkf17j61j3p6yl3Sy2iaZIkQ6OZYBguK57rcPvv3uWCy3fkQ3sLT1LDNPO89Vqbsz7zorpX/OaOfVmwfQ03J4zdcSpjLn5zMfvtdTPtwObXvz2QT588gyB6j6AlvE2T97bA4QffTOyN8NlPL+Lcby+gd8CmUfdo1B3O+PKjvPLOGPNnRdy59Otsv01LMZrRPaanqtx6o89Pr/oPX/jMIr7zw3lUa6vJZIb498tZvvKVJ5g1bxZvr1nFyZ/ZhgsuGmHOzD78esTmDQlf/uJLrF/b5v7HD2Z4sKri1dIkv2btBBNbAk476W8qgv+XR49lzrzVWGlByGQUOxBhk8nwQ1IMTgrTEXZrWzmrRVhRblWF0RDQqYbhFqlPVxir2hy8z5MQDnHUMVmuumZ7MpkuL1gx7hwp2dAIWw3FthasRRJUiYIeoiTN22/qnHLkk+y31wJO/dogi3bsZ3K8RCbvMja+mVJ9Bs16mR130li4nfDm5PkikdIKS2+b4KLvv8vcudP8/Jf7setOfdRrU/T1DTJZLfH4Y0XO/+5rOHrAtdftyCGHZjCciOcfy3L6l29nh0UL+d1tn6Zc3cjc+QsGD9KqAAAgAElEQVSUY/emXzzBM48a/Gftm1z58/04/Ggb0wlUpFLSHV7o8/Tjeb77zZfR3Rq7f2Q+u+4+g+GRPn77u2VsHtPYskVKo6a46fpPcMDBNoVCD4Fwh5M0Lz7r8rkvrqBSe49b/rgPe++bwrUcxjcn/OE3NZ77Z5uJ8RotXuUfz5/BNttIKciUuqdWa3kO2n85myazHLp/P1f9ZiFpp0GmV7SPPM8+M8aXvvQ8emeQz5xscNEV+xKF04QdDS+CO/6Q4pKr/0Kk9dCfTtPyyqRSCfvssyu1kvyztGD76FrAqV+az3EnZbGsGC3uIdFGVWHRxITBFVe8x+9vn8A0AjJ2iaefP5GRovChZZgiGB1TRbOFe9o1sOpKgBABd7ps8uhjFuf/3+OExiTLlp7Mkh0aquE8CEMytrAB5Z4oqoK4SKWUzyH0EtrNmBt/PcmVv95ETy7irns/zK77CcpnAq8cYKZl0y3R37T6e2HQVtiOWj3CsVOqAE90DBkGC/tPGsXFFaaSOoGvhBvhLgvz/aFHPc4++0kMbSH77D2HfF+NzevHyLm9rK+MUdosbq0pPvmJAj//zSH09NRVedDoaIdrfrWKpXeK0D3N8cduyyEfrXHIMXOwtDJZazteWBlx2HHXk41ncecdBzM4e4JPfuYBpjYv4qJzd+NLZ+QpVR1OPvFlXlu/gZRd5dm/X0Ah9Qb3/1njez9/nJ9ftjef+8Is0naLickS69b085njX8SyO9x80wFsv+s4jWqIYRv84bp1LLsDxjwLMzZ4+G/HMXveGxQyOeyUrPvk+dNR6yEZMouw6sjgL5bvXtza4jCTwpk0XjtQA3lpBU8J97Qjz51AoUZK1RqPPbKZc7/9TzwFSGzzl2VnsmTnJoODfYR+SfEcJ6ZLqhE809NHs1KlUakStm3++PsmP7nuTvy4wyf2WcItt+yPmW5g6B06vq5cirotzxUxBVZJi+s47ZKIKUEwHB3B7EjyOFACsPA5hakrz1kzU6Q9FSs8wkcP+CWjE3mu/NkJLNxukI1r3mX/j/bz9ust7r79NV54cpKjjtmP3favccKpcwmCKXRLSjx1zvvqq9z/F+kAqOEnhro3erGueP6W0yBoGjixxQXfn8mpX+6hr9irht7vvRvwtdOf4e03HBZtG3PdjbvRPyzpsIip8R6u/e3rLF++gUYr5IjDern5zuMJoneolSTvPcAdN5S47LevEao1kEXL99ETl4FiQTmlM0kRLZ7iwccPYvGOspS1mC55fO+7z3L3/e+SNarcsfRL7LqbTuA3mBibYN6chYxNFjnxk7cxPqFx4cV7cuhhsRKbp8sW1/xykmv/8E8VF7/8+0dw7HGmQqnMGF5IM6xz37I2//edBxWe6oEHD2bffTL4LZcbb3iXi654gkx6tmKDimGi1qlh2EUiFbXzMKU3IdaYV3D5+wvHk8tWsS3hHAekMjMJOlMqlt6sy3mZkEobSGmamCzK9Vq3jCqQsjWHVKEA0mEQ+ARS2GvY2LYgQIQLnaiSKkmtiduzVZkmlc8oPqeZcfEqVSy7n3p9imzWUX9H4c0CGQy1SCmcWvfakCIly5CS1oRqo0ahmKHZrFAoDmIZaZXYq1YnFPbCdvJksgVqtWnctKxBhdHfFWblfYrxQPZykg6Ue4/tiukjUve66uQ0ud4B5RoNZKBpSY+GGBRMlc4RtqusvUSU7B8Zxq+XMEwdXe6dunCSNWQBVZ+eUJggGRJLekQVtYrL3GuRiEDcZQkoDq2sX/P5PiUwR9JRIZg3cYsSqQFVynGxswXlhE7J8QzaGLE4hHuUQBy1pxXWQPy+cuxFyLRl6BJ1zTUiOMs9d926tcybM598T5HxsXGKQwPq+Sd7BCnKE8er5C2F9yxFVYJCkEGvzHMNEVsDGXJGNBvdQjxJFzgZXTluxa0uyQQxLQh6R3AHkm6StaK4Y9uVGpmhI7fqTFuVlw/UEdh6wn+gvu6tH/Z/R2DdyuuTgYEBPCmIirqNy/IjHEjbstXEUSJqI8MzFRes43dUyYJw+WQzJA99KQkSx2o2l1PRT2kZl4etuD674RZNAf5rZWncFR5TQ8VJRMAcGxtjYHCYohQJBLKIMNREUV67Xm+omIf8mIbO5OQEO+60WE2JxTEgDpWo7XXh8GqTYnajY4EohTr1ukyaA0x7EV/9yrM89M9X1Z8954u788Mf7EHClHoflpaip0cYbGV001YNxWlxKYTiXJP3H9IKXM784hqW/+NJZmXm8MDyg1i4vaeYX8KgzBXlQa4pyLzERERYDXxhvIWks1m1iBdHq5RdObZMZD1MYQaq4yuOV6mZzaO1etTE9+OHXst7awax4mEGyDE0YLNhci16epCWV2W7RREPPPx5Mpkp4miTWujd+6cBLrjweSIm+dVPP8WnvtBU0XhZVKhCIkOijVl0I0YaEcQFadiSdUlo+yFLr4Pbf/8e5//go+x+4FriTpPB/tn4sbTG94Me8PSzGmee/hJbKiv526PnsOtuZaykgx8lPPlXjbNP+zdHHNvH1dfvzuT4f5na1Mfvf+oRGz6fO2c/vvLZx9j1QwUu/U0f2Z6Ey7+3jnuWvcjy+75CPXiK/fbehy1Tm9m0wWLFCxPst9fubFhT4ekX1vPEE6+y/MGjSRX+Q8aZQa7YI71OeJ1ERSnl+IpgKdxR2eQIg0rOT/lsYVTH0Rz++6LN985cwZe+ejT/ffd1zvr2DmSzGtf8cgUPPj6Fo/Vx6OG9nPWdAm6qScqNFPPRTRWUACvOECc1yDNP9fGpz/1BFcB8+pM7ct1v9yEJJ9SGr9UQrqs43jyqlToyuMimxNHt4rWaGOJUjjWqtYZifz14f45vXXQ7O8zdjuUPf5yBXoneTkFoY2iCE5BFY4o7/riJyy9ez3HH7MB53xtheIbJdHktfQO9xEbMPx+J+eZZL9JpdfjXS5+kd0YJPZ1Cs2MMLYffnFab1katrq4vYdTK4lPTfCVMW6kuUkFwIHIdSLRMCV5hzHTV5FvfXsMDf1nH/JEaDzz8cUyquNk0OeW4TBSjNPDExSSlLtIK79MJNF57YRZf+cIjRFGWs89ZxImnDFDMy+LXx4s9Jke355iDl9JuWpxxzraccW6RTFojaGZotKoce+if2TK+HQsWzOXmP++LY40SRw3FVL7/rlF++aO17L7HEFfftAjMzaRMYUQn/PgnL7PsXpcZM3q4+EcL2Gt32fhOkckXWbPao96axac/ey9aJ8NFl2/H6acPogk3zDRotepqw1zolahqlyMnRWSy8REtUFpbxFFv5zJELdmXNOh4Ntf8ZCO33bSeZU98Biv9pjpfZozMw3ICNbB64981fvHDUTZtgt/dcST7HCKOzAodP2Fsvc4pR7zMZGMLF12yiGM/PVe5mdav/y/Dg0t4Z6XGJ45ZTi2x2HfXIR584gAMQ3i80jo/yG+vX8t3L3yBlG7wi58ewp57TjE4wyfwLEbXFzj/3OdZ+V6JmCmuu+YUDjlU2n/bdKIGfpjhios3suyeNkd9dIizLjCYv51NoyHgyBmcctLjrHwni8c4H91jiD/fdSidzgrCsEB5cg+O+cTtBH7AXfd9llZjLX09I0SdQW6++T7Wvt3mrXfe5txv78mZZ89TLkop/Wp4LeWWN9MpYilFlOZdaeIVJ1TbV88jOUddKR0RnqyWdEuf2gm6qREm27Lvng+zaaPGvHkbeeixo7DsshpsSYmcRC6TxO86VgQl05HW90C5cSxrJqve6OHQj99BT3+B3kGdxYt34KmnX1T3awltVMoNwsBi8fwajzzxWSxjkxKwg1jngWUm53/33zjWOh559GR221sKLEYhTBFbHitfy3HGaS+zcczj3G/0c94PPkQcS3RxAT867y0eWl5m7/1ns2Lls+SKw6B5rF0zSp81k2M/M8AFly7ENSqYbg5dYo6+TSepEXpz+NH5/+He+1cSa4P42gaCWEq/BjBUK/QmfviDXfnkiQWGhqRhe5A4qIE2izNPu5dbHvKZne3jr099ilnzR5Ww12rGrHpL47yv38Xq9/oY6OnwzOunke4bQ/NiJfqtW2dz8P7L8KI0F11wNJ//akJ2IEOrJAPJeYyOVvjG6c/wyooKl196MMd/LkeSrCbRA5qNAX5+WZ3rlz6Gr1WVWKIlRQz6lcAYJiU0rYKpi0hlsnD2LJ54+iRcZ6o7JMEniTNU22M88mCKs86/jzgxOeGw/fndzQuwIl+VlXWkIFMwRNLiHAYKaaSK4xQDvkmzXuDWWyb58RVPEVHhup+dxKFHJ2QLHnGYImWLmCrooa44K/fyRq2BKyikZsQffjnF5b9dQV8u4eHln6F3doVUTjATNk6fpHgksCKDljKunJ+hT6ZniKglGAhdpSaUqOLqNGrTCqEjAxnhcKI3FKMw9oc59NDlrFo3ghc1MDQPLx4lSwaNPjzdw9V0dt8Vrr/h0/QUKrhmg8RoojszWXZHh/PPf55GXOLIQ3q54YYDSWIpYAwJ2/2sWW/znQse4+3XyvzqmiPY9+M6J37i7/xnVcBvLjuUgw63qDR9Pnf802wpVTjosA/xs6sOIGWO8dxTVa648kW+9JUlnPLl+dRrb+KkXDauHeKoj93H7LkD3P3AiUT6CrLuiGJ8xtEcrrrsH9z38EZaTZ8/3HoMBx2WI5svqKJTQRJZGVutg1QkWkSO9/9ZRCUr7Sq+r8SZE2wMidjH0Pa2KB698B4tPUOsO7RKBXba6QdUmi4jPRY33HwC+x6UQwvk/ImIQykblWh2DqcwCHqKqN7GsPu485p3+PqFNzF7RoqfXXIce+1VIZ/Pq5KqTD5FHBlgZzANKTu1pfYbLFkfSvlWd40lUXIpXY1abbUuiSJx4UpqJaewAII2eOffFl87/T62lEyMVI5afZSjD/owLz39L2YMDHHUkUez/L6/c8a39uPIkwSHME27ndAOW2xZuz1nnXEr68dHqbcFc5JVQpCMQBMmFD980B7i+huPYdHOkwwPjKCL290a4upLX+Wvj63iJ5efyg47evQN+DS9zUxNdejp2Y2XX5lgzbpNfPzgObipUfp781h6lrYX88Sj6/npr//K0NDOvPjCairCxVW/NcDWLOykyECuw8N/P5kZszzl1rScIn97bIxLL76dow7fm5M+tw2pzKQSunL5vBJfhS/7wpMaTz3xBuf/8CPMXFDquoibHm//O8eyu59jjz32YNc98syYX1aFkiYOphOxabSfl15o8Pw/XuXSKw8knQXX9Qjj2fzh96/x4kur6e0xVLHU8vufx/ddegcGmZhYT09BxE2fIw75MBddsQRDq5DLGmr973s66bwgYCxyuV7lNldzVV2ctlL8GmGmssr5LPcgRwwnEqdvNxVeRtMtdZ4X+4dUAiMJOgTtijpnYq2LuFB7K7eLBZEUmZTmNZs1bCut+K2CCkvn08qUIhxucUQKf7lWrVIs5EgNzKVdmVDOeImoa6GhTCZBu0qrVSGJHVLpHLoZ0e5IOtBSr62GF64IrQlBu0m1ViYvbH2kgMtRLFQp5hQEgDj/7VwvkSf3xoC2mGlMA8fN0mm21XBDECtyTsv+EBmCtjsq2i98dBFwDUsc01LcayuBtVmT1zC7Zb7yfBajiSBaE1m/6wShoKrE0CKlYvJnNKYmNqnCrEzvoEqPiLAsfQ4px6DVsTEMSStOoSeSsgzJZDLSq4xuitlH0lQuzVpNcVsL+QKWm1L4oWa7SUvE65StGPlSpCUovOFttlHPDi3U6PgRgSfFyT65vEu5LK7iWJXjivgre8tGs6yK0xAUmaYrZFcun6NerVCrTDEwPEPtAeMwITfruK0601bp5QN1BLae8B+or3vrh/3fEdjw5u+TdrtDX+8Qo6NjzJs/j4mJMVV45DcramJp2BJ18dTDXcROaRwVIfB/BUHj4+Pd2Lxl4fkJPT3dyIwUGyjRUNdotkSkchkdHWVgoF8VPAiLTCaYws2R6MfIyAg1VV5lqQWMiLypTB6v3VTTzbQrUSth71kKOi7RHRWUkhIZeZiK6KHg454SgauNOim7SLOT4/Off5i/Pz+q4iU/+c7xnP7lftreGoaHZfEggP+KivTU6i2iRCIzvZiGlCHJK8H4lMkpn3qON97byNyB2Sy9awkDIz7ZbFoVVNiG/B1xvKJg9yIy9Pb1qViiPOxl8dGqSzOtju10CwdkgZXK5dSxateFsWfR12uyZcLls599Csvah2Z5Ned+ex7plMczT4wzf/EefPfHt5G1B/nKVxfwzfNEfBVGU8yvf7eGq655G0cLufmGz7LnAQ2G+gcVL8hrTRNK2YMuBWUO7fpaTK0HR8qi8GkHZV59PsOFZ6xkzwPmcvb3tiPrTmAlNuu2vEuxfwSNYa698W2u+/1qhjM5Hvvrp5kzb5pMTtihaZb9qcQPzt7EJ07s5wtfTxiZIaB/l8vOneDv/ygxcweHN1YGuGaJZY8fyKy5DR6+vcAvL1nFocfm+cZFFpo2hpuMqKKAIOmKkutGTb54+t/ZsiHkpt8sYYfdt1DIzMa0RXRAHUMpPUnLhD+IFBDfciVaKbHKOm4qr5zWYdSgUevl88e/SqNdZGz6Vb557jAHfGQ2l160kUeelfbTgEP2H+L6P+6GaVVw7URx7VIS0cJULohEd1j56jyOP+lOPOp86qjF/OGGA8kWGkhnk9aRtlKfTtv7/6VmCpIv7tAwlCmB+r7EHTUx3uTSi6vcuvxFFs4Y4c9LD2bhAl8VPMmEP+VKmVdIudxi09qFfOKIu9h+gcttfzqasckV7LjrbMUPnJpuMbFudz576t3MH57FpVdl2PtjfXitGqlsly+ZBPK+BJ0hgxOfdC5HHITKJSg/kdciVi33HWpVaUbPkM4NEDTbTFUiDj38L2wancvHP7It1/xuAX3906R7BX0gk5g2XrOqcAfCdIz8LGamgxeXeef1QT736fvZMpFnx4U70ttXZ++957L7h9PssGQ2X//icl5+uUUhXebyn+/P8afNUo534hTl8Qkeuj/g2995hFacYcfZg/zuphPJ9kyx/E8lbvj1U5jhTGZvs4Zrb92Lvv4OuYxBq5Hj4cc9zjxnuUJZXH3lLhx7xAxmzHBpdUQJ7eXd1QGf+MQDRH6O3XZLuG3pgRQLIUjrbcfHkQW0Yv2ZRLJBEZyGL9E+R20QpQROsB7SlhtE0+jhXFa/meWCr79ArTnJjfceR66vSb5QVKw8cRQ9cs+7XPb9tQwOzOOYkzKc88PFuKk6mpaitFnn0N0eZ9tFI/zsxj2Zsd00ehKiJSbtss7GdVNceMFa/vZimb127OGWe7YlnzHIpPoU4++5l+GoI/+MjcfyZZ9j++0myfVWMJI8obaYv9zT4BvfvJUdFs3h9ruOY3BkFZodqKZh9AHOP+MFbvnTOj554DA/+Oks+odEsEvTCCdZ9c5svvT5vzJeHWHJtmM8+tjx6OZ7dDp9XHLxf1l67zrC0CblNpk3vD2VqSbNpkk7qqJZJc7+ah9nnDmHbEonle5DMyO0TIqwHavCQSmDEfevIaJnStyuJnWJVwreo1brlntYuoroBc1IbRpbrfnstssNVJppPrJPgRtu/giGOamc4j2FIh1xWyfiepNHTI5aqUIqrWGLqzXpZcvaPvb78G9pJ3PwO1LtVifWWqo5WDldIhMjHuGju2b50/0H0NM3hVcJqVUTvvaFf/LcK0VmDdqcd+Fsjjl6Adm8ryLdrXgVGvO5Z+kWfvbjB7nhj6ex234qTKwGPxvXFfnuNx/m3Xeh0dFp4+Ogs2hkkB/99AB23q9GKl0m55p4nTSJ7uEYPRiOxeSWEkmwHc8+NcZPLnoE3XWZrgd0Qp9ddujhxBO35cRTtpUZnSor9P0JsCJiv5eVr0R8/rOPMlTs55KrduWjhwrzzkXPGXTqDerTeX543hPkCxnO/t425PLTyiVlZ3t5fUWdiy54nFrN46tnfoRjjptFPiPXgUPYsLByIU89HvKTS+7i1FN35pQzZtFuCcLEpRW2GRvL872L7uCll2pgD9JuC9tUkhohzfb7BU96Gq3TYbddtuO2P++Da5dJO0XcbF4JtKFXoDSV5/AjfkwnanHV1aexx+6CFNJUU7Uw1Yu9BRUL7V6TMW6mH8PNKsdraTTg8cebfOPbt9KXGuDRxy5gcGQcw6nhZFVLGe2WxFwlgi5cQHEsyZDOpF5t0pqeySlfu5oTjjucUz41j3S/T0gbK7RIbINas0H/4GC3TUVcsp02gR9iSNM5wssUS6NHJ2iQ7ZckhkHcFtEhJtKmIbapTec488vP8NKKLcxbWGDTho0cfPBOfGjJMJFnK4jjvvvuipNfw9wFEbn8AGGjhpENqE+3Wf1aP/98dgM77zvMTjv3kzHrpLMGUTQGiUmgpYg783njtRKLd0hjp8qs3wSb1nTYeecimjFGrmCzfq08dwwsJ2bBth0SP1AlaY61A7YrMdtpdFNsXAleO826tQ5j4++y5EMubkrHMXKYrkWt5FOt1ml6WdJ2H9nCNIU+QXtkFEtXGORSmCoDP/kRoV9YlrI+UhicjqCWPJWu0d08WmgrgRNq0GkRtFtqwCWMTxHF6rU+Vq9dww7b7UjPUBu/tR7TKVItNzFpq6GJfK6p6TqzZm/DqvfW0lMoqN/1+msNFi0eoTz9DsMDAhvoYGoubb9BT9+QMh8IF1LE94HBATV4F5eyElpFMAqk8TzqDoIiceG30KV4MhQxK8DrTOMyjxWviLj/Ck889xqJFjLkzMGIprl72YX859/vcc3PXmbB/Cw33nsg6d5xhb7CkFRBmnqzyOaxMUaGd2TNqnFef2OcdE6np9dkqD+Lq0csXtRHvleSEAGGYxC0OnTiNOObpxXXVRBdktoQEKkYGaRgUwRhlaIR80SnrtBBgRTaZkwQ514nZHKLRuDlmCxtItJqvPvuZmbP2gm3xydl2syeI+VKOqVSTRUOjQwtwGu6qpxVMzaRF6HT6aVcniCV7ScJUqTMYSVEpgsBpfpmgiAgk9Hp1IWpKYznLNlCiunaFvqH0miRcEuhVKurvcbIwCICb1S5RV27o1JB7SiDYUmRbUWtjVPWEFNToSrAi5IWbiqmp6dAue5hZ7fg1X1mzpzL1NgG+mcNq2Fcoudp11qqvCiI6jQaVTVAlr2G7WbREhtdRMZGQ+GmGvUKbkpYnJYS0aVMV8RN4ezrVkjcarFldIpMpofijCE69TKNeklFxcVVK9F1287ge91I/+bN68i6aQo9A7RanhL5NT1W70PQF9tuv0Cdn8LANUJoq7IrHydvkwie2knhNSrKeWpmC+o5azqOSnE0y9O4tsnU9ARDkkqMhSFeJe06kJZjLJxV4aeKU1WKSeW6KlHo61UubOHXSnFmS/Y9UuIla6EgUoN1yxAjQEi77ZHN5RXrVZi18mNb4pQ1SSx5ZjTQZB0cecpQI2JqjKdESClFs8y0cvsmcYs1q1cxe+5CJWSqMmDbVMmo1vvYL91EMW9zmSxxHKqERRBJmWibnmK/cpPKGrVRrxF0WmSkkLjZJJPLKIOOdHcofnqs0Wr7yrDhSi9ClKhiMNc1FVZA9q5zFsxX6bWO103Cyf1J9ihy3grGTo6Y9JNkshk1/PVl7xrF3QHx0LFbdaat0ssH6ghsPeE/UF/31g/7vyNQ3vinZMP6UebN2wZNwOZKSBSuUIegWSEQgVOiICpGbqk4pAguIrCmUu9PQQ1DbXqr1Qq6JpH3WLm9ZNqrNsS6TB8N2p44/1K0RVBMpxSPNO12H8Su66qyIRFNGw150EmUXsdwMth6QhL6qnk5igWSLuKpT6tZV3wcWYwLHF3iJkIXkDiOOEY1bFUKs2XLIJ/85IO8vvZdJVKc+4XDOfPrwwwMyVS1g2vlqZW2kCQB6VwWzwtJ5fqJfFnIeHSihNHRDIceupQ2LjPzc3n0rx+h2FMhnUpwLUNB6qWkS6a9Ev9oVMv0DgyomKO0UQrmQInVvkSOom5B1/tuVXn/0h4ayfs36tx10xTn/N/bNCKHy75zMGd8o9s8HDThmac1vnLOv9DjXnbfWePeh/bEiDwMK813L/wHv7/1bUjaXPeL0/nMVzNEbQNd9vR6QBSElKYDwo6F7m5gxuwBtI4semzKtVHS5k6cdvQzPLXyZc46+2iOOXwOgz01Un0txqZ7+OnlL7Lsr88RhDZ7LZzDg48fTa4YY2odGo083/nWq9x3f4liKuKam7Zln337mCzXePAOl6t/8S6+mSOMxdG7in8++zX6+qa58YpVPHqXS8ec4OfXfZw1b73J8Z+cw1R1M++8O8qcuTvwrxd9zvzuUgwt5KkHTmPbJVN4jYBsrodGq/1+IZOGrulkMzmFApBSM4mzi/tQzuvQC5RoMjoOX/jsf1m5us6O283lqst3Y9edA269tc33f/IOaE323tHg3uUfI18QwH9DRchSjrR4t0nlHTZt2szNwsC7cRWNjse2CzosW3oYlj1ONpciLZymJMK2RSiWqGNEvVymp69PObglLqWm6pqc6xZfPvUVnnh5EzsumMc993ycod4qesqj3aqqYgRhnIpj6pYbVnHlZWs5+ICF/PjKnUnnGnQ6E+SKfRhmnicfsvniGX9m0bz5PPHsYSTGm2pzZRo+cVsj1AKyfQPEvrhSu24C+Z8u5Ru+uGQ1/GZZsZXVA1HErqiG3kkzOWly0Q9GeeTRLRQLEzz9wmnYxrRy4YoLXMoe3GyKWJwbHXF3SnQP/CjE0Ht56dkO3zvvL6zZlCPlyGCmT7lCZw/qLFzYR7nyHhf88KPsupdotJNEyTRDMwsYjNDxBlh693/4/vdfw+kU1XWeFgREuofS5BhuZi233vlpdt1XXF8V5T7TjTZP/B1OP30F/bki9z14JIODk+SKieI1CvuuVDH51tcfZ8ULPiefuoBzvjOTTFYc+Ueqt9YAACAASURBVF1MQqsl0WRHlU9oVqI2R1ICIa4JEf4UdkSPlSAtPMjQz6v43D1/rHPtVRVyg3lmzIs4+fTdmDU8hz/+9nGm1jfZsC5hu2135L1Nd/LkinMxnFEMcZRrRU7Y/+9Iqe25F3+IRbtIa25E0JHitBxx0uKhe20uOPcJluyY54Y796BnwMULphnb3ObNlYOc8aV/ssP2Wa658cPMm1/HcfuV+OD5Bi1vNod+7BJsM8t9D55G7/CE4ix7TUFDFLj992u56uoHOffrh/HFMxZTKGZBy9D011Epp7l76SZ+cf0jnH/2oZxx5hLipESj3sv+e/+K6WoR27Wot6r0iJglTejCRjTLXHjxYg74qM+MAeGOzaTpyX3TxbKE9dxWTmCxrkRND025wBISifKrmnVTXT+CAhCBVAQAYVBrRodqpchDy+tcdfUN/Pba77Nktxb5rHCQdTqSCBBRWv6OxLqT7u/wxRmUC9DNfgIvzwvP1nj26TVkMwt49qUX+de/VrBwmw8x0j/M3/+5gkXzZ3Pm15dwyBEJmZSUxfXL/pxN7yXccccb6vOe938fIedKbLyh2G2JWafjDapn6eQWn/4+HTcrwDed2BcGd5tmO2DFi4EqJ3tvVRUpEz/k4wXmzLcUu1g4x5bVTxx56KYwKCwVSZfEQzdO7uFVpbQuUM8bYYj291r09gsSR5y6hW6bsb+x62pKepQTvVZL6DR1in3TuFkpdEkT+FJQGamEQhTksIsDRN5G9VzVzSaJniMJs7QbUkoiz1bhrjaIJZIpu/okIE58NH07VdKUzUT44WYlMtuZAl5LNqwGZqpAqRSx6r0t5AomM2cXVaHe6KYxUm6BLZvXU8ylWTR/RzLpMinXVNHQIKySWD2kjVl4gUfTcxib2sScWWmCVoNYq9Pbk6dcmVRR46zExKUqJTWosBGVchWDlkLvtOp5Vq8TB3rC8GBTuf7F5apLKUonpq0wAuJMlPKSRKF9uiWUHbQI1pcCrMRkTp9NnI4J40S5auXzi6dSBEFZ2zQqJSVemBkpLoyYmpgkl8tjO4ISSQhDT23yU67whQOcnIW0ggYth3ffaqpE0NBwL6Fv0dsbEydj5HN9RHEDXU+rIhUR9ARZorkynKgqx7fZGSSWEh5/CtPScDSdGFOJQ7qWotkoU+wboFGNcHNSUjOsBPjS5AYKxWE0vaGQJsodaKYwrSKJ3kTUGk2Gg3JemRKvlfWIlKp1SKezSuCR0YQvA/RMmna7RBSK628OCQ0ircT4aImZI3PwvS6XNF90sDMpVX4k17g46hT/0HUVFkCwVAqmKvnmUBynijCj+Nw9uR51bUvzd+KV0JwMeBUSfUQNC6J2mQR5jlRwskMQZgj86vuvq1Gt1hQ/d2TmbAJZJ4Q1wo4wf3WF37HkvBaZRNYPSbfV1OvIeS6JLOEWF1TEWRyr4qyVmLUMTqVxXda1kgSJgy5WSv6bXM+S4mps9IjsKhiLWbWqw7r165k5OMS8+SlyxQrEDutWVejtydE72MHKBhgdV7W627ki7VBTiS9JkeQyOVWUJ4VEWpwDNSTboApaxXUddgy0jkmg1wj1Dil3EMdK0YnH1DmkxXnCjonpyGit3Y2iJwZuSgavHaKojG3mwUy9nzRr02g1iJKQTCqPZRfxheek1em0Y4aGBvAabSWUuRn57kJabQ0zFldvXWEE4jitSr8a6l4TkU6btNvCtoVMepBCcQS/VVPFXMWCodI1mewA5WpANu9SL8v/n8WQIbqK3psQNhRzuyfTh9ccx498MrkZtOseQSKu8pxa80oCr1SboFyeUkYH19XJpGQINwtDhhpKPExjSPKmDa2mDMMFLxIpATA/OKSQIFos15SlSmlTKRctkSFwTK1eUc8ux3ZVQaww2QUd5NWmu/FyP1TItImJCXV/6h8eVDghGUjLGspxZX8gjfM1ir05Jch1/FiJhN29gjy3wDbkXG5guia2LoYBHUeuETNU0fwk7iaOTEnutOrkiwNoZlad21JWWitPk8ulWLP6PebMmYPpFJQTU4TbUJ678p797vVoahFGOqWSJNJrIPs0eS6IsCjO7zCIFD5NUAK22S2KEgyX15EyYUvt9wIZ2EeylpL9VINcVtbtLWWSkeIrOW4dz8TzBXGQx9BTuNkiQUscrIk69wUD4qQyXVSLeq86upYoMVPEa0HNRc0God81ADU9SQuKMaeoxGDHFSetxPxNahVJJjpqyNJQbFuPbD5Hq1pXHRRi5pHzSnjJ8rnlHhAJckTSj6ZgYyKcdFaJwK7t0PFaGLJuiSXdIagFU/WVFPp7CJpN9f7lPeVmn7RVZ9oqvXygjsDWE/4D9XVv/bD/OwKtifsSYfxFkakeKJVKWcUrhGOjhwLmDhSTs7e3j8npMrNnz1Ziqzw8ms0WWRFlkhDPa6gHl0wMZWJbrVQZ6O2lVJ7A7zSwTIeBwdlUak0VA5OFgjCEGtWKiqRI86Y4YOWhXSiI8KEp+He+d4DQbyqXZ9iqY0n8/3/cIRFgUw7NalPFOwsDIwoe77drCpBfqchoVRrvF3LIwXexqV7FIWFBn869D5xE71CdKKljG7kuLzLjUC1JHEkm9JHCDuWyBaarTWrNPnbf5Q50t09NOC/+3q6cfc5c4qCMmUTKoSgPXEwHV1y2zaqaMgtzSx64EvsXNIAweGTxXZkWIHsvSBzGMKiUSnQ0DVvr4dHlMWd/62kaWpmvnrSQC7+7J30D/bzy7IvMWrQzhx61gtGJGm6ynuUPHsueuw8RmyVOPPFennxyRDWr/+LiY1m4nQ9+keeeeoUTPnks7XbMjdffz/h4xJnn7cJRJ+RVXDuo+2qSHwdF7rkt5Kwf/J7e/BKO3G8Bn/vUTvTOa3LBD/7BK69pTPrryOgGJ35sG678xY7kZ4soV2JiQmfpLSFX/uIF5vbmuflPu7HDjg6ZHDx490bu+vM4Tz5j0ZIGYGMdjz/xJXZcElNdM4vTTrwJIzOPH/3sAPr63qCvD5y8lKPlKW/xufGXk9x45z9I5zaz4pWLCOI3FEOtr0+EN3H++FQrY8SyMZW4r9GF4kvLtix4IlviainSTorx8SxHHfQs66ZCEv0NrrnsWBZvo/HKf2POv+QVtdBd2FfjzgcOoq9fGkBLjAzMUBsrQVFIGVlMlrtuzXHxlXdiuj0smB1zz10HMTIiYrk4rTu4wrQVZpNysQg+IKW4q8qJHWtqcRklOqVpnU8cdS8rV2nkDFh2/4f58F7zGZv6DwMzBrBTPQSNGs1GyHsrBznxuHvYbtuQB574DBvXraJ/oFctgEOtydN/6/Cls5cyy53LS/85BSM3ThSJozsWDBiGHZHO5gl9EWqkLMBGU63LTXy/oZjJ0lhdLldx3aziXCWGjhHIZN7lK197iuVPvMexH9+JG27eH9NoKgaxMLvaLSknMUm7Epl00KVR3R0gavm0WpNYZpY1b1n86oqN3PW3x4hjcR1lyWsdvnzqfL587hJmzskrpiSpCFrC4NLw/DJO4uBpBd5+a4ivff4q3l6nY1Gk4Pqc/38H84kTBsn3TOA4PmHUwjZ7VHxtbGwmJxz2J5LQ44xz5nHEcTtTHJRYaQ3xPPh+lo1bOlxw1tMs3iHmql8fjp7qRsq6bfDSYiwilpQwdZ09cr0q+4OIq4ot2yFpe4p3ls3PJQ7reF6Gzx//Fx5Z4aFTJNaqWNospAJlMG9SzKXwOx1mzK9y4z3H0gneVKV8lVKdlc+lWbBoJgsX54i0uhLHRLzWTJ9Oo0ajnmXz2hQZy2X+EuGMxUT6BGY0RBxnefvVSUbm6BQGhe3Xq5iiYWtMRcIbLdmQDNOpOuR6NmGkYlUkkcnmqZUnyGd3gcCgUn8LN9NWbmZxmIiIUqtK6d0stoxN0dtbwPcqZAvCQu3nP68FdAKfmXMdxjeJqy1NKtNRfE3DGWdkVkwxpWEZRUhl8eIp9CDCr0ks11LOGGFzS8mS4tpKi3HWIfFkM9fC7e9XjmgZrkkKIpOT5t8WWtRD08+QG+ynNV3Cluh8Lkt9XM77RMX8VNOxKQ4cj0zWBTNDEkm8MkVAi047IKgndCKDSASISCeXGqbdnkQ3RwiCOh1/Awvn96kNXxg72K7J1OZVGOl+TCeN5ZRJUySMKvjB+yKKlsF2pWhLRH4pu5DrQpiMJp1ODacvIW73KPaz5aRVyiKuV7EcwdpYYOVRjAlHXI6Oij/q0l4dm7T9JuPjY4wMLCDsCPJAmslt5Yhz3EQ1SFtODsfJix6FKUUryhWaUC4JI9DtFiuZHTCLKMUKg6A5QRSbWKk0htNW+AFJhHRaAXZew5eSQC3GycylPP4WWfkeNBfx43nBFE5+HmGnoTbQEo/1p4UPWaNe0clk+pSA3myGaKausDlRGJPPZzHTBhs3rMKRgqLYp9x4lXlDH8aSaGworjJxpPYTelOMbZ5kcLYMZhymttSV29rNp9Tzt9hXoF2rqqFWtVyh0NMHhkRiXdrVMdBaSgDULCmT0clYNmMTq5XQmOvfBmoVYhGlhcUosloUEwRSOBWr1Ad+jJcySDs5tHKdluZhpLKEdQ/NFoZgtxhGcQsFQxOLIJPgCo8zEQeYDG1s/LY8ExIMUzh+kvRJq+Muv9XzmiShsAId2l4XWxGGNfLCOJeBqJ0QJQGupDVcOW+qClvhmP2E4WbM9xnxfpwmWxBRYRItHsISh2LHV8fQEiGt00tip6iUJghboUoZteON5Hpm0alqOMUCtbFVpHMh1ZqJkypixjZuqkyt3EamtXZKhgkartNDrSQ8yyKuDBXdmKgl68gcExMl9SyWAkbH0TFzPcRtEeEjNFuGBXKPlMIYQ4kzurg9PUn8+ESGoQbO6n4rw2FlaVXfDPiS/vCV0OrmHKKWhm5J4kRTEWoJJYgTzxYEQtJUwzjLHFAlqZpr0C5P4To2mzZtor+/n3qpTTErySJDJS2qrQmyjlzzUuST4PQMg5yfHcEodVMNkqqIZS1qCsNSI5QSK4k5W5paf6JlwRbRraai40bSg6FLVFvQFAVMWxBTk2j6AK3mZizDI2UPqJc39UD9DhG4pcU82zuoijMl6aLSLrFgVOSwFJA6za4g5OJKtLsTo1lp4lYJX7AETgEvCkinXYxOCuwpOoGUrfYrrqY86xQKSBIZcVWt+aWEyA8mcIsLSeoN2sE0hpbCtvJ0wgZh1KQpTfCIsDjB9NQWMm4v+Ww/upFSjM9WUFZDezEzOLYgQTxyPTNotyZV6azhdAhC2XtIV24LvwH9/YuJJZpeSBHXSopvKesV3bCVqJvP6NSmy+D2qPKydnsKQ4tI5w0a4z7ZtEc7bGM6w4qjqtsBGK7ijApvW54fsk5PZ3rYsmEdw/0jajg0PTnedX8qB6lDsZhleqqmyqA0w1dDChnYv7ZyHbvtuS+uMD8jcWp21BrAlmGO3Dd0EZpjgrYghSyF91Cx+nSKVq2k7vMyWCjkpBdARjEy1OwuN8plSQNmFK6m0ejG9FNunkazi0YzMw7thiQW5F5jKhe/5WTl1zNdniYl9yZb3qeu+K+GI4K2AELFpR6p+0XitaiWpynku2J5uVJVIrQMOIg8apUKpuOS7p1B0qlDWzAtLuSLeJMThHGLbDEDkcXUeJnYsOkbGFSJxbhdp1oao9mqU+gdJNc/g069RqNRImUbTE1sVM5TedbLnlI+N5owxC2SqCA0ASVgyupu8+YJJdR3OoLjCTB0SznmM7kCYRQyNDJCrF5DClzFCBTgZm3C2hTNVoNC70xazVB9p1LsVSjmaHl1mpU6fQPDpAq91CtSNiifpcXE2GYKhbz6XuW+IQJwEgWkZP+gSmtN3N4BYhlC5/LK9BO2WsoNLtiDdNZBs6A0Pq7ud/VmSw2Iso7s9cZJwpDebb+wVWfaKr18oI7A1hP+A/V1b/2w/zsC9S13JxmZ/pspOs0WdtpWbkuZDLbrPrV6lUw6o6amEoUVp52md8ikhWcZUylLcZS0H2pq42Ygkz357zLN9JUzQx564mqQZk7VsCprU8n5S7t2JFycFIYl4kxTcXVkcyJiZKvtMWPOAuUSaFamFedGWESm5SpHiSEeEeELxt0mSFnEZ9PCb+qoqas4Htqew8srSpz02T/jxbNIqLDT/Az33ftFir0VbDdRRSnC4xGdRFwqtaowl3KKd5TJ9uEHPq++Did9+nlKrRArTvjllftx5NE+ttlWcV1ZWAjTTVwNspkyJf6SSGotS9gQmLk0sMsiShpTZaIsjZqacr2JK0am/EkgzLDFXPKjl7n+xjEydoc/3nQEe+zWJLKq9PSkWLfJ5+Ifbebu5W+StTQef+xk5s8XRxpcedlqblv6Hs2kTN6J6MvPQ++Yio0k39H05DT5vDSIajT8lTy/4hxmjDQwNWh5UnBiMzlR5GtfvZ9/v2aQdyx60in22HcHnn12I9O1SVrJmxx18G4U3bX86tqTCS35flukU/P5zrlPcPPt4yyeY3Lz0sPZbtu0chA69gjvvlfnpz/+L6/+q8mixQZ/XPYpCkOjCBrpoXsnuOiCt/CCLLPnBPzipiNVqdjTT73Of1+e4qm/bcE1h9l+icdPfvZhFu/id2Pnjku9WlPRKRGHRARoCd9XFzdmTCafV46BMJLWdg0tnKbe9Fl2h8FllzzBRz46g19fczQb1/yb1RtCfvSj19lm+0F+8pMDmbdNE9+rYouWJpPpdFYt2ORa8do5nv1bli+c+WMabYtzzziSb//fbAy7immZqoFU2FiyCXQsWxVwRImItC3yfX206iI+GAoXIcUUN15b4oeX3UvR0njqubOZMbOM6UghWItaRYRCcU9JhGuASy98iO13ynPiqTMZGpqrCts026ZWXo3fyvLC03WMxOFjh7u4ReEDmySaOGikLE2ag5tkJL6faEStllrgSgecxFHjJFbXYDZbUC71KEyUs0CK1jthQKu1gFtueYwjjzyAOfNrCs3hiLDgi/Nb/pC4sJpYGYt2Q9rmdVJZcSkKF6srLHT8ft5606JUsfj3yhUccuDO7LLExMqWCeNIscDCjggSXe3SSQsnK6bjpam3pojaw7zw1DSR1mTnXeYzMOiTLYojQoq2PDTDU64LW9zRvq3OdVMhRSJCowGaOPTKOLaDYWTxVJnFcLcgyPTQ4hZR7BNEAZYcW3G+G65CgnTawnw2CeV+0W19ol4tKWedOBWDtoPpZggTae3NsPKtgJ9f8SD/XVllyfZ7ccLJQxxy2DxV0vPAXc+ryP8ue6Xp6Y9U86wRSwGPMKYbRGamG5kXCdgQx35V8fqSRLiLOmFTw8z3qthiZPgkSmDrKGajcFbMrPD+OrRlw5VNEfqyQRT2WQPbyBNIRF+ivIpZFihWq6ln6Pjd816YzBKNS6ekxC5H2JTBmby0QxA31f1L+GWtpuiFMZ6ItomI7CkcS5p3GySxi275tOsNjFhKQFxCwyPQOooTKXtS282rZ4E4UuxUWl0/smFFNseWlFbF+OKUEwdiXmLeIua4JLGvWNjtdpswaOHK8yuQQjiJ6XXU400ciurfQ3G3Z/AbwrIVk5ujRGgnI2zCDp2aRJXbqohCou1eXaN/KNN1JCc6jYrgRITVGRCK0BUYpM0URkrHDzxSKRFzXIJYytu6iQkRR6LIU0O68vQEmUwBLSOlbpFi7Vkyhgx15TYWh1/oRQrVIa3RhkSdE4cobkmnM7beo7A3rrgaRUoMxdEbK1e4WKvkXte9XqRwLa3OJdmwKm6tlVNoDiXwyB+KNPSU3S3lsNxuIYeIepq0R/sYWq9iqCeGCD4OQb2jxKbEbOCm+xSnUmeAMJBBlpBvTVwzh2Y00NwCUbvbom1IHlWuGb9GHInwGZPtzdGSqG6rrrh5Ep+s1zzyhV5S2QyamYFQw8hW8GqCfagrt6VjDRJ605imrkSaakVEfXEVBTTE+dg3q4vaaDUU310JoZaOm7GpK1Eir+K6piWO0oiWJGeUS0vWCcKRFC7qJMWsq0rEOsJZNhwazZbCeMg5Ke3v8pGadNTcRcqxnZytOMGO6XTd/3KFaCKUqlY7pZZ0RNAzNDRxecp3/n5JjAyHRUR2012eIEn3fpLgY7lSeCPrCGj5dbWeMXWLbLqPIBZ+bIyt93ZLEdOCrQjp+DKgaJGVVnp/WsV+BVmjxQ6xKRHbBpEv5aMmYbuqivQyhYLCMFiarEUi5bATp6gwaoXXa4srTFihgQ5WiBHLM1bQDdOq3FPKbORj5jJ5hXYK5dqS6wSfToQqnXIzcv9yaVbFRSjvsUOjVSeIpORT3LoxpiEQS1mHeaSFa9toqOdToTeHJ+WTmJiaQaVSVSVC8mdcS0psfCVKVyrTFAvDKi4vjjn5jIKtVQzxpKNSTpom12/qfTSQgSn3SMdh/epVShTpKaQZXb8Fx05T6MtTqVcZ6B/sftHCgBQ+veaq9EssfXpRgGYkipUvopn66kUEbEnBjTgT04SRLCh9NCuSCwXD7CfRJI4cKa5/W4rhUuK8tWi3R0nZOn5TrhspFmrTapVwjAK6I4MAWSOrNiD5ZtT3FbTrCu2kjA7yy8kQBFLo2sYL6sqNqWniHBSBMaMGpwrXVa2RTuXUUEdy9XJdSXmsFGyKiK+GuV6E51exzIIqcPLaVTWQEXeeoBRkSO21S+q6y2Rmq5I7iVgLR1OOlThZC8MyVJT0gDCGpSjRVZ9d1osOJq2OuKoLivFcKGqKZa5pBaxMjma9olIcwslvew2yuaxyr2txiG1lqFWbSgTzvCqZVO79RFcHrz2N6UqJUB9hKAWiCV5NUDMmqazE0PP4vqZSQE46p46dISWotoiksmQT3IYgLhq0GtIzYSnXpC/XhClojBHxt6NL/4S4kmUwJsdUmuJlkCfpCiGCRzFyxYvo3qo21EuWSmP09hZV0kqKGztN+YUinEuHQaYbLQ/knlYiV8x0Uz9R12Aiw2FVKOU1sGRIJfcSEcQTQTclOOmM6k5IAl85usUdLK8r6355Q7I/kcJaWa+JC1yP5bnpkQQ6iZVV170U/4kAGAgCQNasfo0oqKt1oFynwr/thPKaOtnskBKr5d6phke2jteq0vFqCt2gW2ma1ZYylMiflxJUxzYpTZco5vsVXk7XQ4w0TI6Nkk9thyP368qEWnMIj16uO1lziylB3P5yPxZxO58vUCpXyLgFNXS2TUEPVN8/F1OK2y2315Qrzt5A4XKkbLQuQ1lxmkZynA1yxV5kcVgeW0MctZRTPZ0VnraPm8qqe64gPMqlcbUez+dH1L0q1gRFJEmtpipF6zSq6tyU51qYRAwMzVRIB1nHyF5WOLyyB7D7D9uqM22VXj5QR2DrCf+B+rq3ftj/HQG//JAM5pR7rdWukS+ISyTEMuRB7XSjEgInNwzSPYO0yk38TpWw41GryqYyRW9fTjnxxMEqTg3P79BuCs9RmDhuN8JpdAUqFbnTDOV4lb8jfBqJxyjXmyd4AYlWdF9XYoexLv/NUpuLWl1iyMK+0fE7EUlYJ+nUFIs11NIU8kO0ZJPcrpPNFmk2KkSawfqNDocfewn11gyylsEpn9mJ711wCNmMuBYcxfeRz+h3murhHEUiEFhYVopWQ8DtEffev5Ef/PgdfGyKVsAtvz+EffeLsBxhC6UU/qBcLqtNe76QJzZkQeYqfqBs/lW5UkoWEwZ2Kke9JHEUUzlWJD6UEndJqUm5pnPI4X9k9drZHHPwML/4xUfoK/iYGXEhlGg2Z3PqCct49v+x92a/tqRpWt+zImLN89rTGfLkqazM6q7qZuhG9GDMIBlh2XBjwYUlsNS+sLBkIS4sIVlc2BfIbtvCEmKwMTK+AMnIFsYIAY1tjOSmMRibHnBXV081ZJ48wx7WvFasGFZEWL/n21n/RJ5TOjpZZ9h7RcQX3/e+z/sM/5S0ykj/2U+/0B/9dz+2R+C//BeX+rf+yJ+HWKOs9R1Nuj+ptLh1U4mHIfJMGLpJc6N2q6Of/dk/qU8+RppDM95o/bC31Gf99iP9xb/wTf3lv/p3BVQOs3LYmuiP/eHfr//wT/+EqvYvK4qPevr8Qsf9ZwYQ6vNX9Gf+o/9HP/N37zVbLPU3/vZP6cOPYQxnOh1biuux/vpf/g39D//dv9Sf/jN/SP/Kvx5rdH1Wtn+n/Wauv/KXvq0/+xd+ToPeRxp2Yj29/sRm8a+W/1y//3f/q/rOb+y03dzqb/2dP6Tnn3xH8+lTqWyrlax1zlva7lN73ML0YW1FUaL1amVfLCb46Wmtdi93MvBpe6X/4++91td/8IkWT9/o6YdD5aeJWs0nZlN0J3chiMSATF9NfVZzhhfS0vaAcT8BVWP94j/far9u6Q/8G1/X7PKV2RF4rsGQc+YZzTyWFufaRMcUv118TZESddsq9ketDgc93I71j37mc/3wD3+i3/uvXandvw0y1HNutpltOMpMh02q/uBK+WGnwZTGnQoZDjawcemGbnW/1XA4NlC63+/dkHQJsEpilfu9C2iYs6xv5GfIoWCHw+zj9ylmeRdh3vLnNBYU1iRYH46ZGYyzp0+0vn2t8XSsKgv+UQwjOh0AgpDczP1DMng4pGZyIWUnVIxGvdMe6zvffq1nz59b/jWaIPmtNRhNlRPWcMottXTjUJYOGZgA9taAjnUIi5sgGYM5WvnzJ/2eTke8OFv+zCTx0kjit0mgHE0JrPjxeKwEhgR7Rh1ke2l68sCDVOAh7wLDjiI3mNob04iVuv38QS+/+lLpce2gg4qQruNJk8vLEEQHgFcUBkNgqiD5BVzfr7t68+qgxWVfLz7BTmLlQcqgP9POjQerZOcAieFg7mEBexvN5uLqRjXg4gl7g5NZbvh+4b272+6dbtvqD1TlgOnW3osIdkC9qD8QiR4tQDW8QBoIKbkbAthT3Jte92ymDAxvwgHZo+uoUasTqXXMdPuWJO2hZleXlmeCqAbb7AAAIABJREFU5DTN0KEVqBSQuTIkotnpDwC81gZeBzQ0BBHGtYHx6kSwA/JnGMWFehPS1GkSc/srRtyr7dr3Gf9uGkxk8+cjjMTCz204AYAgaTukMQMwBJZVYrYgHtV1jqdlZtCOhs7hV72BTsfMYRV4fLPfsjd0JpcmnRHWhgXbYX1nqWF2rMw0AT0j5TeAEpH9EwEssy0Dk8SWIDTAyBnjHveUdd9TO6mUHTcO2+r0u2YAzaYzVUgYY/wWcTdg2AILD/9eCE8nB4qsVxvNnr6QKYhEgCQJ8eIeQMLCs195r6sm3dl/tssQZzpyijQsLEtPa55jVyp5sDTaZ8s28abzjnQ+KpoGxg17WgPrB289Ph9nUQUrLrO8FSsG8BrOWxC08gw4SbNfWWVhprwtGxgIMEw6qTcYWKoM0MN+xHUASPC1rUIBaFiulCQ078gnAegJwQzyac5KQGwPYQzCtDQcTrRH/hxFHgxut1u9ffO5rm4IEWlpNpi56YeJBZA0vZh5WIqsms/FZ0Bu6uCRyURFmQb7girWcHzJRuXU7Tip3ag/3N1pPLnActVrbbchNGaistjZxoWf7KN4B8IwxR7peMqU5akW04kDNLmvAEm7zd4gQq/fUZamvqfsDewZAGVI0kkZ78TUX5lByrraK44ITTlrf0idMA9Yz2ds4kLVuWUPQJp19q375b3GsIzxbK2D9Pz+/l7zxexRWXTQdrvWy49e6gRoWcEyHSiDmTi9NrCHTzegdFFmtrA5HDf2Epwvnvi5pHkaQIUKmxgCcRhEtSx9HXR7fiZ8ztV6acYfvvLY9Fw/+UDLO8KzAvuZs+h4PGm2WGi3BYSZKE83/nq7w9Y2UW7GosRp4JSe7PlPP/yq99vPXn2u/W5nP372/jHM9nOlojrb65H3bjTsaTi58POmlnv9ve+ZDT2cjDUkmAjJclr6TGsIEEq3fu4NQzS2yrqUCli5jeqEd65vpQLDxtPxGGTkhBE1eLkzAGHPgFVeOBwovFdYeARvRxMIADH5gT8kZ+/+GN4vTm4GQsO+stWDOoOJGd/NGRXJ0fecYCLOsxjwjc+CmAOpdZwYXI3jYK0w6j9RNJhLTar9buPvA5P9dNj4nXV4EYDybK4IsLOFd3hg/VH3ckZQswKCMYTAJ7PVamswmOqw26o/6Bq0cl0xYADKGmfdHnVuak2fPpdWe23Wqf/7kJKxUGg6m5qdfCC8toVygUFO5HeQYLx2e+i1S23g8UM01G51r9kEMJgwwzDYxG5rtXowqEh9wGdi/2UgxD7B45+MCYM7q6ypsXoG1ZOmpTeffkcffPSh9mlPTautfu+kigDRzVaXV5e2MsKKjMEKe9764UE3H7xQQ80SATxTuySKhhc6rtcqqsLZC4vFlfJTpe5opPvbV1b6TKcLrZcQIaba7bYaD/rabVfB/7Pf0yHNNZ/fOAg4ig4G/xiuOQPKZ1sEKqjysAl7JyOb8uQBNhZFLfZ5gF2sihjw2gO+UNSB+UldCNiKzQc3NDdDu8nokzqKh09sfVIcbhVV5BGMfB2o6MoT2RSBed/EsXb3bzWZMABAzZS6duZMZfBOr8fwoDflfmzU7yeKUEZtl1avUDMS8oRtDf6sFMSsdvqL04FaHdLFTruUsMm50kNfSdzo4eFWzz94YpUQ/36/DaodB2RJoS90jQ+wTXbEVkkrt+KqVsue0/SD2IARTHw6HlwnLmaTYD+CncM+17nuOHB5v7tXvw+5Zes+kP3nfrnT137gR00MoHYiPHGz+VTT8XO1krHWy89sXRMlhbJzWxlD5+pkC5r+YKT8LG13O10vJiYBoYLhM42e/Jvvcab30MuX6g68X/Bfqsf9/mK/uAP14R82lsrEierTwf5HNHAUCzAvCIUgDMLMgaZln9TNfqWbm6daPuw1nY603gAERWaJ7pBc4lETdXRxcaXPPvvUE0am7+12bVCVSSJTXpqoISnqKT5dQ2UEA0SR2aKfffpK8+mF5pfPdFyv1IpK9SdMmpncwgDsWLadb+9c+LYHVyrPsdmkZStVVMcqi9xs0ywf6+f+yZ3+2//67+nlVy710z/9Uxp0kYfdKyu2Wlz+kAvZM/ox2GE1TNy1AaNO1FV2SHU6XunP/7lf0N/6339GT+Yz/fd/5ad0LH5RT55dPfoOkRKZu2EBMB5O8OBqGyQZjccGXfsjwjpCtgUgIB5TSP0ojkiVLQ6RsuatPvv2B/qv/tOf1X/yn/8BvfzkQb2IBjJH8KWyvNKf/el/qG/+QqH7Vaq/+bd/SuPJbyrpt5Tub/TX/+q/1GevUy1uFnq4b+t/+Z9/Tl/98CNNLyO9e/ugzz671XzW0e/53V/XH/8TX9WL55kGvZ6ZW1FEY55qv53on/xfn+uTr/82/cIv/LKeXv6g/tKf+2v60//xv6+XP5CpP0w1HMAIoPnemS2AJ9Nuk+hbv/JOP/YTv0WTcamyKpQjEe1dKEIyXTzRP/0/X+l3/Phc8YRgKPy7WmryVPfLUv/g77/S//b3X+ubP7/SIHqqyaLQH/+Tv13f+K1T/ZW/+I+0uZf+gz/1Nf3ojy+UA9Zi4xVvdM56DryAMcDa5XOxvr5g39BUNFWszqCnqsnsz1sWIAbIYzMXVCYStWF8wZBMlGexOjRdOQn3WD2Exg1gCs/NQ/qgc0kiMcDtSZNxo+7kyqAL7wsNHewK0medfFrRK8Zqk4gLWIgE6+JSx+XS7MLcjX/sYcJ2s9RonGhw8Uzpaqd+r6v2eKDiSDM2UgljMj7pjK9dK1FvTFIyIAaBSrWblpbDNGgG5caJe1IXqbqDgZsGgEY3WnHshvN0oEEjXbZvEMnAVVGqLCmoYfwmTrh3Y9RuK+rGytPU/nM04glMc5U6AwDmlXrDgWV8NOXYBdT2rgvvCMAvfl9Ijgv7f2aaEvSWFw4uIhSqSo8OhDtleOgykAB8hQWILLdjcJKBDd5ZALY5vsj9kdqEKQCCwZoqcrNtYH/h+2VQDU++mtAHhj38N0Ay7KuQsAvaxnV1YNC1WjodUzMmgImyFEAUKTkfhKRpAsoKdfqw5ENDAyOnN526wYEVyH2DtbQ7vtJw2FWe9lTXbfV6hUNBCPCD0VTlR0URHnI0sGMl/bmZu9wLfM5I5YVdQQNKw8j9w0sUhjYqZeCjkEoOSRuwbxACtkijZg9vaiX9ocO32oOhn+9582CgnLRy/iHr9kiiOWBhB3+xMFDDDoImC6kp3nHnvDCbCMkze37cBbgPJdR5T+r5UNlh5+RoADIwPtbbmDRmABD2jU7PrNhjihcyjPCBmzkSjCvATiTA+cn32s1uE6nukhAfabe69bkRkSxcFtrtNl4n0+nQLLo2C69FIAjpyyM/V5iUXJcZsYCN5VmDIaFiIWwCAMLvbpNos90q6bQ0G05sVdNOCPBgP+laxtjtDZRXO7W7hAIFu5zt/qjZ9Fptvx942dHcNQZN2ON7yLajsNYAiEKIHLYhpaKmMnA1n1/73tG88vLwvpyjRC32BSSPOfYKsEofU5XT0mDmgBAw1lvT0miGTQJMQuw+5CY85usf8S3Hu3LggaeXBeBtJG2XS42RYJ9Zs6UHB+wl/l68ZEPeBfwvz+F96BIg0vHnqzmEARsJoEwzDUYABGcnTPO12Yd4htwHvCiRdhuQoRF3SFGs46lQ1MAqazm8DMluAfMPtk9v4OeSo0RIOjrsDla/8G7DrGUvOJ0rAzDYmLCWaKo5+2nkCSkBTI1hQ9dYFmXqEiaZ4WVYKTsFBhTPgfvGcICmHduCCVYCvPfHo4FHhlAMxRjKsA/Zg5b313tH2yAOoDSMT/akfrevXn/shp9zxQEq63UYPDHoavfsJU9iNXu0/RWLwkn3NdLt0VAZQZglXw/AtK1DFunJsw+1urv1mufzEWgzI1wxD2dfWHeERu2+D6yOxyOHbOKNv1yuNBkGZnspJMsdD5jwAaReY/iBDyNr693bpRazsSbTvpVLx2OhCjuC8qzlCgXMyGxSAKMYC4iosZ0U8lxkxgxe5vMLKwI8bIlgeZ9V1bUtn6izrhdzD1E//PC5vvu97+rZ8w80ZC/vMEgrNZ4stFptfB+//vWva7ffQ4f1QHi/23rw+fT5c7386kdWGT1/+bHiuO/gGCxaLi4uRaok+6ViagHO5bPa0yud7l6rN4KlvlXfFiOBhWrlFGGfDJGgBvMOttphjwI4f6wL2DdhxAOucuadTyhmIrUIOGQzPp8VDQdqOCvNOG2cDM96rHYHVfDu8ahFbcC7DwMQz90RoBg2AigkNrYXOB526rIHtmIPcwjMCiDaScUJpi62F/i+njHlsrUCpzIsY3vDphAWhmbkAcrzzDkD+d4EWrHneBfHYoBeICIAixXWFnA6n8ssYKfKU4ejgukoGg91PqU6Hvaa9if2NJ4+eW5gmiBP1iR2Lx6otbvKVmsPY7A3CfcM1iO+vY3ZgPw7fI7PDGgQVSj2mnFYKcUUSq8MBmxb5xSg++z6AzsG9g+G2wxtqNfSLFJ22Jql3RtcqdUbaH4xsB1LeaQu6KqP9z1J91Hi53JaLn0f0sPOADrnxv540Ozlh7p/daspYColQI3bExY5A++bPYPaURgmdwhyQnWEPzj3DQ/eoBChvtgfNhqN+lgEB2/OovFeR5Dw+PqZ9u/eaNCm3+IMw56goxYDMHzCd2F4UWAZ0u1bAdPm36I2mmODBBiIMRvDKyxoCZBE0VMrTUm1n3rNdHp4b0eKAK4B0dkvD6kDIwGxz1lu9m8DsxVvaAc0McgcqNyt1J5e6OyAL8BozvWDB3Koo9js9kf27MTMcnz72dM4R/FcJRODISD3jD24t5josCR4EpY55xDnaqFBb+B1x3vp0GJYrBAAeCN7PXVheWcH+7v2hyN7/TLQ6IwIUT07lIs/ox6nZuwPCDaj34m0Xm40naDSYdhU6M3bt7Y3evLspfab3P6s++Pa58dp/06D/sL1nZJc/dEHOh3WXqcNQ9I8ALjs3y4PzwzuUhMAqDX4/cmLP/YeZ3oPvXyp7sD7Bf+letzvL/aLO9AUP9fUJcWmHCYzxjSdJrao9fbN93Rzc63Tdq3tbqM8Y/q8UK/f06tXbzSdLJQXJK+vNZ/j5yUnbsPyiJq28ryybypNA1QdJEc0jTQe0+nMjReFJvIrWHIAAu9ev9FgONF4fm0mCYDMw9s3TgodzoLJfgY7cXCp3cO9OjG+kXNV7bFWq70Wk5mOJQmXQd5S5Qcf3GU11HZz0s2Tueoc2UdXUUQDj89T4YIWLySaTZplimf8s96+ea3rRVsZycvpjZoO8uaR6urbliif8IJUAKmm07mLcEBUJOAwr2jqR5fXevfqc5VNbbN4AwJ5KBY45Jmcm/FGkVjhJTjW6l2m62cdRf2T9jvkvz0DGxS75zLSblMo0lCLGyTP9zqddxqMSTIlxImUShiLW203Bz3/4BPLwYPXGDLQTL2or6b1qeYwIhua+aVZWkmPomDon+cGSdnanlBxNNCEQooU3DYFHYwrQOgAVMA2WC3vPbEl7AMmBF5go2msvMBmIVWCZO48UROnqvIHlflY2U4ajwHqaLxpzudmtvHMLi8XDmfC94uiidAAvNqQCCNRQ/Zd5LdqRzcuyGFHeEpP59uiuQxsA4CT6fjGDBPAbJgg4wsYqkfLz5oKNllLVXM066YRLBRIAaG5IZCDdZFnqb3HEEr2hj0XULw7292d4vioTvtKSasbmuMuQW+JTftZT8h3Yal9EVhGc0Sj0wNAq3dq93ODYkl8ba/YKA6MwM7swt54qmETAHYwXKiUtAlLowEZW6KdHWhCaOATsyxasHEogmG0WtZ/NgsHjzkYMVT0MDOr/KSKEhyWKkmwBErg0wZ4kJeK25Xi8VzHu5X6MAiWSwOxLhzxKiPx/lxqv1ppMOzqXJGMThN2Vh8/ZGT5+O4Bkm4P6g5Hyo8k+gZGD2z5xdUHZvIg5QXMgYXIZ4SFOLy8UHU4euAC6YdrBbDm2dC8lw2hF0PQ4+97n3L9IYAv2GzQ1CDBBWDtm+karEZol9nTANvoQLqTsY6rVQC8AK/MTOuoqEqNx6Qq32vQm9sHjbTapj6aMRd3J25succ0agAkvKdKMtVFbNC320PeWRr8pWGoEAkDgLcSLZe3evrRV3RGejgZ6rw7eK3CHjruuCeEKwyUjAeW1cNqZX0CVsbdnoo8VX0GqE3UHY8MkIItpqdUHeH9lZgp2OSZUnyxZzMVp1yd+bV9TGkWAF67A5iXBwcyuDmLkQUXOgP+sUpI33al1PKzSBwQCCEryABpJmmgYfCrQ1gEzJidku7QnwfWnNnkBEMYHAZEI3WaUCfk6l2dNjsD+cht8VAEJHNYRlHqVFa6ws8N4MAMrEckuUWDm4f3wkxMnn1jz8CywaN2qByW3rCvMk+/D4bCVJ4OhuraFxn5MgzpEOiWnrZ68vIjAz6ddmB0sw9OppdugAEaAStSBgCkEMMgE80jYGTw2SzKk6+XQSL7Us7gj19PsH2QGdbqAPJZXs+5Q6/Z8dfzDePc5A4DsJ4ys1/M3skAPWAWt1U7lRqSaxbOUBBdQCAAFvsBg70BDh5CejkAaHbUYIB8FbuG0s1si0a3OzJICHbBnsd7ASP1lGZmEgOCTy+vzcaECcrgBoqfA3+Sjtl87B1VmWv1cB8aUhioZsvCdo2dEj29euYB6aff+a5G44W6gL9swSyuMyBr42BKBisAqgDCyyKzjyRrjpAd7j9MZmxu2IPZD+5uCaBkIEzw3NEyaSSsAIWwwwAac3wNLduONJ3MtV6ttbhYaLl60HqNF3Si9EAAH+9obUC7jYy2KJyQDjCJRyZSVVQH8wVy5MzAD2z38aDn4Knbd/cGwF5+5Sv+GoABsLbZwAATn+AL/LD01wCkJfgN9Q7DNxiVqAFggU6mU9cSh/1R19c3Wi2xwIGtVVgCP58OzYbFrz2FtO73jtAb5Kw9A84Xlxdmhy7v7/TDv+WHXd+hsHH4KMEsJT7EbXsjsiYvLhc6ZG394A/9pEPWsCc4H/EwZj/g7O/Y1sYDKaTQUcuSXYBx2MYwfqlVZvOF9ljPjBg+bgys2DKlOKsi7BCm6+bg92OIzLzIHPLDZ6mzQvvtna+NgQGqJgAKzg1YfNwTVDgGtBjGYbvUJ9SLhwuoCZsYm4ipGX1lSv3JpnLy+ePAn7ij6px5b2afA+yrAUc410ZjDmOJ4LgIIJFBReJhuQel1G7dgY4P9xouwhkIwMt5URUoC6jpuLcwQalNgj1UXR8fg/i6HtS5VsKuuweISV3aMyDEPmUgqUqU9LqqcyTeew3H1EH20gJTVas/dm1SpyfviQDWnelQ+WZniwck9ewLfvcxeDA7teU9mAsBrHMoWRw+q9UvrcakSc5IzhSGYPazbCc6bTfqdfvhXUdldcK3uFbcx1e9o1ZZuUYYXVz4PrdgTnZ7VofsYF/3+x7MEKzUahP8eFJ9Zs9iP8WShrOf4SXGq1Ib8P+LcLAhNj6ZgbkeAN2JoSv7EIzfUaiTIko29vNwvnOPDqtSv/xPj/rFn7/X7/mDH+u3/TgqgJwDRlnZ6Fy3NL2GAf3IDrXlQKYi3Ru73mwezNYFxNxnhK0NNRpfh7od54ua85oz/lr7/c42FWay99oB/PV5nIRwMAbEBcx1LCoyZQdUC6gFsFWaehBY5rUoPbFnOW3wzWZoQ8DdQPlha7KGQfBWbEsHhoFxLwzsqVvCcIZhJGsEWLpWUT2Cma2uh0SsCWoqrFRg+bNHn8+cYZH2+6N7Ewb0Q+6rpe+RCQkOb/LgHcsTFAE890T71a2iOLdCipBdFEQt9nGses5njWYTB7iibGnw593vNBhdqN1eKDvVqiMGn6F2YnhM7cMZmR43arca74WwVYcwkstchx1qxMTqGa6Tn50OzOCj+7OCADNUO522h/QZILFDj0sz8+MuXueFlncPurm61oi9cJCYKc05C4iaFYD9BCwPtdm9VQuFU7er3ZF99+Owx46xIKJfOWgIaz24+arT6zjcMeomyvdr/93JR//ee5zpPfTypboD7xf8l+pxv7/YL+5Atftf3X9xSHoiTjFgtlNiL6zxkGlskPRtd1tLuKyhRCfXStyMwHak+Todz7q4SFygInPd70PxTWOBj9p2e9KLFy/d2FAMb9bBNw2gj+ky0z0KO3uHdYY6WBJ84aa21WUUvTTDkKk8Y/XmuLNvXu/6mU4bmB2NmzFSPQtS4M+l1g+3mpgpVZnFeVzttNvkGk26ZreRoNlE+1AI0+wy9Y5jrVYrLRZzS2Z3x3sNk1qj8ROdytzsoskwUZ4ChrU14nNXldbrjUET5ManPSAmoOHMcjf8rDiwA9gTmCM3NzfabQ9meOAhVLVKdRMKpKP6fRJPSQmN1J/CSEKeSRIpIBO+rsgUR8ESgYI5CSAWRVI3oB8uwE/ZVkfM2ycvtN+XTuItzg8aUNBkeIpNVBcAllv7MCmeqNOfOYQLHy8CY1rCG6vWevOprq6e6ng4qtcNVg5Urm3kZttCg+mNwRv0zUW6UdUgcQbj7Kl2KnNjxqXZZ7CdADv6A7M1YYci2S3LlvoXsCC72q1yTS4+tIS93Ts5nCWJAJIiDUaX2m/fyKrdhqlw7qCT6XSs3Xar8WTkog5gFeZQBuPPEnVk2iPF9pOiM2GqX6k4Bl9evEKLYutmjgaEtdADSIehYe88WLF9KUp12BH2cla/N9CbN++CDQR+xa2WBtOJ9qt3ZsJZUgwzJEt1d/dO89mFGeLtJFhIwPokzIjCMitOGl5MlB/2fg+QY57LQv1BkMoRXiPkRScCJGptd3stLi+CZypgQMmkfajjITXrCg86mKH2Lc4BBWolk7Ga9KDTCUuAxB6ulsyNJmqywgnWF9dXfk7l+Wjzf5qCh7ulnj17pj0MqdlUw8srnVYbM1sni6lWy5C2i4STxQ9jgvvf7fcM8sNKh/WO5yoNEb5k+KXFUS8AqzRICUnABCDB3qXRCQwUmjEALwN5eCvDjko6tliwDPOMbJHVBuMHr008G0PDFhh1kcrdzt6BtvswC4n7ixUHmB5Di5abNKTlTYZ9R2zJXX5I7ZEMWF2XLSW9nrLdg1nuMEbxjfYaKYrgQxoHdgdrHu9E/NT4JkV5dDMFoxEAuapIXkZahywWuR2gKcETbVVNrKKsNZ/M1EamWpU6twhsqdSydBnvSMCG0ozqtsGbzOx4mhOAGoIyuD4YekjesaWoipNiWIX4X+5Tg1oOIVws3CTzXNIMgB4VwEBNhMSSkJIigGj51n58GcyaxY0/F5LT1d2dFk9fKL27s9fpcBDWnFO+k77ln9x3PsNhc3BjD4i12a3tsW0mcjtRH+8/wK8YdlvLYBAADM+nQi68O2g+Gmm1xqag47WLfPni6kr395wP7JusncRnTok0HslrKW037OlT3d3fOawHMBQbAqSSm+2DTulJF4snljYf0rU2dyst5lPtt2tLy2eLa1s9oMQg7feYprp6+lTre4YNDAoTy1JJW76+ufDzYY9k3cKUQUq/3290eXXtZOLJbOZwmZSwjSl+kiGkhXvOmjcjM4YVxrkR2NDV6aj2bKLN23fKzwSwwTiMfebw/qH6GI262h32urq6eQwGI1QngM3pse1gFFKl8UU3s54Ge7c3ExYfSxQMyH03201IayfleLtVmgJ0mwjnd3M4YgB30qA/0u3tvcFKgIWXX3nh2oH3iqEp5zqssu1uZZCk2xqq3Q3snk8+/oZSrCKSMKw7pkfdXF7aogdmFw0r5+VXv/p1A+XsA9i7bDc7PX12o9F4ouUGBc2N/W6RoP/ar/+qfuRHfkQPDDgdUPSZvva1j9VpB2av951BZr8/mnWYt9Q0nPfpsVIi3llYyolevXplZiXvG8NN7AmCKoVGPlFVF5rfPNXpcDIOjg8zVjAAWW2A8KY0k4xnzDsBKIFHKGywjD2/39fD8kHTOd7zAHOJ5dcdZOSoL9iP2PdaLQ8X696V8t1Op9NBdZ07vBBmpmXPPCusZggsYrDIkIp3GMbU6WRFR+HhA0zrR8xd+FIipWUICTl54EEYzL7N7UbHfeqE+vX6VheLuXr9mZq4VqszVEMIFaAQio7i5HNgC3A+Zz9kiJEpauEp3/YZ1/T7anZbRcOJ8h31RqIERld6UAO4FxGmt/f5sVqvdTWfGbxvExSEjckjq5c6JccSJIkD051zpje053KrOpHkpWK9Nxh0yg8aDLFgqTUcIdtd+X51kp7682t975d/XtfXMw2mU1u3ACLii8z98PN7tFvgHHY6DRYXHlwmyvOtwTlyCcLZw1mCnUZij1KYhj5jOLTwxcZeoIYND7hGrRYpwu6AM5GgqmyjqOnY+xPvY4CtEq9Y8gqsEgDs4v3jWTW2UsmLXF2URoBn5Umji5n3eltg5IWHgrAb2QP5Scp84iEf4GoYTAVG6dlWKAxrAbRgsH6xd8EYtBcwwxsGYQxtivz7gxsAV4fvKVJ5SJlRqzN6lOHH7M+l9zCAV2srnP0I+AwYDNMR+TlDEGrNYKUEMBqO8/OjJ/OARFOHQjFANgjMINNMcKBDvl+hc576flPXJAQRtbbafxbpv/hT/7defbfRH/0T39Af+GPPFXFjm1Rl3VK7j3IKNRlM99LDdC7zsF1qRCASlkyPliyE/Z2PWDwR3NfRevnWXtAXT6+Ubgutlw96+vzGajougD3MqqLB2D67GQB4XWizfqvRuKfx+IlaXHsKq7MrdVAmQU5BEULK/VG2904qbd995jW0eP5DoTZhXflZNFqvUy0Ahxmsw6Z+rIVId2P/IeSXoTdnPcoIbJW4h1gR7TkPirMurm7CMN3rFm9xvOixeamdbQGLO9gB1OpOF9h4G4xNAOl7iarDfSCLRBMDwQwC2F8ZkvX4d03scFEJu4g7PX3+gZYrPMIJhBx50MMrWB1MAAAgAElEQVT5cv/uwUFrlzfXOuzoERvbRG3uH3wOY9mG3Ud+bnt4w7NmaMZewff7/M07ffjVr1g1xH1AgcLey+Cb3+OaukN6KRywI3vpMuTen7b2wGVvRI02GIy1XN95Hy7PG8H6XywWenP7PUX1letZwkP79lhuHEy8e1gaiG0zmKkKff7dX9cHL57YoiS+/Lff40zvoZcv1R14v+C/VI/7/cV+cQdWn/61JmoRRIXcLPibwZzbbFON5wsnpsIWIs3WElfYccelvQsBT+yPB7g5WGi33CmJUjdhsHcAFWEpwfCiKRzBLD0jmRp5+onR93b9YMaDJcY90pDbGo2nOp2QUtRupCyhiWGw3WowYnouxfgHYliHXxoBPeq4Se3BsjGahxwmyOwLinn+fZqqN7xQke1VNhsN8bOqZw4TIp0T6R1hXEwlkcGRXGuZ8vQZYiSDWOp2NRomUhE5mIPAHXyDYNLYD6odCsh0twtSqSQyIE2D4WTJR1mPWTXIr7HxifCro6aauMmBMXYmebWAFddVvzdXLsDfRP3h2IUebDq870iVpYihsBz050papGrD3irVGSBxxBsNI3trU1U3SNWQiS3UGax1PKxdeCN9jaKJDtnGjGF8S6GNwfyozoBTsfpD/LXuDXo2VWjk2r1am/1G8+kL7Zmu93Ody7Y6nZGKeq9eNDQQluVHbdY79UczjUdTezcigz7lD27OO4RD1B0l8UDnDgXoOXisNbC5YEUB0iEbXZm9QlfAOoLJRRPRJG2zNgk7AGiA/cI0GyZ23CL9dq/zmXApQiVipduVBqNZSIBvAVb3FDckEJ/VREeHRdBIndPMjDwaXr4ubMAg6Yu1ev1K41HPgG5Z1xp0R6pgm4IoAP23peXytSbTkc6wMgiIKkOAGcxhBhOeETSJQXQCCsozSbonpadcg+GNOu3A+I76iZrsYECWoBuAZMA8JKX+PDVhVKcQVm8fNgAEPA+RfdMrEF6DlURhQBIm2AiJpFmflWV3SFQplAezqX3EgnSegQPAcGAnwqLFx5h9Av+qU5ZrNBpbWo+PIyAsgV80pzChusOxpZWw+wASYebBzCLp1yFLsBLSk0Ey/n8Gu2EIax5/PICFIOtDaQ9T0HBoRfMVfM9C0xcYfg4vwqbgMdgEgLKGJdLp6JwBILX8bJCPO3yC5owJBcyKFEk1Mssm/D4+yzQDIGk0jIAWMWsA+wBA3cgMcywDSLYGPOZGkz4PKwLA5JjulBIA0qZIp7AnCR3p7skSQ4YkFO9Rq2/mbJptVeWpxtOpmYX4U8O06yIfzwsdCgYvbbXNFuGzYInChCV4ox5TPK0Hbi54F+eziU5RbZAAwMleswDSMJvxZUvjoC4waCC1zTY5+OvDsNhtYZj0zb52cwS7vRo41IHADFh6AGbI7/u92onF7Jc0lHM3PAzYdiF8ptdRfjw60ReWLyAdoODiYuq1CCBHIBj+lXyYKiqUqNZ6tfV5AjgS00RHLeWHzKDc8bg36EYjDVv27e2d9zqu9Xvf+dTyytFkoeliYb9lGLTr1fKRxBl5zW2XB7XqWPPFSLvNTnEU1jU9bgsf5CLXZIRPWrCbwHsTKfJ8GkBtWGCAkTfPnmn5sPS9/tEf+VH96q99U8+fP/E1Bp/IQl95+VLf+9539Pz5UwNvfP/ZdKHbuzuDzk9vnprlWXs4QDAPAtzIQ0vuy8uvfOz3Ise/EWuFCUEbmc8srpmwEsDG129f6eb6mSWZSB5h9k3GA+2PDESehAFaRcgbAwtC4WCFdg2GZbudaitMGp0OR3sWcnbCdB5PZ2aqAd7zIuJliN3C9OLKYD+sN4agluuKASResYmbagIsGRywB/SisVpdbFYAUtrqMtCJatU5sl5ARIDwwFgzCxCkBjuHApuCrjLCm5LIEkwC+PAsL/FDZuNBak1twbPpcD6czEiMEtYcZ/xU51NhZQjvFN60vKvsU7ACs4Kha1/pfm9m4QBGMe8/FgnYpGAwAJDAELOu7asKGy1uDzyUA88qGRQjJwc4I7wP1ncWpNMAY8jXYf4SolOcgz0CwA37CpJ/Eh2bE7YvsDB7yrZbDxbwln63YdomM2Vhc7IHYKmBRQbfz0GcAGnUQac02C90GTLFZrUDoAHgmIz4GIpDfQdQgzSYOgTv4kO61ARZMds0oMxp5+tsD2ba7W6Vp7Wm8yufO1FdKRm2bXtjP14E0Azf0X4MYfPnPgth7bI/24SCAXYSKyFstIotNw5A1Fb90VgVFgikkjfBO5ghH7VWPOiaSdhtUxfCosODmxCwsZoYZl+lbtJRkvSC3UVCrQM1Hr/7VO0hLzZWFZWyw0nn7KDxzcLnJYMxq6s8UONMYWqLTKLx+2ehvGnyjz6sALnerhgws14Jv4PdHmxvYE5Su9ozmpPPHtXUghzS3RAFD4pDXVEDAnGOB/CWYDU/pJihHGoEf1OHLnnQlXBxDFsy/cI/+yV94we+ruE8eBUrebQGAjh1QiAWTxQBUQAQsRigdoa1yT3E0oXz0IuCocIXnzUMRn29GDGweD2oxDOWUDveBmwoS9dfLeoy9m+uC7UB7ycg8KMfMwAyDYR9QbFmQPJjqzGGlj2rZ5IBIO0x1FoVzPiW6hyQPIShtXvDYBPCGUidTIYB+0zU0X671M2Ta1v0cJa0oraKEin4tZTOtNvfqzfbua5vJ3OpTWAaA8ehn0fU+mJAUDnUDmUWPrD75Z3G07mDUAHLaoyx1da55nnDkKdmKGxDgS0L3jy8vzCIqU0ZTDHYSA8HjRYXahiGcf5iGWE/9YMl5bYI6XR0xJZiMPQjc2Amr0x5cnDVcIY/9sxKgvKceV9AndZORqobyAph6GyvewwhqsqsaPqqpqTPOavOeI4Ds5LrqFSVZ+rNpjofUu+z5RFF4EiZB90YqmA2zZLBy1ZKj9SVfXX7Ew8QIHYcdoR4Rg6Hm0x4Buwp7FU83zDExi7MrVzE9dc+N8czPOpr83SmE5jfgXEbUSF3E3330+/o5Ucfq9sfW8kAUMpQsMIDPR7psMfzPA6s9TKztRS9aY4vOWqm4VCr5dL1CKxVBkD8Hp+aehVmOEochpJJZ+CwZXxzQ08cesBQ7+Var7DLams4aaubXNsK6JylPhM6WAwkqDSp0bqqUJYYvM/VgaVbpIrmf/g9zvQeevlS3YH3C/5L9bjfX+wXd+A3/8V/2Qz6U223e0viMozoz9KTJx9YWsXh1MaPq42BPj5QAAhn+9oAuNiLqkbmzCHbWIrMiW3fJhdlJEoi325L+U7H3U4FbIBOYmmWw0zaGJe3dSLFkklkEaRYFAV1VtnbqtXr6Hxa++s050Q4AiWEcwA2NQB0lcaWBAffOhdEhPwAdpHCmkSWVL15uNWzTz5Wucx8qJ7LlZoy1v6wCrK/pGugyPKduNJ2u9Fs9kwPD+80ns9UtgApHzRukIpVOqT4ccVmoFJMwxyiCQv3RpbX4bXkAxdvOiwKOvjLwpqIHPaFDA1pdbszto8UzCaClm5f/4atDbrtiZLhhQsVZIY0ARz4pAD3dOXQsbjPdSNNTzQadrVcvtXg8qnyU2i44oRwio0W0wsV5UGj4Uuda6b7A50OhYbTyM+vO7lUThAFrLbs4ICWOCEdnkCwCyXJxM+U5FmYFVXWVh1T7HQ8XVdrpSxDynhj8DouexqM7fZk+4LZxZV2+wdNbibKNwd/Pgqd3faNqvJolgYeVqdjqRGFVnnys6RIhmkEywRv1LI42AoByXTchsFBo0LzfNBgMbfsHcDGcmmzb0NSeCuauajfbd8FoCB/TE4lMNsFamjOywOMsNqsPABWS3ABkhqCeKT4nJg1zH2+ePmBGw58yUj1pbFCnkdu1W5/Zyaq4pGSduS1gDE/wGpvOFU0mmr19tMAIEia2NQ/1dvXn6s7mprNOBnPFGO9kEjpequmQQLWV1rAQuopIaiD0KcjbMiBmWaLy4UBIpJYg8dq5sYDoIbmnaZoNltou4FVgESxDFJUGIrgGJOhvybdvf08y9rrGxYUTVWX4KrjXnULP0CuFqB7FhorwV5niLHQYXvQeH4RwH4GACUs2YGBRAOiKkOYDL0A7D7CEwgqsldarY79YwGwwiCBz49Ult9j8ACDg9Rp0uXVBhgPksemufM1uR2uwx7FD3xLSdA9rNYGh7MiM/jF18drFIAJUJV3hi4CcJWwhHx/0PZAYnIIUujAnkOWnOEX2TMQwwAphPbhKYnEGjZVodX6VsvlxuxQ2G8AlYAr53pvlnPcIrCppW9/95tqKzHYOpxM9OmnnzqA5le/+U3NZ1MtLi7sdbddrfXm9Wt/bvbD4SDRr//ar6mJejqdaoOZpz2BV7nBoKurJ3r96nXwP6vPmoz7+srHL/TdV5+bIbrdExo4tJS5aoL0jT2NPRBglVAzfAq/9au/osGoo69/44f1rV/9TQOEv/T//aJunlzqavbEewvABuF9ANIwWWhobrf4yY0s57u4wE6k0XAw1osXHyg7EQhU+b4AKgLCAs4jg8R+5snVjS6ff6Bf/oVf1PMPP9Bmt1GvzRlU+2vRkKY7EqRRsg90++mnZiM///gHlK33XpOwXNkvLl68UA1gxVCLUCG8NKNYWQmwKN29u9OFWbgEfwRgyOdc3NJmA3g5Vr83UVk39lSFvTN+9NKO+337DoJjDCYwds5q0YTXgQU6JJSrYYCAT1ywEBhdXGt9+xA8QGEJwqhxWjz/DvlopdZwYek2TBs8QQEMDKrE0mn7YGAUthEgYKcHCz9XWWNFMtIZdhrsN5p8kuV7ifbbk9ngAOzJBGUCbPGRPeKU7c1659w9FblVFG70l3cGBPuzseosc8gL4SOwVmskqI9+wp3JVFXKmXHQlOEjQHiTmNXeHxP4t/Kvrd5Ud599W4vFhZLRwveNgBOGVnh7zOYEkERqz2a6/d53NJuN1UL6/ej1elwtnVDOsOb27VtdL556EABVDpk6YCVrrzN5ovNhp6ZkqAajveXhwBG7CYY/HpAhlybcaa9nH35k5QzqEIZ0k9FYm9Vaw/HcIWh4CHKus554PwCYixzbAKTTfd/jLt6p50zDCRLalp+vvayTVvAUPhw0m818D/GyZQDlkCOGRgTlQCHrtrV5uLeH6Hp5r8unz+xL2ZvPpMNe+83K3tKAwNwnACskwQxJAGwATw5WPDCY7qo3mQcWK5YW9t9mMML6bqmFIqXdscKGdclAEkCj329peXfncBuYWdR1Dw87leeWRnOYdgsPP9njDtu1a67RsK/Nw1oXT65UZoQvnTS6vHG5QDAXIV1m1QIinwNTkrMEi47iiJVIACoAmPJTph6M60Nm328GcS18NJsqDE6RuBsEbSnD93g0VTKZ6x/8nb+p3/k7frvKc6SnX/nQQC3vezLEWoqyYGv1SlS1NOwPdX/7WvPFRJvdUdP5VB2kz1iI8O608eKEpUnoE2MegNVGJZYo7B0V3x9AtVK5XXtwnpC6DrM0rj305dA2a5cJKs+mOurgUM3HOsqDkkJdWwtVilr4nkbKjxuzFkltxzgUhurhyGCispcwv54JW1xcSOeegzDjpDQrsdFAy/s3alV7n/0w92190MFPslZVx/YNzfK9JlN8WRlklIqxuMEuCIAacMu+oIDXVNsBEGewypkKiLRfbTQcD1WetmoNB0x0FWErgdUAA7A69ACWnePhaguDxgAjrF1qde5jeii8jvheBCWR0dCCBQgw1Y61/O63NJ2PpdZAt/drPfvgQ7P7e4OJPysJ7DofXCdul++8FhkmABaXTWImaVQd9OwHrrVbFppMnuh0eOPaV+2+BzucpVaKdSKDi9Q82/WtJthvASTXkRUk98s7vfjKV63GY7CPuoJhxnRMjgR5BcEGAH9gGM9VwYA40+Gw0mwxDaGEnb7qCu9sbCPWJkZg9zOYDrVZ3mm2GKvMGyXR0EF43Lf9due1DpDahTBRQygIeRiEmgn1VRzeKwYH5XEb3q3JROfDyd7AkCAYqAUg+8KgZ1UdXHeyNhkop/sQUsVeCWg5v7i0BymkG541u4YHXBOYsgCngOn4rhLoufd7D0AJy/V03Ph+RP2hyt1ReRWGqShCuDe2mJnOdUpztQjrq6gLhsFObXVnpvw5aqszvFCdVw4CxrW2M4hVHDeKO4DRicoKa6JSd28+12I60G631s3Tr7gO4zpuH+5d22L9ciIoL2qrP7lwzcbQAvbw02cXOuVtn4sAx4P+RIfDQXmx13w2V9Lm3Rwq6U2VHt6pE891TNdqtwiGHPoa8Z7lZ3XMPHCoYyzUzlo9vNGgG6l//e+8x5neQy9fqjvwfsF/qR73+4v94g68/tZ/06yWG11fP7NnEMDUeDpxIxBRuA2m6owuVONFhJddg49gYoYEhTzSGZoORQOnbUYNwBTAJtJRgBMaDibgR5WnW9dWMLBsqp7vPfVDrmKRb9yxJw3yH0uhIgrhKHg80XIjcW+ddeZwrJgwU6ziqcV8swmpmf1ukNDguROR+rk2cDTot5UfaYxgdOKziQdRW91BW3fvPlPU6tg6YDLqGyymeN/sYUB27d2DZySejjQDvT5gxkhNdDYTBSlafiLgq3IQxwggLCEJvaOqyp1WjhSaCejF5bWDlmDpju2ZSrQAcmamp4EdZ4YAjAJVgZV4lg4HDNMHBn1gxGT5yXIZ0mHx7OOZwTaEHUUzhb9i3e1aUlhbdpySE+UpNcUxE2KS2vf7zOwPS8Htn0SxVGk6gw21tU+bfa+cxkLqcEhnRbIO8I50DIaLGYV9JGlMlYF/mGzvdK4adftts1SPsAJHyM0KtWgM8tTearCZ41ZfnflIh+VnZp4QrICn4RBJDWNuS2pDMAngPgCE5W6w52gwu0OzRfFeK5DL9mKnbRdFql4PoKcI3noEMfSnDn4oAXUIFjAwjoRx4bXIZLsDG6iHn1+QjSNT8rosCofIAOzgc1fCrFJfRd6oM2x7jcKcglXGc2AgAMOiVWFNEVgepCKTODqZXWh/XCp2qBsMLmT0hDrAcoOVCdOIJo/rJmgKmw0GErGK7OjwAyTFXV97rF53rOwMQ5JgmCD/g5VF4U6oDJ5XeIGtCYOzB20IYukkjcaTocoKNunYg5TTZhPko4Ohm7M9adLkQQM0PTJqegPC2Xgzu4rirsEJmG3zOQnasEe7Bq+Qv93d4zkoJ6ciR3NICCFiAJCw3mGrMPxIYu13e4dwweYjwR4wAEYpCdlI2JH/Hk4Hsw/aEQE3fQOXNGkw5QEtJiNYa7mfHc9hvTyqHS80go1dvjXTFok5snbYv8jRtzue/dl+0fhNDwZdS+CG44GefvUjJwjDomcTG/VHTlsn/C6159vcaejXN3PFhAHWQyWdUq/efK4XH7x0GNQnn3xd291Bq+U7jQcwJkj27pphf/3kSt1BYt89GH6ANsjrR6OBgbe7t3fqjW8C668+6enTK8tDAWrAh5Cd0yR+77O3+ujjr1kN8EXqdH4q7LcHK47mJ46JHyYAJHOyLiEUtkuAycSrVpyUdPEbuzV7Pe7z50Ozuutm7VAg7kEKuBEh4Wbt0qQQStVXiazRHr+kbJNuDwARAHpSfkeTkfd5WDeA8u1OpHOGjzHgeuN7nJwJxWjsu5vjHYkVRLvvZtYGry3YyoD1MKGl3vgysAlpbpB0wgpiSGDVAsyy3BJe5MKWpEIHQjGxutdwzFkSfHbxxQR0gnUJi5IQNHvgVQMP9FAApIcHDVo9xX0GZmvv5y08cbtzJTC580zdFoPA4GXXnJEvMjxgcDV+ZID5BFVU4+uIpymgPQ0tYC7+oHhUA3LA7A82GI7QMeOPd/dsEAgm4hkvwA6DHc5Mwx5mmwL4fz9whiEBtgcAazBLH/0+69NJ6+1OWXrU4upKg/lVsLFwCnZIyMY/l6/LeZ8eYPwAcsBqDSy4/MTwi2FfYJhyzckw2Aew3/YnN4qwPIkLnavgHwwIft6uzFw0AzSJFVWRos7YAxb7Pjdn7xn5CSAGBQCMZnzyMKMlQCk3WOmQsgFrij9nFdQquRdKDILTVLMfA4bC8OZMZYjHOeWhq++vF4pBkNP6FrcVdZCXJyNlu+Bpm3AGYH3Tw6cw7GHUKPw+7y02J/YQjmDCpfYIxlaAIQwSXTMOWZsEFdnjuqWGsyxlXwu8QPZaD1l7XateHGB1QOkx9rnGTQakAjium0RRu6fihI8m80DAH7yH8VQGuAksw4jwqxLgvR9A+Fbkfa1HKGAfG4hc84sPwn7ge14r7kbaEXI1mfm68ODm37nWcmAZ+wRSbOwVONtqv3OwxdhnCoYTOOJngNix32H2ZzygBYhlkA6QtWtWo1URJkS2VO63tjLAUxebFYBOvhe1x/cVA9Qx5ywMIEwAYEjSVZTUevfdX9bV5QeKumN7g2L7k6W7ABA2pe5u3+jJ02eqqpatQgAd59OnasWN7ZhqPHciQiwBdDmXqHEy7z0oTixTZ0jnQSwEUBifbZ+17S6D6r0D4/BZ5PcsxWePAKTMTvaKxUc5srIEG6Kj2fgEC2I5gbWUg99gD3PenAvd377zesOCh33dUvc41nrzEPZlJfrmt76lH/ux32l2KQPq7LhTq1Vqt0MVBkhK+OBY54ogPkL2YOIRpMa9C1JphjpcdwFZwqobhpIMe7iGllIn1WNr0GgIM7FqVFR7B0Txnm22R83GE+0OD64tRuO5gawGn/OiMMsdv9Iz3snThVbv7rS4uLRHfpFtbWnhnoHrZrBEDkJTOlehN7j0+Qy4CMMV9jwgdLcLU5PhWeVtCRIEa73bmQaLpCpTDzUcwbaoqbp9n7UMcQEUYcqyj6KEwRMV1UkHFmsUzkP2wtP6qOHkMlgDpTvXfgwEqC9gWfK+UtPyjAgueyzidf/ZZ7q4GJtZnHQB3oInKPsTcwGGNZwE7O+QM9iPqDW7o1FQ2PWGasUdKxywBSGLgYHjEFULpSf+5qeTRtOplWzp8kFjmOa8x7YTOBl0TPiMA4InWavB/xQwNy9PDos0C5f9r27s18zeV+6Xqlu1mansu/x9hjMEmjIw8ICG94saXLHXPl+3PK495Kthhpe5CQ5WcA2xl4oV4TXsQCoUgXh5d4K1XHekJsYaSioOdzqtX2m3X6o/mas/mPvcoX7O0tLBt2XDuxiCIfm+DEwIT7V9SjTwc+Zrc+/YD8nkQOUBMxziz/G4UrsDGYi6saPsDPsf1dY5fI0meM8zJMFDmj0Xj3yA19lsHgZzMXVWbDsbrh+7N54Lw5eq3Ks/Zv/e+/zsXb9nrL5HXr5cd+A9sPrlet7vr/bxDvz6z//5BhYM/mMwxGDwMKG3VyLSNgzSkauauYXfUGXZWwRz1eEYgFsd4UwGqzAoawnECR6hNNMG2+zRhwQpRKQDNtquCQMhfLEoUGgaKGqrXFm2ddPUHuLbCRAIdEoxQ8O6UZ0fzEJx0AcpqXgN0RwBADNt5/O6kSTofqc83ZstdNhtDaSUeUuXF88N6PSHiYMvYKn1u4nZHjBmAYxPhEwVwbuHQhcTdoqCcHiHgCjCLjhMm7ij4Wiu1WanPsEGMGYHHTNA8Bsyw6zTU1lXmo4Gmk3GBhlRqnHdsBju75HaB4+3L1heFNuYywPM8jkAo2BBEgwCm3S3I4Gb21rbf44fSHl2hxDcY5laczbbENAYOSZeWXiKXl4/03a59WSXgoKCksIXRi39LvLAHRL+/tANKEw7ig8k5oc01+LqWgUSIoVwAjoCmvnFFKsGirmRwz0AtF2EUrBTmJ9JUq4t90N+ey4Spae9hrO2ulXLkk9LFSlCHeZQaHhxoSrphkIU4IM05g4BSKVJjACw+G4FuXyqpBvW3nG903BG0ELmRo70auwEktE4NHE09RRJSaR8sw1sY6TLaaru/EJVurfPMKU44T6whpEzj4Z48p317u3ahdn4sqOnTxdBfkjC+uHoYITIgTGFfuM3f02ffPyRg1IIcXn77taT8dFg5IAyfKICMCFdXS10v1nq/m5phhTTfEBepIa9Pn6a9/bS7ZMOm+NdOXRtut08uOBDdk6xi/fgt7/9bU3nE437Q0/zAeZhFQIm0YQj+f6Jn/xJ/ezP/WPjTQBSsI9/6Bvf0C/90q+Y2frVr31Ni8WlWUW3b19bgg3zjVCK589fGPCEwegsWgDuLvYYIVU4iRKHGpA4yzOCscWzPK03DqABMEbW+vrVZ5rMJmZ+Im6lq0Gmyp5D82A/0TjS5dWl2ZRIfvE5dMhOCUMYeTXNY18nwHnbiCAJZG2Ehg1Ga12vPEiBXelkb7xLa0IT7MsRhI+WeQOEYJ3AugLQwLfuZFDSg4/0KPU79jgjAA3pfxTD/IUFxN5H6Fhjf1c8LMeL65Cs2+upPt4HaSkMJ/u9IqUGYCxCQpe9ppHNBxmdg/UsbSWc6ehEZcK4bCPS6oS9D+Y/rH1bH+OhR8MWfFmx+mCfBTRlHsGgqN0dPYI9fO8kAIh0w7bE4CM8SjW5T1FPZ4BTwdgO9gnfVyY4JBDwzWRviaYU7+dHhvG5zJSM5yqPJ7XtV0xDXJvpQwPHPsqzhKnmcEMSuzulmzL2780Ov85Yw9mlpdswOx0y16rNYqwLvmkT/AoBObgWfAf5bd8+msFtGIrRVHJmwZgCEKpLg2QdfAzxF+wNLQkHLGzVDAMYjrHfDQxUMVzCm7lV46eLHy+PuNZhm2ly8UwpKc5Yq8CWwmIGkLKuH8NjIkUD7B04C7LgHTsYKt1ubL+R7/HKJNm+cUBb8NohuCp4RRNWBThj+S6WEwwIYfjFgJ7BriGJIg3HeMs2YSA0npoJipWFA7NaMJABNxm2nZS0agN2MJNgr1q2GZach6zYEcCO6uJlaVsMWOulBy54d3JuAQTic8v6PaV7SzlhVAYGPBYifTPNozaNaqoGK4BzbisNXw72Hb2eDptUu81BT19+qIjAngImE8BP23HYpIIAACAASURBVNLiguYV4CNPvTZ4BwmjqwgWQm7M4IC1zjvC+czDYZ0Q7IbsuMEmIIATDHHrvDA7GdUMa4/rZXAFMxevzs2WYCWGpB171+JB6b0VkLqP33LwMDZQzcARIO54tI9wul2qPx2F+TLSaoZyMOiZblpa3mhzv/Fe1cdaAazSfrkURahiQnOPHyDnH0NhvLMJd+KMYDhMWjsWLVaVw5zNasUAggCNPCt8oXkJylMIJeoiA2/8Z6hfWJvYkQDQO4AesAG28XymomY4UXrNwKS1T3gSe6AKIM19gClrj3C8TkcTAdIj8wZgxfqDugOgy6abWATEse4/+66urlhrSMER3zS+JzF1XF44ZA2ZMCxxNqrDNjV73wGZ1HnYSHGOs0fDiCQgqmoUM1Bpj/xOHx/e+MzAdoihHrJqar5zttd0OjLgv1wutbi40S4tzYC0PQ/DTHTXbfYOLAOQ4VNbhSEH7yDnHlZNPqTxzWZYb4l8ZZCbH5bWw+A7HYMPfavleoof0/HI4VinjECfuZnRg35Pn33vU33w4Uc+j6gTUTrxHrE+kP8TsGq7nEflRZs6PUlsZcOwaLU76Wf/8T/R7/pdP6nZdOSQHywazuVR93ev7XN82BeaX9x4WBsTLJgftdoQOjnVbP7UGQGXc9iblXrTmbL9zt87y3auAbBFAQRn0IPqBYCLgTx7a6NSg/5Qve7IZ/q5Prm+6PUnlk9jkQUzt6zOPpc297e6vL5RllPXB79iJN62/Yg7GuNJynF7fLCl02G11Wj+TKv7ldnZhDa2sdshp6GXKD+tTRTYHfe+dz3e1WRs/2dIBWWx8741G19bgbSmjm1DuIA9GYbZKMfYt6L+1AxpW72geKIPQcGRnR2OiMKmA5jbIqH+YMszP7fD3iA19g/2fiXKiFLwsPJ+wSt5ZHDa66ozHjJNcw1QA/jHkddfhJ86rP+01OTmA3ve+xW2TQWvTRJS6MGdWbPUl7DdUd8ha2eAx8Au6Zj4EA5lVt7JrGqYvgy8AYUBt9cP935PYNtef/iRLaPSfRiG2O7oXCg9FhqNZo92EAyYgvUJ1gHUYdTLnM+MtDj3sPwxg31CMCO2S9Qh2BwMdUbZ51BGwhqDrzPHDdYd7J8M6rxP4keMH2s7Uol1i4Hbtm1IehBwWgTMMtQNpBdnW8yx0TlrY+n/tfdlVB4Av1YNtFljgJzBQgRlVdzjLOcMwiopgKTca9YD65iz++Ji4WdK0OTZHrkMJJIQgBrjbw/AClmIdUR/k5hMkbQKv8NcK33M8NkfeY8zvUdevlR34P2C/1I97vcX+8UdSB/+TsOkFJYLQBsHIwcHjClPV4uDdqt3jwEcMFU66k4vLZst09RNh5mqsDIiGjdzRx+bQ9K4+W+KSuSVmMnDdDmrAhTsAIiQ8ookJXgv2VYqptwICaethum1Y3wNDiD/DUmcJx/eBmIBD0rmz/gy0aOc3BTUSK8yAhZa2q8eLJ9G0kJNfEpLg2IAmNvdvS5mYx+CNDGD8cj+YYT/UAwe1htfD4UAzDDYnBRhMAOXBIY48RdWH/6ZXa23e+XHnSVblo11CeapdHl5bWCAtPgkBvAgbXzs4uBwTM3upJDGi4xUabzwAAMMqOAd1gVUrdywwlgyS3QYfCe5ZwR+EP4B8AFgNuguzPQDqILFl2bIV/ExRU7HLSWAKgSRAEbwd5IYMAofRjwtAafwmwXgaJmdCOuHMA1A+OV653sUnTH9P4fPUlcGrzerOxdmg8HC4A8ALUEgFOjH01Hv7u5cVPV7sTpx25L3z16/0mw+1qAzsMwXIJn7jCQH78bgP5hoMg5JzPz+KcvMNh2OANFbvo8kP7+7u3W6MVLd23f4NyLDJyDrqMuLCyefcp8o4hzEQkjb+WzrB4Dri8VMb9681g//tt+qzz771KyE+XRmeW6n11KRRRoOLnRKa42GU/3mt7+twUS6uZoJDvJmu3IxNpteaDie6uOPX1i6BYOWRsIgIAyw49EsFIAP2HeA2qwZmJ1pBvu4F/wlzfijkA+BcARtkIw6GnYMyK82W0sR+wD3JPPuT5rO58a/kGDDGuw5SCL3M7U/WosJ/NBg+cPDnT548UJFVWhJ4Nuoq9XqQU+uniuHmdPp6eL6iTLAZqerwhYKCdsjgoDyo4Hx2XyiIoN9wRrG23Pk7wcD1bBMu2M2MveaZ9pfzPXw6pU6CUnxbYN3IXWZax9ajsbaYR8ZDsK/gxF2++6dRtPApjXoTNM0nQcAh8XdRwo4UhwjUQRMyAO7AnZvDNMkBML4fwB6TSl4C8EwgDAv5L2BsUcTT5gfYTH2LvNwgvVDkwhY++hhR5NQsQeQ2g37LPiF+oc97c6PjQ7J8wCPpDHz/fmHAC6PbEkaAPzNkPjxkrf43plUrgL70+A1nw/mIUnqJPyG/dcepXHHAKdD/2Diq1DUAuQ9mb0cYSjQgqXHetip2w+eh8FHEHk0n589Jfg+sqkCYrL26/PK3rchWZ0hXPAKBrwygxAwG4UCoBZrFv/GziO7kQAV+3cWOqc7S13ZaPgeBrwYbuD3ag/X4IsNK5c9ngRu+xeybmHc+nlgJdMY/CMkiGaLQR62E/v9ytJewGSgh1YyDaxw1gBNcn4ySOX7++gx6+bPzNWWz426/FwxHocRgONG5+Kgphqp07tUcXpj5hnvRRcp86OEHq9xQKzmTNNMyBhyaSSrPTUAfuzNcWU2T1QjI8WTN/PQD0nzEN9KmOQoBzj/2niLw+QKYA7DKu49wGMFE8bMRIhvsBNBKWEXDnwuhwSV4PuI3LvhXnI9Zhxmqs8B4MYiAp89gCIacuwyGF6xR7iRJ90YYDVNfQaGkMSwtutWz0Clpb00y6SrJ5HZaSgjbE8Du7dolOUE9/C3SIEnQC2Ax5xVYdDWNnjsr1PyrnbNTrb/pFmtgFWwn/h3MLLwrC78d8qmpU4fa5hG2THTEOATgCGiuQ7PAgYp7x2Mt/jMOg+efTCdsCXyudkeBRZ0k5nJ3ZzC0MEAAcFiSKHjRCcHfQbfaQ9uYB/iRsiQC0ADz9CagRAWDKgHeC15H2jW2TeoWwJbLmx4le815ycD2giggfeB4XV4wAZa2ceor/BJxQLleMDKhgAePMFDaCDgOGvdzGcUJwwuAB+7PaWHVANk6BVG9ZFqwO1upDLdmf2/36Ue9sX44RecjXw9UmoIGCOkBukv7LbIthAthigMbRmSjCa2ggCQwlIHgNvS+VOq9vhSZ+pFvLa51k7wpGa7Yk+ifgDEpeb5wjYmjrsheAugHjY39wPVBczHMnKyN6eKE+Fh3LU6yndHdckCOO3Dc/G/Sey1Dfh3Ph29HzCMjtr4R1OjVZrNho8hP0Oz7iN8Shv2IuT8SKiDugLAjDR6fGxz5Nn2fD5qcnPtzwUwzWAytnw/hDR5MAbITX2yC365DqQyQCwHpfKuXRFmugsWDoA/+PEzPMcWZXy50GG5dA2LoiPMtULA5mx+qW9/+kZ/43/8n/T7ft/v1U/82O8Iyiyk9DUkBYBOhnPBh5NhDGoMhiAMVBjCtntTM5MrFCndnv8+QBSqn6Qba795570O+wfOtjD8lxUs7TbTAw4c1jEKr479wmGY43PNsJNnwH45GHEmRyY6IPYZTaauBwhj65PvUODDjeQ70v3dO11cjsyaLU6VmoQBTWKP/9zhucFy4JDuNOhRGwHykXGQWKo/6GN7BeuWmiF4Jt/frhVHAy0W11bxAAzybG7fvdF8OvEAKcOmaP7ELOwAluEFHfYPDxpIlacGqnK1YJxnqeuyQX/g9xI1zH67ccDreDhUYwk8obs97yGEmsHWXN5Toz4xqOrGpdNSBouf/3YYbcfqNzNQ8tT3DMUa75b3Vc/v8VDHZqNnALrEYzotQlAfPRGhnWZI5yakoEbCv5oBUlDbQQgPli/0MfzAlmL59nPv0fRkDMcI96W3mF1emBRDbUYdSrAjz5thAWA+RAKYuTCfYczaJsaho5EihpH48XLeW2lSOZAPhjCWUpByIDPw3pIlEWHRQD2estcnGk6xTlgFv2clijsTh21ZucZz8nSZM4z1Qp/Yt60cQDJWE/v1UuM5NgWx1R11gw3Uzs/Y6rCKYQXvKY4r7GOF+gzm8HdGeYetynAopH8Mwaiv7B3O4Mn2Bl0D69QYhwP7afBWx+YIdU7v+g++x5neQy9fqjvwfsF/qR73+4v94g5sXv+tBvAGQMqSQyfG1prNLwJYWnPYnrR8/bltAc7nyAyH/emoiyfP3JQiB3Kzh+ycxo8ERMstSBQGMNiG0J/kQvuHpYbjkZlusBdhOgSAITToFIqWYVpu9Ug5AoytCdeCoWondzoZy2BgC1FcuflHTnqmSXzjy2PKCRvNE9KKJOvMRcO7N9+xN9LEadx79XpMMEOIxCkrFbe79gJFccgBaxy3qYJ8juT2PLCEAHAAMw97fGPPursnvGlk9uzbT39T0xngDs1/rf5womNauBB5+fIDsxM9RX0MxEG6CTMH4Nb+rnj/wUZCGr3fmqVCcxRAToARPBBppvsqCKQgzZ7AE8zmKUz6Pd2+3ujh4UHXT27MXKRgz0nsHvZ0c0UIC/KWji4vrswioKCAGQpgjayIxpfi52JxqTdv3ihOeppNp256AciRjJ3yswbtSPvdTvOLhe0KYI1hv2DpeaunzXJlxiLMBT4r34u0c+R9MEwGk5HBa0IoYCDTKL1+87mePiO9lHsR6YSNwmyu8zF1gFjXae4U1pEb+BjpcRRZpsP6pKhyOQedJ0J+CxjD9D8EEpQ7Cisk/yQFH9Qf9LTbwCACmAzp7v12rBNFM8+GQrRqNJ2MdMp3Ut0zCE0xmeeptps7S5WAvbBQ4N7B0ljDwHr2Qk0LYByrhcog42A4c6HtROfJOKS1AzRFgApZ8DzD1w1gvWkCgEXTWeYh0GgMGyoE97DS8cakgCa8zKFQg4G2Dw9u1HnGFO+dpO31TCALYAjMJRrM0SC8HyRGA8jwE5Yc6yhmUGLWQ0e9QZC/w9pFQtgDBCagajByg0/4E6wWmGS8JxSTFNReB7REj88MRjngVpjmhwRfrgPmHtffHfQcboS3KdIr5FWBxVcZ0AAE4Xtgn4GsjO9Cgd0ejAMLFAaqhzw0/Xjcwe6C4ReY2vL3RcMbkreNHhj0jFVnhSLLAAmqIGQEhmipNCfQoR/Y0gYsg3SeXhLJur1dARxgj2KHAjOsImyMEKCd/ZyxiMBiwuyrdl/ZaWuwFokZ3nqd3tRsSbP1Hnn+gCQG43gWSWGwA5UkntRmWRtI5VcGWmFYEsC0kFJtzAY/tla414CpUQyLsWWgXxH7O0FGmYPj8JKjCYXx5TXeGirbw8LjGQFKZmYSYuPAeWEZqvNSBqoPew86+r0w+KHJgdkIw5fPQsOBvQR4C/J/AEVUAZwfNCRYPrCv2Et5DK228DPyOcJ1PQLJLc4kQKR4aIZ6nu2D9y2ALy4HgFx8KCg+PF/ktoSd2DMQoBCGUAgEsauBPyuTpL5ZkbbwCJMnMyUVEWbGvUvUqmEu8zC29rVDqcFezX5ZAZrlsJ+xLmCbitE/Kj806o4XUvS4//CkHp8P66WyvLb2Pccr1EGO2BAYtWtC0AnWJ6yLsnAoDs00P4aTCwPMSKRpTrmFObJv2LusE1hu3DsHf6CfBpQ6G+wDQOSjhPcxMAuDL3qwbQh7S+R7AAAYww4k/K7HMymUp7m6/Qu/g6SEA3w1MEwrrIBYW7VlkLyD2JTwWtgvOwkMTYPAgCi8a/6j1MHrMKksly3Ye5LgVRxlBgkAEmCzw5IEDI7xh25OQYbLnzyyMlGuVDUNM2wiktxZt7wHJMgHv0gGLa4N2l3V+DQawG0r3T04cIT3ud1hD8FcoDbgTW0CGN4hGLGB7YtFyc6AzHg28/5oNjgBStjSnAnwYz0CKOCF+/grQCjDENQz6dHWBzAhYQ+bQVo12q7xd58ZmMD+xgGEALtJ44EjwZKd8TxcW825gMx67BoO0A07AnvSs5Y9cGqb3cjeid1C7L/HcHuvqIUfJnUcz549itcnNhhcbpeuSXjXkCjj5cyz8Hn0eJ4D6puBzH6IpyKD3Mdzgu+en1v2wPefs64M/FW2FTATHCCflHczRiGrHbx+W6hRABP3Owf7Uc9xX/vDuRm5rB+Gxwx4B+OZ1nc7DftjS3ybVhjS5XjHd8Y6plvv89QLhBFhLdOfXHrASfAblkb9PmcllSfDLwIRqUmoNVFCBVALj1Dub5UfNUA5dNgbHDXrGyZpp+sBJDWiVUUx4TpBHk4NxqBzPp/r9eevdX39xB62sFT5mtvNTkOHvXKG9uzNXJb77zNesSlin+Ccu3nyxIAWdcnP/9Kv6J/98/9XP/Hjv1M/+INfs7UHfu1YHb1791YvXnyo7SHXsw9f2sKF94BXnpoSr9L19qSFB5NpqFEcwoW9A17A1FGV95kKO5QzSiZS1ZFxtzwU5fxIj1gYtW0fsVq9tQqF+ojfn10+9dmJVRBPm/rQIXeE0cH0xP4FsL7JFUWsxZ63rXR7rx4WWKWU4BV7YE0zGG7MRuZZwVxm2F2XXFFH9+ulprMLlefERz1DxbK8syXL9dWHqsuWgwgBVjklAcmPyOt51wBAGUJRA2WsdxQgDJA5Z1Kdjrmms7kVSay/6rjzc+brVDikQzwAdN9tLCWnfoJsAhCadHmva/soe1bi3oUDq+P6dzSdqWSgx/ve6SvpjVRlvNd4yafh3OyT4nW2lzsSeAfRoeThvIgJyj3680FKOROE2+c5ZdqvGUSPtd0etbh84qBGFHF8jrppexhEb4LP+n6/0aDbtmoDtnfcG9nf1AN9BijdoOKgBkVZgYUaz5WBDee/1Uoxqip6q4E90/kVf32/+3RmHazXaq1WhBtP1e4PFDWF92ir7LoDpdhMcY+asw57GOPYU5wUdjHAzkclCEOk8v9n782/bVvr8s5ndmutOVe71+7PObejV0QSmrKJoiCgRivRiEYFYyqCJTpSWkRLjSbGihVjjTIaKpqYqIxoKSpKIQmdpgTsggoiKo3A7c+5+5zdrX6u2c8an++7b6r+h3t+YHjBe/bZa6453/m+z/d5Pk+rwd6eMWKtPK9mWJmoA6+X91nFwA3msJulIuD2wEE07AECbdNKg4RkAvcf2TQjUFvShN+ft4tz2VbGJaao0NzwnIHgQccMCj1jZtvw1xjBpSvEo3gRF//05Xd1prvSy1PqCty94Z9SX/fdD/vkFTh/9C0tL1ibOhrHiuZ6YlVMTHFnNarh55lzobFEHdEbWEkIbWwArNiHIoKGKCWN3pVzrhCNKguV2aUdzOuMgy3RFVxNnFOYlPfdIZiTrk8MEgfOlbDKwV8bO2ghMJpjwnxvvOOuHllyHA2upFqb2ZlNJR/71J/r/PxSw52prl+/YZtyHKKPPnLTXsbTaWJuMvhnt0/uGIcqXWcaDnc0T7e6ceN+E3XG44keevBBBS3xbDijss0IAhmHbxyUt27dtHgXG2U2CCsiXv2huoGnWyeP6p57j5QiJkSJ+sM9ZauF8mKj/nBi1xtnLXxUNpZp7uLOfBe4I9jI0b45mox1eX5mAtl4f/+qmdXXks843LN/10qaOsQ2EQGcy4ODIcIoIh+/f384VFXkJiYwYWfDwCb48cdu6fqNawanJ5JLyRFT8+EwMVchGxE2+KenF9qd4k5E4I5tOh2zGdwsTJvigM0BjEgTrNt0dmEMR2JoKRgDixzWzolkreSF/XO2pIwDAD4tvIkd5Dko+h2cX8TfOa/wZxyKAjHQ3Ks1zhdEZk/L87kdkOLdqXMJNk7kMm5UhSBk2H1XesTmlUMc3FEO94Xj5CJaWqkYYgRb9BBe59o4d5RZtF5oMV/ck8ZiNCEaFmSpMMKJtm9tw07ERajjkEY5w0adhAMWUV4O9QwsEEARfa+EvZbrnFsxSdxDXK8UEHWyQx3OL5o3iJ7i8oFLCz/XcdtwC+H0jAdu+h9y+N2urZjLNt8MLYiUbhFQiJkSAaUhmhb5SJ1ga+6VVh1ttqX2p8fabhBuYNrhpAL14Qo8+HNJEmu7mcnvBuZIAYPQ7Q4UgmkwFu/adCp1cG4VFrnFUWrMy//muGgNh4CQY0IWXEQOl2i8bWPOgd6Q8rLGWHnpbK54AIcYUQNRwjO2pKGZid9x2OLfTYiDIoO0jsGMqFtvlG4uDadBLMyEFrAnCIC49eEndjnQmy/FNZ7j4oHBStSNmJfxcfmOaaWG1+sbI65YnykI3HMbhSOFwUTllsbeQsnADXx4/mj3NdcShzQrQXG4Cb7barM2171PbHHr7ndc7uaUs0h4ayJ1B340cei4bwIp51IE1KJKrbCYdRQMB1w2Yxhya1nEcqsIzmEBx85TP9mzw37rw0bEmZHammZUvSZU4G0dY5N4LoIVjr+gUo6AFFNas7bDYnd64MyDTaBmuzInS3/MwKQwdEMymdifh/OW4dy03ytQma2UdEKLGRYNv88I/6Gt+6zPcJ3T+ZkNlrKi0bV77rP3BUKPOTwbnIesdZ76o7GLPPOuwIVozGVKCTfGfoXFyvMBKxMGGmsG8V0zc+Kcte+pb4Id+mpvuitvSxqC19F1e//k27l8f6wonEpeJvlzFYs7btjR4hJ2QhfcUFHkhk0q4DANq9K1i/O54QDi9scZRkLEnn8Eee7HrWtAr1ruN+5B4uuIZzxzlXs/w6UzVIevCAepMRsbO4ATX7aWbR8B1eB7bh3EzWPr4ZUrqlrY/1bWvkNBsIjxnLAOMXxAsOMYaQgfDMWRyo1bE43bhxB25Yw15vSaoWhg/yEWPLucabI7ddcSTEbLwZI1PbAyI7A4FaU/fmsFliiptj5bIzp/f2oRe34Pyt64RoidRX7HxKduhBgAx5OYKa5WXJenzslNPBNXa0rTN392aKK5xeiJ3nJNcu6pTJUyw+Ug3nKoHh/ccAdqhrNtKoU8swg2E7te/E5wve3dxQNKwzurTM3AdWWMQxve5oW954jpc215fuEadicTawq3da7M7MCe2jWivIrvMZVPkRFisbM62ndsQxgarw390NgakOcbK20zFZrIunEH54J5jYBAJBcxHjwDg25Yzja4YF/FYIWvFjd5VapqIvseQPKQ6mAQR4kjQxbb7Kl0PFru5Q6iQWsiqbnEQfHYd+8p36SW4LFyQ3A1lNAw7K4rS1bAE4clyudnb8EalXNfU2DItWyk2fmF4j6840aL5UzdAEd8oE4UOfQAEVyuBe8JHJsIVOYUNkaKffbz85klg3DJ4061dRN2Y8t30chrGhWli/NSsgOb2VBWCPbsERi+KlO6OLWSQcQwElmIytsUpndgIhL7qSAAXZDaesheGX7+Yp0ajsk9PzSfU9zXt6Ej+AGXYhk59j/77ABGJix5lxzhHr/nvgds2MQ/p5tMT5w8omchluJwtYGPfYH2e/RBY9UMeCJ94E/+RJ/4xCf0/Od9pp7+9Kfpk5/4hOF6PvM5z9bp6amu3bjH9m24KUcjl4JZrykb6mu9zXT9+nVdnt3UaOfAxCKco6Q1KBiE9Y3YPxjA7+Q+woDg1pTF5cqG8dMdjAqsqfQRpEr6XYewIangwTZlGOaYzHwWBDoK2BBmKXLDg8HQY3F2S+PxnkWxpdxwH23habmYO7drXmmyM7V9H3xzcFvZGvG/q7IO1KWxHrGaP7PivqzVCXLbezRVYMNa1ia3x5H9DnBe3UtBhu0BQ4aTH2c/DllcrJaY8DtmChmPxsZ+Jp2E6IqAHnV37B0fJbEWd07MadzvkcKBbx3Lh6lMCWu6daxw+NjFzM5RvA+8IFa2KdSb7DnUCdMN7iKG64IPzpnLM8esYaFwh/JsdBhSZ/acWJweTFJdW8fBYBTLY13gszIsi4fKMR9EFG4uDEcTjHdUrdcq2A92Im3g5XZCh1Kz/RPLkWeoC9Zqnh1j18exzm6faH9vT23S1/L8QmOwHcZUZbDFvpgBEzgWNySjyJjzD2I0DuimQqCFhRsZfqrOluYEDij6NSMPgjIDHzcohJHMTqHKQG3NNRwPleaZIkOiYIpwTG1SSrw3mQ/jIGaowzrHWhwOxrTpKdtc2h5huUk1Hk1VFgtbY0n02IAEYxGz9aRnaDGQMdy3nNcWc/aTPcUM3mxA0FG12do9xABzNpsZa5zyTowgKTiyoy+/qzPdlV6eUlfg7g3/lPq6737YJ69AefmeltiCbRSNa4mLK7SW1bzmBYzzEHcXHK+tMZJ4WXLItc1j0HWRmbYxNwsHHuKLTbG2lz/FSByQt+uFhrATac1FgO3AaR0ZA9CT27R24x35IQegKy4o8HNtbOpnogEvfhyFiDOcWzhA28s7slgLzkPEVC9zcSqiRxy4rEAEPmA8dYedcmn80yHFCOZqKm2zTry9O5g4BxBxPouiw/7DZejaUNmoRwFto42hw3D+VBRlEM3joGsHWMfVRBykSIvDAcJqWwbmUIRTNtnHQcqhluZXB3lHmOTQiixkRRBdHIGOCUf0yRy+sF6ZwSIk4RaxpnXETBp9iY355o6ocdQpVIijz0DsTIdPNUxiLSm86cXWFmuN00Kz2xp+IIlic9kitJnWDR+M9k6a2o2vhwBIgVdPFTEsflYQmAvZkA0+9xHOv61F2nHy4AzCEgXEHncjmzVaX5smMIdsp+MrKy7V6ezI9zk4O1hjXW3sIO/MhESXcdNZS4eLh8IHRDRCkMUNRLEZwjHuSEQcotU4bxA4zTVXqoQdy3duLkwXLSa2R9SzgvVlcUwOYLjoSBKndi8g2ilMzDnHIQtXan98dVj3AufE6+xclcX4rt2Z54OLaKIB4r872Jk9zHQPRI9GFU4tFQpwq1aZag5wiCVCVOB+zbQ8v01BrnJKw3qxov7UBEuYgn3iZoGnsqYshc0gsVqKpjYmrPJ7cBiIhpTQuaZU42SysD7vowAAIABJREFUWae5HO6U8fhQQ+GVFeqYQNra4bcHAxDRoqzNrcphqjemQRiRidi4c4ny3SDiBXKRWwYhBVN9oqc4vdKrhmfjW3EeRqz1zKWHAGG/E9xMnmdafwdjQzCwUYWNa/c7MTjEWttlU5zg2Lpe15UCubWDy1qq2awtIo44FiSRlHFICFSHFBo4xAjPNSKmcQtFUZaFycxRilMM5h5CvF80rvTINAm+N9KhMOdwSzNI4nsZSS2R3ECLi5tKej07/LLmDRD8zTGIyw28AYLb1X1DkRpsNJrtOyNznOGu4OBJ1BVRF4coIgYRPBMRzHKJeNyqoWQDhALjAYvpw/nq2EHGUAcItBg4+fuxUiKYIPgw/OLnIEwbo7XjigQR8BFbSmKgRKaxeHAd+X4YfpT2Hz4/gqQVGxalDTsQmpCcjEFGu3yGiMS7Af21ay32dhly4uU94yoiDHCPdjuU7rlDl4ipUxw4GNtAA+GG4ZgJORxkcM2sFnZoZV3gsN80xKydIIebtsxwDsKGbRUNGFDwPCNQ4XbG0YxzlAPoRvFwx0pH8EPye3MNWcfsQMlnNkcyTdxukELRD4IYbE5zB9uzHGizuLD3DQVkDBMQt+PJ2IRCr8nsPcX92wUXIc8cMrgMLebMhcFVawfqRhVYF+M64g7umMvHeG3mTDaJytbQgLURjpwJY4UdToks51v+HMMBJPPAnh1ilIhZ/Pv23JhbFARF5nh3LcIq7kTK89zvxFroMqOsp9xn9A/B82sVe7EaBias6V2GBcmVexXHdyrhlOaAWpkl1iL8vMcs10IRIfifqrV2ZxNQs7W6CXxLx6ak9chEMeFW9ORhew27aoiMBr6V9436kSUCXPka9wfOqgIqn60lCNDGz4RHbGJQa2U7UY8GdgZdoSUvELPAnBQF150BZyI/hK0bqKwy68k0hytuRSsYdPc69wucTfYaPO8MmilMpA0eBiYCFfctFxFBFdEDJArM0waHHGvghnirE2sRb21wB34IdqxHtJxiLdh+8GMZXHEFce517Kp6fq0qo2DQt3cfTjeGKvbOsf3bVaEOExjEEkskwD28iuTzfPPfffc7GFrE1nX4hjgIeUaJ3LJWssQx5EAo7zqmaNRVsZg7IRccCIInf2ed2z7qSeyJewiNM+KSTnw3hbv2DLKIWwd9HH8zey8bW5LERggTm/Wa5AdlTbxP3f1bNYE68dCchmAzEFCI88N1tSIh/q5sq/Vi6fYtdan55aUOr91n6QT2CdzUOE/jLuoe75zCfofGRFcccxsNBxQfstZXGowmdi8j9M0vzm3gfnLnju574OmWcOH9RLQdcZQ9EoN89ocMP83Nits5z1RUrcWeV8Ssh4iraxOGbbCKwxgxzmO/sTJ3KaLOdlsYXohF3W/ZZ0mrbamLy4V+7/ffr/vuvW77MaLpuPOnk7Huvf9ec4aC+MpAfZACuipz7VKk1QUNkNlMGLMEhXaTyUib1ULjcWJJKcRDBuAMlhHuwfyYSy8MdXF+WwN6CSIc3pQSERdHDAvMtc2+m/UQIQwBvsgbbYhrW4mW72La/cT2925P5pJbrcdwA54zb9zCCp149VPmdgVwd+VT9VZZFigZ7iolZYDbmtKnsKP54lzdTqDZ+Uz7B9ds3Y96ngJQHDCZbVheW/QbHAn7Rdzd9fZMm+WJ3YMgYTx/oO7QnWHMIY+JgA0mDGrYuRmpC4bhLm1R57iu4cKDsolVMnyg+yGMYSAoWywVBQ6nxHUMuYdZj1jzV7h45QZoJH8YwpYbG7x3r7ov+L25F23d8xrbm8XmJiXhwsAObyccZFegRsLFxGHeWbzncbXCzW1J1NEJkToONzeBYVMqnV+c2dnj+o171QXjdTHT7dunuu+Be0yAfpKLznfUo9SQd0rjCt74825GxBmPf3DGmBykDgMbOiEGOzZYiJIDKyyOWKbawspZOXuuNyv1++wfGVaxb0Uch/XuaYWjtoegygAP5IgrXuN7f+zhh3R07bpjJoORC3DUr2wovzXcBsNGUlY4+nuGOvA9CgddGaYVcVl6hrUtNJOFia7wr83V6pKQ/Eyc3WDQKpzelkYCg+L29vZ+MRRCIH/y0rs6013p5Sl1Be7e8E+pr/vuh33yCtz55C/aqYkIVFbWBv0Ok6m5sjoTiiGINEXaLBfq7wJ139jkFb8nm1YO1kQJKfewTbe1tWcWc8W1kK2JkHSVpkt1Q5rT+/Jwk8AxxNiDqw2HiDhA0lruGETWPG0CWuaQAHYIpoGzUIbbLlsp5pDh++qwyTSnYKB8uVQ3yoytZdwuNiZNYRuSEa2eDQ2luWsB5ZBB2zm80ytx1EuGzhXGjLjIFXHIb8EQsLlyZT8cLNi8EINaLi812t+3v5fpPK4OxwiUOSOiLtw1DmG+4mRkQlNgh/pAPqzQC4p0PHVoy0UlIuJZ42rJ7eBnGdSYTaSL9jqnCUIpQoJUpJfqAIfnf3PZTXvpc7gz/hmfkQOzxeBcWUeAqw+xrXBw9WQQ24HI73VUL5iU43hNzc3IZhonaOsH6vYnurxzounujgka5tyE9ZfRpgo/KlBLiVheGufKDlVs0p5sSzWRj+/VcyUfbejEj72R2myhbIEQuKe661tbKDGmsBdbqYvFpLNMAQcfVKKmvipX6VqUy5xZ5u6DUcf0v6c8xSWHM4CPvlGaLqyRvM4rZQWCPJvl0Np7HeTX/AEuWmUuq63jRhKbR4BGvLhCVsAu47nBfdEFrko5B0LE1SbXNsPEwnHNEh0PcMI4NyvRSw76uDJ9nEEcorcrF6VsaPseqlwsdL661HQ6sbKrg72pFvMLTUaJ/HhohVlH9z/NHJeINb0+Qh0/HuG3toItYl0mynBwihNtZhtrzh3vjk1cCvtXB9+6sbg3Lm3u+WRvYvfd5vRU8fDAhgZs0rPl0rkHrCXYsavMJUojPW3mGwohfOWrlQnMQ9hSWW7/HtKOOY9p0OaaEUPjO+t01cL2IjKH+M1OPINP2FqRDQxYc10y0ODQQykEN75FnBtll6fq0ZiduYPoZrPVaDTVJuVQcKr77j9WVcB2ZG3CMU/89tIxUI3hyD1jthAy5IaIsCi0PZMjrReXto49cXKhw4N9i0CiU3BfWPgv2XH3TrtWsaUsDm5boU4fC3eoZsO/F1hck1gtB34278Y7nG+U7B6YmIlIjGCyTh1CopvwOXNrdrZGdtaeoFWVUlQ2cKxDOImIXbjdmA8hDoERgR1paJBanWjPrjsCudEkcMFtFiqauXq9iTwljnUIGiDqq8mWanyitTgQvasGYbK5FOUEKtuFcWRDGIKUva1W6o2m0ja30ina0ZM+BR6RuTpwPJd2f/aV4Ohf44phreCOqHR+dm68tJ3x1IQyBH6L31Ny1IR64vRMhzfusTXS7wXG06y28CJZRhDd3KHdg4lI2ZYq1WAkzE1KZXBHxfxcfuOagS1uX+Ya7u6aGI3D3BvvqMDFgxjEhVRgjexRd2UFjF5wKFUri6pTWIKDpclY+yI1KY3xsFeGbg2waCEnZed6UZVZUZZ7Lxp/QO16YW4o1iOilum2Vh2GGo4OzMETDLhHcagzCMKlRrP5SFk6syGiHex5LfE9d7qqt+A2QnP4299dce1ggUYmZiAYwIEmY23MW557rzR3VFbm5tbBUc3hEXQFbjSvi/O2slhrwzVC9sN1buVolbkPYR/DmjOqee6azsNuR8vVTH4dajBONLu4aYJm6A+V9Ecm3CLyWgFL2Jgjrz/adyZ/3rp+o+1iZjFa4r1piqs+1nq91RCXV0MBTm0CWevXFjnvhh0blIJxYUnhkE2jPO8ankU0Qf59uNwMoYh14vQ1kRSRNadVe2S69maJgBuqt8PfxTVE2KBdG3eaTBSjPOfxm49pb2+izSbTZDi2QRaHeNIJDIIcUsUlIvyutaM4YZmBFWuOlb8QwUek3qjXZSgxN96p1LciTz4MEWDjsxqcFggCQ17chAxe3fCNGHsU84xy+8PUpBgtkXjf8q6Ez5gXMmyvPI1GQ+dqyyt+mglji8uNhtOBcQb5HRAe1pu5CWmwMpsanimCa2gijwe+yYYAhbmls8ulPYtxkmg1J/1AFBi8FOKW1E9ozl4podyqqG24DMuTiD4plqjf0+XppaqKYjX2o0TFcxvG0wGAi5L78OTkRMfHhyZ8M3hhH8XeqsWx1h8pX14oMvxUV6tVofHBgSUbQMCk69xKSkcjhv2ZDq7drxCkAAI4iAo41s3WCmoQ9VazhYbjgUXj2ScxBMFNzD2wM92zlnWuHbHiDUJYEBnb/caN6+oZd5KBYWN/F2I1rMXT8wtdu3ZkblGcizdv3tLR9Wv28xnqIuRw/w4GIyutRGBl6Hh8fGzvPxzRbmgP3xE39rntdfpDh3b60J/+if7izz+sv/7Cv66qrvTMpz1dQwrzwAa1MrTEJq+0WS1tT8HvhfMOgdqckwFpFJiXvgnDPIc+9xY3TxSoWM9Us59ezpX0xjbow63bm1DCN3NkHQYBrPsFmnqtyXRiohTXEcEJB+hymVuk2uv5Ws9O7fmrNxvlWW5LX9wdqtOPla5JC/jmuibOTsSc9zE/y1i6eWbJrs38RDvT61qnjfFuN6uZkuHYBt5LHNPDvhaLXPt716UeTtGlmrQ0cXd6cGB4B0TYKO7ZMB4xVfVMRbEwJ/H+4QOK4j2LjiM8rhcL9XjHsHfiZ/FdVI7/f3451/HhvortTKElkiJtU4r3KETl3RQbl95OLBQGwk+2Ql9c45F6FL+ibZqjltKlrv0ODAN7IKByEi6OXYopZmd/T21BGqLUyc1HdLh/D9+qDdTiya5hkspqq94g1gasj4nHFEo5JjDv3aRPt8NKg2RoWIDN+SkhJ7t2cP8ZEFDkmAwm6uweq1nNzWTB78u1G+wfq9zAf/Zcr0Tk0l44g83QybNaORc372jWbgtU8F6h8Gly3Q18GfSXmfINya1Al5dzDQf7ZgoAbdKJGfyDlmM4NXRDKXAVDEXtR9IbgbiNG5yBG4nLzNYyUEzgq4z3D86lH2l5cWb3vhWixaAnVnaOitnTsOKDH4LhnxW2X0e0ZRALtuVydq7pDmkKXM2xXSOuBwWilhyDC43piMJBEFPjuyiAu8rLU+sK3BVWn1rf991Pe3UF6st3t2yUGq/Wkon9cF+9ZE8hDauIb0QxQucGIUJCW6hzMiBwFS6yQnyQTXZAvAaGY08V8O5uV21EC7Kb6LGzQ4iB4wcbyJw3xo3cWsSJDTIvQzbvRTZXaM3WTCqveKt2YEWNpT0b0YtDU2ORWkQJRFcTwWxSGkpRXwVRIA4CRIyzjQJceHVhk0ti7hx1OUDhbjEXWovzjig+jC7fNsjmzPNaLReX1qZuTouGDcTKYn04Sw32TxM57cYcrspU8WCsADRC2NPyEiGjY58JlyUbGyL8Tza/WuNsXamsCw2vAP9EK/GTPunwJQK5Wm/sAOlE3p5F99GIW9+1bMP7wxWJu+lisVInSmyKjesEJtYgGasN+s5l6JfycTbiDsGtDIcw7ljBAhEmc+chguIwpMiHUisEx6Br/xuip0VrcFuBjICJqET5isMwZpdLYFxXcH7z17m/t2pVbVcqi7V6/Ymi4UgZpQ84CbxaRdtTZ8BnoyyFw0xo3FoYiO2WzSZOZtqIActfiZPZuQlRFjflAK+ugnhXLd9ju1WVr9QZsJkkituRwpG5OdriivtkzD4cxrV6k6lzI9n9hGuEMgV3YHfiCM5kPiAHaCJaOEcrhVY6gKBsnj1XfADHzxpEEVqdW8eKUHAH8SezlZWY8axFkUMA1F6rXhhqs5yZo4V213gwcn/GDlQw9xITVHHXIJ4Sf8IZrsa5yc15aHwv4uuORWxT96JUxsay9awxnO8QNzcOKXPmsAHtdxQSe+c6RUS3gfM7PphXw/yigIMDcqHOaM9wFgj9xKV6cCUR6EFIGGMMZ8zWnOvmOIv4u+FJVuaECNRRTNwygCVZ2TPKtUKAbBClcXYJLmNiz2NFjIwjSYno59rdWx83Ky3jS0UKFHqx6nZrm2IEtppCDK5/kKgTD1RuKBbj8OcE1BJWG6JDJ7IYIZ+lWK/sEI1gAhfY3E843swpyHIANI3vGpyHa8O2dlxrY5c6MBRDXIo4TGOV2wt5YWnOvLyCXUiJXKDNfKUoBNfgabM+1+h414ZEpi0GfC+IO0O16imIMhsu5FZARoS6MWdzsaGQg8eSModc6/kd9ZOuE8GyjppwqSA+Ul0u3T0dTCSPAzIdGbtqi4U8nwHUUArWth5zWEdwKLe5fMTaDnyxTJ3R2GECEMdwwzC8AgejXF53ouJipmx7qjAYqxsPVXmnUt1XWeNkRhAbmZOSta03TOQ1XEMcj5ifGQLh4tyq12XA43iHnNDT1Uy9ga8y9xQNduWDVDDuNs9o1w6sON9x+ie7h/Z9NRbHRRRDQKVoprV1n2vEfUlrNuKTMSkR7zcr+1np3LmtwiEMwztq8l31epdqV4G88URVPVfLQZlUA9933VrJFg7PEHeucYY9i6lnDBtwKNUIRbgUCyuHsnKZ+tSKVOoatm0m3yNm26hqLuW1mXyYrhFlI3M1+VBBL1MbcIC7o6QzMWeM18Vde6Aw4h47kVfFjqtqbeGwSHG8UwTGej50mGlvqbIm7rrrCoAK2o0zBR7uTMppcKU77i1GXcpOiIGyRpTr1JIh4AaSiXsXgvDBNoerC6GuDlsFBesfrO5zE9w63tjeg22dGZ7QSuH8wlqyrTQTR64ShXFqblRmLb1xqLoM1A1CLWgqR/gIC1VNT1EfRiqObYpEloZ9QcAPO7ilfTsIg60wwSrBdb5WVWSqW+4BnJHu34FLCuOSWLPx29tcVcGalUkhruS+/DZWGGSuoBGBdg2rFRQF6Z3AhKS0KNUdklgA89NTVfBwddUJRlIzs3cpAwGxxqlR1N1Xmy3lx85l3mT7CgcXqvOZPP+aPQvZimeqEjul1meoXcsfUFhUKDKECGIuz9a5MVLDcNe9jzu+im2ldE0yhnWbZ7qjyuvY+561OWbw2RAuJnFzqnRVqI0CrbcjE8x85bp99kHde//ztVwtNUoOVVUglVg/cIJ66o6mymfwd/uqI2KwY+XEiPuZvHqg5XJfb/vN39Pnv/iFmh5ShtMqjhByp3r44Yfk0axe7Dou9aTWxJuq56+kOFS2xKlaaLm6UC8ONdkZqEukmYEW33nQU5ltFPc7Jmx0+0M9cXJmg7j+eCq/RizlNi7MQcqN3B3tKl2ca7k41eHxkSiaC5IDlzLgGpc3VawedU5Uhkwl15rizYE2K5IxuC+XhpaiHIj0Vh8RJSs1Goy0WCL4uHI8XMnsOxFAefdQggqjm5dHAoICo6M54NifkHwoFXdhU9fqdQeGksG5z4B0s85sv2fCdbdnjHzSUAhhDC+zLe7AUN2YoR6olNKSUbhpifTfc9/9Fok/O1+qKFsd7440GmNeyM29243haMPJ3CoegPPB3c5711e6dQkgGOO7+9fVFOzJW6WbC1t/DXvgO+GvkxD7DqyQtoOrm02xFR/iBO0oisZKFzCkwZyXV+eNnhPe2LM0jfqDoSrev/C488ISN4j1lsKAAwzjdrGyZIGV1I2GlupSwxAvMSwKWBE+PwkfnoHxwVSb5an6g1017Y41wJsTu0htgMiXwvDJOfFhhHdV5anS9cq5fq/2K7yv4+FAdb1Wmm7UCUeqC/YItc7PHtIwThSxv1Zk19SKeT1wVW64XtgQjnQBA+9UvWFPNcW/PskylyTB7MDeEzd/gisXJjKsUTAcsM0rl7oaTidqGGpQKgmbtMx1/sQtw251E7jXYINI7ICR6RsJhucdtyf3JnspQzCFCIO8Q1YKuBcr1x3AOhb4lRuctJnu3LmlPcTTGqZ9YqVvDJeZTTdWWBwoirkeDIjBJjBIppiyMiQJiRvWDc4jlNKxx+Dn8rsgpiPAhuFAPvsQ20vCQy1d6MvnvqI4jf0u31KlMO4oXWRW2IUZwZWaRnY+KY3ZznMbq8lKE2RhupM+5B2MM5732vzObTf4idirWTxN2WppbvKIwkHONQxLGZKQ4qJQi/NpGCg7v60u/PzijrmrEXnZUDHwyrLSUG8Mv2FFR/CJSVtee/Vdnemu8vKUugJ3b/in1Nd998M+eQXq+TvadZoaKzEZ76uPs4UXjUmOxDc4BaE6ACmnuCY3xh+uJYqieLkj/DCpNoRZ7lqOaR3F+dkdjeUhLhJZqUvjI3WIivmymIc5RWjlLjIn2km6c/K4Dq8fS8VWVRFYVIcYE2IaU/QMxpYxB2MVAMn91jY6o4MDc3y2PdcUTtEIjlprcsRMlG0sesdh07lV4B9y4Nm65lIm9xiFiH/Ai8RxVhOtnDlwehRqw6FSobFFjZmGe43NisX/XfOpbViqTB6bq4xItGNN8e9x+LtCOSnq9+UTl91ulWeZBhOE2K5KNmCerLRqOBhqtcF9ONI2bY0TCfA+z0sNRrtqcRnhHsWRwOEA4cd4lr5tztYrnAETNR7i31ZNRYQFhyqaAhF5BCOzP6nd5mrCRhenJ+oEvsXbQmLmbJSY3BJ/7SR2aKRgCoGFQyJRvbzOrHQoCIfaLlJFYqOaGZPKHDdE2tkwWmMxIoPJrFasUbVEbluFfA6EejZI5jpFbGHDDXSyY04SXJU0I1OKhuODxlL+E9QrYyBxD3lXhSM47ihxUrnW4vxUo+mOMyfWoB6I8Vuzj/FIKYaxQ0DQMXGPaT88TBwbyyURsgPXGI+4iVuwYKPWKstWGoxgXrqIOA5qrqcVu+DMxmEMWqDl2hPBro0Tikg6Oz8zJhViPJFDmJY0d68WiDE+6MiryK+ncDi0OCOba8Po09xOURwt1z3H5DU2XwWzba1eEqjcEifvWdwR8ZPPy0ELN0xGxDKM7B6EiYVzwgoF2PBShCDcxLhM1sbGzDdErGEbBtquZ4ph/LHrveLu8TxyOOSwi0ua6GPHDs6UQXXMbYRzgjZYHHcthz7u+RiHOA6uQN2YFmieedrlEylxm1W/orADtlquZADvjuffV2MiJXyzWskwUS/mXsHr3lGVz137K8IP/0sS2zCAe2bQR5DnsMJApjAshSivMY6vLRTmumhxXPUREnFnb6x0BC4eJV7EJmnNXS9xERJR9u05nUym9ndyP6etc7DiyBwME3OXJPFEIuZ4edPWFIvSwzWlRbuDOwj8Q6DG31WbXiiIieRNnMiVBWrChQltMMmIqOMa5dn1qtZECMrjWOyiHoIF/OoLVe1j8ppDNwQIb6ktbkjVvjydGz4DEdqPHOesrE/ViadqM0Qg3IqsWanCDs+SKzwz8dgOEa2isOsGK8QMMfmUIGDOlK4ajfo3FHRwNHeVbxDnIy3Xd+xnxTFOGtqJcaH3lC9SdSkyNHc3wiCHn3MTmWsEtBaRlQj7pdoGlzztwVclYi3xZ4dWoKE76OJcvmOidBQM1Ovsqa181bglYxq/e/a9i8g3Lmkra1tbpJCmbhM8eJarifz+udoS1u9C3bhVVqykYOSKhqxsr2cHfIucsz7ggm1logCHLAZvxB35rnAcZflK20Wl0aivqrljYoYnHI+ucAuRj+EYawayF6VrfC+8I0sGNg2swyeUdI7VhlvVVWQN5q23UNmcqcnHCqORK1SDsd3g1hxaIVBbLV05TY7g0ZPHPeTzexcqWnAyBjg2M7Sxdolg1uf2jJtzJ82Ni5yMhsYdp00cJ6MVi3EItmj0WE3bs/dagfvQnP2kNeCZ8hzjcISjWqrYdtSPd9SEl0ZSCHRgorXnXUrtSKG3o8Xy1PjACFj82cjztckS1Z0z+U1PQ+4te9/h5HUFjh1zjjIQju1ZAs8wnDBEQgVA44BlirAxUbnOTMjH7skzPxpfs73NdvOEifSIzYPh2NIcFN6A9CnzuQ101RBdRgiZa7MK7F3Vh5Pc5FrMN+om9ynEZe3NFUUbNdlEUcJ65SvPPA1Hu9pmj2ow2VezbVwUvTdWkIyUz5aqdGLvj07yDN16rFFnQJnWhYajrdarM43jQzUVzdc4lBF+S+3sXlO67SorGdKuVBWtRr2J2pZyyQMrY1S7tLhyU+dapSsFVUeX5wO95ddy+f2e3vmOP9AXvPD5+muf/Qwt5o1e+jfv0wc/8HEdHQ706COfVF5JX/k1NxT4te7cjPSB/5oq8yp94APn6nUqvervvFgf/ONH9Hu/m+rP/uIxZeVtfd/rn6fXv+HZioeftFK8ZZbrk5/w9GP/9ON66DFp2znX9fgBve61X65tu1J2Ueljf3JLz/qMYy1XN/XNr3uBrj39liWANqsnVBR9DfquXd3WHx++O4OinvKsUF36tifc2x85rmdamosNFiUiXgB+o/VUtyS1GjMEDAIGsDPbx/jdWFWa6s7ZqQ4OrlsBluczDFyZQPoklojn3NyjdW37pdkMpFHHWIyIdTg0id9bORWlihSZxolm8OfbxtzDvCv2aFsHGeD7ml3MtVwtdHS0r8Eo0RY2dl6a45W16fKSeHZqrFbu8RjW5emFdS2Cn6BEM7aiudREoC1rUSUl8diSCw2Ijrax1vrBzkTz01NXiBn3TBztJpQoIjb6KovWSmvrAJYyrFQYvRTBLrVZuV6CLD01E0XSH1qJJWs43mrWxurqXcpy2+0MbK+7dzjR/Hym8Q4cVSfC2bsxCRV3KaNzuBdX0koqbGV7apUMO2Fzcn7wjYvL8NrtaSjHo72+VAD7fXPpWNU4p7fEtWvb9w537jX0A6grXN0O7+PSYG1GCSkuU1+DyVCrS9j/DECd870qwVY5ly3YDy/nrFBc8c1T47fWHoMfishac0hPBhPVFfgVTCRgMxi+Jsrz2u7lTtxXulyZqLverLW3v2uCpcd+LB5Z8SXiIaiPcuuKOymsZe9SwTrnHchni0JVuE9D3kvgf2DagjR5HQwNAAAgAElEQVRiGF3beguCwYahZWlnKJIzuGhjUoQd3wZnqsDuYHQptVic2CkQ7ipDf85hXKd0Wyju9eWFvkqScOA8jFncdwMn4vC+p/lyoSHohAgjAgJrqV5CwSsDEu6Tjbarla3fMzAEQajpZEc9DBRNpTX4uAlCdaDFfKu9G093SZCK/ZWn1eaWmnpryCUr1QL/4eH43XX4E4TP+bntS0F3kGRxzHHOi2AxBrbX2Cwph+PcAZ+1Z6Wvgz44IfbYDNIbE+DhtcLPztKVYgwpDHtHQyus3G55N7Tqj4fmkiYZRdcB5WaYgcCTeDtfdVdnuiu9PKWuwN0b/in1dd/9sE9egeWdX2kR7MbTe9QdHF6x4mD2sClBZHBlUdaUbtNPIhe0Kru2bxx41mDO5hZpDw7k4uKKVcl+tysftyEsrC0xVkQNoqomcbloHxEKK2RxDcUcQJv1zKImODLY9xCRcnFnGGOVss3cIl+4LG2KveYQV2lCLIbNB0LEVUN2gyPNmKNMwmlwdAJBxQYG/hHCBMYoE2lyjaZTi6eZ2xBe6PbcNgpA0omSDobEBgNlVr4jxdZwD5sO1yEFS5WVdV3euaPheNeYZ5VtwDomqpnjwzXP2JbO+GvwkmhDBnQ+n5sLtQtP6/JCCUD4EgeKc0NwEDZn7GKr8dRB/hPEPa81RxGiIYxTJqUUk+Aqy4kCjfoKfK6/b4JsnW7MjUKDO6xFE6pLil+2dhjgZ8C0QoDLiXab06KxluaywXXTtd8XxiwiX5TgIkE4T1SlS8Mv9BMO/Y1t2M1JbBAlzybVXJPucGgxTyKatL7juEEY4cIQlzcXseENaN7GyeiYbtFVFBnBrsyIWcGVgo/Hf6TBdMdahNlAjXb71uA9u3Nh4k2yg7OIAoVSfTZxCIIwbhEjcElTVGat8AirAF7NrmrCAKKjHeZCHKSOP2kuWCttc08V9y2b/t5gYPczbka/XtvByYQvphDYttjUwwstS22vDn4bmIv9xIRVigq4HkzJcTlTwkPhABE32H9s1owTiKgDk5YSJNpze742s1vmMMxglSY7VpxGkQ7lJLjDifJyL8HzQzTPNzjHcIq7wwub2V5/Kq/FQYqAggiI0FNbnMqKnHoDXTxxU5Pp2FyxPMd8144TiujFht7xtjg8sGHudEeuDRyB2sq/MvltYPdXYpxe3K/wTj2VOc9R10otKiukwSXmIvikxoy5POzID12cFHc3SIDQ76tq14q4n4kE1/4VJxh3DBwPRzM0XjI8LOPYcpgZGBON+B/uWRYp3M2Io9n2whyKdjjGwTscajtfWmzWL1KLrO0eHts15JDN+kORFr8jhIh0CfIDkWRsRRwU+sDVNd6ZcDah7wUql4g8uUUZh2MiwbAuPa23c4VlrB76JxiDdk+e31eenV9FL3FD1q5ZnbWk4PCB5urZ5w39a/JCOIwPqjane60EN2O1r1oX8rogSMAz4NCGhcv9b5MEW6dbDqsUNsSwSwtFcHeJpDJo4rmrHZ+a9wYCHqf8mlS8InNQpdlc55dnOjy6rrg3Ulnx3NIajFBPOQq8bZ69nrkjy8xXWt0yEYPDfej3FMUTbWcPmruW9nCeEZwmML6R03OKnGhYzraasCaDJIFhDbIEwbxba0MBSmfkDsjmJGF987VdLtxwIghMSONFxq1WhZdq2kTdzlSXNx/TcIrwTTqDdRs2LoKxcQkcyxE+LV84wjMu6jJTMt5TlTY23KLhu+dP1FQbKxNbzCN7hrsxrp2NDTD9eqQoQYAvtZ0vtC1C+dFQZXWipFMpFBHDgWqPsptK3T6CG4dL3j+xFpvGCuaCEIxPpXQRaNCfyO9s5cM3pfgMZEXNgbJWWlxqs461szuW563kM5A0DmOp0ZhGdsfuTga0Q+fGE8WtTvnYcIdGc579A62XtQ2gEPPr8NwGsQg9ntdVp+dKlbK0o+U61SiZWMGjH3LjF3ZYX60Y6rWa7PmaTAv1w2Nz/zbK9cjDf6lrh8f2Dlb7An3ywbX9Lp/1gqXxE02k6ATGLzQOrBXlgTCAT9hTuyXhUtq7Eae/NUrD5NxuzeXl1uJcdeApqBFBpWzNgKLVLN1qudrTdJLIj1Ya9K2TWr6X2aAyW20Vj4nt8+651GaVKvSepdsXfY13PO0eX6guuNdH8hr3zrw4SfTWX3lML/mSfT3wTDA+uM5zFVlrhYiD/nVohKqr+/X6171Tb3vXRzXab/Wz/+Zb9eLPa5UMKatBFHLrTZlROBnr4Yd39I7/fKFffPN/1v1PO9TR7gNari/1tAemeuGLhvr8zxtpkMCpxCG5p5WJVr4+8qc7+pqvfadWYnBQqs32tdMdaln4uvcIB2xXg26kxfIJHdzr6W3v/BptNo/qF9/0Uf3oT75Xgfdc5drq+s49KtapVjmYC9APHfW7Uz0wvKU3v/OLpeCWiYzxaKwP/uE9es03/Zwyb6QqTNUtR7o2vV+Pzz6mpw8+T+NgqIvlpxUFI+0ePKof++nn61nP3pHfPZHn47hkLaw1GI3kd2JjNfOO6u3sqVwXNtxbre8oibtaLIhPV1aatVputX94wyK789mFoWZICZXLmSsIBJtQ5lZaB+O6G8P69jQY9tR6pe0PZmczRWHfeMpbIs/ghCQT+RBk2JOBAGCf56L2gf33Ca7ZLc7RtWNJyzWSs45cv+aKSHFZs98kgm2pj4ih4UBrxCdjwLP/8AxhgYuPIcH+wZ4lQBazrc7PVnr2Mx8wRyrlp2xScdExCGaonPRDm1Vz/xBZtldEw9CjVuTDykS4pKyzUV4wBGZvN1KWkY7xNN7ZcXgsXKHxQB5dBzYQ8y19w3fC3ptwz3rD/pJIP4IupWaBFssTqQ60f3ifov6B7du2y3NlGc9JbkkHDAzDUd8c5ZZKCElSwa/2r9I5uaY7eyZWsv4HfseQEQhjYDHKfCk/xICA8aNnf8dqlWo03LOirslkBy6ROVthzIKmYi/ifteFFkuGoAztW1vDd/enquDHh9zTlf2efLchZ5LtSn7inNNeC56C9b9UMAi0On3YWN18nwjfyfBIfjC0tZBEVsRAAEwMp5PA03o+tyFxyLvUvOqN4YBgsIce7zHwPhTD8a6DMX1p5YsMtq0UEbRF5crCjG+Na3QLOo0EEVz1yiGcQAnwzu515XdDbRgEDabycgbkufwo02JO2qTVaHygcDhRu1orJ10YWpWpOXEtNUiCsKq1Wm003Ts0fA33cTIeGparLVIFiOyYN+pI23WqQRLJbzeGmBvs7huKiGerxTWakrziZzqWM5g5Uo+ULUacB0F/ILpHmXFsbdi/Ip2Hy5SOCDoRGHCmquk2AFvScK+3indAijm+9JJEX6dnxYPGF+72LPUXGJea93dhYi8Fpl3jCdc6Pz/X4dGulhendgYZ792v2eVK4/GOymKjMGi0WIAQii2Nh2EIBjAFdv7B3fKqu8rLU+sK3BVWn1rf991Pe3UFPvGnP9E+7ZnPU5RckzwHhIcj1LSZAfNxRVr5ibnt4KmmCqPGOGcWw0NQw10YEZnf2jScjR/uORMNjc/l4hx13bGDK67RIIYh6Bqe/c7QhNF+j40UhzG4OBu1vOA7sR2WETTgWRIRGk6nytdnqgrg5YlxgtjEneJ0PdxXPN7XarnUoD/U5cWlbQSBhxOXrK7EnJ5BzWluRlihGMJtaHG34iq1ZnFrJyda3BjbyoonjO9ZOkGrZRPixEATaLlO/CzEU5p+rRinq2yTK6HsoPWUbTfm1GSTjZuBQwbXkM14mlc6uHHNxGpg/sbIJBYLcB0WKRNhc0RWzn1b+spAXxGJRqTmmsMXCnAxUVQyF1rgYDIxZinFJlF3aC5FDhkIggjMJlxaLhgOJgIxNt7SkAD8Xr3hyD4jDCrHeb0SPhEBmNwjsAj+ZWziKMU7QPCtUTMOrc2e75JYGxgDHCVw86wp2/MtEt0Q9+fAbqUkHABwooBY4NpQVkGhhMGa7LpbjN8iym5S7w9jx0ts2Cj21RSwujJ1Q6nM1uYw6QxhZBHVBiFBk7fnWuIRAOtCES5rvjv4TIqULeYWQ7RWdYvXUrblIlO4brgOy81K3RAWrmtXZgPN78SBBRfM+OjQhJ0ScD6TdYRq3MSI7x7n+dCi3Uz6KTjAvcd34wqOcFoz3EBLLI1LaO5S4s0NZWAcilptTCT1zREYRzDPUofgxP2JgDAAbcDGlWZosJyh6rwwpw/PHcgKh8DwVa5n8gMm9H2FfWLil+aWsZZq4mqW4SUKT/EXenVp3wWHRGuzT4gHh1eu18p+BzbfsJXrNetD5NhTVm5ETAsHEc7XUH5eGHuPQwLPBkMOa7+moM4a6rkGOF8RerCAEE9GqA+s9ERhbsVAIDIQTZsrHhpRe+tramjj5bCSGJ+MYQDCLQJf0IDF6On89ER7R8S9M5V5rW5nrLrkHvR1enqm0WhsBwpcrLhorDQHZ31Fq7xryiUSzvdpxXOIlwjDJU3uUxO+cVAxHCGOxtqVjI60Xhe2+Q7ac2VLYuEkBCi+6CkvGw0nN+RXD1kBnKdYvijZqxSNcNQjrCAUZ+rvHl39HYjhuPzhZOOyzxQhcg1iVbjJcWRTMAEPzz92rsQaxyM3G63ZlR1mcbfYmoPEQByzJb5KRLuy+w5RymKq1qBDmUOj9RymLQ4OnBxuAMdzzGCLojCep0EvsgECHELKmhjWsf5S/hf3JwooD4qPTaQCd2DXwoNBDB6iMdYvaw9iPodEY6p5uzZwS8s72mbEjo8VqadsOzPsQNXeUbePK2VfTY7LFkcU1xmkDZFHJ0bDRuZZ5D3WZE/XJz99S/feC37lXEkXjjQPQGOHVRjeOKE5XIIYyDKaise23mxxRSaUhvRVrCuFIGmijTmdYI/WxXP1B7/b6P1/8Ed63bf9HR0dnmk4WqptcIYulUx6qlaJHnzwPv32735CL3rBVM977oWq4ky7k/uU5o+rFzOkG6tsEmV5oMcfCvSWX39Qe/t7+pqvfaaO7jmz9VUVaI2VcaNBhpRVR1Xb0+2TWMfX7teP/8v/R8/9rGfopa880GJ2psO9SFnxVzrav1cN0fL10t7pDz/4KT3rec8zZiz3YqeHyHKvfuQHHtRffZS9wR19y+ufrb/xShxDqZqMaP5Q8ojPJjp94pq+5395k27s39AP/tBLtHt8W1tEZwW6cxLpta9+j3YO+nrTm79USXDHtdEPyE23uvUYA49n6Ae+/8/09nd9QsPenn74R/47feNrdhX1EMMQtYj5IkgxtMi0Oj21tQQnsEdrPc4t2PA59z3uL9/uO3A7JFfaFtEptUFSkV/XR/5ypbe/63G9/W239Yov3NFfe5Gnr/yq5+jGta563coNMhkGJDC/c3XDgS7urHTn9o6+/Ct+XM9+4DP0w//bl+noeKb9vUj9wUAPPfpp/emHSn3Xd9zSs56+0rve/01q6yeUpo9oPB2qExzZGjVfzfXYzVgvf9mvq9C9FnF9+QtX+tV3fKPy9FGIK/Zu2awrjaYj3Xr0mXrFl/x73VpdmnDjtUPVekjybyhodzWIT/Q/vvbZ+gd/7zN0fAhXm4FsV5vVQP/4ez6m//iO96poGVz1jc1c1Q+Z4GPoJhzkuu3i2p0j/da7vltHR5m+4zt+R7/9u7eVNYgKpXreSOP6WRZxvyz/QhVu3Xaob/36z9U/+ieH2tnpq2kSbctc//aND+tHf+J3VAUMak810P1qNdWmLbTrjbUbtJruebqc+3rpS4/0f/zbL9RgCsbntq2fDK8ub97SdP9QK1q4RzuKLP7fVQQjsS1VFwt9+IN/pBe8+HOVLS+t1Czpc78MDJVSbpaKBuwdctWblZXYWBon8JXNbimKieBH6vRIVmysCGnnYFdN3mo1511O6zgiaWBcX9ZM3Ot1XdgQaguLuBOZmxURnyjybH6uyU5ieyHSDXVFFQ8Jqq263dDuRyL6nf7ASiTzytPZ7XPt7e2bcxDRdtDva7meK+5RUgmLtbSBUAAGp4o0n59pkCD05+ZoRWDsxgOHkMLU0DLkyG2g5ccdSzNZgWpGkzrDjEpZBn+TPUqkyqf7YKrAH1h6LAga47TuTPflBTBUeXZAZiGEZupPJja8Jf2FcNU2pENqbUveRVuts1rTo6crX4OG6IAhVe1l9jswiMFYePvklg4PD+y5ItnBsO/i4sw+O9cYoRmjAHvpe2+wt2PPjViYmAsR02I3xmGJkLpn+1FciVb8yl6R90fBWQPXMXP0XOvZmY7vufH/FcKWW908uan93Ym6UWjXD7HPSlJbCu54x23tHT3Y3bPnH961DeS7pMdmqjLvqqzSQuyWYMFJWuPAZb2ydyPb0CtGCgiDBfgK9pQIxewDwTthkS3U4B6GRcrfYSgAGdKGfVPTUgAIN3dgLFIEcgwAZmgxpBmmE4YxxOUpJGUf4skrQ1sTeeeloJ581kl6BUJ5FXvkQGvKz0Zuv4To7Fj0oB84S8CLdftaUl9bGOURhgxwDgynQ+OkKhyqXMKrZuBcKcUhTMnYcNe4yevFqQ3X+7j2s0b98Y69n/mcdubEuEJvAGeNkLTVxrAN5jKHqcpAlKE/+Kt6reXqzIwY48mhqk2tdboxnqxhlCL2IBh6SGaVCon6s26yDy4yh1YDKsa5NMsN1QY7Fhfz7Oy2/d9OvKO6dmdTzswYhSg9ZEjMsYB35tntJ7S3s6fe9a+7qzPdVV6eUlfg7g3/lPq6737YJ6/A7Qd/sR0O95Xs3W/xQMugI47Cfmy2ivq4kBAjYEJix4NVZ3lqV9YDE2+JkwnRpVWxnitNMysooREepykChE90xE+0nV0qHsQ6e+Kmuj3EzlZJf09tl+KBpTmMaEfHEZKy6X1SWOXvpvEyTfX444/q+MaRuc/gv1UbIpErZdu5MY16yYFGR0euvASBDRcfjqgC4ywbAhxvCFTWhWIsPmPgdDn4whXcWBzov7XYE7vGBom8gAAj2kARIF1RFFgBIiOwVYk8Wqs5/39cnda6HWm9WBnXaLi3p3q9ssvPJgSxkJ9hLFParaEpdiOlG2Jh7JdwVNbyuwNtFqn644GabGFuKMS/zs6+xbry1dIcb15DBIy4NaxaRJHYRJDl8lyjycB4SrgBKUqgEINN4uryXP1+bKJvtz82NhIxeKJw1q4Kyw/mAVzHNLfyCT4zjl9rKu/T3N1VkZZarS5tMzucEp3vqF6eXTXisvPynZDUHzjhANHMrio3lGuNRajuj3uqLZrTtZZpvkC+F74jJuNE9hHgjTXGYQA3ANtVREm/Y45fBMOdHWJEiOOcJBCznuRjUsLhmsi94Vjl7My5Y62VHhIk9+TEeEscdBD2PNyni6Uxhym6oJGZDSHCO85NxESatXlGfMrAFkt53auGVcTIkMN8rhD2pn1o2ICu6AaxtYal2oGbWVpU2sRyipaumpAR3zlE49QjetzdPXSYgM3Grq+J6qAmSqLapTmecQkY05XNtzUph+ayJM7ER13NF9bsS+RMHQpIThW0lKWwge3LjwaqYVNagUL0/2ucRxDnvvWUry9c0RI/f00EjmeIWHNljDGfjX0IMw9nVCwv6mlFIYG5hnGwI9Y39tngx5qK7PFzcRi5+4zDrTlRKTfyG10uV5oeP0MqQ+Vr2m199RIEkcyc2d3BWNUSZ/dMVXOh/mRfyztrjXbHyjYzhd2JRUFZSyjVY83APVLkS+1eO7RhA0KvV8MkQ2Ap1aE5lgMJZT3mNm8suhf3YnMhb5ZrJbg4GTLhCKe0JL1U3O+p5NBSDbXNQ9VtrdHAoQrALAwnU+V5V22D44oSCbiOG7vHt+lMg324m9flV9yH55zM7HfDCQxXuc1gvOJYhJs2tyUvjPYNQdIZ0bDMWruwmPL8ItRk3FdV31JVUna0pyDcVRgQ17tQkoAAwZFd2r1BTBWxGP4b92hnMFC+nF8V+XGAQUymbCuygwnR0k48cQfJxNd6Xclv79N8nesjH7kwvtzxjUrPeAbviRnzFnM7bzcI1rQOFebuxwEStiBgxiraSA9/+kC/8ZY/1jd+8/OUDO5o0NmoP4jtAI+LEjcleBJE7tXG08ntRHduD/XmX/pt7e8f6f57D/SCFx3qgWdU6sVPaDgaK1sQZS9V1VvjBPpXaxHNKaCSWeNOTnx909e+W5si0v/0hs/R3/2GRH5DO3ekHnxVLrYlNxoTizk8tjViS6DWo2n+KklQwTqFWd4o3z4hv+oqHPf09l/N9HXf8mbF7XUrOfn8F9X6+Z/7B5rsXKhoV1plhf7qI7Ve9Y1/qLycKmxX+g//5gv0pV/FGthVMuBAu1Fb3K/Fdq28lt74o6f6jbeutVxmeuUrh3rTr365stWfqxP2tEpP1Od92ku0zY71gd+X3viv/0izZag/++ijuudgak7ReltoMtnop/7dq3RwdKFWW413xsZvDPuxY6CutybYeP6OHnnkPn3ZF/2mynIqzzvRG3/6v9dnveARHV9HaN9qOD7S+flNvfU3HtI//f4/1qzta+wP9Cu/+jUaTT+k+288T3nR6A9+/1Lf/u2/r0y1/stvfb2e/yw4612pT+HYVhenqW4+9hy96tW/otuLTygKxvqu136t/sWPPKBSt60wJwwoncIBv1YHRqBHTLVWTVQ15D3vIr2eP7FCK97jCCPrVWouNnOnpyP98i8/qJ//95/Whx9iOFGq0BkBVo28kb7zO1+ib/7WHfnBQxr2+tZandWRBpSP1RR3JXr3OzJ99Tf9jKI60av/9gP6nh98ju67/x4bzC1mA90+HenLXv4ufe7nhPqPb/kchd65kgSxZauy6Srsxkq3oX7p//or/cD3f0jr5twKmn7hX79Bf+NLP6UkalTlmUbDgeLOvhbpbT34qale9iX/QRu4jmGt48nTlG8eU+FT9jNUle+r9W7rp//VV+pLXwFD81PyOhS1DfV//sTD+plf+2VVbd80nMHgXi3Xkao6VdRc13jIfulSe8Njfc8PvFwvfgHpE09/8Ee7+pbX/yftJxM98MC5XvZFz1KU7+uhT9/RMp9p/yjStaNE3/Dq52i897DW65vaGTzPnP5lNdGH/+hQ3/fPflKjsa8f+t7v1Ru++//WX9x6UP/kO16jL/6cseIBAlarF37usarw40riHXPPG+6IgQ5rNdx63h8Msg0VxHuC75aExdZEThybawpMJxOdXy403t3XfLbScDjU7s5Ujd9odvKYpvv7JmDffOKW7jncMdZpUbL37ZqDcpuxB2D/USnfZlb6mm5TTaY7intD6wkwrmqNQMigBv7mbc0Xl3ra0+5XYmVZuOtxmhZW7AZHFCfctaOp7ftgp4Ii2ds70Gq5MZF3sscwCIMCYmClbYbjPdOwD+rjqnCK3UfLgJVhD0MG1lB6D5ZmGNiutmZSYAhlANI8tz0uiiMcalye3c5WCXxIPzFETwRGhJRThwFvo2y2UBTy7ptrPD12ZZnJxPYMKpbyWseb5yaiHK0zdEVIcTy2clpi5R4u9Q5DzAtLdCGOUpIE07PbBffCEKuxnje2nednM9u3jnd2FXXdvpzPvpotLf3Ac1zVC/k4NnEAbwrt7V2zITXiFnsSCuiIz4v123jQPXPADkxwDQzBhGkEgZjS1kceeUS7Ozv2z+BPhqOBS5oF7BMDQz2tFqeGJgo8Bus9Lbat+rGvTqe1fWHbMqCbmAFAdWZpm6bhrOCr24+UpjMTJntXKa6Li0v1ODf1MGNsNd5zexH2UyTHkN89XMUDhpOp8itBPwY/xGDXikI5P8WW4IHbzZoNo3cyGtngiS0W5w3uPdJks/mlxnswlUlJwfhfq8iW9szBQsXVSmItvcKVDfsOF4URgWvYSWC6jsx5yp6TkjT4ogxs14u53W9cN9J6PG91E2h359AYrvx+sPotUUMBLJz5+Znx43kuMGBgRmGfae7RGJcspck9pSRPvJElh8rFuRkLLInFswE24+DQ+gAQv0FjIeqHfscVAnOMZSBrx1jWER7JVmHQldfra34BbmXiTDA8UlWtxWKp4Wjo7m2aJBByPU+rLNN4smuuYwa4/JxOGCtLK/WnQ9t3nz3yqHb3DxTufuldnemu9PKUugJ3b/in1Nd998M+eQUe+fM3tUEn0XifqGhsLDOvdAVBdTWTZ5FJ4n5M4nixO+A4og6xuiJdKaKNuEpt4zqYHFvzbVs1VrRtUZkCwY1NUMdcT0Qt4J0R4ygoq/H65ggIzKEXGaOGTSEREvRbXqy4o5i+Mv2EJ0SxDQ3tGdzD0LdW0M3iluKur00R20aX1mI2pfBPe7ASK9AFrapibaxyE9fivrY4Sof9K2aqixASu2YCCwNvsHdDFRB/m1iisy2Vri412LvmmsBxbFoS1AmzCFz4QHnZ4zCE90YocTiamnOLdkoTlWBrUjLUuIbi2opWSnPwIcAQN+rgqmKcH3aNwwdLtaw2Nt12UPeuxc+S8cAa2GnY7JiIzMXHrQmYHhcyscKtup1YBVN9nHq5i76yWd1uFiZ05wVRYIqOOJygBbTGQMKJx89DjIVvRFzO5fUpE4MVBZcR8RSO5kbbjBKGHdtsEXHCDWAOZi90QhXsVBiCxunF4Ww//Eo4hbeLGD+6cirEVpCGgxieKyIP+AIrhOLnc61aWHu52KOmy4XGk4nhgSkSoBzD77kiNmseN34qZxA4nY71yr2ACBCNJsaVZDOZpRu73xE8Le5UNwr7HZWrS5WFQ1BQaMFmOeqwmeSeas1tapyxAPZmpdVqZQc5RGyHFGBaD0vMsaJC3IL8s/FTUXVSK58BNRF2YnUSGs99+zn8rv3R1HAO7h4NFcSxQfLZvFr03E4TuDJgzW3ldxDAMitUwKmAYwJLCH83/0lxqWxLxWGrqMs9URt3jqKCwQAnIDpp5dyNERwzHBbU1uKYLXRxessOPRTNebhI+RJcb5C5OXNrno1scLFdLaDfwc0AACAASURBVNQh5sYGHzRGmto9YqcohgEtDh53z+I6xuEIn4uCIyJ/23xjLC9cTzXuG56LZqp81dWnPnUuP9jT77z3w/qSlx3rgWe2GuzgaCgVd6YW99ps5kq6XW3S0rhsuHIG/Y7y7VJZeqK9w3277xByHfIB9EhmBw9av1eLSw1GrImtRdgZ/BBjBs0BT5pJDWiFbL1RUVNYN1VQ36/3/c5Mf/LHF1Zc8dCDf6lXvOwF+rzPf4E+9vFP6uMfva1Pf/JUq1WpKn9CP/trX6w4QaDd0cnDjf7TWx/XV/29I42SO+rhLi5nyptUQXmkP/ztVO99z8f04s870sv/NsOMx+wQ2dZwyjx96M8K/dAPfkT3PfP5es9736dnHn+2Xv6S52i1vK0Pf+KmPvrRE/WHHb3q64/0z37kCxVHRK0R1xu3Dg8GdrDg4F3R1s2wgPsYX7uJx1ct6C1rYG5cP6KOlP5s1jf0j//Re/T+D53o5q0CiqVe+cqn6ad++psV+Y/YvXFxZ6lnf8ax5C+tzIh71gZh4A/ySO97X6Vv+ZZfVlnsK/ce1lvf+l16yQsptOlZ0R/xbvhpRGLL1tNHPzrQt73unfrkzVoVzlsALU2ip+3X+tk3/X09+zmXitpLjQcc9NcKEgZQXeOrUuw2X1DQwyAx0Af+61Df8Jpf0rqs9Zn3H+rd736NJuNH5TWFYTZYq+Erb9YMixLlmUsjmFVKoXPsFiBscGxFms1PTOzr+ce6XF/q/b9/oO/4h7+jTZuqF7T659/7lfpbf3Og69cXtv48/Gipv/hgrL//Xe/SRpn2e3v68R/+XL3mtWO18VLljFJIxwgs6p4efWRXX/1lP6dPn8/U1FPt9OZ65zv+rj7jOTh8cDLdBlajNox1cvtAr/iSf6dbFwPT6imF8ipQQJXUrtRVV0dj6X/94VfoK17VUy9p6MWzgYnB5oKurU35OtNvvWeiV3/Tm1XyHTaBXvHSB/TmN79afvBRQ4t4dUdhEuudbyv0na//cz3RniisfX3vP3yuvvf7XqwgQPwq9fZf3+rbv/M3VYZb/dzPfL2+4mWlrENx6Gs7h8G3q7e/TXr9d/2eNu25uaefdWNH73zHy9TtX2g8JRHQasB7tlrLL4m7topGXH9E1tqGwBz0cYTaZDX0FPD+Nce2ZyVDb/3Vjd7wP39Yl0WtOAK/wBbGV+U3yrOp7tsd6Wfe9BX67Bc+rsHAVxQyxPWlyFO2uGls97Ozp+ulr/gZ5RcTveG7n6v/4bUT9QcUy7X62MdTve/9S/3vb3xIz33OWr/4Sy/XjeO18pTQCI5sUDmIHB39ix/6mH7uFz6u57/oHn3gg5f6ohcc601veaGmO7HS2R316cb0E6XZhW49fEMveckbNblnXz/5xtfr2m6hqLljqYy/+nSmn/2FP9X73ntb/ajUu3/rtTq658/UDUkzSLfPpTu379c6yzQd53rivNL3fOfv6eTiMX3mA/fop37+CzToMNxcqzua6WlHN7TctPrjj17T1371v9K3veZv6Vtff0ONf6GePzMW6d7RDXPtBx6ImI124IlW8HV7hpGIklDbbKQ0Zb2vtZ21+qf//Am99b98Uq/7uufrx/7lZyvsrOT1QmPCmiCU5baHqtqOiUedIFBCoVi2UQbCKGYAyDy9NYHKXHDrhZF3kk6kdbbRbDnX9XvvVR/UjQc2pTaGZVuuLBHBMImXXmylj63xE0lGsJ9rKBNsW4uVO77vVktQJiQZQpxtpCB6NmQti62yfK3xuKfF/OKqYLCvOB6awGqGQzjbVW6O+tObj1tHwcHhgcX28wwX6q7KcnHlPHWoFpL2lGoy5G8KysKmxk0mhcG6mWYbdTtd18QeMBjM7FogZjKwpo8ooCyy4waavBd7MaiQnpYXt9UbjxXCweffp7iUpFV2Zs68XmdkA3zfzzWfnZpLMGIz3Vbcto5zWnryu0PbmzJ4rVv2HpQWDdUUbrgxmz2hvaMDG8zBjUUkh8uK27gJGP4wLFsbkoHCI1zTpKFYn5bLCxuRjwYTM3Gyr+yMezq/fWqlnyCHrHiIZI5HOR2cU74/Nh2pG+L6iTazM8XsJdpAjz9+U6NJou12qf6gYyiVCLcm5Z2w/KNIvgnmxPIR1oY6O31EBwc72iwZMlDOR3ETZ6PA9mAMR9jTN9Wl2mxmnHcP3jGBuAoWrMHTlK7Wjvdq3y37H0pCXWoLbEg05nv3lC5mxrduS1JilDtkNsjdrojxk8rD2Ek6CxQCGByEScodSfUxIJex8RluF6uVuUwpcjJ3dNQ3xrSatXFxvTZ2Aq3Xas0Zr+vb/cs9Nbt1YsOm0XRfRRWaO5Z3IQlEEz55ZiikorwJJRfTiD2rrMGwkH1LNPEzGXqRMsCxClKM8wYGCo4DlE5xH+IY5YzBGrG45N0m7bCfpmRsA3cWXALDCN9wVwjRmDpw8uJMpqCR+5MyLxBEyQDDhcNQgQQjQgLma3Mx1+7+kdKqtbIsBhbsg8ptaudU/juGmzUlzgxW4Z63hdJNbp95kIQ6vXNbk8Gewx5E0nqx1K45mWN1j7/irs50V3p5Sl2Buzf8U+rrvvthn7wC6Z3fbuGm3rp904D7vHHuvXGvNpulpge05/L+AAo+NM8q4Po2bO1ASwMo00sYUziI4K6l28qmjQh3bDA9GpuXS3XikR3Iif7jhCUW3WSVfKIU81NXXtQdaks7fOAiTP1dWHQ00XdsA2E7AVivVaXVOjUmKC5AzLKz80e1u0PsdWsHIKb2NL9vV636FA/lFBT1VK5x882t4IYJctn01B3z+XgLN6qzxibdVXrhDsk+cX0EPRy4MJlOTETJaYX2iQ+zA+jrzu2PKYmvazjummuOCC+H2aZkctwqnO4pPbswcck5KNiEEBvrKqLhls19n9KrWl5RGGNqsDPUenVu0+E4OTAXFJHebA1cPdFmExp3FnZSREGQsWgrcyHO5mv1d4eKvK28YqLzi9vqj3HQ+hZbQiBFEEYCsM9g7MrSrgfuDDiVlASBPqAo6uTWozo8Tgw87wWx1C9VpxO19cyEc88n5jaR1x0qXVBQs68g/n/ZOw93O8pyi/9ml9m9nZ6ck14pCaFDkCK9iRDalRqKNOlNVBAQBWkiiBSRIgoiUoTQA0oT6SUEAqQXklN3r7PL3Gd9G/8K4bnPc+9VCOfMnj3zfutd67fyeByoyUEb0ra4h0quRCgmR16NSk7uMPHlxBOLG9djNV/BaxqOJYj6DBtNLpNySf9cGK8OGoW04SeNDZfoSKiIq06rHsBOBk1k0ZIDs6pSIA3+Pbi+AtVig2A8TL1q47WKZgD1eCM4eQe7I0CtUMXbzJEeHcUXihIN91HIj9LRM9nEjTyBXo3ARjS2Q3KoKT42it/qwRPra3PF5EC2Hai0aKhsoNnAduOGfxeQC8TqolZeZSJWOjibsjZPBa8mME2tOqCIk+rKiS0hqohfrtGWB28ySSM7atASxXSWWi1HoieEU+5geKMEN5uOrj7qlW5c/6hpS9ZHqg7XhqcCAQefxATT5xAzpUCl+ib8/m42rYFIsI/BkS/YfLMIHnuM0eEcfnuARE8Ct+7DCusfFANSruAEFEZoVdM4VAnaKbCVs9N/13Z5akDO59PYKp7p6gE5kFvtBUulMoHnFn3GgQduTkefCjYalAttfrPfP4VFf1vPvO0TDEzOGAam0/AQCUSMi7VUjbB4cZMlX1gs/eRrtpq7BWPpGk8veoum5TUxtqJTIxoa5KorDuekUxJEvHHWfBXgqqv/zsIzTuel51+llm0wY2I3oYBLV5/FTnsMEAguJ9kZYHh0JZ3xWTj1tImf28FuM5w3dcAyUUAPVadmnnMq4tIzUs4euahMxE+NznIbhy1KuRIfvN3F/y34G8V6nLIwFoSIBMSgVay7g6jPIp7oZcNoms06PTz+yncZ3+dhyXtV4wbbuDHA9Tdsxl77uaRSIeLBFJVShoozwI/OfpkXXlzBztv28tDDh5NKbTBODKdRppxJcP21a7j9L59QVzGDpVZflVaVCFtqHs4TDcUZrqzmuzv2cNe9O9ORGDPfIX3/JFoYZ5PgcMKACHPSKJiYvP4zU94UjhjRXa5pPcNV1qCCn7FcnD/c7XDdDc/i+FPUap8RDAqRYbPFtCmceOy+PPPsC6xcvooH/ryAreeloeonkeyi5cljWRFG8l7mzbuXdCFG3c3gszwcfcTOXH1piv6BThM9VWt1LNZhUCm5Qj+7fed+NmWSON4VotjR0vfMSuGjRme0zouLf8rAxKWE/WH8zQgtcngiUeMel3tIwk1Jzqv6Fpxy5uu88Mq/cKjhZzqXXTKfC86bhL+ZJhxSgUuFUlkONnGlA3QY3rUYxW33jAQgLTNUkOE2JMbI9RLH44tTLee59polXHv7+2YpU3dCzBmI88d752FZ6/B6EnR37MmPznmB5/79MXUris/NsPDoufzy6s2JRUfarfdVNSdXqRTi/PnhDVx21XtM7J3A6qHlhPx+/vbnU9l5+69MoiLWPQ7KI6YhvFqfxI5znjLuyEOPEPevztQZfeTyg2w9dxd+e9NzfPlFjUkTJ/LAn3diwvQN+H0NbN84c//gqZLNiZEa4N57Rvjx1YsQGRk6mTmxzgvPnsy4cWWzlBLuo9EIsOwTi6MWvEKxEqZEniMP3IwzzwrR113HtS3uun2UG+99DZ+3yAtPXMrms/L09HUaTp3VCFOqRLj00n/w8OMltt9qDp99Osoe83u55je9jB9fIpKIGFGtRQVLRTI1HZ8bFMpqhfYTl+uvWjSjj1IGWnZqeYoKWKwgTqnKWMnHzy9ZxWNPLeOcH+3AMQsnUUoL+1An4+S5/ZY3+edbXnaYN447HtiezshXROmjZYsbLTG9jg8/g8Nhjj/2BdYs9fPEM8cyddZKnOpaRga9+CMpVq3q5NQT3+TYE6bx01+Ih7mOoJiXVUVPa2TzEWrNAAsPeZdQqIMzLtmWE467i6233pkrf9nJzEkeeqf2UimOkR7JkIzDF58m+P6Bz3LcyYdw4OFZJvdHEGZdAqBWQ1+sb3Hi0c8xmnNY/MIJzN4si09ikHl1iYUdJZfTM9tieDTJvvv9g6LTYsGeczn7/DDjJ8dIRVNGQKpWbSLBEGtX97Hz7jdz0D4zuP3OrchmBxno72ds0yBlLeuSYfxBiMvh5ZG44sP1+dtIG9tHMatCwi42jawhavdzwYUr+NOiZSR9o3z84YX0DygxU8S1GkaUfv5Ji2dfWMLuu+/DV8tWs/8hW9O0CsyYFSIz+hrTpnYbJrVEPQkt+aJcqYrAK+lRpqJG9WTUMKJVriqOpWmkr+fJZDPGzS4upKPIcDREYWyUSKLDcOp1N+nvkegmIT0aTZjrNTS8yUTWFWn3+yNtdqNcd4p0lwrGFa0yHDOzVSuEQ3HDd9dCR+52PHpOSdyS6NR2xAkHoIVmKBCi4tSJJISS8hhOu+LnLYQKEDaoZT7/Zl3s1JjBHGkejKg0tl6npai2hCqPa5yrEl7tb57lfolQcpY6wvm0l71VmRDUd2DckWK/Vs1safoK9LOKtdBwTH9AR9+A+ZnE5BYXXGkQHSBsX8ywNGtND5GuBLXsED6V30rwrmuR32Zk45P4XMa1ogTCqTYarFkjO1Yyc3/SFBcp+VXBcmv4w1PbfQvVPKFEjMzwJlJdvSbRVCiOmHsqHokwPJqjb8pmJlngCciNK7SOl2x6mK6eBDXzmagboRe3onKhFoVcxfBVtQzzqPwulzcL5qarRXXAMPDjHX041bQRdculsmETq6+hXpa5Qu8OGVGSBFID7RSW+gocxf1VpKtnox48KnJ0CERjRlSs5EbwB0LtQi7TaqtFrp9avkqxkCXalSSYiOLI3RkMUlJvQbLHiIQ+TYjZrMEQJRIdBnkQjvlNMZcur/44M28HEwaPpd2PhHu9n/xyLasIymrz+S2lpUoZatWcwezYYS1BtFHXrNognUkbBENNGCZlgdLr6e3pNc9/sY0lTgstEZcob1BIbcyK/ipVSoaLm8+OmvdkeznQIpqMGw660nWFktzCdZLj+nFLDhWxU30taiqZCkWp1V0CkZQRhYV7suQkr5Xxi4+ua6EiVltINJk4GmYp4A1EcatNc3Yw7wbdp66MKPrsfEbEFpcVn5BoVQbXrTRnVuEtVF68ceOQifAHgpplR4yZoZAv0tvXZ7i5EmN9gQijYxmzyGg0VKTlp+l4DJajVsuaBJZPxWI1h1D/D77Vmb6VXv6nrsC3N/z/1Mf97S/73yuw/OMH3N7xvXh1LNLLX4YbLLJjaSJx28TSw9EUbj1gBmXNV/5QuwlabBufiqaqZSN+yskqBo4GhPzwMAEJZUZAFCcoagYIOd1Mk6VhRypa78Pj5imOjRpWmbG6mdKVFkGVNjlyXdaMI1PuTm13NRwoTq7NsCJB4UQAJ7uB9OAQIX+YcKIXWyzBZoOgxCu5DeslI3QF1ZbdkoMuTsMZwxvsNi9MOXFa5M3LPaAiIqtu4rReotTFD9M6vikXZRet+kqcSgLLlgCgVkgvwWibUSV3g1wSto7ypngoYA7ZahQ2ESAVEqgASNGskoQqtXHapixJjbw+icfUjdNQjB/9LE1HG/MatbpiM36CPr/hJ1oBDatymHqxoxEDbFe5lDiXche43hS2WzK8WNdTp8UwjaqPQKjH8O8KYxlTUqWGbY/VbnT3KtrkkegsNq7fFAAVc4p7K+YaxS1VDBqg7i8RCNmGaVoryGGshlWf+bMkvKtFVzFk29fEH1Lpg1yUVYq5DKFgCl9YsFttzSWAip8VxFWcVyKEIP3NFuViyQg3Xm3NdSAS61VuC7/uQ3GcVOxQxyl0U8y36BwokcumSXV2GnHL8suRoQZwD6VimFi3huy8iVVreGw5WVreoBF0xYajmTHc1bpKDVpNskNhgoEg4XCBcnmYREobfw1JKby2uIoVaMRpNso0rQnkhlwSqWFsbxQ3mKDZHDSuFW9LJWE2lWIQO7aaWHwctrcbjzeI42wyAo0vFMApFkjq8xAnVFEyxBsWuiJgxGPdF2YorcgtG2EwXSDgn0l6eISlS3K89aYYlDEjmJ550Tw2m+M1A6g3UKFeV5mZLBIqF1JZkwenWaaQHeDEQ59i/eoIA1PrXH3t7myxtYvfyhPoDtOqFWjJceb1MbRpmK7uAdnbjOt4zVdNc2j2uAWmToxRLG0kHJtkig9a3gaelu7jOtl0jo6uLuMOev2FBj+9+BNWr89x0CFJzr5wMtNn9hjnrUSie3//Ib+/bRlnnTOPM86dYw4uOixWyqvxe4J8vjTI9w97iExlHEHPFLytMmNsxO/rMt9dOyiRPUyrUWHW9GGeeX5PWoUEpx2/iE8+91Kw1tNys8Q9SVL+PvpTc8jmHCKpIJ3jvubSX05g++0mUsg6JmaJVcDn76JczJgBWSjiUGcXrZaFpWeGnHCKy/lVvKXykGGCATHjQpR1GAgHefrvo5x22hM4Hpe6YRh20WyNYKlcqCkW4AgeUqpJYWqwn4efPYDpMzy882qJQ0/+M04jyUkLZnPd9fPxB3PUCw7l4iaanunsecB9bBqNMq2/xYvPn0Tf+CzlQoGmp0qzOJ6fXbiMh15cRbIjSNgNkC5X6Ei1iGHjhhusW6OW9yInnTiPn/xsa1Pk5/UKaaEWaMsUUejwb8q4bLnVFWeUwdo8pA0DTtdC96bHKtKqxhlJF3jz7QinnrbYRLxblhzcag928LshnFaJpqeGlw4USP7g/XNIxb8g7k+ahVkorqily6ZsjMOOfIw1G4p4rSS+VpD5O07l7jv66O6Si8kxpXjVUp1KNcCtN4xy6/3PGYF95rS5rFmzhH2+O5dEZycvPLuSUsHH7tvHueeh7ejs0PNabvwsdjBhMBcSwz2eAGO5Me6/YwW/+O1yGhLfFIVt2uz53QQP3HsQXR0Zc3CWC19LLzFMFQusS+TUgk5GSLmxGw1qNeEGWubAKS6vZVvkMyUSnQnWfNnL7nvdSLpqGyfUrMRuPPKPLRk/zjXOm1de3Mhtvyvy1tL32Xr2fiz98l9ceN4MfnLZZkYoVrmUsV3qPnS7ufWWFfzqxk+JhUJ09Nh8tXY5N199FMcdo8byEDVvjWpWnMyQQX8cd9hSOpITuPiKTrp7hJupGgEhGhpgwwabC897mo8/a3D3bfPZ91CLZMpPqxzH8hXBqzhokqHRjRQKc5m3/eVUrTBe18PVlx3BaT/swrYz5h0vp59cdWNDQU456t+4Vh8FJ0N2JMPdf9iBnnEbGM22ePedOBdefS+uG+XRe07iu/uUaeAlZNXJl4WgGMfZJ73Bp+9P5pD/6+Srz0dMWc9FV05iwRETqRQHseRA9XlM0qOuhnKr7YaTo8rgYvx+457TrsAswlw1vYvnrqWlzadLUhxz6LPMmBnjxjvnE0msoVmKk+gQimUCa9dXuOjc//DBV6OceNwMbrphBt5GDtdvYUIiQsv6QxSKAU4+/p8sea/Gr2/cki3m1Jg9K0UxH2LpFxlzfc855z2OOHQS5/2km2TSIRELGRFEUdxKI8Tnn9U46sBnOHD/7Tj1gq04/8wX+HLNGM8sWsCsaWPU3RLhRFzl1zgllXFuzq67/JnvHbID3z8ixPQpHjZtWoPlBvHGqwyPDbDwB0/iVnt49OnvMGPWiFmQiPtqCpMsJUbk9mxQyI/nu/v9ncFMldmpOs++fAR2ooStb6y3iOMJEvL6Wbkswa7738+5Z/0fJ58YwHKr5LNVWs0aM2bHqbeyqgkkGlK0tmack4r1qqxSCQwlVcqVJoEolMdiXHn1IPc+8QkTO/w8vWhfxk8cI6JXYHUa6zat4+KzBvng04Jx1MXCnQzl1pGI9RD0W5x2apgDD3fo7UsZrv7I0IiZM8XH1++YGU0bvqKixkozheMdhqstJ6CPkhFiPCYVpOi2QzGfNSmNZEenwS6USmXz3RbqyXDxA2p3r5gZeHRoE/F40gh4muU0t2gxrWWikjVCEun9pFh4SO7NgMpwVPrmUFb5lcRa4YGEPVIyxBQCNcxey69F8TelbMJYyGXnDwo9JHZ5mHK+bBySMi7IbKAhKZ8eMz+nBGZ1JOg7IdyNin7ESLUjCZqeED5LvPVvUiMag9WCrkSPTBB1ca51PZQG0O9tm5lW8W7zTjABMMvEq80M5FRM0km8ZMW7scVKtWhpcdEUZ7+Ja0fxoLSa8E5lfCFFwCI06wFcr84TcmK2+fVKsygN55RGcZwsXl8ChF8Smgo/PhX86XXqC5Ab+Zpo1KaQGSIcDeIqgi53qH5HzVKmQ6FkxEbNJfrchI1S2aMSRHUtYVyLRCLcnr1acukWDdLBJJP8QULxLlPMK7yC0C+aMZ1K0RSfKYWn6I2SMKFIFzWVqOlaVwoEI8H2dfLLsFExyTa5UiVYijdrR7R8VxmgnKJegj69j5REEk9YjukCQQ0jKghToWldBZ2yB8tlLT6Ery2O6939TclXKKDitiwplXTpM3X16wYNYsCYKmxhguSY9uEJhnBKOTyW8EN5bCEPjETuIVcoG6OGPxwx/04Vewl/0ajmjSmjWCqbc12jbhGNCgnhM9iocrnMWHrELDWEyNFnEAhHqCmh5LfNzKv7U2K7uU/lqFampabnkBJPlhEmQxGV+ebw2rG2EUESvs5FtmWKx8Sl13XU+1tlbjpPmM/bsggne01pbbtcWQ7ocvt7p06AoDoonPZ/r84Fr5BHtsGR2eZ8peVbCN34ucwmgiGVbpXMd1wIIrlntWdwZTKxbEKxOC1LHQ9CtNmkNw0RivrNMkMDk5Ajdt+3jNVvlZf/rSvwrbD6v/V5f/vbfnMFPnrrFndgYICRkSGmTp1iWrQFhdcGUFvZcmnMiEMD46cRNvBxL/6gGugVC/Yy9vV6EnEVIkUNu0gvTIHry2OjBE0cW0KOhg5tvOV51UaxiR1Vi3qzDYGv58xPI6FU/36JjtlRlQT0qOKc7NCQeZGFgyHzEg3H42ZLq+ieoOajw6uMA0xOvnF9E3EVe1SM2OenVFa8Rbn/ANGkDgVNmmWvEbWsaA23LG5Slzlk4R81sZCGojaWovxR8KiduYZbL9KoycmlxlcP4ZSfdHoltXKMzo4eRtNLSSUCNCsCoodw61kciZx2mEpZTe8JM5jq55JTQyKMBg4NIoqS4PqwFemqZ3FbBeOuSCYE5FdMrtbma8a7aYrHiAY2NcRqGFSBSsBs0RVbM83vpl+raTivPhWwSHx1J5PObGDcpCjNYg5vqNUe4n0W9YL4Vi0sRRBLHlMoE4j6sHw9OI5N3QmoA5nlq9ayxTSf2Zi7za8plAt4rQR+n0rBxrC903A9NmNDVTLpmmn0njhjOk5+iGz+feLSq5ErI9aOShm3jErBFNVx245cr1pSa8YFF4jF2q3y1aKJvamVXY6eRkuMxT5cf4xaocxVF73DpmE/P75qF6ZOrxrcgIpdAv4+/L4OFj89xK3XfoJrbeTBpw6mq0eRLR/eiA4vGolr5s+uFwt8+LFcmFO4+ebn+M+/2oL5hN4Ap/1wFt87YBaJTptafagde3bkVm7R8ln8+cERHr9/BTf8djfGT8jS0dlP0ys2WIlSOsTJJzyF5XTz+EvHgL2KQnk1qfiA4VQZvpPQCI26GdZNwY+KLhTz96hIy0ehmDGb+Xg8ZQ7ArjfKG294ufwnL7FyZZpWS+3rHlq+Gp7WOKZOjfPggwtIJN6mo0Ou5h5CYZXF5Q0Hy+dLEIz0c//tKznv0sVGuOqIejjhuK24+Kd9RDrHcJ2kKdtp1W08cqqGAzSrFsPrY9x5z3+44w/vEGIC/R1RzjpzGnO2rjNrqz4yhfV096h5vWkOEj61/OazZDNNbrlumLseft8MpQErzF/uW8jue0ugLJDN+hleuxnHHPZHTvrRBM44f6bhLQcT1B3uAQAAIABJREFUig+O0nJs1inuvOAhvtzYImxF2G7OLJZ++T4lvqQsTIDE6uZqIr7J3P3bH3PIYYp0Rln2Odx88xL+tTiDJ7yJqy/fmy8+/zdbzt6Gf/97NU8+tRxVKszerMXjfzsZv2c9HSk5O7RQ8hCw24UIWjqJY6sDqJiqWtiYA2NLLg3XcMDksPPaegZEaIZs3nl5iJtueMUw3iqOw7y5B/O7u57BaRRJ+CZwwH4p5szpZckXH3OuSowmlonHC3yxtML+RzxJvjiRBXtM4eZbp5NI1akVHULBOiPpKEf+4O8sXx3Edb9iyQeX47OWm/IkuWQq+ST33TrCDXd9yDbbDHDVzw4h3DVMwFuhv38yK1etYMXyQXbYaQuCYRVSpIkHJuJaeg7qkNfmMbeZoca/T9MUlfnaTie568XfVdFTvYpTy1EuhSlUBthrz3sZGu1hu61aXHjJ3nTGovzrlcWEQhN4/p8bePV9FePUOemIaVxx1Tb0dnlNA6+S5jWJnIEKi1+xOOzoBwnbE9lr58N45bXHCUdHef2VQ0imvKTiKVwrZw6zq1c0Oevkj1j+dYgjjp7AUcdNpL9T92+aeFcHyz7t4azjHzCH/0UvfJ9xk4dMGYnH6xgXSlxlN9gU5ZwORljz2Qx23u9GnFaIiZ09rB/7igk9ZV5//Wxs73uEAnJ5qlCvHefVd9JrB8whTm5toTv0PFYUUmKS2tcjAbm4Svh9CVpWlY0b/Nx/f4M77/2A8d09OIURHntybzoTHXy6/BWC9mb88PSPGR6psss2u/Lpx2/ywhuHM2123oghcgDXy0UsOX6KQX56ySoeePwjLjljT0q1Bnffv5iH7/0h83f51ByGrWDYxFrDgQiFcp1Lz1CDfYCrbu7B9q+jQ0w4b5RGU4DmOH+8Lcedty3jZ1f1sfDMKVQq64hFxpHPbSKiZWYtbJahgyNRNtvyN1RcpR1yXHrWAi6+dAI+e5R410A7xpoeo1aJcM0l63n8H29z1Am78Nf7PufsM2ax/2ENevunMDTYyd4HXkcyMY1nHj2JSdOX442WaGTrNHx+KpkZ7LX1fUQTSS6/cRduu/0JPv4AdtzZxwMPLiAcLlNrFPC4YWxPyQgaigPn0zniHV1GgBAnWamQlhiXTpX1G9eaUqBwOEq17Ofanw7y0KNLWfTsqUyZNUos5vDFp+uNIJPq6WZ4pMFdv0vzl8c/YeZ0H88+dyBdSS91ChRLJeNYsrQw9nTyk4s/Y/GTI9zz0A40W1+y0466hhFWr7D4ZMlGrvvparbescnvHtgVp76e7q4OcrkKYX8X+XKOW29ezV8f3MBFl8xn+z28PP+knzv++Dq/uno+//eDEOFoHV80RHZoBJ/bQy7fyxk/fIVsYZSfXb0FW26WIBgWiqaIQyf3/r7AXfe/itXM8rdHdmLLzcMkYlqW6N0rnE27hDGbL5MejnPlrwb55+sfsmD3mdx0xxzCHTUa5tnjw7HChlE5vHE2O373dubM2YpjDtmclV+tYvyEXl56/h2OOHouCw7Zgs6BEZq1DJVq2RQZyUmqv/TvNSgkj4dsYYx6oY9jjn6D15YVOW7vXfndXZsTiis5lMMfHkexsoHbr4tx1S1X4bg5swButtJGHAq1tmWnzZL8+e/7E4lXGR1Jk+zsJBKOmVIplVaJDzk0MmQiyoruy5lpcBblolkca/Gh62DSMXLWWS3KZcfcb+VCjkgsakwDjaIWreI2aH5TeZSKJoOmNFQcccWehU7KZDIkOlO0JPi4elY2DRN+bCxjuKoS27QsliNU7n8Jqbo2ilMbxr+KTWkRkhuuKeZlsP2METO42TSFmtms+KVhI+hWKg6hUMC4AjUreI1rUFF9LVLUDlWhUa3QcBvm/WT5wm28VLVkBKFapUwwkTKLwpoQV+Kh6g2ghIZ5z1n4fVGaTavtuJRYqlJBX1u81aeqM4BH+Crpo4062dFNxKNh/N4WtVLZCNfeaBKP41KrZGhZipCH8HpV3OlSN8mpIIGA4u++NsLDq4LIkln0aZElh7V+BjsQpSmerq1YtprcqtAotfmf4qn6QzRbSijp7CHzoBzKTfKjg4RsP6Vqps1Fb3jweyNm9hKyIpsdJRrt+KY0VYKo15QzZtKjpDr6DE5B/Hhx/LWwamPNKjh1OfrVNdDuYwgl43gkGKoMqeIY5IGcja7HT3F4xDhWHSdH9/iJ7TZ6/Zi2zAr2N8m5sI4FRpxvu03aJaJOyzVzkZAmcmeWigWDYhoZGqYz0WXESSPO+1XwqJb6YZKdcZplXReJ9GFqpYoxRuj3UrpO5hhTIWjcqz7qpTK+cNjM5Fo0FPMFcx1CsYg5M1h14ZkaxhwiQVcL1Gq1YVygqVSKcDJJs1o0hVf62XVfCp8hLrcdTVDJZs29X622OziMWEnduIYrZRWQqrvBSyEj/nrKnKWE6JAJI9aVavcTmEJbTGpR10XIuJxc57GoWXDKPV4TxsMrF2/JCK623Pu1Eo4pfFN8P06tVibR3WkKvISjUvmwsEd6Tuh7axYPQoU5Dj6V0GXTxvmtBZHHp+Rgo81utcQpLtGZEHO1RctTJ5vN0tXdaXjAqeknfqszfau8/E9dgW9v+P+pj/vbX/a/V+DNl37pbjlnS0Jq0izp5eM3B01xl9JjYlWqATNPKBSlf/JmhnFjh2Im3h0JBQzrToeVaqGErei/KQ3Xli9NSQKtP0Dv+Al4AoqcNGiV2ww9tcIXxDvUdrnZMEOgRxGkaplSQVGWgBk8JN5qQNOWMqeXcbwt4Ka6+oy7VQdlLyUaTpZiJk80kqBmaWupEimVNoh/aJsBU3EObWWjoT5G01nCEYtgNEYhVyMWjBvB02p6qTVr2EFxUsWbCxi2Yq0sJmWczEjIREQmTJTTLM7CY3/OFb9YSL2aZ+rUKJGAl3BstXEYhqIdFIsSscJGVNX1ECPJ8nlwtLn1CXnQIBrvZGSTQPjjWLHKITNaZ8vNkySSw9SqaaId40zzfbVVZd3aKM8vXo9TtjnwwGlMmy4HgUiCcsGGzVClay7lyhNs4mQqvPqchxuue98cMO64ZwEzZw9ieaoEIypSUounS7OQY2xkENuOE03EGU0HyOTifPm5n5oT4g93P8HE6VEuu2AevV0ZGSjwBiIEwhaNkqnxwgqM5+mnctx2y7/5/BPXRPQ6QgXu/+spzN9lHB7/EHg3mfhQqyahRmw7H1at3GZiaQCtaRDyUsznCKpd1zgtxZ0qtxvi/XFalbppspXzslTs4cDd/sqSlTW2mTuOW+/agalTvIZZ9eE7gzTdLs489U0m987ioyWP8MWGK/B41rcdGxrA/WpF3mSKqIaGUlzzi//w8N9W47ViVN2SKb9QZDvgdrP93BD3PrQHPb1CKcgNalPMFXGcieyz14OkR/zc8Os9mDJtA1OmTjZDa7E8SMDXx2kLl1LK1njynwfjMkRnd8OgMDAlG2KVmhCTifFpw20OYpYXOxAzh716rWjcGyrlyGRytLyTOfP013n+hZVUWNNub7bC2FaSaitLMjSHOTP9/OkvO9PTKRFe2TCvYauJF+wNpCiWLd55PcGRx91NwycHRoNJyQBvvX0Wnb1iiYWwIzrUyBVXo1AZYv2aMAv2e4p0cSYV0gT8RaxGlB2mb8UX6/7JHgf38vPLD6Cjo0y8Q0uVunFh6HvYsnz89oZ1XHXTZ1jEiXi8/OHWE5iz9VI6ejT0p1j6foqTj3qK8y/bgTMuGQ/2sCmBslsTjVt03fom++/3Jzak45x52tYccWiCallxSj0XkmQyRSKpCj1ddaZOChENtcyBpu4b46N3ujnysNe49soD2PvQMSIR4Q1gcNDLw/cv5+6HPsDb7OHQA7u4/qatiESEQxBKooXl1vHaQcMqk9NIf7VdRuIE63Dop1TMkeoKUynkzXdd0eBIzEOhqPs40W6z9wdYszrIfgffSrHoZZvNpnP//d8nFa3hscXzVcBPi5QKpcxE5u/3e4bSLa4+90xO/qHuxxyJcB8+jz6PXnaYfz1fZ2IcdvAkfn/73kQDmwzrt2V5sJpR/vHYF5x+3mtstfkAf3ngCIqNJSTjAex6gnBXgHqzbKKtwpWYKGajaBZSej7L/aGDhlrvFdfT81jtt6Gwipu+aRduaJlWNX9vtGO8up/41TVLuO2W9fQkEzz/8pE0PZ/SHZnCv176B7vssQ2vvF7i7POfprsrxQuLjicc+9qU7cSi+nelzIEkVyjy1r8TLFz4AuN6Ojn7nAO58qobmNTfzzvvnIwvMoRXaQZrI2MjOZrVKfzfoa/w5Zoif3rkKKbPGCbYilAsZSjWvcS6ezlq33tIj4R47PET6Zm8nikzZzI6uJquCTpUeShlJNLYFEouf7+/zMXXvcmk7okcdvjmPPHo2/ibTV589Xv0jlsPrph4OugpgdF2+Jj4v6PWacWAvQano9ZhPWf80RiNghw1BWiGqDfy4E9yz53w2xs2MGfWVD75/J9cd9NM9tpvEk5rhEZpC3b6zl/x+dJcftF53Hbt33niX7swc54ED7/B2+hncByXbDXFvvOfYSRT4ZdX7oPTsPnVLxcxvrfMC/88l0QyR8MdwymrMDJHqxHj2O9/wucr13HPn7Zn6kCMYNCDJyhrk59soclf7y7y8H0f8rdnT2D65orPDuG1hIJp4NezuB6kXnH5eqzMpRdlWfTy69jBMa6//HSOWxgiElN7tW1KKIORALmsy7kL32PJ0hq333cEF5zyKFvOmsaVN+5MuGMVg+vGs8+BNxJP9vLMoycwafoK+aCJCDkUjJHZ0M/JB7zNAYeH2W5f2LCxg5NPfYLttgzy9OIDsRpiAcqd58XbqJs4qVzDYvBKVNWCStxKLdFaZTVGZ80ysaN/GvibNMZsfnjkWyxbMsbVt23O5ltZRII23man4cPnaytwvQmeeTLIuT9+gIMP3Jnf3D6F3liISi1vBHm3WdWul5GMy713VXni/jXcdOd2fPegPmh+TbWghvYoH304xkUnvc+Rx0/h1PMTpHrFpFf7tWLHORxPlvNOGuKD/9T5xa+3Z4utm7y0qMmNv3mfzWbDohePpe4sx+dTwiaELzCOr9eXOPW4t1m7ocCd9xxKKl7GbfiJJMO8+PwIN9z4JtWqn4UnT+KynwzQEW4xOPSl+T7bwZAR21rYBIJRlr6fZ4/9HqHQtDn76D04/fwA3eN1XRV6cGj4kob9uXr5THY7+B5aboCAkiau8DZ5vK1ZTBnwsOPWNa69cTqpCSmsao262JJqgVd0WuxPfRZikdNk3TKXC879jOf+s4ZtJkV44pnv0TtVdtwilUqQQrXM1T/7hMce/5C0s8643V1PGtcKMX/uAVx+ya5Mm73uG9yG3+CVTLlmSGKgXOQuzZp4pmJA+005TiiZIjc8RCQaoJgvEUuIV1rjxhtu4Cc/vcy4F4V9EU9bM2jQ7zOOPsWbVXykVJYYy5qbQ+onUIlkS4xJRfJdI46GwjbDgxvp7ErKgNh26um5ISOBUzO9A0KEtBwtZFrUGk4bpaXnrF5RskE7Kktts5slYskFr6EhGtG07cGp/HfhpbiyONFWW0gKxqjWtOyRsFg397EnEjBFVnqfmZh7IYdFg6BPc4bKuppEVehlhD85O8XilIhlm3c0KlLUms3bwCnnTFeAUASK+AvTJYFMEW47Ik6n9EzHOMPrSm3pn3QhFOrCtTGitkwHLcXOPQ2DpGiXqsosoOecBEWxVTVjts0ZYnM3LXGIdf98UwYqzJEuVlPYDgdf6JvSXVdcTxWXZYgmY7iVglmASnzV/at7xO9TKsxjMGU+u0zNKVOt+kwKKxhROVPIFFuK7RrwRgiHIowObiIRixhRXI7HQCRinN4qmCoMDRORQzEapRWSYBwxgnbbzSxedB5b5QAyc3ireCNx47hUB4Aa7DXjSQDVPSrxUP+Z4UEL12AQCsJkuaxdsYKJkyYYwbmQbztOvS2HYEJOTQGxoW5QSnmDubLE8/en8ASSxuHquDo7uOTTNcOSD0XCBFIJqEi0bJrSq1BMKBbhGHQPtJfHI8ObiIUjbWa+in59qvVT8Z6+b7a5r7/euMEs81SKa1ylZrHgY+OGjQbLITSA3J8SgPWM1v3RqOvaVwnHO81yIDuyEb/fQ6Sj0/D2a/U6oViUelVoB/U8qCtCy7z2jFcpFkwPg7B0SkWq1BSVlBbKxtDj1Vm1pSWo7qcmLTuIR6Yb9QBUCvjCncb9r+9tQ+YDnU2oUy1XDIdZixUZPHQeNc8FLSJ0Zm3ZRlRvug5BW90HNcNgNb0bYsEXi+RyOXpmnvytzvSt9PI/dQW+veH/pz7ub3/Z/16BlZ/80VWztZyYtVqDZCrF8MiQcT1qeCsVh0iPbiSZSBEIxYxTKRKNUyhW6OpMkcvmDNS7KqE1pgh6w5QK6A+w/UEmTplhgOE6XAYjEmgkgrT5mQ21WspJ49q4tTZAvB3r0LAToFgUr08HVrWoVsxmUdtQ0+6LypX8tJwSzUaW9as/p1Fr0N8/1cDLbbvL8CkrThl1Vvl8alVWI2oJjxwXJXEdo3g8FYLRHPqbhtf18fEHK/nOPgMkx+l3HxTv38R0R4Y7efC+tTz4wOsk4v1AhY0jdUazdfCU8LkxgpbDwIR1PLro+3RHKuRUfJXoIp7solwoGSeriqb0sDG/wzcxeDkKJJ69/7qH40+6m5FshGMO25ozzpjK1FlNgtEg6U1qXO3hiSca/PiaR/E0k5x4xGwuumIcfRM1zMv1VzdNteGIWr4Fnk+xYVmFIw9+gUqjn6HMGNvNLfLk8wfh9Y61h2MNwdWygdpX8nn8kSCLny/wyMNrePGVYZym2jODiMYasMazy1ZdXHvLjkydqwszRL2Rw3YalKpB/vF0jbMuuQenaRNobWvcMEFHAsxGesb5ueIXB7P9d4oE/HKVCg2hTX47PiZMg+JJGiY9PhdLXF2VgCnKrqFSXNpSlkCgA8vfQTW/HKfpZ93abs45+U3eXT5GT3wijy/ai+6u9dCIMZr28tij6/nN3R9ieyrsv9t0/nD/wUQSqw1DaSwtBlKNaKCbrzfY3HbbF/zpLx9jtZLM28JlrLyO7p6JvP7eW4bXJefD/vP35MGHdqfhjpCMy+XjYdXyFHvueQ/ZbJgfHD6JK36+OdFokXRWbLIg2XSIXfZ+kO54k39/chKpiBwcir3lqRaqBo2g+16C8n/Lr/Qd8oeDNBUvdluUK+IzStDyoyD3m/+Go456mEozxtwt4aij98QXaPHyiy/g8U/g2eeGUNH6W/8+nVSH2KFtQcR1/PissNnIlxoOK5b1s9t+V1JtWPjcDk79wU78/OpJ9E2IGjHXF0xRq2i7XyKXTnDb9V9wz33LmdQ9Fa9/Hb/67SFkM18T9W3OxZfdzfKRFlecvyXnnL0DLXcpkaDEYtu4NCyfjw1rxrHv3k+RLneSClXYb/4srrp5MnZ4I7Wqh01rxnHMIc+xw/wwdz+0O57gUuO+DvgGTDFaOpti7+88weqhBj/5iYqY6sSjKtKp02p0sHrlELPmxensiBsHS8AfxW9HzQHg008sTj7yZc47ZzcOPkYDtosvWGPZV2sJ+Cdx5nmv8tmyQcbFLV5afD79ExTrquB68vhVzGWWFRKT2jE2LYDURK8h2g4noFai6eRw5SYJhGk2xMBr4jFilESdAvW6l+GhPg488FmGB1ukkmUWv/I9YpGNJFM+Sk6JSGQm9VKF0SEvux50O4Ojda6+6DD239/L1JlxvIpSNouUitM4+qhnee/zMebvXObpx08iHFEhoErP4ub5uOSjYfY/cBFbbTGZG3+9PeHOMbo6e/HXvGRKX9PTP8U4Mqq1USIqMPG2ESSK6yn+J2euXDdupWaKLHQm+a/jTKdm43ZrCAETM8/oYiHCeee+wfPPZrny53uw8NQgvpCLr6XnyybCYZdsJkw6H2dwcBXTprXo6EjgsduMNdszkWxuHfiSPPrwED+//At23G4cV9+8Aw/evYlHH1nCTTfMZIc9SvQke/CHM+0kQKmXd9/o5IJzHmXh6d/joMOVcPiagDdEoarIdISl7zb54uM8hxwxQM+EiinNscVaU4GF6yUUUQu6w/BIhbtuHOX3D63hlON348ST+/j5hW8wvDrOdbf3s+seKjLT/kOLGbmp5SjSQV/oERXASaTykxkdMQ4diQFaWnhbaumGfLZEQDzDpsuNvx7liUczbDsvStDbxREndLHVDjUCYYeRNQMsOHIxper7XHflj7j9F69y1993Yfa24oc7eGot84xs+YI88vRKTjv9Izaf0M0DfzrEsKSv+dk7rFm9in8sPotY8ks6+tqxxVa5YJxEryyawAUX3cuDjxzJuL4yFWcTvRN7WLPKg781lysvfI4VK5fx0uvHMn6iHFUSclXu6OBRE3mxYtjVjj/I9/Z9m49WrDTc6ft/dxHf+14QUy7e8GAFxWKvMrixynknfchb7xe4896dWPO5wx9//xn7HzadC6/sZ2xDN/vv9zBWZCOLnzuOiQNVWj4fISxGymX+cudGHrs3z+HH9XHA0R1ksr2cetTr9E4c4f5HtqG7Q84+FcvI9mwTiARIZ8eIxRIGV6ESQJVNKi3jlopGVJWbKxafhFMbYWRjmBMOeRXbl+KKG7dkxuZanlTJjGQNP3fN6jwTpyf420M5fnrV23T3pHh+8c70dpZMCZRKBJ1SnoDHplgOcuxRz7P0Uw8HHWBxwU+3JZEQ2qWbj5Z8SMizHccf9ir7H9DFr2+fR8szjFesP2xC8ThrV+U4dO/3GBuN8Jtbd2LGZk2efmwVTz9XYSyzhqOOi/LjS3YjmRQOSIJslHwRvr/vK6xY0UF/KsK8uT18/OHHzJw9hzc+XEW5maO3z+aPD85n8rgy8aCSH2KUtyhVKjS1MJIArRh2YYCjjv8X7362koWH7sTPftFPOFEhFUlRzm7ECndSLo2yacMW7Lbffe0G9OZGfHaCXHkTLTdF0Lue446Yx3XXH4CnNWq+W3K764UusS8eTxjXpeahptdDeaybHxz9PP98bzUnHTaPG26Zhj/i4nMjVJobyWblBO7gq89c/vPmJroTM6lbg3T39tLd1WLqwKjh59eaFTq7utoCnc9H3RETVhiiUSZPnWq+nyp6UoO8/kcRYDWHS3yV61TPN6fmmJnEvDMlCjrt+ZRm3SS0MpkskWincdbJPVouV+jrH28KR7WkEqNSBgA9F1Rk5Yi3WReDMWaeDUo1aL6VMOS3AwZ7lFBCSagsPVOMgOgakTOcjJEbHCQhRrCi26ZF3m8SRwjZoqJHj2UwXIZHodSPBC/F+VXMZ3g9FvWiFoViudumYFMRdAOOFSRcRafZjEE/6cq4VQdPWP+3kmF1RoY3EIsmjYjk84UMIqBeyxtHpDdo4zqOcQDq89RLQnObmkXNH20JJaPZRtf7vxxMn/lXS6hTOarQXroRGoatqf9CTmqPca3WCgVjjsgXMiZmHo4mjSbpU0mRNtKSzaTSSkRVGVi1SDo9Rmdnt0n95DNpbL+SJpV28aD6GyJ6t6ntPUckGCcYTLSj4r4KjZack90mSSbh1B8MUdZZJBLC940yXMoKG+WQ6us281EmlyURS+JruuRHM0Ti8XaUXzNcvWm6FLyBADUleFwvueEx80xBQm65YVA7dtSmWSkbN6nwNCrnlfOyViqSHh2md+J4I/bJ/WrEbMcRYIJASHOGA5qn8xuoqvvUq4Rc1AiVkYSQTiNGNBeX2+MNtRmxIRU3NqmWxfZRJL6BrcVBwG9KvOQiDkS7jVAoMVT3rNAqErq1sDDRfSG3TMFbhXiqwyyT1X+ohYHOF8bYEtDZsmrSKLrfNePns1lT6FotFk1nhQrQHKdg0BH6HjblHjfdEV6zyBAuw+ACNG+0xG2VA73TID0kSmuhIaeppWJjiaIhjzlHimWsZ45ctaZ02RPEDgrTUzZFjirHMqgFzdYt1zwD5dgulQrEo0L0iAOsgi3xd9ulnXoOaJkcMixiteDqz7MICpfmVimkR01hoFi9mgn0PEh1dmDFD/hWZ/pWevmfugLf3vD/Ux/3t7/sf6/AJ6//yo3HEkycPN1wQHP5goH/S2At1bQFTOMXG7DmmmHFaVXMS7Szo9uIg4o6ysGlxnsJYxpGBRT3eXykEp3GpWZ4QpJC3QqlbM60lPaO78ejdnDFdLRZNPWe9fZ2VG9WswFt0LL0gnUpFbOGtxiNyZlWM8OhNvO2p46XIq1GgTWr1rP5nG0pm41hJ47iQskJvP9mjnNO/QuJYJL7/nIkdc8aIpFp7LHttczbejK/+s0+hKJw+lGLWbZiNc+/egr9kzQEhKnWN9FsJPnxuZ/y4KNfAFOxSIKvgtMqQ6BshlRtRGO+FNHgEj5acjXdiQ2mHVyUVg3CcrXJXaQXvEeVl5a2onKXyqXVJJ3OctZxH/LiOzm8gQkE6oPcduNBzNhqjKlzQgx/vYHMhqmcff5LfLJ+Ha16kp0nb8Zjz+2NP7zezKshVSi7TeMcEG+1UGjx8QcNjj1+EaPluhlWZw40WPzK8fh8Q8TjUeyAeIZyZXqNa3OslMGq78XWm99GulZgUk/CxKM/+1T/zgADifmsG32bex45ke3me/G1chQLeZZ9Ooljjv4bucZGvHaay3+6F9n1ceIxD7fduYhKfTz7HTiNm27dnt6UuJUq+1ELqOJv7dleDgoN9YoUBxRDkiDfaOGPRIyA4LZUGOWhnCtiB+rUmzaFQhcvPGVxyk/uIGl3c/89R5GKr2f6zClkSgF+dOpHvPd5jlZrCYseP40dt3MJhUtU5XpotIgnPTjFTj5Z0snRhz+qMwR77znAORdvxbgBi/Ub1pBNd3DZJYtYtqZAKhjl3nv3Z7/v9VArj9FsZhkc7WO3ve9mZMTDJWfvx2EHB5gyOcZopkiqq4u9eyMqAAAgAElEQVQvPvNx4IIn6U4kuO+v+7L1PHkxRqnKwaZSne5uLBWxlUptoL5xBLrGpKENuxpJxYBSAYXOUoUiPPdUmHMufN4c8v75+g8YG3vTFDcUshmK5Zkce+wTpshqwcEx7rr/ICrNZVgSrGsBwzssFTMQDPD+Ox0cddwtDOeG8bcmcvbC/bjy6k7iUS9jmQqp8Tp86WdxWfp2NwsOepgZMwdYeEYPO+6UIBir43HlCopwzVWfcOd964j4VvPcc5ex7S5VmqUVBjuAHTfFQOtWpTjxyGf5erjKLrtM49N/F/jO3iGu/+138PodfvvrN3jwrjrf2T3BzfdsT6J7EMuR06VIJl8gaO/MIQc9ygdLhtjru1384e69yRU/xykrFu2ja1ycnnGdlCtDhM3hqEEoVmF4k8OHb1mcf9o7nHvePI49K4rXrhKIlKmUUjjVIPfcn+bqG57A4iueefx3zNmyhtdaS0oHJjtgDud6FkkskzAVTymKrniii9cfwa0VaDg5I9TJ4VCut+hI9ptngB0NmH+2XvWTHgszfe4F1Oqz2WxCmMee/g7TJgRxagVCqR4KhQzRYITs+gSXXvMhjzzyLiceuhXX37EzFSdNMa+iDC0ZZnL8iY/x1sebOOnYqVx63kz6uix8AQ+1ipAbFUL2bH7wf+/Q3eXlrj/sRcVdTr5YoZzJkUp1meLBji4/hfIaktHNCUfjVPJ6dikC6icQiZNLj5JMxHEUufMH2ygAyzUJBzlOFJmrV128vjrlzBT23fM+6vUktz+wLdvM9RGMlRkdrdER6yebGSORDOANp8hs2IjPJxd/F76wyoaajAwO09ubpFCGG675gkceyHDiKdty6oV9/OySd3nm6Qy7b+/hyt+OozMeJ9FVp5DNEo9P5KuPIhx31L9wrD4IrmavPWZw3sVzGT/BSAU0mxkCxllWNVzlesGLPxYybjCsENVyhkw2S7Ua5eafD/HiPzNsOz/PeRdM54sPurn+5x9x8eU7cfTCMIGIuNsm/NqONOs9KF6cT0SPhokKK2YqFK1EanMglFtPTeKlPH43TKXh5ze3rOapxzZw622Hc/FpT3HAgn4u/cWWLF/2ORs+n8z1v/6SXffqYtw4l7G1Nmf8uJ9IxxijuQ106J3b8JGvt3jq5RY/PvdddpiT4nd37E1nd5Jf/extFj2+iZ32jHPKOVG2nhelUs/QGZpEOjfK448EuObqFcyeGWXG7DC56hC7fHdbbr31b2wcrDEQjnD5FXuy4Fh99mliYb9x6cRNGaSYkyUatQRrhsqcesrnLFm+gqAvyj8ePZcddhjFYtQge8SCTefzJGKzuOzMr3j+pWUsfu1INm1cxSknvm6SIjfcsg8zp/Wz4NCnSDfX8vKTxzN52jC+UDd2y8Fxp7HLtIdJ9Qa46rc7kugqEPSN56ofv8FH763hb08sYOacnBEOLLnssyrFETZGh2LxG9tMSH02chHqEB1W41OjQL2SMC7eSnYCe8//mxFa7nvyIHr7c7iuigIbxKJajPRQctJ8+u4kjj72T0ycGOPZxfuTiIxSqhRUU0IiGjIuqJoT5exT32bxvzZxx+/3ZdZWOSZPCePz9bBp/RCfLanzkzNH2HKbEtf/fh7jJmom0FLZZSxd4dOPoxx25D2cfNwpHHBYGR9jhP1TOO2Mt1j69SoO3Xcqf7znYOqlz6m2ipgOFrr5/a15Hrm3QbW+jv6uBv7QMMODNVqeGVh2guNO3ZkjTtxIX6yFt66kSLsoKRqPGM65CrxyhRJfrwhx2VVf88ZHX3Ltpcdx6jleQokazWwVvxiGwSitWo1Xnstz5EmvMXfWNO66Z1cinU2WfTJEOd9i7tZxurv0jhsk4MXMa339/bhqbRe/sFKllGsvc0fH8ji5iWwz/3ZqrW722T7JjTfPYWCST4Qcw2d2HB/VSpgnHh7Ex/asWbuBGVt2sWLVkHGyJxMf8929E7S8Dj19fSbhFIlGTHlTpKeXemaENWvXMn3ONsa9Z8qCPB6Gv15rZqDujk4TyZewWirr3RDG72savIdccRIC5cw3yxL577R1lwNOnGmrRW54kEhM6QRd0xZ+X9A464qFnHnPd6RiZHIqPbSMQ1bFVromA5Om4tbqpqQxEPLh+j2mTTymSHFDTE3HFHfqQgwOKV3jJ5XqbguK6l6rFL9JHbRdeoarqoIqiU3NdsmOjA0qJVNXgGYMX1iOc82EEnAlGldNvFm/pN5ntYqDbdvmz1a0WsxV/XmNapV8Pm/OB2qtlxbvkxvRD4XsKPGOJBXD8QxgC6/iCdAqV03XgIQtbySCW85TFB4rHDNx9pbboCxxKxAy/39DrH+/bc4O4q6HQkHzufhDYlSHaFbU9K6tjZIW7aJAc4ZQ2seqG8esnL+NWolapdkuH5Oz1qv3b8mcPwr5rMEa5HJjDEzoZ2RTmp4eCbHtNFSjWDMpIiEFPHYATFxe2Aofot8Xx8ZMbD6YimHZSvVVaBblVvcyuGnU3OcSBc13U3gHv9IhTZy6i89qu8JbhRLNoNyhNv5UD24pa5J+ye4+Y/SQ87aQyZjvW2R8L198+C4zN5+NNxz9hgyg31O/qpbKDsMb1tA10Mvw0BgeK0jvwCTK+bxB0aBC2EDApJXyufbnJ4FWfQnekPitJjJlrpvEZ7wq8tVsrnLKOuVyDdv2Egj6qddr5vcQzkwzaThss3HDBkLCYQRU8ptqY7vKZfMeNKKy0lKWiseqZl6QcUJzhO6nuvAR3gCVas7MueLber3tLopwyGcwHH6xs1W42fISTnRSyNeMoOz3+wxiIpNJ093ZhS8axq1UqBhMkZKLfvyRsBHnzV+ekFmG+gI+WjUZN4R68JDLjZiEWTQUwxeJ0yjk8Ai9YDlYdpiWzCOlEtGYsBty+9jmOzI2sg6/HSMUTtByq/i8Dh4hlNR77PVRqdRIdHRQzGRJTP6/b3Wmb6WX/6kr8O0N/z/1cX/7y/73CpQH/+xKUC2XHKIxgbkd6tpcqkxI227LpVzQFtUxQ1ayO0IhlzUbdrUrJpJJMrkikWiSgLhRlsWEgQEzvHVpQHAtM6RGtOGuFrBV3lQrmS1e0XGJpsYZcLraQEO2l6rA5N+wNnXIkNtUP5MiJXJWimsndEBd7ilFNmo53HrGbM/Xrx9k5oytCIen4frqJq6ezrf49KMkJxy5mIGuSVx3w1Q228Hls0/qHLPgNTqCLg89fQiBeImTj3iXrbeYxY3392JHhmmUowRjLuVKkuf+HuL8855nTPEh1jNlSpJC2iLg89Db2Ue1upItZ47n1JNnsOueAcNZq4vD2NFjomVVFXy5dXPQNFF9w/DRJlclMWKuwvN/j3HceY8RjcyjVn6JNxafxqRpHnzRFPmRVWxYkWDhSa+yegyCVoJZvRn+umhPesfXabYqhmOkayNmmf53vpSlUtycPfa+kfUj2sh20N85yPsfnE8ykTMOEv1csYjA8AEqxSpDQ1EOO+hPbPg6wq7fmcBp501j660GqJbVyF5j8T/giuv+QjLh4z8fnU9XOEu+bnHEwW/w9idfEQn7eerv5zJ72hrCngTpYoPlX/s4/thFjOVL3HPXPhzxvW6C4Tp1J2PcGqbAqilB6Bs+rJsjny+QTKqQSAwtxf7FBQuYn6NSGiQhcbDUwhdL8cHrAfY76loajQnMm9zBnx/Zl+VfjPL2ey633PEaFc+XbDtrFo89eiRB+0siAUXg4gTsDoqltVjWOF582c/pp76G31Pmykt3YP9jPHQmu0whz/rlDo/+tcQdDyyhVc/wu98dws57jTKhdxpNHCr1fvbc7SGWrsxx+sK5/OzHc8iPrSXZEyFfqPHYX3NccdNbRhh+8M9Hsst8D1G7iK/lwbXKBMMxUwYl56N2Cmb73nRNM64OUeKvamgTbxdvmEbV4qZfreaG295g523m8ds7t2RKv3imNbyNTtaNlrjz9xn+/vgrXHvzDI76wQ5G8MEjVlQEq1GjUitRrPt5YZHNqWffCZ4YNDu4+ZqDWHB4no5YN/54nq83jjJx4lbGrfDWS37OPO45dtw1yhW/mYlty9HRJB6ReyXIpsFudtvvGsq5FJdeMJ8zftRPNDpm4meWJ0YuX2L9kiSnHPcm4yYn+cEJ23DxhQ8xc3aUG2+dx7hxMd7/t81l57zNPgfH+eUtc7GDaePY3rTuQ1LJ2Xz6qcM77/r42S+eYdftZvH7u+djWUVi9hRefeUdNtuqAztcoK9P7vm8GYZDUfHjAiz5T5SrfrSJhed2c8CRMQaH1jIwKYrH7TNFKn99JM2vfvOSOTA/9fSZbDknTdzXxONYVN2KcaFYLZeqKdVQWZ9jnBMJfccr7XIxj1s2Agn1Bl4Jjo2w+c4HIx5yxSJBu4tKtYf993+Q5Su9HLTvLG64ZTypWIOAT87NmFnaVPPraRQD/OiiD/nni2V+8eP92WJnl57eWfz1Tx8Yltfmc7fg6useYNWGEjffdDALDvISD6swT474FI1GjrFBD/vv8zKTByZx+g/nsHz9CracsxOvvfQhX63YwNW//h6TZhTwBzP4PANgpU3hGd6AeTap3EUuIKslHrZDINnddmgK3WI2InKliLOnA5mXNUt9HHzA08zeYjL3PrID8XATT12xwxH8kRiNlk2lnMX2uXgMs8+i0fLRcENtIcK/iWpWpSCz+dHC11i9dphb/nAwU7co8trLES684GX+n73z/nOjPL/2NSNpNOpabV+vOzammd4xHRO66aZDKCa00FsIEHoooYTeTAghEEIxvddgwFQbjMG42+v1rla9j6a8n/sR3/efwPklhPDBu6PRzP2c+5zrbDwmxQPPjKanW7hm8u/SletJb7azYEGEm277js8+HxGaHhuP78S1/Oy5x0T2PzRJ3+gi3V0S1w+j2eIalSZrF6epE4nEyaRzpEcinHnMV6wYbvLoI4ew/U4OQ2t1Tjj6NaZuPIH7ntoCIzSiDpXy3pJEhhwSA+rCS7y1RCaTJZEUTp8Uz0mMVkdInE1xxThFzGAXtZLJNX/5jH8/9QsX/OFwHrzvS/bde1POu76BSS93XrWMDz7N8MeL9mUkvZoP3/mUZ944jHhnHs0THrVHPdug4urcePs6/v7QdxyyyxhuvH0zQiEf99+6hCf+leUP5+7Opdd14HPX4tOruJZDqeIoXMPd965h4/ET+X7ZV+r+ldI52+lSoeNrLtuDM87uAXcxbalumlVLsR9lOShCiCBMzFAvA8NwyIw3+HHFKnxeO3+9bmdOOqEXz80otIUvqBE0wgrDcPxBH7BioMCrb80kHM1x3qxv+OzzlVx+6XHsO8PPQfu9Sa1p8+B9W7HndINsOUtEi5EejnDoXp8zatw4Lr1xV8rVxUycmOLrj4vcf9tCTvr9eM68olXyI75PwQII5qZVuNZiedqKS9lColQKdUxDxIQ6fr2HWjNNde0oZh7wGmMm9HP9fZPo7B/B5yWoFZJogiSxGhghPwu/7ufYo55hs827uOuBLegfKyJDWTkDrbIkU1KUChrnzZrHdx873PXEFmy4VRi/l6aYd3As4SDGOG7Gt7R3DfDWFydiN5fTtGThGKJe9zHneZPzL7+PLTfZhssv35e5H8xneMDjlyH47JsficWqvPbykWwiTPGQB4aFXexg5qHvs/j7BEfOHM8Jp/fg+gYUA3DuR3Wu+stbytl6x+17c8SRJmFxictSLCyCalndw8LIF7Wsmh/Dzns8y8pilf5Ihc++PQN/qEAUKdSpq9mwnC0wuKKbvX73Ittu2cuDs6cSCjcwhHFeKpGMx7GcCmbUwLJrRKNhxUnM5SWyK2VfDiHTp5aDg+kKIwNtHHzwG1TcTsanRnjjnePp6pONa5F8ZgS71s2Nl67l7beydI2arHjI6fKAKvYsVjQO2NPPn24aRUdXRP1Zuogu9dYCZGBgtWqZD6lG+ohCJQXCYVXMWa3XiUipVkPcjNIC78eybeKpdurlolooietOFuKyKBGno5Q5ipgmpXSSEhJGZDgi/MYiZijaQnV4Umon8W9PufHEtSplp1JuKLNX0JSltnBHW65Su9LECIsYU1GLZeE3uloAq1rD1aWoqJXeqQl/v71TxZ99kipoWso1GRIWbC5PONGmeLElaYSPJQgEZd500HythJKIr4LEMOR74vcpx7Ms/VuMV3GXS+FbAF3maxHRLEnVRJX7UNycAcNTaTa/JMY8jaC4Si1B5LQwMU0Z2l0RiFuIGSkdkmW/WA2Vw89pqmsoxgkRp6KdccXzlvJOWe5LCZBaqAfDimuu2MiK6Sk/v/C+W3+uP2L+ihwQ9r6cWULKICBisghzIhB7qvRT3setYsGaFLEagmAQVIM4JV1Wr1pCMiZoC5dkRwLD0NSsVigKS1MnLJxeEfUrNqmubqxyVYlnIniq8l75bATrlcngurJANVQCTDfkrFJENw3sSlUVgAlGzecPY2WkuM2HHhMFTlJ7AepSLub30SjL8iKoREMR9MRJKpehoQtOoUY43nKzyjJPnnW2OJGlfNiQktE4vmi4xfqWBI1wY+WmFSepiNjy+Sn0hq5clXURTOU+L+SV2ByTAl3dabmsBfNTd9QZTzil6pAiiIBajUSyR93/MuvIuUwSGcJHFYeoYLaklE7OFHK2kVJHifZj19U/K2Vy8g4R3IXM+bF4Ak0PoumWMnoo4T8QVgJ3PbtOuUmdcqlVlmyEBXqGEU5SK2fUYldSFFJ+Kr+z3GPCihZHvaTcxIUsy0CZ3cR5a6hi34a6L6RkTmGdNGmtkPtDSl3lu906R2kBD69ebBEb1PIEKsUCiY5u7Iq4jE1lBpDiLhH2pSy3nBtUDttatUokEVcFd3IGrldKhHsPX68zrZdeflNXYP0N/5v6uNf/sv93BZqZl7xyqaL+ZzZfprevX7k6xJUq234ZyKQ4R16CIirIi1AGJfEAyTly9ZplCkIuMSFpQA4GgkRi7cQ7+tS2UOKduryo1dZf4h4SDbLR/ZYSZoOBCJZdoVqrqK1mKV9QL+lxY8fj+nQW/fgjXV29qq1RBmMFDXcaqg1Xbzqq4TTgqykHXrStA1wZgOWFWaKQ9aiUPDwzxaab/QPDi/D4/cfSMXaEd9/Kc+/flhGK1vn48ytJl35m+h4vMKnLzyvvH08k+ROhQFKx9NKZGvfeuYZ7713M9ttsw59vGsvYfhkOIV8s0JYM4w84+P0NJSzqsh3Wa+pQN7hqQMHXJa6qazrlakE5AXyagRmPKhdTrdyg0fBx9WWDPPvyOsp2irAvw6GHWPzxgqmMGzeazOA6Zj+e45GHqgTjDhv0j6UrWeTux7bEjAkbsEqpXKAj1aP4nBJ78twa8+ePYr/DrqNQC+KnnY5ghvfen8XosTLY+PGbBoWMxICF02ayaH6CXfd4mMm9k7n+lt0YN3kdnr/Ikp8LkjSir/8EDj74fgrVVbz/4Tn0dY6QHrTYZdfXGXEabLdxiJeePYCA1sQKDJNeFVUcs4N+9x8KmSTnX9HP+RdOIZteRk9fp3KjSPzGTCSVA0PcBH4ZvKVpXdVuaioe1KjX1SAZlLIJSxyclhK4RkYqJKPjuOqaxcx+9lNMbQxXXrIl0w/Yhp12v4uaBz1mjTffvZxNt2tgFdZgBmNYlTwBcULUqqwbCnLztWmeeelnzjh+O06fFaejoyKQBOLxsGozXflLlVfnGPz5prfZeosgzzw7nXAggxsqMTzcxvGHvMai5WFOO20ql102iRUrvmf8+Mmkh/J8+H6WK276iVptkLvv2psDfzeOWHwVPsfE8PvVIUtKD6qNhhrEbLc1dOp+XTleZCiTe0ai3RJLkojcK//Nc+Plg3T2wR2PbUdbaiXRQJBiVaJOPmplh58WDLPnfv1Ydol6zSZo1ojHUtQbeeqWRrEcYMmiOCf8/mkyxZBaVPz7iXPZaoslSrSyaWBLCUagm4GhPLdft4DF8+s8NWc/om1Z4u1jsap5bG0YzZY26xRffGJz5InXculFB3LmWRsRixZxbbG1tCL5wys6OG7fz9hxnxQzju9m1nH/wdF0/vX0cfSMHsZ2pnDEvs/QNz7Pv/87Hb9uofkrqszFRwflssOcF8tceOVCTjh2Zw4+RGdU/ya88sIP6M0wfX3DHDxjIuGOrHouyDScz65TUf3hwV6uvXAJl/xpFzrHLmFwzWrGTUhgO1UMrYd3X1vDeVd8TqnpMH/un/EHPyXa5idqiEvBU24LOdoJH0wOK6o9WBdGdINGJYDPL0KTqcRyz5KocYfiPku0MxILqbInqxlg8cIg0/Z+nrLXZOsNNJ54dDqjx/sJ0FBuqGy9gqFrGE47F178C089t4DuYAcjdg1bK+BIO7DTq+6H/rYoKzNDXP+X3TnxxAghfx4zKiV4FSVqDacNdt38TrKNXtq1bsyQFF6YVBoR8u58Lr54KldetSvVys9qwSFR6mRb369MNHGtinupRFAK5iTm6UjDsvtrTFEwH78y3xpFmhWHue/HOWrmv9h4yiTue3xTRnflCYXle5wkXy6S7NLRiatCPl8woAouxL1azUupU5NKJUPETPHdgnYO2PdpFZl/4dWj0G2PoXUW1139PUtG0jzx0I5M32eYQrmGHmzDNETcMsnnqyxZ6GdwaQ/Pz/maT+YtRjNGkW4MMjo2ioP3j3LVX7agaf/EqPGT0Nwa+UIN2z9M1JtMUHd57YUqF178EzWrwB23b83WWwcpyvP54jVUi+t49Ok9SXRliId0XM0iEEnhNGQJ0lTvTYnT+nwazVoFyT/KIbwh8USRW8JRFVcUp2R2JMLs+xusWWVz5fXTuOGyD1i1uMIdT21BPOlw/YWryVeaXHnddpx6+GNYeYP7/7spG23lVwfxSDxEsdzALZqcc3KBpYUYO+/S4KAZOoHmOIpFlzPOeIWtpvXwwCN70dW26tfFpDAEo8z9ROfCWV9w8ZXbseSXHxk/oY3RY+I88eAqXv7kB047ahqnzOqgf+IARiCKHz/NRl3d/1rIUAWD8ufbjfGcdOKnfPz1MJ5d5d5b92HfA2p09xr4Qh3qcKwF/dTLMWbN/IIfFqV5/d0jiMaGWbW0h4MPepipm/Rx6737ccX5H/HDwhrPv7EdUzcrq2IVqxrl07l1Tj36OyLiQvcVyVYtulINNCmRacChB3Rx0VVjSKUEKYPiamqG2YpEK6yMFM65SuQQl5tP68SzhxRX2NMs8GKs/LmTGXs+it/p478f7Ibj+45kspOP3y2w2bZRJm04gWLa4Ztv1nDUzA/o70ny3udHoDlrCUWkbDFEebCOq2mki0WuvWQda+Z3csv9E7D0RWy91Q7M/ewr2lOTiCZs7rpmkHlfLeM/b2xFz+gc+VyVeKKTUt7HUSd+yxffr2VqcnNSepQfhxYy4mWoU1GN6ZoX5pG7dufYw8UVnaNaN6jUmrzxfC9/v/VzHn9qD0ZPHqBYy6iYeNA3hmeeyHDPfd8Satd4/Z3d6EvUCErpqFUjmkoq8UdEAnn/ZNZF2WGXZxiqVdhni8k89vSWdPa6GNIw7mSpWyEc3cfQqomcMOMZTj5tR3b7XZaeDpN6cx2xWAchU8ezTarVEoFwnGBEUiciRhhgJFVsPVv4Ac2LEHSiZHMapxz3A8Pr4kzoz3DPP3ZDDy6mLRrDH+yi2vS44KwlvPjaZ5TdEYLaloT9vUTCWYzKOCaMHeGuJ8cTDHvEYhFSHXE0TRYFdfUz+Pxx9IDU8YUoZEv0TOzAKmUppC1i0aBaFIkbMxaPKMEmnR4hFI0SirQWn9Vajc72NiVCyuwqiRpBwsjSRGGMRFBWZT3CNpV/h0+5HaX81YiHWwVMgTB2qYQ/GKCSz6syI4l3C4pAYueCWxFnrHL4qWSTHwKSkRfetbxr5Pq7yuUthZCSlBARThy48nsG/OLarKvFmBLlpODVk9KeiJqhZK5Qy32xD4rIafixC2kl3JUq4kYfq74rwrEUUbFeKyhhOiDiacNRwiBeQ3FXNXGMyuLbbymGqDozxGPKPSnuVFta6n0mniXuwSaGqVFVMfwUnnzl/DVVllet5QgbHWisw7Y0/GYEHJ1avYymy/NTLoGJI+ieUARLkCr+VmFXs5hXYl20u4vscJp4rAN/SJyyPmpSmpodICx8cFujWpSkm59IW4JwKoVfD+LkM3glWRAM0NChd9IojFgrYSbCbzjZhlUsthyijkcwGqaSLykcgohttXpROTblTFJMV9W80ZlK4AVay8a09FSkOtTyMRKLqGZ5wfzIUrFWrBBJiZPXxm/61GxbrzcJB6Mq7SbPEdcVPr1HuZglEvKpOULc3pKCaTaaqlBK9xo0qjkCcs8E2tS9XhOcj+EnEpViL2jWBC8jRag+FaUXbrqge+Wv6xaYEUF0WJSLOUxJczRdIvE2aQmjUcyrZ2dImKjC0XUEOZAmID0HekMtAhxbHKhxIh196h3g1RyajZrqFJPPz/OZiCHaKuYxkimaMmvU6hQKeTq72qnV60RNn+LVFqsNopEY1KqKAS/FUH4joji5gi6RBIEwfaOJlEJFuLIcEP5s0Ec5l1Hu11DbaECKb6Wo18STPgNh9kp5seDFhJEqSxd/QBldFE5AxF9XcFmCJRL+bADPknOefO90quURwqYPn18nX26ong9ZDMhcGI2YajlQrpTwpIDWNKg2xeXrJxJqJdD8qUPX60zrpZff1BVYf8P/pj7u9b/s/12BRfP+5rUlU4SjURXBkE2itIzK5rRcLavSElMxnVwKuYxqGw1FkgqgL06mRDJCtVJXLBnh9vR09+A4fgKhqBKA0F2yI0N09ogLRt6yAex6lZUrf6K9vY2ADF7IdtqgLO3MiYQqEUin0/T395PJZtXQIu2bwguSaLQMsmbYJBGNkksP49OqavMszakytEnsU0qRmg0ZOD1WDpbZb5/3KZajHHVwgqtuOIgjD9sislwAACAASURBVHmcn5eUcOhi6oZF7nv0Qg7b+yU0/yBz3jyWjbf2VHO8I8wqs8bnnwSZceA/SSU6eentA0lEMuieq/AInR1JAoaDGfaoVqSt1o8ZEhZsALvZVIB9ubYiGDeawqusEQrGVew0nohgNWXQ0Xnv7Rp/vPQrHGsC9eYIh/0uyJ9u2IiePokqe3w1r4ejj7mb3tGdUA0xptvkH89No2u0uOjSaoMuA6TtiDO2juNVGF63EXvvfxtrcxJ/dJi+w2gem70/ne0hArJtd5qqSVOcSI7tkc31sNuO97LZxttwyZU7sM32Lo7WoJgNofvW4bobMn2f68hmAjz68Cx2m57B9hLst9dcvl+icfyRozj/7CgTxrQznE+reJYw7B67dyXffvsdf7n5QMaNFz5uGU+3MeQ+cUXkKytRSqJJmtNUIr7k3OR+rFVLauPsyab912ZQAd1XKxL1S9GsaYxkTA456FkyI0kOPliifgGefP5jPKPII3cey6FHjWPNwPsE/X4620Yp3EVNGFoBg5GCxdmnLGfuvGEee/wIRvUtZdw4OZgLcziJVS1SyBo89tAIt//9SwLBLJ+8fzqJ5A/U7TrD6TZefsblvse+47yzt+Hss8fTaA7QcGysukD4ezj4yOdxmwX+/dwRbLoJJBI5BdEXB4tPRcWEO9zCX8j18Iv4Iq4Y21YHHPlvcbAaAfkeaMz7fITnnyzy1itZjjh2OzbbsUxnRy/jJrpY7lISZj+hSJFqeQ2dwpuThuyGn1rZJRwLKoFf3LbVaif7HfAqPy0JkYyXePud02hPfEUs2IcvqBM2HNIjNTRGccaxL7PzDrtw+O/ztHVYmMEO5V4MBQ08J6Fc4tl8jvSwn2AAuroN4ikDr1ZWxRd1y+WXn0JcdMpCekaHOfvyqbz96iqefuIHdp/ezoXXjuGr/w3zyG2rmXXOzsw43sMmS6QtiSsudzuiHBSvzbH4w7lf0PTV8Gw/hr8by11NUIsQNGrcdf/27LevuAWaNIq2YkD7fAmuufIVHnu0xtlnbMQJZ46hmE/TP1q+Bx7VYoDliwJcecMPfLHgZ559dCbb7yzuEE81iIcT8h0W8c7Fb4axG+KIl2eXHGwsVW6HJ43EctgWN3ZFPQNcgirOKDxHuVa+QJR5c6vse/hL1DyL3kiU9986jN5x4mqNEZCCFymJaJQojvi5+ppVPPPid8ycfgjzFizAdrNgVnAtnQ03mkQq2cVzL3zN9P2j3HPXziTj8iwO0BR3iIhKxlhmzfwAn9tOW1erJLBa9Zg3/wcC4RHOPW9XDjlkImGzptqmZRlkq0hqCAGZSMJSsZtLBUqVEu3tva0Dh+7DkoIWcb6IA7AszddSKDGGnbb9O359DHfcPZV9pwtbt4wjwrvlEEt1oZFD80WpVbKEg0ny+RyJZBjXk7iviDEh5n6qcdpx77LR1FH8+YadCfg9vv02x1VXv65ifn88bQrnnd9GR/cEapY4MSX2bWGaPThVT7HjhjPCgBvD198NcM9dX7DoO48uw+Hx/27H9tM6sb0qdj2LacZoBnJ4JWGHF/jPv/1c8Zd57LP7zqSSSxndk2DCpK246dpv8Lw0DzyxPTvubqF6sL0ytiPcOGmarxIQvI1w/KSQ0ddii4oAj3y/qyU8gbOK880uU0hHOHL/V6iU27jr8f1oVk1uuugHbrp3R9p6hzjh4DeZulM3M09t55NXNF55bj5vfn4SZttS6hKvJYEvGuSX+SWOPGQBK0t9RDRpXq4TNAoEDZeh4Qiu3+XSS0Kcd8bGaAEHTdzv0hL/2FJu/Ms3PPjIEUzdUsdqpjFDAfLDKWY/8AsvvPgzW26S4sFnp9Lbb7YQBvI7uR75QhFHuWajNCp9zDhsDj+tFrUkw/NPHcfW22aJRETAiRIQx2KlRKUY5fxTFrLopxL/eXV3ItEhsPs4+ag5DKwIcu8jh/H+hwt48onFvPj64Yyd9AO21UDzJ3jlhTb++qe5dPW1s3SgQENcYYE8YYHW6jCu3+bfc/YhEitLGbjCnkiZtjS8myrK24qiisgo3E15F4oT0C+lN+Jgq5coZuM8+UCGN/67htse2oJNtxmhUQ9Sr6QU09aM5DD8IYbWdHPWKfPUQviJlzaku92vnJnCz3SdIJ7WYChb5azjFrLwG5sHHt+VTbdOk0pFKYxYFMsG/mCKmQe9SX/PGO6cPQnL+4T22AaEwybFTIr9D3uLBYtd7vnTkTSL3zAgzsxQko72Dbjypn9ie1HmPHMJUzdeTjxepFrxU67AVRf+RHY4wlXXTWGzraUY3UfAZ1AtDfK/jywefrTKh18u5923jmLi2EGiSX9LLEoPqfs1YMhiT2ftcp2993+BNfkCt196LiedWcbylhL3R7E9SVQkMaJ+3nm1xrmnfMxe07t44Ok9VWmMS4lCXkSFplrkZUdEaA3SbJYwfMJhrNC0K/h1ccJJnFwKLG0yuQAXXbCcjz9byHFHbc65F2yKz7eMtniEcsklX65w8QUf8/6nX+ALOdQbOrHgOOrNKltMnMrVVx1OOPk9o8f00TO6T8W+xRkpC+xCWmL6nRiRAG5DU8KdQwar2cCuB5FSb2Gci9NMHKelQkHNweJylMItSXDJs1+WCbJLkmRVREpcxSkg07Ers6fgFILqOSo2N19QysDE1W8pVr2Il36fiS8SxatW0FxXzc1iXpACWL/wqOQf8iTG3pp1xX3nSgmbCDNB6TgwpV2gVeYkHABd0jwtbIv8Oc1GiXXrlisXcCBgEool1XP5VxSpmvckVi+8SNcSIVYC046K3wvnX/NMgtE49VJZCWPRuCQuGjjNqpo9HEGbCNfBdXAdPz4zgVWptlyDZgDNCOBWBf8gBZ+CoxG8a0CZMFyn2jJkGBJl16hXRzAj7apcCs+kWlhOQJfyM4NAMIqrS7kpVNPDhBJimqhTK5YJJzqoVeqKB2q5DWqVMrovrJrfK+UGY/onoYeC6E6ZZrMKjkYhW1Yu4mDAwB8yKNUKxKVXIJuhOlwiGkwg/VnRnghGe0glNGQRKjNxsVims6tLiaYtV7kIr3L/6Oq6iis6YPjwhAuqWJtSZlTEiAjzWYwBksTwkxteRzgsZgqNYrpEe1s7xfIapZ1H4lKEJS30IghXFFtXmKUy7xQKFTq7U9TLWcyQr8VNFceysIOrFUJBneHhNaTaUjTtoMKfxBJxPGmyr4tpo05IFQtLs31TuYBFZNe9Vh+GOH3l70lZmcTr5bOUM4TMx+JcFpSBzBJSshaOJVTRnSTdKqWsKqaSJbM8U5VQbds0dQdDjygXfDAsaAwb25Pff5hEIqkct0pYtW31vBPzjbxbgj6XptOk7kjCIUQ5nyGZiFKzNXTX1+LxNsokkm00qq66XxUf2bIUgkKc200RRW2PSEc/mmdRLWYwg4KCMfHpIVXgJuXBwlb2mlIS6qGbYSV2KzdvMIAuiwzFTvVUkVej6WL4DfU98dT73K+eK9VGDRxxFivgumLTyvNE/hlBR8kySf4M+f0ktRjpP2q9zrReevlNXYH1N/xv6uNe/8v+3xVY/M29nkS/xo0bS1libLIdlEOg2jJ6+HSTWrmpwOF+4e40StQscUSKq04a48UFJ0UpOuWyFKc01XJdtuISsRJmkjRWCmQ8EhWx0aRSzNHX306jaWH6QmRzGRW/Ej6rbGwlGiLMRhkERgbTpDoiagu/bt0gSQH8e34iYfl5dMX3bHFt6mrr6LkBteXs6ptItWjjekUsO8Yfz1rC3E+rnPOHDTj17M154v40Dz70DmP7tmTKxjUuvGpLbrlcIo8usy5tIxBeQntbl+IfSWttLtPFEfu9o5hDf3twMlM366VaWIUREOKSRtiUYbdOXRhd/pBqVZUyqFBbksLQkNpgmpEIxcIw4ZBEmYKqyMo0hVcojgCTr+ZlOODg1xjfsyPrBqtsMjnCnY9NJZ4qsHJVmjdfCHP7Q2+w/z5bs+yHIVXq9e4nR+MPrsVxKmqwNI0wITOohiRpBq9bfey8680sXj0AXoSDdp3K7XdvxcTxstFtqpiMDMHKFeA3SGcD7LzNgxTLozj+yElceMUUEp0+5n66gClTxqE1+/hm3jKKxSz7HbQl/sgq1aB6990DPPLQEiKxDL8/disOOmwi8XYX3ZX20AZWOUowlKet3U/AcGnaZeW6CUXi6r4RgL0IIxJ7igRFkHaVQC2DYDgaUgK1bkjnqtyDLbaYOIPFTe0T3lHRZe1gnD9ftYjFPzfJV3JkG3m228bj0QeOVD9XKiVRnwB+PazcHRLPrpZ0bDfJNX+ez1uvlLj2li3ZdpsSHZ1xXK1JqVSgMxkn4Ovn0w9SXHLZawSiA7zz1jE0yj9ixlzKlR5uuPRnXnlrFbfdcSAHHSLO0WVqo28YKRZ+W+GWG5aosomb79qGCZNliB3GsaTQoDXEyXeuNcyL48pQzhcZyhXLTRpbwxLJDqhBsCqRRVyquTB/Pv8jPnlfpCpoenXG9PqZMiXFztvvymZbZ9l+RxO7uZaIcllK066PSm1IxZPLNagWxrPPgU+zdiSF5uWY/fAMdp2WozPVQaWRwfQ3qNZhaFU/R+/7NtvvMJa/zd6MYnmpEgrE/TuwKkc0ESfR7jGSkaKXHpHb1CZfHDmaFKvZ4op3WL26k2P3e1fFQJ969ShG0oLgeI2SV+K5V07DLlR57JbFbL1dmHNvHk2u8DWRYLtyF7uOTx2SHrl/DVfc+B39PQ4B12XTTbfn829eY11+kO0mb88Lr59CPJUBp0I5L/FJg1ojxL+fXMotN69hp22b/OnGrRg3uh3TrFKzhW3mUsn0cfgJLzKcdXn1P6ey9fYlQklXNYjbnvBEJTapKfePckrIoasssW4IBlKg1dCl4beSUcUL8hCV+83VQsqtji5xTB9rlkfZeqeHyNseW42dzH9f2IXu8VLcUcEVR4vmV428Ya2PGUfO4aclGtdcPIPpMzrwYVGvjdC0axQaTW677QPe+wDOO3sHLrt0LPFEVUVI1Xm+aTO0uqm+z8ccthdnXTKFWFtEpGDy+QLRWBdhs0Iw4uAGbOVOlnZeLSQN9hUV2QxEQ4p/XSq0DlF+M6ZEKlVEIqcTFZ8TnIm4V+RwbDBtq8fwvB5ee/MkRo1fpRrXpdVXM8ep8kLNHcLzSVRRXCB5ojE5BNZV3FfTksrBdv+da/n73Svp6LbpSLazfNUqHC3OutoafBTYaGKEl146mFgU4gkHqy5eYvk+m0pQDJp1HDdKoxGnYTcUzmX2PT/y4pPLOf2ido4/fSqWXcCnlUlFopQtcdZ20PQCXHjWCh57/nN8ukXE82H6+jH1IFXLoMFaHn9iBvvuX8OrVQknxDkUpKmNEDbieJZ8Z6VxWhxawV+FF61VMOJDxSIlbpzPrMbQJ3Dl+YtYO+Ry1U3TGFi1jluvXMZhM7vYac8urvrjJ8y6eFd6xhf5/O04n330C9fcM4pNt/Qw2sfjFMpkcrBoQSfHHvMCJRHEdYmYduGwmAm9k1i0fLVib779zlFsNkX41xUVc63VQrzxssMt18/l748cwoabSIRZmr2bSlwZWZPi+MOeZWCtxhPP78jm20h8tKoi0BK7lHewNIpbzRDr1viYcehr/LimguMuY87Tp7D7bn7FtA2F2sGt0XAsRtJ+brksy5df57nj/onsMi2A5TmsWZzg8j+8zqTJo4m2xXn2yVX87cED2GmfperZ7pDk9N/P5/P/LebRx2fxy4rvmTyln0S8SDEd5z9PVln842Kef2tPwrFhdKOO7UoZkU8JCopvK3eHlPHUpbSsiu1WCYcSODVx0vuwKYAb5ru5vVx+zoeccf5kdtlHilzKXHrGZyxdDCeetQW77JEg6B/FjH0fYeLkbu59cgLRcA3XFyKVGKsiwYJ6GFxb5m9X13l5zlqOOXkMx55o4lqDJGMTWT1g89U3BW646VOSYZ15P5xFPvM/2pKyCIbs0IZsueNTaIE27rluL/aaniaYjKHrbfzr8a+5+e4fSddgxy024I6/dTNulKlwPrVGkpkHvsd3C3/ihRdOY/ImFpabxckHcbWVrFoZ4byLvuCnlWEuuXAnLr14Apq+VjmqgyHBEgnnXiOTKRL0T2KHXZ5kxUiRnTZs5/k5e6Cbg0S1AEakH89NYGkjjKyZwImHvMOu+6U4+vQmQS1MtSEswk56+0IUMrI8EaGkC5csPl8Yq5mn6eTxa22EIhHlbMwOraZSG8M+B7zK4EieztQw7795GYnECLotgpUAjJssWRykJMVKWgpDUE+ZLGagi623GY2mL8EM+snlK/zyy8+MGtVH36hRSlyPRmOEEu04thQURbGrtkriiGAUCXbQaOaVyCkiSV2KcSRWX67iuHW15BSMhLzLFFVZoVBQCQwRlET8lzi9Ei/l22/Jwtav3K/CWOwfPVo5TMUFKb+G/H1JJohIK45CeRfLDO5qklJpld4IdkUEGXGYKhFIiaMSM5f/FpFJhE2J7oubThZJ8jx2aVRF0DNB4s6O1yrN80vhlcwOIgK3iopUG3uzrkRcca9aDekJkAVvK7mSyxVJdYqz1FKLbXGcylwimrHguOoiKrk+QuEUdatJJJnAaTQoCwKiLUlVRDURo4VhGYordic+YU+KWBrBE5OErlHLl4nEDayqIGykfMpUn4+4C11B6/gsdW3rBcERtAqbpPAzHIsrLEHNrRFuS+LzJanWq8iEI27GckFMC37VlZsdytGe6KRZc1i5bCmjx40iYOoUKkPolke72UtmsEw4mSDYplNzi+raJDu6lLAobmURympVKejKq0soqfNYtA3NbQmSUqxrN2qoImDTp54vkiyJxDooFgoK4xQMhgiaEXx6mHXLBtW8HY7Xf9XH/dQENSK/Y90iEo2pn1eMKP5QDF34y3ZVOXhlaRtItOFUhGFaIxIJq78nCwDhfQpTVRaegpQS4VSPxPBqFYUNkJlEPqNwJKSSNL5mg5H0Otq7+9W7q1FrtAqqsFRsHjPOumVLlVM7GI2SGRxQCUXhAMuyoZAtqPvfH/CQiod8MUtCIeDEJezhNFtM1XrNwdN0womU+o7IAkK+O41s+tdUR53cyCCJ9nYCZkIxsStSOhY2oekjKAsCwe5YFYxwRAnb8kZqlchJ8ZmmHKgRwatZlhLmWzOYTTCSkD8R/BE1g0vpmOC1NF2W3bLckMJJo1WsZtfxLEn7ielBw643cDRL/e9a2VZit89zyZfStI3qxC1JcWeQakmQIXWi8bhaikiaKGBGaZQLatkk3zNz1JHrdab10stv6gqsv+F/Ux/3+l/2/67AuqX/9kS4kcZIcSwkEwmaMkzVq6S6OrAlPROIksuMkEzFyAwN4OoGbe2d6vAosXMRRcXh6ldRJlPxenw+nXwup5ynY8ZOoCLb5FoDMxhRTgJxU4qgJyiAzMgQXd1d1BvSQC9RNE8JtQLot6sukqSQQaVQyLYcU7rEgKScqag2rwGfTTzmU+2b8c4+soOrMYKpVlxHKzM87HDuWe/w2dwox580hlNOn8gph73CuswYbLfGXrtGufrGvThpxtN098R5+Lm9SXUVFVtK1yQqHKFuGZx5wnd8Pm8hr390HIavQCxmMDQ0zJjR42k2M3hIA3EUwxdTZRKypZQ2y3A4orbGAn13PIuO7l4VabaaLrGoRMhcVdrStHo5aNrTHHXCATz9nw8wmpO46NrR7DZd+F9+Zt87xD9mf8FFF53O8qW/UK+k+fs/p9Fkndr6ixgtLFzXaahh3XVifL/4F4478V+sGpJYah8T2jr54pvTiMfqKmoVjJgYgQDVQlE5J6UK7N3X69xw5Vfk0i4nH7cLneOybDNtEmvWLGKHHUbh00sqGq37pQjKj9b0s2qgyt13L+SFl7/ArW+MGWqy/4xdSEQcDpgxirHjPHr7NOyGQUAKFLwMdk0ixeKadTClIEETB3CatngMwVNERLAXqH5AnAESiZfDj0002qk28T5fk0o122KAeVFKNYc5r1S48qrP8LwxbDzF4OV3jyHsG0TXi+hYqqBNWI65UhrNX8XUNiZXcjj68BdZvCzB2WdO4pyzN8dB4uPiCnFJxcMs+TnDg/et5Il/rWLrbadw8419bLyhaExRCrUad14zxL+fWcNJv5/M+RdNJFtcoVqCRdxe/D1c+cdP1aHnn3MOIZZMoxk5IsF+HFXK0VBOMHGR6PIN0MRhkSGe6EaTJlJHnKUVtayIdXTgiBPHcggmOqkOZ0kP93HBue8w/6c8awvL1KGkK7Qtff1VnnlpT4U10INN7PKIakiORHUMM0mlHGL14k52PeBeRio+Iv4Ev5s2hnsf2IK2zpHWQUUzlbi98pdu9t/nRc6ZNY1jz20qhmm1FGDVcof0sM3GW/bh6iXqZYPPPlzGbnuNp6u/rjhiEgduFlZjWRmKuUn88YSvGRoa4Yk5e9N0ytxzyy/MeX2Art4wd958BB/OWcDQ2tX89bFtMZLDuA05dEpxQkgVY/zzoRLvvGVy/e27MqZ/DZlcWcXfJoydpA4jZnQNRStLPB5E96R0SuLZ7Xw/P8TJM97n6BMmcvysKKmY9HGUcPSGKkJbMNfhrAs/Z02mwvsvnctmW+fwGVWVxBQ3aqUi/FQ5ZIMRMNWBsi3Vjs9oUswIo1oscYJIkeZaKdGw0cURF0ypI41VLip+9ZoVLkce+RqLBzWOP3ALrr9+A5p6lq7OEAFxP8baKRZWkFkTY8d9bidb9nHc/pvy0FO/wyq6rFueVlFSJ2jy7ts6112zgJ7+Jbz73qkEQ9JEL4mCBuFwnFU/+9l/h+e48prD2OeIIXK5YTo6O2naeepVS7HzIuEIllVRrqpoTFy/ISwp6pI7KehTcWppphbh0rKFG9cqF1QxWGmellNmQLh6CYoFk3NP+5i5nwzx9ocXEQp/QFtPHCji1qSsxI9uOLi+JoavS7kkDV0YvU2CkRClooXjhbj52kX8+x9rSaSa6HYYn1lg5ZCPcMrHUGYlIc/Hx58dw/ixZQx0gmYHX3y0jp6+lHp2B3wBjEAbNauoimI8XxsLv6pw3olzmTTVx7V3bkhPv/A467iNEEZAmLIOg+tCHDr9DYazRQ48aCfSIwuYcchOTJ4cZ9GCNHfeMo/9D9+Wa28aRzBRJbPiR2LJfrxAjqAexWtKfLZIMCwlGa1DuTh9xAEspTYqAlzI4tlZrHobD/69xFtv/sCL7x5JMFjjb1ctZ+vNd6Bq/8JXX67gnMt2heAgzz6e5enHF/LelxfR1D6kXi3Q19XL2jUpTjjpHb5YOMK0aUluuHE6q5aU2G6bNn75aR3ffhPjtlu/4+jjerjhlh48e4RoJEy1HOKtl1NcesF/ufOeGUyZupTO7hhmNKZKiQZX1nlzTpRr7/yIpx49lB32TOPzFQiLk1meU2abWoLVCw7FTC/77vcvFg1Y+LwKs++fzvR9NdpHJVi3fA2pVATLsSkXExy537sMpXt49NG92Wb7EbSAzB0R3vrvCuZ9EOTHJStZ9FODmSeM5ezLxGnp45uvbE4+6238TpLzzunh9HO2Aa1Cs5Glnu/muj//woLPy9w9exu2nSb3iANulUahoWYTaWHXTJNSJkMsHm81q8vC1C4j+pAsPOX7XcpZfPNpOycd/xwbT9iCy2+ZxOQtcrz8ZJO7b/yBmtbg+usOxrE8brlpDmddNo4zzt5AtWs7IQefI9euCIKlsAwuPO0zHn9hFZtOGc/pZ/Wy264bsnJ5hWYzyCcflbnvvg8IBBbx2dyzGTPaQdfy1Co+Pv+kk6NO+S8Vdx13Xnk0p5zRTtlp8N3nIj5uwDGnP48X6Mazhlkw72jG9GUpFIZZvcrgjONWU2s4nHzSRM6/YioE11EY9ggaeWLxKZz9x4954tllTNt2E66/bioTJ6xQpZcRM4DjyvJSWOw62cwoNtnqXrK1IAduvwF/u28DYqksbW1dKl7rN9pp2BnWLh3DzP3fY8/9prDXgUnemrNcOcrD4XZKtRVMmTCe7o4U/aMqbDWtgc/foFFvYYhETzRMHcvSaFaavPbmCmZd8B0120dvPM4/ntiDzbcSV7FHxIyQSWfp6B5HkyplJVb5qHtZ+vt3YOnPiwhFa4TNNiVGDg8PK4akuA0nbjBJGQUEQSBRYEltRKUsyB5SDvWI0UHdyitRU9AjsnxUaRERYayaYnwvXbyYeDSquJ25bI5oLEZH16hWZF8cgM2aclDKf4QFL5wo4ZdK9Fyel6pgSZjUwq8WkbUqvFWNptsqazUiSaqlJqYwU6WZXBcOdMsRKeKQYFo0PaLe7WprJi5XSxb5RVWUE4qJ+CbMYIn+28pRKkKnpMbUIkT2egEfTUH7+ELoYtGVBIYyAshyrKHEXIUtMIW5K0KdpQRpeb7brvDUpVBUemM1dV00DIXYcf2Oaq5XP6nMcmartEvziU4lPFYRGkXgdQjHwiq9IhzqgF+WvfJzedh2hVqh9WcEYx3K1S9zj5Q0irO2Xm4QCqRoVBpEjZASp6vNqhK3Iu0p6ramkA12taZm4JARYCSzkkg8TCTRQX2owIrFK9V1Gz9pDEbYhxe20dwAXt2knhPBN4gv6uIPezQqeayGNNqHWp+brCNFoNYbSqzMDucJBWKKHW03bAwjQKU8otjrwZhf4UVESAxEU7gNi1q5RDQpoqIPpwp2xaMurttQUTko5V4x4lGqxbz6Gf26zDsR1TYv82qlWlI4CUoZfGFxT4ohwFXx/kq5TESK+DyPRlGMBvJ8ayULhPNekw6MZFwlBSs1STSEVGlXQjjEUgol+NOKQ7HYpE16BfxiWJHzTADb8RM0/crEITF5cX/WZJmcasOT5nvBPNl1CGnUhleoBY3ni1GviQs3qTAjIkr6g3LvSgLLwZJ7RNy5YpYIGi3mf2Gd+mflDOPoQZUKkqK1ej6DGUko164IyIXyiPpMnnoeoAAAIABJREFU5N4Rx7d0NAj7VArqgoJ5sVrnLOn7cF2b9HCaVFcv/nBcYRUadcFuyQLBr4worXKrqDKoqkiDY1Er5tR3WTiruimLBluhNipFi1B7N7pt0azlaDqCoQuqRal87vJ9rggPWf1chnpuyfcpHI2Qy6Zpn3Taep1pvfTym7oC62/439THvf6X/b8rUB1+3SuWCmoYFTB6vdaKznV0dUIogttoKpalKucIyja1jh4QF4mnIiTiBhBnTqsdWbiYMSqVkopACvg+lyso0Ly8aDo6u1scVr9OpZYlIzH69h4V38jls4pBJIKqlKaIg1EGhHpFBDwR4CRiK0UAfhUtsputeIv8XOGIj0YtiyPNoT6J3QiDSMoDPMU6NHy9rF0bZd+9n+Syq/dkjz07mPuWzuKFMdalFxEIrOKK6/bkhsv/xxZbTOX3l0qD+XLFHSrnqziaFNFEeeRvMe65/x122DFGJBzC9I9j1cos/kCJI2ZuyL4HddDR1aBSLCl2X6VSVoOpisugqQHIDAVVe/AvSwbFp0i1VmTLzaZg6Dq5Upjrz1vAjKM2VTyx8858gwdnH89Oe+QYGnBp5MZz6/Wvc8qp07n6ktlccu12TD8yRr1ZVs2WIkJK3EkdfP021UaOZrOT00/9ipfeWoHf8/O73fv4x9O74tp5EkosabXeyuDetJoqIl+qVRlc2c3se+YyuFTj0++GiIe6qHsruPr6I+juLbHNdr3EEzVcL4OmOERSiDSOFYNlnn16La/OWczgsIjkZRX3nbCBy0OPn0hnzzqSMZ8cXShkh4lLxF/0S4HQ+zUqtbIa3qS0qVYVdm6VWCKq7k/XlViNlCaYrUHPZyuxUooODCOKP9BONmuzw/aPMTgyhrPPGs3Jv0+RihlKBKdZVaUFiVScTG6QcCiGY0Wp1lP8bo+XGR5JsvueDU49cRumTK1ILRVtbe3KkVcpR7jzjiXMfnIVNaq88M/pbLrZGpJtKQLBNh66YxnX3PoFZ56yA5ddMZlSZQi/GWJg7QCN3AR+P/MTPJ/Oy+/uzviN8spZ7VJVjiwz1N4q8LItNFXwoOqHVYTs/0eXfi0lE7eEOF3EqVIvuaoFV1qVGzU/q9fk+egDl8cf/YBcNkgm7zDrrAQXXbYTOsL2tfF5MeWyllNPtW5TzHaw78H/YeHyQUJGlOMO2o277t0Qf3A5jVoYnyrosfl5vsEfjv6OfQ4exTFnGkzaqI3P5s7np2/HcutN8xg/2c8GG3bzvzdrjFhrufJP23LaWaOwGyOY/k48XeDKZTLrUvz+oO8QI85t/+gnHG9SWLsBxxz1EkN5jVNnjmHvPTfgw7d+4IJrtiDSUcEvB0DdaLHoyk3+dO58nn0xz8P/nM4W21gEw00VAaxWBxjXvx0Yq9Eck4DPpVISLqpNw/Yz73OHc34/n4021Ln7kR2JBOoqth+KhxjJ1Vj9Y4QjTn6emq3z4lMzmba7iz/k4lQbKvYrjh5xqkYkymZ7GNGIErh1cV96IZx6Gn8shl3MqmFbDigiGokRTA4AEhMTZ2duKMSxR7/Ld4v9zDqhm8su68aI+rDttepgUKgHiEZ6KQz3cdCR/2Bw2OTV545j3Lg8iXiLl9b0JHYe59H7ctxy2wpuvGE6xx4n5SdD1Gp2SyxSeBaTvaY+zX6HTOGsyzpo70igucKBFS5bgWSqD90MUi+llRDoM0KqJEXxY4V1LH/t07GkfE9YdbqhDpjyfRVmqIiG8teO7cdGXFtBPvtgHDOPeZi/3nIYhx3VgesNKU5fKCBiQYKBgWG+/lIKxjroH7uazjYp2moS7minXqphN0dzxikf8838xTz53BFM6o8xkp3PF18OE++YxGnHfEHDcfjr7Vtx8kltmOKlrOhcfe73tHUEOOuSLak2VpJoC+IzJfIt76Uo2eFOLpn1LYXKKp5/9wDMuDSAi2NIGqegYZv8tLCTk499ls02GsvZF4/Gdofp7IgS0AT9EueCWcv4buE6nn95f8ZvsFRsxiS7+tWzwu8K+1JTPDpxbEm0OJJMqusjh3FPk0JIDU3cZBRo1hPssfNs0mvH8Og/d2Xq5u3cde2PLPiqQSg1QntHFzNPSTF2Yg/nzHqDT+dlufCCKZx1wYb4cQgFDNau6GLbaU+SdQwO3WUDrr9xB/rHBTD9Ayz7ucx99w/y6HMZuuM+PvnqINoSq1ss2GqIu2+uMfvh+fzpqv3Yd8ZaJQYkUmPBzbF26RCvzolx60NfsWGPw1Nz9qR/rDAjddxGCceRGHSJSLSdZT+5HHjge6wYCaAzxCN3H8SMwwTrklfuMdPUKIpQ0+jk+AM/5tvFIzz4wH4cdEhMfSek0Gjl4mFefDLCp59lWT04yJ+uns4BR69D96I8M7vMhTe/SlxrY85LhzN5Y4nEOmpWSK82eOi+H3nyHwMccVg3tz6wI75gmmKhRiwUUZFgmUPExaTcYMLFFIiDE8L25VT0VriVcgNoXoiRIZMZez3HSKaXi/68JQcd20Y+U2H1L3E+eHMhX7xTpDPVyersh8x+aQaTJ3XgkqNcThM0YkSTpsI0NOoOxeEJ7LHPbIZKIfbcZSeWrp7PmrUyG0UJekkq2hLuvmV3jjo6hRFYqRjBjt3OCTM/4b0v6xi+LM/NPpZNt/IR73FIryyzbHUb+x/+OA17LL3hKl/M259YKEuhPIzhn8AJM5bzw5K1bDbJ4T+vH4irDWC5FdoTUb79usTiFb3MOvshYvomHD+znetv3VCV+Uh6RZxniPPc1RlYZbLX/q8ykDU47fDNuPCKDhJdNomQLCZt9bwTkWTh10kOO2AOkUQv/RP8zP9xhLzMiJJ0sleq9/zo5Dj22Nrmvsd3BSND0NetGL3NSolCaR3hSBSrrLF0WZAjjvyYQsmlo7PAY4/tzgaTHKKhDgL+RsuBh0PT8QhHDXRHEB4ZcGP8PH8lPf0p5T4LRyJEEwkqRZmLDKqVGkkp4DFM5UB1XUFTNAnFLDwp5tOSeI2CivqLmCozkLiaI5Go0tSEFyrLW1k8iyNR+JPilJV8u0TEZQaW55vMm7JsErSTNKELaknELInS+0Rk8xvKPS//vkhCnP/K/0pd5kIpnKq1CnFEDBUki0STpTRSXKQuEqcXUVUGALlXrZbLVBPxtcXNFFeqzMey7GpUSipxoAqdzChY9ZZAKzpYTUqpBMMUppTLE0tKGZKOJXHvZlkxM2PxqOKsqhJNKdSUkUElZlwxURINGaSHckTjbfgMuzWzy9wm74hf8TDC5q5aDgnhnobDOJa49xzsmoVfxFcnSqNWVOJ6Pr+KWNsGak7WRFgWdFBDFh8FfFKcWHdYO1Bj7KhxCleyfPlyOrs6ibYlqLs2sQ5xJcrcJCgpcR/qDA0sUemFfCZHUIsRksWX9A94Vdo6o7imq1ij2NJ3MIpSNk8w4iOUDFLPpjETCSVWSnO9COiaMMbVycePU67iI4xVqlMtN4gmE9As449FKOQHiKWCKu7etDTMUFxMwgrD49lyPf2kVw4TNSNE2nUlVEblPWGI272OJj0S1bIqbLUcv0JYCCZNUmKdPcKQNZQgKcgJeSeLi1ctO1UhWE19T+SzkFm5kM0pJrac4aLxmCqOisp7Np9VKACJ15cE7/Zr4ZpyJOvC9tepVuuqJE3K0uRMEZBliMwwmkuuUCJkhn89FwbAKlGt5JQAnOqeoGYMnxnBqhdU/0XA1RViImAK67dBwBRh1MOqtX5fH3W1wJVSLi0oyKc6oYBLvSadHsJvDROIRKiWswSMEJWypSL38h1Vn4gUzolxRe5zTwq/XKIRWRiLm7pTlcLKGU59oV0HzxYTjysFD1gNW4nQgs2QsisRQ+VJ0xQnvyrhkveapBoCGOK2FoxMrUAwYSo+cVOEYkOKSgV5oJFNp0nE4xiGILykDE+jUiqtF1bXyy6/uSuwXlj9zX3k639huQLplf/15EWqYkWei9WoqaKStlSHKoUwDGEM5bCaluIQ6VqIcDKs3CpqoJOJQZfmz19J6MFeGsWsegEKxNsMRag3WmKRRPk7O3sIBnQyuTWqaVWg4DWhp0tQxbOxm5YCfsciEdXUrQDlEslQLgiTaq2sNpFmwK8GXPk5y5UsfnGdVSvEQlJYkFScHxk0ZLtdygRVs+RhB71C76he/nDuhrz3UoZ600dPT4Kfvk1z+Kn9PDt7KemhEWY/Px1dz+H5BUIepprLsnxwkH8+1M6TTy5hs6mb8/WCRdTdtSItYDHEVhs0efnNy6hUfiIRiZNIGpTLUjoUVC9uv98g0tVDNT2ILxhm+cocq9cOkWyLMH50F7rTZNGKOn848FOOOnxH9jpiY84/+x02mGTy0JN78tprP/LIbYsxDIvzL9uOK8/6jNMvnMKBx4UIhQOkujuoF6pqABBmqi/Qgs/XrTCXXvQVjz+zQg0Je+wc4Y67tiUebdLV1w2ao66bOECFKSYFNL5YAddtp5a3iJujuP+On3jm2W9IF8sccOBBvPTCl2yzQ527Ht6cLjWsiUAlBWVR/DHhtOp8M7fCgi8L/G/B93z6vzJ1TyeuB3nkib3ZcacswYBJOBJTnCrhiEnUb3BgtRJ75eAhBxNxrMpEKveFRNrEcSEirDS+Nmp5giG/cq6EI+3YPnEuj2Zouca5f/yI199by2uvn82UTX6mUR6hI5XA8Hkq9qgcokE/tor5aWRGethmi3soNdt45L6T2GyjKpOnTqBeGqberJFoD7Hgu6UsXT6ZSy57g6H0IF/873QmjR9SglmjGeLaC+bxz+dHOPa4SZx26mj8vjITN9yQn39awodvruGuv44wfswo/vb4FEZNKCghPJxIUsnliJjC73QpSLlPe7saqGuNBqZflgO2+v6Jc1aGe9m4h1W0qkSsrVMV1EhkUArhsATlsJZ4fFMWLWpw8ZlzqZVc3vr8UMZOqENQhlG/ajutFgqsG86QT3ew+yEPU6vHcLwal5xxGJdd0YvPN4TniVAgorvGil88Zh3+FRtuFuP2h/cnm1tMIprghedW8ufL32HshHHYtgHlbr4dWcyt1+zLiSeGCOlrCPjjCJGyqUuZXIw9dnqS7TbZjKvvnIAvIPdslLNO+4J5X9a44MzDWfzzZ2TTg1x/xw6Mn6yJwYeGI8xZF4M4px/xEZn0VlxwfSd77BegUs2p+8Sy89RKUVat/ZZNpkwhFjEo5CrKLViu6yxelGDGwS9z51+PZZd9luF3C0pk9oeCVOo6X3/Q5La/r+T75T/w/eeXt8qrElH8zYAqTRBRXkRFcdZHo1Eq1apqmA6FxA4UwaoNqniaHHqlcKFRc/FpIu6ZSmiTWOHwSIWwMZlp0x5iedrgjGO24K57Jrbin5UGmlWn4vnJV4YYWT2Wo094mpGcj+v/NI299oL+MSKMp1Qrc6QvwQsPDXDlhUvxRb7nrXePJp4YIt7VA6Eg9XSOVSsDnHbY/9h0ahvX3rU5bW2Ocl5EIjHSafmMPbRAg+7eiCpfKRfkFC0HckOlAWTZJQd0uT8FB1OtN5W4IP+ftAC3HFItsb9cqhM0o3z5TYNDD55DQItx7MzNueiyXfBpDiPZJYRDHcz9n8X5F71IUHN58/3fseHkEP5AmVqzSb0Z5dXn65x2/id4LOfTT/9IZyhNgDwjg71U3Tb2P/hZLL9JJLCUz+YeS1v4/7H3Ht6SlOX2/64cOvfJk2cYcgaJopLBACKKIJKUrAT1oggoFxHEq1dMIFcRFbwgKEHACD8VEBAuCJIzzMyZObFzd3VXrt/aT+P3n2B0uXAJnulTXVXv++5n78/uIQxcfOOLi3jqyRo+ddY+OOLYKVSX0OHuo9Vg7BR4/vEtccJJ16KQewPPvnoFWrVnMTHJ2HwCQzXR7Ng46iN34unnQhz5gb1w6olV7Lh7GYY1gAsL0+u6+NSnnsLTrzfwhU9vieNPbWD18hUyaIxAB0yA8uQokkEMPZ9Dv0YHEx3OsbiEWDokqoSTA3qLaNTzOOOMJ/GvR3v42U27YLH1NJ5+1MDtN7aRmYCfzOHO334M7XaK6388h98/+Bx+9INDceiHYlRLFbRbbdQ2jWPvw/4XrUGAb557Ok48JYPmqKhWEmSDUXz2vJ/hV79roGpP4i+PHIfJqQXkCxn6/QRXXdzFj254CGec8F588SsTUE1PhgWODrz+7DOI00Owy4FXYFyfwO337IW99puSSHC3t4BCYSWgkJ1rYGG6iu12+g462ThMJcJVX90Jp3x6HKVSKvgOraCi32b0exU+fsRf8c8n67jl9oOw004cXBA9MInBoI7H/zKFk8/8FQqOgaOOXIOvXrUScdzBdf/VwY9+vR7tzrP43a8/jq22cFCoprAdH9OvKXj+eQ1fOu//cMrxh+I/vpVDkr4GJRqBbamCMyLKx3BcKboUgcskHiCF780hSXJwi6Pwu7PDFEaWw+9vs/DFC/6EyRVFfPyU3VFvrMehh78HG16p466fbkAcdvDlb22P8S1noWkhlo27GHh0JWtod+rI5ZYgTfuoLwzwykujuPCCB/Hcpg4SVaA7yNKmHNMvOf9InH3uWowyDmySxx3Bcqfwm190cPp5f8Bu2xZx910HYr6xHvlRHQW222/M4c3pEj55wo+wZrSIO39/JKaWu+hHG6GnEzjs3Q/gzU0dnPDxd+FT5wUwdQVTK5ciDWuylszMbo33H3oldtv2IJz/+eXYbT8Tbo5lUhoUutTTDIMwxuJbZbz/yNuwrmFh77UjuPaG3bBkTQwz1RFnA2QKk0oa+t0V+OJ5f8QDD21C1++B5G4VDmKJE8/ByvKwUMFHD5rEt67ZE+UxMlUL6HfXyTC03mhDMzJY0Si8MMJnzrkfD/7jWZx9wgfwpUsOh1WYh9frDIfA0STCbEEwIkrkwLXz8KO6lGO+9vxryJUcuDlyJlNURkbEsSpMVLozOdjg966z+I+MXR1hMAMzR85mIqknOk3p6Gy16cwtCwOSP9snbopcxjRFn8U6bgEKB1BxfyjwjY2hkC8JIqXdaCBfHXu7MG2A/qAt+9Yo6EvvAP/cuN8X5maUhLDKZXmHxl020BsSvaY4OEQ8xkOxDExKGNBNFkSyjd4W8RRBHwAdchBOpDQrckjE/VFrVj4f950cHoQcXFHcFP5+DNsdikyDLp2jXKNMSVgxTUQeeLc2L+gDOgP73T50h87iSFyu7U4N1TJLqrg3M0TEpKBMPgL/qrJ8KgwRRgOs27ARa7beQRybcdhCFvuoFgq02CIZFNBu8BlK0Q+nUS3uKCJfdawiySIuLUwZdRsNKZ4yzRJcDi61TBzDZHw7ugm14CL0Nsm+0TZLCHxdEFM8gwzCFgxNR7cewcgcdLs9kJRTrLgg1SYI+5IoM/QCZmcXsWTFUhEwi6Uqus0mHJdsYDJg6T7kcMYVhqf+tlszGWSw7AK6tSZMUyE5DIoVI1QpGJuwciPwvUgEaq6l5AmH8zXosYpmrYGcy+cphVMqQq8U0F7YCCgxSgULSRSi66UojiwTpy6ND8VCDrGZCu+c5yQiJ1hs2m+yYNgkzwsaTQhxiJn1G1Dh0DIIURqrSioujJj4yqNYLiPo9WTYxOET3aKC2UooUjpII2IEiHDi8IEoiaEbm+YGje9JCs3klmQJ/D4Z+pmUvHLvyoJVVS/AzOUxP0PeryVCf3F0UgaP0AxEAaP2dHvrggTotGcEgcDSKrqP+XNrs0O0R5Ryz5VhYnwSNtFE7OmI1KE719DlXqCoaRMhlgSCgbBdQiH4rqfArAzdw6Yre2nHsaUw1jANuV+DQQSrUAJMumpTQFIHxrBkTiPyKRbBF+QSc66REN1lIep1JDVoCec1krNum4JzriAD1djrikBMo1F9sY4d3nPBZp1ps+zyjroCm2/4d9TXvfmX/fcVeOOZn2VLl0+iPj8nE/lqdWzInhEFq4AkHsDrtzA6Og7oDgALGaeitCIYNrotQv5N1OfpAOQmi5HHAIZO4DlbPwn6VtEmdD7nYmFhHtVyUSLy5Cym6TBew2itZTCSSfGlhla7jVyuBKdAMZeN23RJcX8TQlEj2FZJAP6MXXDqbGkhWo1ZgZo7+Ulh9TDmSVffSGkVaq05XHHJS/jXY338/H+PxeUX/QG77Lkjlq7u4cqL/4QrfnA4fvOLWRGVr/zhVsLk1NUUis4SgCKma+vxva/V8eD/9zpOPO1gPP70c5icKKFVb6HT2YQvXngMdtpNQZbMiUCpmHRD8mCjodPtivCja4Tyc5quYW6uhSCk4MrpvzF08cZbYd+df46Tjt4fHzhuJT724Rtx0ifej3MuzuPBv3Vw/mcfxkUXvBdHHaPi5PffjyOO3QWf+o9RFIoK2s1FOQxwGsyNICHsulHG7Hwdl17yAm67l7gAB6ceuxu+/NVxjI0o4qgVZ0IUwmG0OIuhZy6irIkkIuM2Qqe5HpZVRpSwBXUtbrnlaVxx6b8wUvZxz5/OxtTUHHQ3RI/R+oRMXgumY2Bu3QCF/CTSXIDHHknw5Qv+gtk5F1ddfiiOOGYBoxW6/jwRB/L5kohOwyZcdRh/z1gENowtiYjPoqABY0UK+ox28x9JI2GTWk5R3AFhwKKrZXjXLj/HJu8t7LVzBffefR5K1SYGbCOVs1Eik3xyN1m+AaUKr6HhxOPuwwOPrcflF30SRx7ZgVMiu2pM7rtmcyPCsIoHH9Bx/gW3IFFr2LTxG0D0LPpNR1yN113Vw49ufBVfumAHHPERA36/geUr10Axc/CaBXz0A3dicWEeT60/C4oyB1vLyWaW5yEWpDEKxsgqDwd0fvOvFIHp9CZjLGJxQ68r4P6FuRD33L6AmY1NnHTmTlixkgUTfYSDEJbCyT0bZR1c8+038fqLfXzzuu1huouwnBEkYReuy2tsw/MY+V2GPd53NXphGboS4O5bL8Ieu78Fy2ygH85DTUbgFlbC62k47egHscMOW+O8i1YhU6dRKDrwuglmNuhYutrC9PQbaG7YC58+5yacePK2OOszNgpmG8XRVcLbIu+MJWMH7nU7TCvBj2/eG0uWWOh1Mmx6bSVOPfUOJFoe26/aGiunQvzXNbvCGZlHFLSQpi5yBUOe75OPvh+PPZnDCZ8u4YyzV2JkhI2/IUxLxXPPz2OLLbeCU0gkmse4byE3gVR18Ze/NPG5s9/Avns6+NYPdwbiGnSdbRwqFmoVfO87j+Ce+zcib/l4+O9nY8my9UNnj5oTh7Tw7dThVoHvIrOQl6IJupzodlIyFp84wuAz80VxwglblfEyfyAuLs0ewcvPxXjvIdcjVpdj752quPEXW6KQS2WIg6wFy5hCq9XFX/8a4JSzHkSWlvGJI11857sHoV7fhEHgYXxsGXpBE4/eV8YFX3walvUi/u/pM1AZmxcB2DQraDf7ePUZB+ef8jgOPHxHfOGKlYhSikks1ysjjkbFlWpZC3DcBREh8/YU4qwDRUthsIG5N5DnhZww0+Q9WpTrRWYqnTLk8fHAZ7jEAjBWqWJxUcVpp92Dxx9T4ThrcNnX3odVa5haaKA6sgZ33jyPq390N8ZcBQ88+lFkeAblsi5xwW4wiku//DJuuvU1jI03cdutn8SysUXkjD7icBKPPFrHqec/Loy/SsXHfX89DWuWL0iJx/rnt8XxR/9EmKgnn/E+7LCnBtUgj7GI6dczXHbxXTDyIb7/k0Ow614hSgUFaWiJ6MCCn1qriA998A94/S0LlZEafnfH0cjnB1i1egyd5hy8roqf/niAX/z8Xzh433F8/xcrYRgxdKuEkBFf2l7VDFahikzQL6EUgUhZEgeXrKuHLS4dKHSurcbhB9yEt17P8JPrDsaStTU0Zkdw4WeewIZmA0cdvRSXXbYDRiZz+O/Ln8E1P3oKP/vFcXjv4XSsAQPfw1P/GMexn/wt/DTF/juO47ob9sT0/JvYaec1aNU8rFtv49zTX0BrsYizP1/E+ZeulZg8v9Nvf3UGd93awIc/ugXOv6iA0kiA+cV5FN0y3njhJYyPfwz77PsDINRx158+hC13ZNkI2XwZUo/FMFzDDPS74zjp+Hvxj+fWY7So4r77voiVK2rQnAEG3Z6I97wuqrIKl5zzT9z92xl853u74eAPVKC7bTil7dGYn8MTfw9x5ql3op8OcOVlR+PEM8pw8hYev9/GCaf8D/bY08I1Pz4SthkKHzcMm6gWt8D8jIXvXfkUGs0FfPsnB6MyRSZeQQbFGQtw6AxU6EYMBU3CZE4aDaSkRDdKQ16fmUJNBnKInplW8T/fn8FNtz+JvldFgBKKOQtTWUkQN50wxMqtUpzzxf2w176AqfTgWKGsZyYP/nRzBm0RB+KwhLn5Kr79vb/iiafW45VX12Gn7VbijDMOwf4HllHIedxRwTAKSHUfYUoXsoc7bn0TBx60A/bcMx0WnpGvmXjod30s1izce9drqFRSnPDpPREr/WEjfGbjmcfKuPaaX+LDR+2LQz9aFMST4xjwvabEX21nFTZMB1jc6GHLbVMY+UgG4Iy9ysCa7M+UnrwKHn9ExTe//UucedohePeBGjSL/PM8kswS/jCHsnFkodNy4PUdPPC3f2HpxDZ4bf1rWLJ0CYKgjqcffxbbb70L9t1nCVZsPUC/tyjDrFjpIGeXEYaMqwRIfA2Ga2PDBhdeP8PWa0uIknkYVobIZ043gmuPICNmIWYiJ0HA5nPDgF0pYdObr2NicgrhIJZSG5UJB5aGciiUkbnsIlUorjfg5CmMWgj7DWiKjn47hitMfwqZ5EWn0gvAQhzfC4Sr6g26wimnaKQohiB1bEcXtin3XNy/8ja3c8SOWCwoQOx3oFFsy+jopJOO5VWuDHXTlDF3JsFMKeuhKFkgG1X+v/TSDfdAqkqnJJ1/A7l3Kf4zxUKBiOCgfGVSEDMc4PiDgThUNZYrZUxHUJ2lOmkgHgxkX85yKV4zOuj9Xkfa0cWoYIPjAAAgAElEQVTtqhnw6LzVdBRKTKIxkk42JF26BfS8uWF5V0pnboK868h7r1PvojI2Ku5Jr9VDGnEPzMFND6ZrojxCfm2CPIVx9nNGA1k7yANV0hLatYYUA5UmmTIrDAuCMv725MMGiIM+FmYXsGL11nJ9w7APR9ypmZRAKQmj9QOkqgeD3QIU5VQXUT+E4RID1EE0iODVBkDI0lTALZnCo890FrwGUoRrs4gs4H3iQNGGmAqKbNx70XRC8YyX0u8mUvRLyddrBrBVpvoUQWmRWVpZNoLIDGEYgTiVWZLGgsuQrFHXkWGrHptI+x6ifhOFsVHUZucF8cCou1Uikz2QQaxp5wS3QLwRPw+RHfw8sRrDZbQ/HfL4KeBxoMtkEcv5+EHJUB+fnBhSDJCK05j7Ap4/Im7EggjddhMlDo75u0cDOYtQiO97FLELQBiLcMl3iMpSKyYAOeCny7U1dKcyRUhxV5ArdEez3Uy0U77VeDbrSZkjf1azRbarK/t7IoVy+bIk06QYudHCyNiErEvsc6OAa2pkp3cRRbGIo93+QM4DHN5SzGaaqtfiZ7BFIA4Cln7xjBDCosCsE+/D5JAp9zVxdEQ2cGBg5fKIaAixbSiGPkRiENmUJfL5ol5LkjsUx/lXhYPmkBxgFrzx1c79Xio4GpuFbUwKcv/S6iBXriAaEAVBhFtPGMZ0fxdXb2asblZe3llXYLOw+s76vjf/tm9fgdb0nRl5bWxddqwcgkiF4QwPm8Xy5JCPQ94Mgf1sP2RIgsIUYfk6N5E8NEZD4LnXFoC4WSoh7nQkUkK3JksRGE3lxq1ZZzMkI4AUEjg1JxS+hkqphI3T0xgfKQtztN1pDjeVqoM6mVbFCorFAkoluvXIKnSQyxPcH6LgjCCMGujUp1HKT0LPFdD3FJh2DDM3jn7LQ22hi+uvfh0bXjRw3sU74o5bX8epnz1UxKhLzrkZx5+zLf58R4Td3rUER3+6C9NZDx0s5+JHLCHGOK44byOstI1jzzCxdpedZRLt8lolXXTbXUwuzSNKvOG0vNMTMYKcRxZscY9K2D1ZkZz+8hr2Om0RpieXLUG7VsPM/AiOet/d+PxFh2G/Qyo4/vA7kMsZuO/xM3HSsT/C00+V8ZHjFJzyyZ1x4ze7qA1exXW3H4p8MUYcenIooAgprNUgBpGQ3Cj95yXrcP2tjyGJ86i6G/HKq19AIZ9iYaEmzg5DyTAYdORgYTqj6NT5OmwhjDdKcVCr3h0K6Xoe+cpSXH7x67jpxodxygm74uKvb4P5xdfxylMlVKsGtt+ZZVUD2PYY4qSBerOFGCZeeUXDWZ98CHu8axl+ctuesPQBAsb+bVs2N743ECeFaVkiZsomhtEpBRLx4b/oYF6+ci3atblhzNYl/5ObWJatmRgMXLy0ro5PnfAs3px5DcvGQvz9wa/AdtZJSQRvVfKcCPbnASmIuXsO0G3k8MhjKU457Q84/fhDcfIpPlasLaPb7qFczCNOMiy2Utx+S4jvf/8+7LCbgR/88EAU8tNYuWIntFuzuOqSdbj1N3P47reOxm771rFs+TiSyMJCs4dcbgscdehvoCkD3PPQkcgXmgi9DmwjRmaWhi2ljBsSuaGrEsOmsErRqtvxUB6rAKknhyVGNVv1Avbb7WYE/RJ+fvMh2GFXOjRU+J6JfC7AzOwComAc37jwLXEgffdnu6E4piKJGkPGXa87nMDbKjrNbbDPfj/HG5s8qIqHY4/cAv/zo/fBzFpI1SZMjfd0EXHm4NLPPYGH/9zFhZfuhT0O8rBk+Qimp9dj5aq16HTqCCITr/5rFc49/5d4z/5TuOp7WyLyalATG27BkkPA9FtVfOiQXyFNHFz0tdXY/4Alwr9t1hJ87ryn8NjzKQqGiY8dsAsuv3pb5Ja3kEYtqCntJQPMLtbw3994EzfdtgGnnL41Lr/yEPjdLsIB0GhkaPcSGK6D2uIbWL3KhZrOQue/nTE8+a8azjzpBYxVDfzk5v0wNVUT7MTGaRu//mWIG297BGG8iK9/9SM47hNVGMY0bLbT9nxUqtzI0/3DMjEevBK02jXk8kVxYdA9Ul+Yk++M0TWWT1AQIe/YQIJ2q4t8cRSDSEd9cRz77/dLLPoadt1xAr+4fnssnwrRjXy4RRdWyHb6BTSjlXjvAddjfrGOn1x9Etas3YQVE1ti2aoRrH9jHiu3HMc3L38W3//hJqxYEuKP/98xGJ+ah+8tYH7GQ65ShqLtgN3XfB9Llu+KT3x6d/zuj39HGo/i+VefJzINed3C/u/eCmefsy322F8V4V01EnRbiyiWR2VQRjaa36vBJk7DZ3ogkngcDyTEdVi6JbwxS2cLLgu+AkxvLOHU0x7A488UYGgeNLWGXbbfHotzKaYXZrGskuHEE9fg5LNLcJ0aUp/rTg6z9Sre/d6foNVZivHCRjzxf5cjDJ+BoSayBizUNBx24J1odROYTh1/f+IyTE6uh54M7//rrn4CT/6lgrde60N12xhbUsQzr7wFGxp236OEr151BFauJTcxgNenE02HpQ/Z1EE8hj13+y5arS2wZGoBN9x4EHKOj1JJw5IVk1icM3Dj9a/jv77zR+y11SRu/uMRyNNwlvG93uScUUpYpCyJLd4cBnJQ5DrSEs50BoVVOh6NooaF9Rlu+sk6XH/tLbjh5+dgt72X4Okn38TXv3o/vI6Ca284G2u37sAPNmFxw1J8/T/vwrU/+zSckWnoag5xNMB9v09x6qk3o1B0cfutX8DqLTfCtkMgc2G4xK0o+MLpj+P+B9/AFVceho+fVoQGRmJTvPZMESd/7EZ89Pid8LlLdoClazCKRTTnXxRsCPxlePGfJs4599v40yOXITcxC0OlaOgjC8hrDuGWxpDGefzp3g343T0PYbvt1uIznz8AcbgJViETNiJd3VE6wOIscNevXkevBZxy+q6wi9MoVcpQDaZS8mjVY/zriTl02j7ec+BKuMVZaQt/4Z89eA1g+RoHZtHD6PgETBac+C143iIUrQhDXwu/S2GzBavQh8IhMIvEiAZMA4lyc63JiK2gYGBbSChsUXng98QFJs7Qbi2iUKii1SjgrTeK+MTx38BcS0MuN4r91q6F4qj422Oz6KGOim7ikSdPxOptNHTn1yHHJu4oFEGB15eFlQQAklXtFCfRXbSxOBfCyaVwc2xh78HSDTglRoqbIugY7jg6tRZnF1KqFUZ9KdIp0OWnsCA0knZ2shop3OdLLjSKjbYGZRAj6ejod9h8nSLWeiiPl6FEfWQsEgoSYVTTcceBncO1jfeiTtdWX9bXUqkkwqqSmfD7ELzBYm0apepQ/OP3AY3szZIIaF6P7O9IuIZSCkVHZswSMzaDO+KOy5Vy6DRmkafrX+LmAfLjI2jMsSXdHRZCpdyv+CiWR6TAqFFngRA50QZK5WG7Nss+o5jzfFvEnIyiUwIUp6qYfeNl6rwidjAfpeg55IslaHoqbP5KcQRxqMCh4y+LhLvN8h2L7k++odNUXJvZoC3RfpvuTqJf0kREQgpIvH8o/DAuzTKdsNeWiDH3WqXRUcGC8D6jkcC281K0szg/K8YDuuqGpbAUquj07kr5q1aaQETNL9aQK9B1Sp4q93GpiELsJCCqRZx+dE6qMWK/KyWw3JJrFHnjQPicYa8pWCQWfxaqVYmHc8/Nyk/BaLl8fw+gGA6ikO3lgYg+gmJi5Fl3kJkmBs052cdyMOA6rpTUpSG/Z+K/8vC6bbnHc4UKNk3PYcmylSK0UeScXjeHAuPZ0QBWzkKhOiLlW24hD2/giRg3Tk48Y/OJCU3hdQIMohHIJo0jZBSzCxb6izNwR0cxWKBztIg49qHSABD7IvjFAXdyHMhzhY1lzygpCnJl2Ww2CJGSX0oH9vQCerUWRkfKmK1twNJVU0gdiKhK0ZvpKRHkiYsImJyLZAjv5my0mzVxvfp+iBILeB0DzSb3RhXYaR79egc9ipSTo7AKFiI1EIFU0TIRtBEp0B0+r30YahV+14CW9KEX+GdESL0EKgXYOIHu6OjGHbiVEWSDDI16S64nmcSBP9yjQ2dOLkF/4MPJ5aXAihxPl4zWdgtRmIq5g0YFI59D3GtB0SzBS/SbLWGvE63ApM6gvYB+EIuoy1In7r+56eaeh8CuHHFwRNsMBrIvL4xUxeUsjGRiOeJQnim+V5l645pAs4tNIXLQhWlpkhKoL9QwvmwNFI0YEWKIAgz6CXI5xv49eZ75Ge1SdZieVFL02vW3cUQJcoWC7GXZM8D/cG0lroNGIKJLKMb6QR80fTs5C169AYN9HgnQGwQoFXIygIE/TOeZbmHIIOb51tQQEPVhFSXNxmc/Inw7HsBUiBVQpHCN72ceIlJxMCeyDhoanb5cQxwpdCS3fqFew8o1Wwpf2LCF3YXa3CLGtjp+s860WXl5R12BzTf8O+rr3vzL/vsKdGbuyZJkgCzxxWGVI+RbyeBUCvA9OjyAAWOsFFJVMjPZwjwxdGPJosvDeF+i7M3FORQrowg5OTcN+Ixh8VhOkPzCPIojZXjtpjBuZucX5OC+YuUWiAMDnj+PVmcjcnYBhpqT6GgKFqooGEhLa2XI9dMVGFomGzIWRFHQzXwFCVuAozY0jTwjMgENeINF6FoOUE2YRg4/++563HL9m/jEaWvw5P+tw0GHbYGdd3gXzj3lFhxz8oH4wbW/w2c+sxfO/I8KTKfHjtSh8zYJ0e7k8eVPvYZucxZXXLsjSssZ960Iv6uYy6Ampiz0I0uWQ9VsKDFdQcMiKYnR6rY0VcoJjmUHvEa2jZQbFk3DoN/H3KYyjjvsflzx3UOx414+/vJbFf/1nw/h0quOwCuvz+HHNz6Gb3xzB7xr1zJ+9YMWau0WvvTtFaiMUODVpYFT4lBuET75mX0fWVTCt69q4tpf/gZRluJL5x6Cs88eRacxgzVr1sg1ZeyXZQlKEuHFZ0185XP342tXHY2p1RuQc0riSFUzMnEV9Ac5/O3PKi788m/xo+9/HB/4CMXYHD560IPotgL88KeHozy2ATmXkWWymmx40QC1poOLz3wFu+zq4itX7IaBP4P8yDACT0GdwlSlWpWIMd3S5NE6OVcaP/kZjZwrk38WAXCKLSwqtoy6FWFc8ZDFEoGZxTzevd+vMEiKOOwgGz/56QdRKrSFJzXoDTdq0i6bZOiFLBwqIvYK+MdjPk4+8Um4loub7t4P2yxjiVsXqtVBxw8xCFbg0P1vQcffgC+ctz8uuXRf6OYcYt/AwGviu1e8gutvmMG+e5dx5bePQL5Yg+k2UKtnyJkH4IOH/gbBYA4PPnocTOcliak69gj8IEGuyHi+Acjhty/OXLqOVd0RlESnVYdlUawJEEdkYrn4j/P+ifv+FOH0M96NM8/bAXH6GFYs3Rozs22Uyytw1y2v4eqvvY599y7iG9ctg24MYLosAGuImB5Fw/KD11+xcMwnHsYbs3U5NH7xrMNx3hdS2Konrb6M36VpD74PbHzTxSeP/DMqoxO49qb9kS+9gSBuoFxehV44QLc7gTNPvAsvvvoGTv/Uh/DVK3aE63gI/IYkFImKuPuWWXzlK09gEOVxxx2HYs+9Dbz25isYLSv47Z0BLrnsWZSNMey6dhm+dOUIyss9FEqhNMPyEkWxiTtutfH1r/0LW2w3jpWrHIyPlvCPR/8PG2bq6ARDZiPg42NHr8TFF+4Jx+rixRc03HtPiF/cRtZwhlNO2gsTo11svcX2uPLrv8FCrYB2/CzOO3sPXHjRPijm6TYyxdlB4YBOCF2zxBGURCmazQbiJML41JQ401lUFXgdEfvpUOdBut0NoasZXPIEgxhuvowwMfDM0xGOOerPaIQh9ttrFa69ZgcsnRpALTL+p8JIWAph4TVyDg/5ISKviGOOmsAlV+0MNc3QqrMwb0+sn3kLmzZU8ekTbsQee6zCtdcfhmq1gUZzPSrjU2h161horMZRB9yArrcCg2QBqUr3M1uhWSbiQY8LEtk/56x9cM6XlkkBl20yruwjHJBraMF0y4j9lhT9iUgWhNLqy4GDzXgr14aErrMQ/VZPGrVb7Qy3/noTvnv109i4OAOggKq1FovBItauiXDNDz6Gvfd1oZs1pD26OkrweguIsQyfOv5PeOyJN3DJV47GaWfsAsNegKLHSAaeuLseezDDT699AkvXGPjKFe/DyIQG+BVAZby7i4VNwC+vexSvvuQjVVOs3XYEu+y+AvsdNAGnUINpspCComcPadYDghwQc5ij4vs/eBjPP93D6Wccgp324H00QL5ItiDdZVXMzVVw9x1P4z17b41t9qBIFYoLzXRiQtyGcX9p32Yzj4ksoNgSwGIpFBukwxCaHou7iVzJ+owirv2lS8hj6wnDzSHPmiUjLqDkUoRdsufKSFJThG8mbemG0rUxxJjAQ397CNtutxqj5PoFi8hVcjS1IcoY0QSMZCu88eocJlfEULQGcvkl4pZPQgsbN1AsCVAZi5CX2LMn6ypdhOJATixo2WrAmEFidOF3Izg8ePb7sOwy2vMLsAuGiBLRwJW2bQ5oKJykWQRVMWFRLMvI/uOBfhS9zrPQzECEXCXLQzPziFKKVxZSuuy0FIpP3iiL/Sg+jsLzNqBATExsIgpzcCxX+Le6wWszhnCQw6DfQaEaSSEWBWyWxHBIxUO6uJJ1Q+L2HPAIbkbECjqc3h7oSWEOcZRkZrIp3UQQjODaa36D0878PAbNjai1Exx77NWod3sYLa/ETb88BNtt78C0IhF1KHZyveLIjgId3U0stzNzFhSlgtBjdJeOSrIZ6YIky5IiawTDplNQ8tywHTIUY+Euxv3hu1iis6YtLi0OeLhGVqpFBCGFTF9iyqZalNRIFPVg2dwXpVAMF63F2jBaTWoJMmGQci/CEhaDTjOD1zuTEjmNnM+UCaEMgd+G5eZJBxGOaBh2oFvkCTI+b77dM55BZRJE0cUZlmAg7wSmkRSKe3R/pYqIGNVJll95EqelONZsMEmiiwjNYjeKiYqiy59J0ZIMZzIoKyMVDHp9WMUS+hR2GEdWmQyyBF0yt3EdNEWTYlCWmHIgRDcmDKaOdKh+gkxXRHyTVvGI7z9NWrsZoe5Lyz1Lg3RJcjhuGYZOUZNuxBoc1xGkB0Un7ncin2506iwW0mjYds+/T+QU34+8yqwCFRa8SL3DcqTMpygTIum3JP2gmHmodAfqDoIeh6cJ7Bz3J0OwqZqpaDXmUCyUoFk2OvPTrMRBaWKpPOMUm8RqGDP1oouoZpWq6C3WkSvkhSnMgTUj/pnCMsUUmULH6tCl3O90YDpMrxBrY4vDkrx8Pv/c+/L/K4VVigVDcxGSQWtl8LwGoiRGqTiG2Gd9ID8GecYcGjgSDycvlXtbu5hHb9CT+DWvtfD0tQSWVYBKfFCUIWOhqcqbbPhzvBZZmoZ0PJDTrKsWjKIqfz7b6TkgoOhLFunGDRuQK1RRKORkkOX3+ujWO8hbeRSqFRkaMFliG0POuZU3YBVtpIaKlHxPJUW32ZD3j8t7XbfQaVNYpoubCDJXBEev48HNET1EXr2JbjNC2uP7dehK1osO3IKNzB0yi+m+5U2cZra8r9UsQEiqQ1qU+wmaR2+K8G/Zj1CbXYBbrcC0iAzgGq0KG1XeVaYGp5hDRvyDrSESZi4Lgzlk4TDeGDKIfQ8KkxG8JylSs8SWZViKPYzyRzF0w5VSKnYc5HImLF50vgs7bSzMz2LpqjViPmA5FNFHXL98dmPYfO4juabEcwThAOXxipQ71et16Uuga5bvUyLlKJbSAc84PNN6Ft/ZYV8Sh6pK4ZnpjT7MHF3yhnzuIXZgmOqTgrY4kP897rSFWc+XGM8AwgQOApgWHb58r/GfV8SdzAdTV1ggymFCQTiqHDLwPKZrdP+yM4EiNTsKFNi5/NA5y2vO/hBOLLIUAZmvSgrLpFElg5UjX5XYjSHDF34AhE3EYQI9V5bnkec47j/ZrcHCtzTzEfrE7BkoLf/wZp1ps/TyjroCm2/4d9TXvfmX/fcV6Nf+nKWpj0Z9Djo3xooJh5NtJYFqcaOuirOyWOIGPsIgiFAojcHIVxD7LKdqYXRiAp0FxjF7wqIqV6uyyNVrPMSSMedLCySnvlyMubHi4iexJc2G7iyB31vA9OzLcG0LpTwh4oxnqmj1OjKVbXV7mJxYIiUqLuP0iYZmeyO4dy7myQrto16bhqYWpLmVUdh8SUW3w89bRN/z8d+X/hOP3l/GqZ/bC08+/Wece/4+SEMFJ33kVwiitej2A1x02Q745FnjsuBzoRVYfZwiihycc8LjSCINF135Lqzd2RammKG4aNWnsXLJOJrdDTIJ1fQqXF5DXUF7YV44sM16G/lcEV6/h3ypIBsWYVqxTZJtnv0+5hdMfPQ9/8DnL34fttylgcAbxwnH3Y5DD3oXFuZ6GBnXccGl2yEKF3H5596CmRvgF/ccAj9YL/Ew27aEKeQPIgQhDzpAt1HFMUf9Fc9uehNR0se7d83hd/eeCiUlwqAjfLBety18JW4GfnfXHL7+hTdw/pcOxgFHRBgdA/ywAV0pw08DRGkBl37haTzxsIZjPpni4sv3wPSmCB96731Q0yIuvXJvvPsQHr770pjJA0Wnm+FbX2nh4b+uw2EfcPCFi6aQL5ThVEviGhJXFw9x4XAqzk0QJ9JRRLe0Mdzc+T6sygiiTheazWgNRXQDka/C1MnT6iCz+qjV12Cvd92MTlTCiska7vv7UXCVDgo5XYrMiIpi5L7f7kFzKrDcESmYaNQNfO7sZ3H/Qz6WbQF8/vw9sWJNHzmnypAeXnqpjnPP/S1CvIAnHvkOVq3qI0vnYGqMr8Wob9oSBx7wv+h0FZx22v7Y+70Rtt52Ar+74xXccdtLePLNGey40sJv7z4KpeI88pUCFK0AhRzVyMPC3AxGJiagcGPKiFEUi/snl6MjkvFGX74jlgc1ZpvodtbgsEO+h3pvDKeechJWbvkmdt+tinvvfgWPPjCHF1+eh5EquOPOk7H9nuthGwXodPh6PTkgI2GrfYqZaR0HvP9azLW4uS/jiIO2wNU/3ArVfBGm5cIjL1LtIg1YJADcdWsel33jURz1wR1w2ulrMDqVIAh0lCoq3npZxynH/RShkuLkkw/GZy8cQ7HYh5FT0akvQs0KqM2M4egP/i/8/hSu+qGDXXa3MDq6FpvWvYJifjccc9Sv0Wr1sbQyih/8cj+MTvGwzqhlDouLdYnL/+H3HXz2S7+AgSpSUMRYRIyOFNYZygQylW3DPr5w7sE4+6wqJXdseLOCo49+AAMsoBPSwbglXJRQZou0nWL/D03gsIPWYOvtPEB7FePlKRkeKTpbjguIE0+EMYoWgz4dW3lxumzctBErViyFQl82Oxx4oDB1DHwWPyxD0B2y0OhQb7X7KI1MoLZg49zP3IOHHnsUV//3JTjowAgjI4zxZVDNUUT9BZh08PVs/ONRD/fc/jAu/PKhWL4FBww0RKZIeyWE6QC+b+LFZztYtmwEy1Y2MfAawvjK6CwzM+hxBU89PMBjf2/jpdfegiaR5RR/e/hf2GOfffDAA3/A8R/9CA47cgn2P9wa4jVY6KMDi5s2YqQ6BY1WTC2VwYTBQ7zG6JsO08nLASxkkQfjkynxKRRTloA9OJsW5uH5Zdz5qzn842/PYdnyFdDzi7j4ig+jUpmFy5hvqIv7Je55gNKBmiuitbAMi/MhRkYyjIwM0Pdm4FYZ2eYBj87DKdRn+xhdWkW3uxGWacg7mkKUzfcuyyX6ChYXfXFEZjpjxC7arY78fX5PZDY7gkMYQMkiaEpOUDKmOw4lK5FUjUG4ICUzjMxmCJBkCix7EkgphsTQlDbixITFQsKECY2qsA+VhOVFvrjtOSDhcEhlLFnJEHsNed8POmwuptjKSDoLBw054EO1kdEdRgHLyCHT+b+5GLQbMHOm8IqHNc4Dcb9RrNByY9JGH2UL0OM8FFuRlAgP/yr9NBR7Gf9kPJk2ZQ4o6ThKWGLF+5NJFMggie+GJNRgOiNMz0ucmOVPEhcnp65cQdL3pE07YEmazB4Yw+W6PoooYLzYlXBL0Cebdxj19AbNoZMuNy7cQuJc+FylEQ/+Ptrd9TCtMorVJQj7bGWuyOfutmek/MoPbYRBB7o5bIKOGWXtN1Cu0EGnYGx8FdLIQ6+3QQTZnDMhZTsUzyhMUMgbxntV2DleQzqcO1C1YbS6R9YkI9Kpi9L4OBJvVgoyVbDFPC8/q9GYl/b1+fkyGgssVHsLe+xZgG17cPOKOD4dNy9iFKPDdH6aqokhMpBFdgXZU2WgaNMRXAS/E+6TSmVy/4b3JB1SjK0y9koBgQIL1zoe6skIDXu9/8cPZCERRATuS+Q1i4fIpChgPJjfnw2rNCFOTpYeNRY2IueYMvim8KKpKTodT/ZhTqEK1XBFmKR4kGURUhYv0fNI7iLFspRN2WQcMlEhyqIU7umaKq41+kWbrQWUyiVoRg6NGgUrIJ+rIAmGrfPkfJYmxkWAZOLEMSjsGgj7nrw7KRBSoLDzlSHbMeL6p4jQQ6GLz1jM+9YpSWJKcQ1sfPkFWIaFSmVcjJ0WHbVgrDeB3+3BcStQTDr9+JypCNodcXlueOlpLF26BAkHAyELw3TZw0F1kASJIJEpTPEZpcONAiQHkGRBSlgrIdbSkj0MB3B0ILK0koiAYQ6bjeKpDN+YsmEMXqO4KYOVNkynIMI3xVnGheX7pjBEEYfx/Zi8SjpxVYR9Fv1QZFPwyvMvY9mKtcgXHREwOdBhGor3KdepmBGOJIbhkpHK91cqDln+jsLApPCdxHBZcpRyr2+iWauDzNCR0TLanUVxG/Je5vPj6mUsEF8VJRgdL0qUvlDIi2tWDVls5EhB3OiS0bf3zYC/2BfuNBEAWt6AQdyRbclwEEQkRBnQTzE/M4/xpZMwyv2fJNYAACAASURBVFx/+Odl0Bm3Z+QKOsI+Ocw6tEIiLPK+R6a8IaikJOyJ+EWHvqpToNURdfqorZ9HTnPEJFIYHXJG6RwfhL7gr/woQGF8BKZLtBnNDyEMjQx/lnUq8n1zr06UC68V96tplKLTnIVisECVtouc/CcTQTxGbOrocQjiWiIqDvw+CsUitFIJndoMEHiwNQtGblzMHjx3KQrRExmCxoJgh1SDQyY+nywu5RCO13b4DiVViPcYn3feI0wD2sUytFQVBmujUZdrwQESh5tMJgmPn2VRGfm/TKixTJIDEUvKYlOK/D1f1kO6mnn/cuBhOA4CoiHcnJxNfA4kLEfMDlzTNFuXQSZ5sGQSV0crcu1oLiHXmc+pcOOJe8sUMdEkROBIesAT8ZxnTX4nTB5SfOZzTyQWz5hOviwCN6c/HDbQNCJdb4ScEo1Fsda05PlkuoaFdYNuKEVfFEdbC9MoL12FxAugka/dopOXKAGuIwNYFL85cGNKTNYJRwYXMm1SVBmU8Pllak6s8Hy/hUwCUPxVkfSJOBiW9pqmi5RrcZjI/jSVPUCIwGvB77fkubc0B86SozbrTJull3fUFdh8w7+jvu7Nv+y/r0Br+u6s129D1VirYKJcKKPVnJdNlW7mYRBwz4OUmsG26DCykfGgzVIhVYP/NveGE1dyn0wjRbfrYWLpMnHn8EDOTZ5ZqiCo9wS6TmciI0oFxmWhIolVmEUyXDVpJH7tpX+i5I5hbGotspibFk72TWmn5BS+RbdrsQBF6YmbL4lYRNSBrvmoVpeLIBL0VfgxcQKObKS46Xvj2TF87KO/gmtPYfVqDZdethXCXgFvvprHhZfdC8QerrlhP2yzU00cl9xM5IoOeu0OHG1rXHjWP1GcKODY0ycxuTRBZSSP0OOUX0O7OYcVqxWE/F31MZhFltiksjBv2rARS5cuR22hJlgFTrIZ7aN42JJoDlsue6g3VuLwff+EAw6o4oofHoBOf4APHnwTRgpr0W15ePdeEzjhzAqqI5P44pmPQFcc3HD3bihVOwj9njC7uOnJYGB0fBKpkmJmnYN93ncjap4C2wI+uP/WuO6698I0F2XDIg2gug7b4MEtw2MPd3HisXdh7bIVOP+i92CHPdi6zvPcTgj1ecxvdHHEgTcgyep4cd0FmJ9/AeXyWpx8/D149bkAa7acxF77uTj7nEORZusRey5+/7tX8d9XPQkjGcftf/wglq1+DuWKg1dfnsPq1eQUGpiZ2Yjx8VE5XPLacJNFN2tEh4fGeySVyXe5WkEUUsjJRHy0ncqQ/asaqC++iXXrxrH/e29DgHFss3IUd/xpR6ya5CS5DiMboMciqExBtToB1VIR+Hl0PTpZK9j41hSO+MjPUB/wvgSmlqTwGgZ8fw7brdgOb02vx+c+vzs+dfYKFPN0JgWIWPqVdzDoLsUFX/0Lbr75CQCjGLEcjI66qBa2xvSGHnq4D7+96ytYu9VGWDojjkUoOU0263QXSBGAbOIUKHS5pDwksASCB0nuKAdDtrFqIeU1QQ4vvWzjrLN/i+dftBGhCS0bOsuVNI9SqYNzz94Dx524HUrVoYNc1fmZeSjuoFELkMtXMLOphy9d8Gf8/qE3kFNH8Z9fPQLHfaKInJmH7gZySOBBiIdLfraXn01wzEfuxEJ9BaZWZFC0RaxdtRK9RgvtmR7+44vH4K5fPY3tdizgs5fwOrZhqDYKZZbR9ZApLr75tSfxxN99/OzWgzA+GcKL23BQxezMIlr1NXjtzTcEDbLbPqFE7fsDT5ANdDJH2QAzm8r4za0vw+taqBSXwC1GuOXXP0evH6At/AsVo/nl+PplJ+KA99nQlT6efSbCr/+3izU7FzC/2MZrz23A7juthWn52Gq7EnbcW4OZZcjn6GBRoWdFmG6GdpfokgnU6hsQBhlKpQosKy+Cf22BjdY5KSKjmaLXbcIiyPdthIVZmEBrdgb5fE5ip4wnDrwIgzBFt2difnYB226zJRynJuKeYRdEaEyxIMMFlkm1OylcZwS6tYjGvAVoHSkQcq1JEeebDbLvGC9PUa74MFS64nmSpeslBuIeZjbyn6FIzmgjWW4VdHoRKqN5bJqewcqVHEx1UGTTtsHm3a64/yybwn4VQZjCzrsyzDBsHZGfCk9MJQqGh2SNTswYCsVFlkV0yPglkoE6FuPGfQyaIaIkhVXQpRBupLQMXn0AODzwU1CwmalFFPfEOeVHw2tKBi6fB7rV2XidaiYilkK5HurNAOXiUvSDBm0/IgpygKVneZTLozKk8fymNLWTkegYU0i51th0mPWB2EammlDVBL1GD1HSQXG8JHE+U0lg2UVpcRaByjJEqCH2hodFHnSNYhVZX5VWYygshnPQai6KC8h03WEJnT9Am4PJYhFe0EXBNaFmOiyzKo40fzAvAjgHgSxSSRMPkW+gNLUWSW89ooEHm1w6vSBaKvmPvs9GZhvt+iwqS5ci6QXQXAtetwENZXQDDu9K4rpLoxCD3rxEiZ38EnlXpunb7kWtgIwXOQqERc627sIED5A9IDEA04HfWYCSRogDU75vzVIEdcHDer5A7ie5mTHsnAE1KUPJKxgs1KCYLGJirNtCr7WAXLUiXNY4IR97XIQeWAYUS4cqNi42RNfQawOuPYYgqsuwolAaofcTmVKR+77dXpB1k/xwKz+GxOsBah9eL4DtUPgm4E9D1GWUmpxsV6LS4ubzQ1iM+iYpTEaGLR1+a1Huba9NHJIOo0z0TV0iyf0Oh7hDhIxucsBagm5l6Ah3M4fy2BhCb15Yt3y/5otFGQByyEAxyioWRRT0Wk3YOQd9PxjeSwzypgEM3s+JIcNVOnPpOmUyh4xWxpkZzeW7r1wdRxIm8Ac+LGcYU2bRkeZQfEkQDfriruezS8ch0TJJ0JPvadBmxNWF4ZjI9ARha1HKQz0WeclAk71OGXTDhu1WAIWYEw2wh267mAV80ggfCW9ZJxoGZBO6BIpC6Q9kHyHu21JZnF6qpcDv0NlK8dFGNOjIwCXTNRETOeBjMQ8d0XSPEn2gaSoctyDYAxbUxAHXOoq2LDEaXjWWgdI9SIFOouqKBYUt4rqKxsImiWnzvVYdWyqfQ9MTeIMOHJelNDlkFI7CRLBNWZRgZGocs+vfQqnEIWIees5EynsxpSPOlEEAPyMFaBY3uZVRpGSdGmTW0hHMIZsvIhhFGcrKZIJqdPVzTef4SVFkX8b7jWKdaPtEEQz6Ir7zTaJkdB7SlVeHzhRYGKLTastQSBzxhQL87kAGWZHXQqO1IEJ4sVBFErVEfIxTts8XhiU8nCDoMXqLs7BNVwqtaIKQwragDydXlnu0VWeJqIlBOIBhE1OgwGuy0JPfhSGuabJBxYXMRHsAwScVizloJgtoWxgfnUBjZh08P8XSVcvR6sygUHDRafRRHVuL/nwDipWhuHTs/w3GOKAxbX6mBGaiSqkS36H50ZJwj+kIXpxdkD1sMghFvGWbvObw+W+hUpkY/k5eFxHFSg5PAgMq1y+GJ7wBOnNtNGYaIhpXJyoojY/AYAcE2Zodui1j2OU8um0WVeWFecuIN4cjjKcLE9WxYTqOMJn5jPBc4RRtQS5QRPR7Gfpc14JA3LKF8THBY3Q7XRm88p7mO24QNFCouMNBSkAxTker20dlfAy1+VnkXN53LA22wHpOiyxhDlHAQQTXNYr0maRE/J6HDvfBfNbEXR+J0zbyYxjCR+1AUxUpRisUSsIRdXIldOZnJVno5olhU2Vt82Pe5zG01BxiKgC0220ZBlQqRbSabZQKJXT7PSmDYsKuSxMG1wyNP8OEH/RQHinIgIQJKN7f+UJ+OFQkMoZuWg6FeLq0bPSbC8KKpYOdpVGKkqDRmMEoC8uCgZy5SuUqrHwFvUEEO0+kFiRVx+eS4nLEIRjRBZGcHoeCOgcuqoW4H8va5JR4L5ho1MiRrcjQkti4NOF6r8v7lwMeK+ci7XPYQyGY7zlVXLccFMhQwzDlviBPnv+dqQHOSySTkPH9QBZwgiQmQ56cZg2dTgsWBzRahn5v4e3hVQ8TO5y9WWfaLL28o67A5hv+HfV1b/5l/30F1v/rhswtkCeVIs3IrSwNRZDGnERSuIGkzkNRy7As2fjzcEvXDTeb3AxsWL8BU5NLhvGNlDxRRn0s+XuNRg2lUk4cW7pThNdpi2OQMShC62WqSe4TD3mqA92mm2cBrfkaRsdXMA0yZAENhiwvab5MM9h2DmnakelnGqrQNQ++X4dtluXwqCssFGFhAxusKehkmFs3hjNPvRf/eHERa8cmcc339sHoSIbvf3s9/vqPRUTZRvzmzo9jh136MhG1c1xILXT6GcxsEhef9wIef3YWJ569G96zXx5aRmdQEYNERafDVsoWtt8yB6SL8IJZjI2NIl8uyyZM405J04TBxSieQIEE0J9JvIkT0vlNW+DYg/+Ikckerv/NUah3F/DZM36PZ1/NkIeBr16yGz768Um89JKHb1+6Hp3GPG7/64eQr3RQZAQpDWTxp5uH+H8yBHvNIj78wbvw/MYAmdbBzism8ee/fByaPjzMcJNEJwjLFxilC30T13zrKfz0f8hgLOH08w/GirUu7r39JcxtbGDZijE8+sgLOOD9OVx61btg6JFEytpdDQ//VcWXv/QoKkULSyarWLPKRXNTjFde1rAYP4HD378aX7lsDyxbOpANmcnCDm7GskzcObzHLDKeZNND9tHQgev1yE6y0POGrDM6rBjNYhkJJ+M8ZLIEg3zgxmIFBx18NWrtCsbGEvz1LydgyTJGylridtK1DErKab8iscqUaoVlodWsw9VW46G/DXDBhXfgtXkLBsuj6EnQF3HQgRP4wAe2wbvfNwan0EexyIZebhzpziVH10a7P4Wf/ugJ/OPBeTz5/HMMwkHRuvjAwTvgyqtOwZIVgQhkacgNvIdSlYIwbS+aTM4Za6Kzrc+YOVtOcwXo0j4cSrRTIPjsDMmGAw3VrGJ+Xsdtv34crrMKDz34OFYuG8M220ziyKO2A/R1KJeKUpBhWKls0gf9WIqdTINsQxe9+iJqcybuu/95lEeL2GnHCSxfmkE1GC3MEAR00hgiuvH6s+31z/c2cdb5f4aX2EiyeegYgatYOP7jW+Kk09biL7e9hnLZxMnnTElLK5uQWVjijEyi32njhZdeQdHaFkuWUJzJodZZRLk4CcXsoDHLeyNFuZpHu/MyLLUIM1+G5zVhG2URXAYhqxqq6PbaqC00MFJdhjBgs62O0bESoHrwuk1x0Vp6CabTxcDLQ9UjFMYtzKzrIs8ytNQTJ5+i8Pqw+bUjTsvxsS3QaXMo44vYQmZxigC9Ll155OdRbGFpSR9uoYiA8ToKHAF/HgsfLLQ7HRSKo8PCDyUbtsumFLfopPKFaZz4jDMy8hpB5bAqNYYHct0XN4tK54pREsZev99BzqAbzkOqRIIWYBTQyTmIghS2O4o4mkUa6uixqMa0UarmsdgawLASOC5jogpajVAcOatWLkO3NitiLt9xfHcwvk1BlwkB1abzLZFIcKbSITmMZStkOJfHpKSE7j/G63hgkTIHUChxAMVHq1dDwaoCkYM4asJy8sN4OsMKdB212lKCoblk+/H75HOgE8cnyIGePxR+yG/lO58sV0aL+XkKFQo4LErhAYn3KpmEQOCHoAGRLk0yDDOF5Yk2NKMsoiiLT8KAziS6ZOkKUhHEdMGZ4lTz+x1EGh2e1NxUacPO5ZiAYKrfFvdSGDB6nmDgJ1LqIsJLlsrBVDMppgYihnRZvlh8m6vI34mOSSWDQo40D8IRxSxTos7kBjI+D3jCK1UtpkHaQ26l8MxjxDHLeEahogdojPTzO+ki7mcyAKVjSopL6LzRFbmPWO6S0ZtEAY5R7z7j/fzzUqTBAAOP93JZRDMy5Xio1FS6wwJxpxJFkvH5DynmOzD4PTkqMt8Q0V51PSSDSFredZ2FMkA24D0UINEiRCGREoxId+S74vuwNMaoMd1yfF8Pi4H6PSJrFJRHbBhOCUjL6NQ3ojhaRBLSYWggsyCxWA49GF0mo1qxHdmb8N6kqJikXIvokmXSgc5L4o0C2T9QuKAgLp2chiURdYq5dHjxM3K4mDKZQgeolshaSJ7s4lyDljzkSzY6NVWGflyifKUBJRiDZkficIx6dHTZUjpDIYSsbCntSjRxWWsm0waxOK4ck+9eG6nfhGoMmaa+34Zb4F7IR5aaMJyCvEt4eBfmJ+9DMhjzJvxOW4bNfDcxpusWS1K61esNCxf5fDFuzrg33XZssuf9bzmKDOd4/YJuX+L2HI4zgk6pgCgBCqssHM24TtJpGfB9wf1JLCIc3eosdxm0e+LgpqBL3BOjylGmIO71hGvKeYs02YsTTEPYbUukP5dnXJvitw7ddSVxILxv8s6Z3khC4bBaFPoMB0mvKy4xhW6yOJKGeA7KoSfSXE7up+aYqM1uxOTSFUhTG4NeBJfibdIdIhJyJShaSe45opkiv4+ETvLKOLqNDgoVJqxYCMehdIRo0JXPPwhiKfXUiCpwyDAdCjDETzFNxWGjyWso6JkhYoGOP4VR7owx/n873VgaZSGiCE3Xt21CIfYiCIb7F6KhAl/wAPwp5H1y/WdcOZdjuY4DLU8+JFn6PfhhX4RGQ3ehpHTcq/JdyOCJBW22hjjoiJs9SzQosQKv1RfOJaP5xfGq4DwYbfcHAQplFhhxfYgxP11DoVgYOv8Ri+DK7z5qpvC6EYpEchmxiFABS1J1FjE1oVllFKolpGqXsQ3UZj0YyXC4ZJctlMYLSDRen0xQDykFskGAqDOAmjKJYcMu5ZgPg6po2Dg9IykDFlfxvTExPoFEoUhInncK27RlTSiWq1R7pURLITa+4KBdb0CNdKDP/bkvwq5ZsmGWXBToNFZt+D0fEQZyn3CPoqoZWq2WDDn4jJpMZtBZrPINyvfG0Mlo8oVDdypd3Rmj7WyWtxCEPXFxks/KQlt+9m6f4ngRpQpRKSx88kQwLY0M+bcsfbTc4XCk323L88dnQTc4kFZEiGU/g11wBbUmqA4/RmY4MiDSVU2EXDXhO7Qvz2ccBsIM5YvRJ34iSmUvYCipIKv4jqfxot3xUR2pyFrLYa/Fwl0p2NVRqy2g0axj9apVqNfqskczeX8kASoTVSmK5J5GEiI5nvFo0qDgXoLj5CRRQZGUrFLNdZDQac1BBUs1HQ2tWg1FwslBLmtXMHQs9SInXHMMBHTk8yzoVgQ3F3pNMfcUKxXZf4hDhLZ0xeLES5ABkefJOVKnK9rhdaS9N0Ov50mRla7Gsj/L7NIQ8aEM33tKyr01zTshrKKObnsoinKYY+eLUiJqm0TeKcgVy4J2IVqCz2y72UCu5Ep5FikhvK+ZFAnjWMrdlCAQLIrXbUl5Xn7lJzfrTJull3fUFdh8w7+jvu7Nv+y/r8CmZ36W0flUHB0jpgm6ZqPfo4M1Rn/QRZEMsNAXVyGB7WNTUwgjCq3cjKhwOYlnTKbbl8UoDBoIwxSF8uRw0ZOsUIL6/Cxsw0GqKSiMjIgYx3ZknQcb1YBua2h2+iiVlkCNeSjpotfciHxhBaKUwgMnthwpMtJG8TWBU2BGashTizvT8PtzyOfGESW6sNt0MwB0F55Xw9zcDJTB7tjv4O8gS3ZFf/AWHvjTBzHobsJddyj48W3/RFH//9l715/b1jSt6xrHOQ7zPN/zWnutXdVV1Q1VNASkmwCKGg2SgBBijAaTjtEIEoLpDx4IgQ8GUfykfugEDzHBCMGINiqJkMhJDi2Rhsbq7urae1ftvddea72HeZ5jzjHH2fzusXb/E3t1p1Ndu1a9651jjvGM57nu6/pdjf78//QH9OLFo+6upurcUlkpza7u9PaHhf6LP32v/+rP/y1znPzmb/065ftKn9z/UHV6VtVcWKHHX/oLf0i/5Sc3iqOTsozoua9oEGi722gxm1p7NJGjPM81u7rRpx99pPEE4SjXd//Btf7ov/1X9If/0O/Sv/vHbpW3jX7P7/6z+vyjb8kJM/13//U/r8n0B/rs07H+5E//vB3E/7e/8fv14huu2vqkuobN2ZczWUyeuNPwuX7iN/0Zffx2pLz9Qv/RH/zD+iM/HRuTFS4kTkmbwnauBuFQTne2Q93P/e2D/tSf/Bv6/vcdrU+V5vFc1flX9Kf+05/SB9/Y6jf8plRBWKgrHUU0yjaP2u2f6Wf+y1/Ufp/qZ//SK438rX7X7/hJffeH/7f++J/5/frObww1ndQq94W8wVFuEBtQnwZNGEdsiNhwng9PxnIiBk+0KB1Njf2Ge5KmWNeJVRSlouFQ5XljUdLj4bXi4JmqemG8zH/rp35Gf/o/+9360R+lOffCyp/aJlM8JNoZyInmatiMRwc5k0TZupKOOOdC7Y43+st/6ef1d/76J/q9v/ef0/d++ef10//+P63RGAfh9zSIfe2Wha5unul4WoPw1+T6hU7rs7YrV6/f7PT61U6H9VBXN5G++W1Hi3Gobf6ky+tnilNA/TKX3CAIrJSD58uMOdzNi6maw0F5yaG2d8ylw0BuSANuLS8eqobpeThaPCkK5ipyXwrgtsXmwrh5/lKn/b1KHYyJXJae+MYdDdR4S22WR2NHpWmr5RcrzWfPdazvNU5emEt4c/olTebfMHeB64612z9oPB/LaVMpvNYnP3+vP/szP6f/43//m/pP/vM/oqZ+o9/+Oy41jEsTgaLohcr2VzQc4sRDCIB/2SlOWsWXFFPQyrxS3ewUpJeSM1QYbLV+fNJo+HW9Xf1Ql/NUfjNQF+M67dQUQx32rzWexfr880cN4kDDdGLOIWLem6e17u6uVJU7xYPImHrhEETHg4bppYkJOOsPuKtwcCkz0eHFB9/UDz//nprurOvFj2qfbVRUD5pNrk1k/eSjXzCuILzbxeKiH5R4rgkIr764VxKlimhlpsgJrqZcw6ZQtpSMRrp/eNB8fqHleqW7u+d69dkP7KAziZEAW9Vw/YreTZcdTkrSseZXsdavN5qOrtWlnTLOq9nnVtbQR9UoTRib09ANS623e7XtRkk4M7dRmk719uFtHzfvKisjovAocK+NtbvfvdZoMtcxf61k+CM6F3sV5y/UFjhwhwo5jA5oUaZZGfeXa9zJKkOwhI/GgQIuWmcuLZriuzpQYRF7Ism4j4jIvn7npiGG7ssfXvUJhABB6yincs3pyRmpJWFgggyOubE6hEAk7dPGEAXRbKE6K6z9F3GmronLR0qSG+2PD4oGjJN87dekIu60XxP9D3QGMeKONYgoDiTzjgiFQxDhybem7XTAXxzJTWYWkaUEhOIJosluxIE/VrvHqefq8e3nunr2NRUMHQNZGoJD1eGw1oS1qsQZnMobjVTsttbQfAlTRYGRF8EPbI+PNljzBwvFYaTQDqq0LtdqulbRdK49XHJEJByi2yeLreJ6Iz5vLqCK5xnu6lLyK3mjOzu4m0jtw+8+mohanaTViiKvRAWuan/e8ydx2uKONN8cWANY4HNbg9pyr/XmUbPZRV8Eg2rR0nSPFWmuqjqoC+8VBDc9e7JNFKS5mqwXK4lCd6LQo5Q7OOu88xQNFyqzH1hZyvTipYq8MNZhfXgyd3LXhdqsV0ph3iF+FDt1ba7qHGn68k4Pr9/oYj6Vn3g6Z0QsiUH7cluKooj3I0wyvMKxze+JMFnrsCEqymH/rGQ6U76Due1YKRFDsUFIW3d/L9CQDZ6GNYs1hNgsrku+k3Nx0DCBMVyprVJrth9Ob6yx3TilxMHPDIApQIm12SzluyeNZjeqzqGC2UzteaemJvJOMze33Ky//LGr8+q1DRsCUAUtJVtZ/zuPRjodjva+w7213mw1v1hY0VhHNB3B1XfN0RqNbqVwiMKtptibo8uJeyepCfFVYeIt7NtwhEPV7FeGBMaSiEBrOAvB6d2paldWWDWI7yw1UDcP8oO5CaPFHoGyUUJ5jTHae7H6tF8aKxJuMWWL8HwZmOyWDyZI+nFkYqWHM5DyyYim8KQXV3EymxsMTAV7GfirsX2/DEEpB2N+b/Ztw2LAyy310Xf/sb75I9/S4djJi6YaTVIV2b29q6vaVTBY2LrC8MhxSyvQKisKo+5suJkfPjJXW+AixpWKxvz5QJ2JUbIiyzhKbbjCnolyVZ7NszkGA9un8K8M/8EWINAhYWW7rcaTiQ1R4GBSYogQh/kA8RQRE5clRZ4B65N8c/Lh6I4iOLsIpbGqE8+YY670QRooHl/a3rba7exnM9iCQckwgXJX2LID19N+k2syvNAv/fz3dLO41uUHH2hzfGPM3lOWW/HRscj07MWdzkWhgtb7NDUX597K/XjkOx1fI2TD+PXUuAeV3V7pKDJshVd28sK5Lp7farP8WAlibBbpuAJPQUlSB81Ew/nYhOOyJPLumUO+zRHBR2qdXghc7zYmFlJIxCCY53Q+nyuNExOyRhP2jNJmu7MSt1G6sD3oJ9//SOPFUKNFnzYCT5AvC+OwCvQ16YnIMQPBYXlUHKbyQ1ifnRqGUk6r04lSrJBshEInMMQJe+iBodEcWx+Pu7W2m6VefPA1nU6d6pLUg2vlnK0yTcZzHR7XGk7GOh5W5sR1Lf7OmeiZxcRJuDABbPd7ZcVRjw+Pur68Nr4rDugsP+nm7oUOq60Ns07HgyKcxcfCnN9+PLf9zuVsboaD+pQrPxy1enoyTFo8ipmP6JifNMTZCv7C92y4jduyLBpF8N4xN0QMWyptt7DwYbI6Vuw2nY7tHt5RaEffBkK9KrsmVzeXGoyHyg+gVHi3LLW4vLJ3w+kMS35hrudgmOi02SgZTZmW2uciGckzlueFAicwlExH8qv21dSgRgr7+xfXH6rzYjkMw5xG5+yg+PLCytfq8mwDSZ5/660A3cCyEXbqyr2VgOUnx+4r0AKkJkHlqD3rDDN3cm3MJds36AAAIABJREFU/uPupIFfq9Pe8CXD8XNbf7uysOc4CBMbwrVNqTAaaPm0MlMQScvcMAucIzDLgFSJbN9sgmzSd0fkMPeHA52rRqGfypv/i+91pvfSy1fqCry/4b9SX/f7D/vlFdgt/2qXEI85U7TiaUdszcoVcAPgtjgpHhD7cHUujraBvHnxLZs21mcKnhpzpLnJhdpjKUdbOYHZklQrltd5KmhrRBS19lHa4At5XWpFBAijddG8cy3hKGBjH6hFuLBIHaUPA3PAstlWt9H59CTHHWoQpRZFJJJ92j5a/I0pqeNfqSuJc9AyWupw6AH9//Dncv3Bf/Nn9WZZ67f9phf643/itytJKn3xQ0d/8o/9nOS90Z/9c/+qPvj6UsOJp+M+VJpcqug2qooL/an/+C/rv/9zf1OFRnI5NOogOVPVHYUAB0Wa6Nd8ONBf+J9/Si9e+nJayiBKO1Scj1uLuV198FLb3cE4RhQoPD4+6vb2A2uljuIP9Pf+1ucmxn7zO6FF8F99Eui/+Zn/Sz/2nSv9nt/3bd0+H6s8RfqL/+P/qd/xz/6knn9rKIwm1hZbnHQ+HUygAb4fOGNtjq+0Wo70J/7D/0Xj9FJ/9N/7nfrRX+9ocUfJQ2EOhgoGXdm7REEC7OHapZHOh0ibp5n+h//272k8nuq3/QuRLq9Tjad8N70rBGdPw6bT3DGx1suz2jrUL3/3jSaToS4vY9Xw5NzC8A1MenFhDNJQZ4RnBDBShzjPcJDCpUPM8Dsd9499+2/rKxhMbEOO45RyNBzLHGBwteHkgUWIExVXCrG4ro3keoW57jjgOF6h6rRXwAEuHBnPCqcrhV3H897cGohiyeyKM6nKGqdYpDw/KZ1M5Dq5HUpx4/E7cEDggE0RCoUAbObccCgvGpqggYOkbXB9hWqdUi3T8o7Uf6sK90ELSmJhB/ooZoLOwcixSKWPGIGTyFh9A7tGx8PBNm2DAY2+J53zrcIgUDwcGlO3c0IrCoCZyOdqcWLyya0DoFHreuwvFRGHExv90kpQ5jNaezl54C6rzRXBNa0aeLcA5igTiyyySVkTEc26wOXnWay/xW1bHTWi0bfdmRgSBbMe27DAoQ5/MFWZU6RTy/N6/iPFAoc9DpHeURWGI6VpbP++5XcR6AoOUwdzQvFZYfbu92u5Tm1oEsSCNCK2h0sDQZM/F5tAgsvM3Fxpj/TgMEsEGIdOyOHJ8S1mS2TPeIunzJx5iI+Ol2o0Tu2AyvePuFGdM2u1xpzkuqFGo7H2hycNBvDsKtWUThGzrnHTB1Z2ZW4qP9BwNjEx1lpkXd+GKzSBczBpCg4zshgs3DEX0bxp9cXnP9DVBY23fCpK+yIFoavTiWIdGKdS6IXm0qR8ARfUYXVvwgYiC85Mfg5sbCuwaGoThvl+cZoU56PiiMN+aKw2D2FU0iC5VEdrdVf1fy8RQSybDMBgxWa44V1jrxGvNsEmz9RYvA4BIzBnlrnIcUFSmEJk2OvjrtWp0HHPQdGzdm8YiZRehTEOzEptQ9Q8UeenhhPAPdmSQ33Hm+NdEYQjc33DPeU+INZMVJF1gGf4sEUMkoZDBMBO3gCBlwNqZqU71pZMsZ4rcyYVGeJUaagJnCk4H3HxB0lspRsMqXw/NA6nHQytwZjD69Di6awNLGJFCc+zs+g+Ylzd9a5FXPbEtfn9goj4PA7LTuuHN0qHo75VmGtqYgd/h6Mg5rn3jFMauJ4qLHQ4K/lzdtijpKl3XyKGIXyaa5Prgmu27TSYjI0tCMeZzwAzlKESYiNOTvAR0QQuai6fZ6pqzPWDuMVa9Hj/VjcvPrTm92iYmqiA05dnBzyJR+lIRZy97vcLOqs514rTBdlNNfsnHfOV8fuG4xv5OH+M/ViqYDDr0ObM/RupOh3NIUgMlJ9dF4X8aKDN44MmiwtzNCXjsaER/HFqYiAlctyjDsM2uMJcB9fRfrWyZxVhhvvBgcHb4Fhi/Xb7dwrXqCrseuGChSMMeuO0BUFAyn3EYqn2eLCoNY3PTggjsC//YdiQzMZqGXRRbANLOca5VNm9zPdCwReDByLxqtkHHSUXd9jAeHwl7+popK5q7TvnmiMYBwlrtGPRa28Qym3Lnpkb01zeqHFDnXeZDR59ihhhnKYkZVy1HPApMKL8ygaURNYp4eI6j+3zN3btMXyFJmCRcPFwhTKw4b4ylqFl1G3GwTNu7y648w7lQWOdj5ScxXb9cN8e91tNJhOV+605Zv2UdbX/HDhneXcQt4Dlyb6Oe57haYALFpSPifM45Pn7O3MhKxr1rjThnoT5SpS/tUEwAgpuOJxrSCN/92//HWOMFqejPv/sUytFJUnA+5+17vH+lcqssb0Okebf/Ft/i64Xc33vF7+r4TjVT/zW32xt83EaGUKkMXc0DISBHBssdHp8/druJ1rQMcRZ6RF7Sz/ocVchyKKzBiZYs1/lYxW2Ho2GvJd4zLl3SS/wIxHrSnNEsjZSBMvNhwuU64+jkWc0HLAPJm1yMK5xEo0NPZEdt/KDRoEzVHNmAFaZg7BoDxrPGdS26o6dDXwRbKNkqHCU6kSqDEbnudJ5n5krt2EfDi/SCVW1gbJzo8l0aJ+zrR01m9acuXmB0BYbamAwoiD2rBokz2ygSie7pxjeHh53GkUzxbO5Wr+wxI2XBAoQUYva/v12+airxaVWr9f2/ltnOF9D/eCHr2wvksSRbm6uNJtO9fj2lWazOxPkk+FAtXO2e/V0rBW6Q60fV5pfzuz54F5PBqmWj+BtUkNS+5GvQ55pNp3Zz9ivtkrHia0fFLzBK4c3CoZmEAytuLGoKEmtNJlMzbWbnynvq+0dDMqAARApDZIpKIzL158ai9WSHPbOPVt0/vr2un922kbnIhf0pzp3NIknNvhizUDo3mz2moObIPHHAwqi5XxWaVHzTpe3z+w7YNhT55yZEPJP5iTl2ZgsrlSsHmyPQ3KNn8mQp8exdYoxwXg9qmA0m6msGpVtowHPDRgeysUiX4UhpxDYGcpKu2xpTtPhJLV1zYsSNeWud3i3pU6HzAZ5yXCmzTYzETzFkcpzU9WWhsTBiqOWMwb3MwMHbnLe2wxkPJ51nPJV1a//NdzXQp4NrHGjNkqHoFhie/5hZrMHjkZjdWeecYawDF1IHmEUGdJZpbIqLTlCwRVJBiZTO5zJni/Pzg+UDO7te8YFHg7oNOD8ADt2Y0gh1s/OjCukIvc2gDBmdOfpmLdWRAbyg5+Bgej65tKeNari8vPWHP2H/Vl33/533utM76WXr9QVeH/Df6W+7vcf9ssrsFn+1Q7AOnxuYg5ftoXCmXHcvpm3b+Nm0zk0NwFFUIiJRCbgT0WTuZq8j6a2RDDZHwaBiSXSwOL6tmEMiUzfK8WhoMg2rG2DYIRjKcQGa9NxImG9CMuBiA1iH/kk7ugPOFFlJmDwAqUYq8w3yg9LzUeJlU65g0vbmPIy54BPDJONg4TD8Uq/8A8/0Xd+/JmC5K2GQ19+t9Df/mu5svxB//K/8ZM6rv+RBjERvNocSI+PX8jzLvTxxwcN05da72t995e+ryL3dDh4evb8hfJ8o+/+o4/0H/z0T+nm+VvlzecajxKt799YsQQRdw63WX62KNDqaannz5/3/LAWSDpCGptnT0k8lj/IOZuqLjgcD9W0ROJWSi9GqvedzifKWo4aXXDoPMpzO+WnzA65CEjTab8ZJJZCQ/f15Y9ZA3JdvNZwDncOwHz7jrHqWuNlvt+bWxiGmaLAps0IRpPZM4lygv1b+XDaaiLSnQknFoEz8YGIPq2hvfBE7Gl0caXunOl4wlXK5jGxv4/7yWLU44ke37zVeEyJFLH4Pi5E0y6g+TBASIIZ1Ys/OHLG09QEGYvS5bj2iF365kpDBII/Z7wkGFAc/NrOhJNkHOqjX/wFPbv7um3iQAnst2vNrubGniKKZe2qtFiHqdxB7yrmxsVJADv3lGcapRxG2YAPbNNpBSAW+ffVhJGePvtMV1cwKx2t1jvNL67t+0BQOGQgBMYKERLe8XD5O3FMecG72CxiNwfcrlN23Gs67V1FiFiIcAbVp7W35XdjA+oqQuSKU4tY8fvh9OE7YKPI/px7n/uPf40HDEsQORuFw7m6gobyQc9yRegqOHRTatA34iLiNm1gpSxewD1TyWkc+56JmFnztUuZA2dc3Bdvtbh4plEaKTdnYaCubBSGjh0EByAnPFywxKYQDMA5tHZddvutOcg4lJRVbRgCruVmtbLnGGGQAz6DGvhvlE6w+Sb+lY7HxjAeUnogz4q37PtzHA1nc2uSjgaxxa6P+wdzTBDDx6Hx+Hhv2A7Pz00sxwnH3wF+YLG41NPjWiNc+dQju74e3i7NReP6tYll4FMos0CcH44Sc8ff3PYFFcSPB8NEZVOZQ581M0iG2u7gpI2UbZeGgKjq2kpPdo9PVkJHgSCoi4b2asMIoFX5Kot3uAzHUXZA0B7paQmneWyHJvAfCEcx0b53gl2C062ujZ+WJokxKjlweS5uookdOCo+7+ms8ehGp3yv4Wik7W6n6Wyi3Xplbs9jnhnvEdamCZA4i4jBI24eKOZaWMELzEUOr6xFxgwOaeFuTIRAtDdRFVE2hg1HAaBrTMEx4hhrPfeXMzDxAHE7nY0lkBJlad9/ze9bFT0GoQSbQLqCsp9JP5A4HzVM457p2wXqOlcJp+t331E6ogGM9mJYhnuNLxa2brgMeapSWbbv+d9wGj1Xr1+/Mg4jUUQGKPf3uKVxAXKoZt1iUMHBcWpOTtYtRHVr325bJTD8KKOrfBNhivJshzWLmtaVHKLqJ/iqvNN8uYOBRd2J9CP2sWDm+50NTnCmIYJZOUgQMwEy8T8aIar214eDIc+AO1vIYegD5/N41HAxNferqv075SxUfTrbYAE+XpSCTIBrTQlUZs8bwk6M+23Kd1CryyntQ8rq7PmKZ7fmEkVQgn86X1zLdVN55hYttIZhGqVKJ1fK3vH7HKeyQ34OWgTnfpZpEPpqOl9+OLLh4NXNtTZLnOapNU6fKl+X1wuLruKims2fKwwXakqGBI8mPvA5prOZMsQ9QxVRfiPjJi4ucN4G5lYfDSfy2lRJ6msDTz4EyYMbTFoeDiYA53mrkgbsMY3QtYq80yhwTew55WcdsqNm85lef/FWn3/+me6ucXQ6evb8uUWUHx9X9s7K8ifttpn9H8/nfA7PsbVnloQJ3zlDS9aRN29f2WAzTlNtcYPWOPwH5qoDO+Ei1jlHSw753sCEVVyN2y3C1EAvXr60QRQDudvLufHnweq0IDXCyL4bhtq2J4Ihi9hDqVEYazwam2CwuFwoTXALIzS1Jkx845vf1PLh0aLSt7e3elg+2UCqR1rUNvBcLBaWPjpsKbK5sv3A4ZjZkBx37Wm/sXUH8XW1Xtv3n9Jy3nZ69ea15tOZOf1x69uQH46u9uqqg2EsPvn+pxqPL3R9+4G9G1fb18a1pKm8bsEB4JqN5IDYUKKS56BtldF6H/qKpmO5CGV1rf0+04RhVzjQ5u0r1WVtSSlchKP5XBW/N4FpimoA7BquguchUI6gjGgVRcZEppSVAbExl31HdXmUGyZWrGUDC96pDYYDhteVHIZMcND9WPVuZyVKwaAfllD6xhrFIBTxqKR4x+1d2KdsayV/RcF6GxvXN0l8RSP+XKskudL2aWfFqIf8oDDFhfio2/lzqcCp22mfHTVFfISPutuZiEc33m75xsT87WGpyEtVNYHOVaXFJYW1lPRImy963nDZgLXo9OzDOzVuo7wodX48KwwqZeVW48uFsSZjnPSGtZE2h5UWN5d2bjD3N6zSydCi7qRIsg1OaArHQn3vk18xju4b1tzxUD/+nV/TO8Jtf9kPXRHkGaqNp5RSBXr9xVovnl+rcWsdtg8aDhM93O/07O4b9neaoB06ShdjFdwPsDzYUyG0eZHyw0F1y3fIuubK6wIbvnZOZes/WBFKc7kWo+HMeP9srEgPgERbr1Y6bPeajBLjmh6zXEXdmOsTvjMIIQTDdICLv1HRdBr4JDIoV+NnkYDhzONawj0E0ZTtNBsl2u32mt3eqtjBNmUPxDAVh3psazxrXDKKDQXga6AQN+V2pXgyskRFMIwNu7PPKNIaKYkDczWDwOHsgHCbHTLN5lO57PspjxPnkJ2aprCovq2B3KfgBwa45nk6KsMtTacMgsFZUJaZWHT/8PDG4vF87tliZmdHRF77HsEAUXJModNoqKfPP+3xbk5lQq/rRva+WG/Wmi9wjeMwHZub/ZQVVszF8LbAXJEkNlgGM8Q+o9gv1bQnJfOpcccpsWIoxjpqfHBKrVZv5IIT4GQKUgChN0msoPKz1290tbjVbHGppsp7Dnjnab9bq+kyQ5lcX10qHE5Un8GgpCrMkML74ajJKLUBPc5g1j0Xt3RxsP3lYnGt6O5fe68zvZdevlJX4P0N/5X6ut9/2C+vwOnw1zs4drC2mNDT8Go4IQS6zjc3mNfR7NjqsM/sYBjGQd9eCkeKGLkP/21gLZoD11fVEp2I1XmpOX2IbREVK2mn9HDLNBYvxDlBjNr1gOFTAER0k4ZF9j1ENCmAgj8FmwiBYviuyAAbHjC9RufTTqFbq61OqvZLmx4qniinCTYd2UsVt4oHhP50Vp7RKk3zJpumRoMk1f3rJ2PicGg9ZHsDt5/ylZLE1W79ZJE22jSJhqzWe+33uRYXN1a6VTYnYxoF/szECKdZqSq3GqTX2jy90TnfKE0Gml7d6bg9W6uwxUyIQtWFsRKZ1hP1o5yAA3nMFLbptN/0IH2EQ0TTsiY6XWh+8VJeF+qc7yw6ykEMFi4OBw4kETww4n4Byh98MQD6D3K8s+JwpOLc86Iqi9UhQgXGMOJgWJwOurz5QNn2ZPEhqHPEIjertb729R/XMdsat4xDRM83ZbPIJBpXS2PuS3PR2e9QmuAyXwzN+Twcjo0ZRXQfpirBXQ46cJ3w5SFMwTujUIadNkKUiQ8dzDyarAfWUMpnxEoD381qed2+OdQYttneCryiEa5iabvaaDK94ZOZ49SjHbjG2WMmA2XLt+Y+iEZDFQc2RYl9B8LhCkMsTO2+RRDGNUIk2mKIyJp2wILhW5ioe9j3ji7ia/m55yBySOfQ5ApXUD+IYBMG2J/DaS/eeCa64lSYXl3ZdePAzWcmXohQzKbaYq40pzqICcRyAfT3Qhlu8oQYHAMI+JsI9ef+78T5xWdxK3hSuTkWz4giSWrNrNZIDpLhfLZDB5t03EsIdMQTq3OnYDw1d3iZ7+xenRKBLRFPKFfgWiIk4Tgg1xrqlBPVc5W/wzwkw0j7zZMGYaLNZmec0vFoqvxcKE2Gal0KULa2SUc4G00oESLWmFup3Gx2qT3My9HM7leEnYe3n+tymtjv7ODW3cF3pJCFAqjaCg8sHhvjhEWU5Xt1LJ5H0YH9rjgtcegZZzFUye9LOQrMNAdB3JXvp9qfl2RlVZuTub+e53Kv+lTZIAQsAIc9nCZwOXGfsP5wcKkQ15K0d8q6OLgcjS6e6bRbaTDgGWNYQeu8NPAmJpxlG571so8jN7giGIbAjMT90QvlMdfoQFyXwdHZnoEkjZSMh9qtNvY74uBFAGMd4Zng5Mb3Tbzt8fGNJtNLa7qGb0aszlNqggQOT4ZsiEDw93A4mkDA9UMwxJHdOvKjUG1+tkEajjFEYMFDtJYJiHmdDei49AhyNU3LA18eZRO+Yz/X3Kct9zvfkdcL/C5Dt0ZtQQt3qQBvEa3aVanOByPDUEXmpCSCzTwOIjJIkzw/aLtdmugcw7CVq81+r4uLSxtQ8E0dVg8ikRkPEp2O4GRwg7/7XvPSns02SDiW2b2AG4WyjBCRuJXiUT/AYNgHQ9IO6RCZfdxEJ8MBwEdmbWJdtsKb+mwsT2ZpceCb6w8BnOIUvn9+Pv/94sjz16rxcMBy0O1U57mVFTllaYc53Ldw/uIkMtYwB3bWM54ftZFm0ys9rlYmQnGdRnGk/WGnY8mzm9hQzHNCHTIKk96Jl1lheA3euzbIOldaLK709PCZleIhWCAwwRC1iPNsqtWWwSbDV4YtJxOz397vNRmGmoPyCAbW4g2aArYwpUOuiwAx1H631WQ8MqF5Y43Vd/ZcXl5Mdf/2C2W7lebzSb8uxWfNprfq2qHGo2st10vdfXCt436lOss1gb+HU4nnL4n1w4++b8/2aAzTuDXxADHsa1//ug0xphcX+uXv/oLunt3q8vpSv/jdXzL3sKtSN9dXms1v7NkN49CcW4j22+3JvifQPrwGEOyYAIOwORxOtp4i6iNQIA7Z4DKABVnbsDBIY2NimjOroX0cPm5fBGploDjUyr4M0coL2Y+BHXFYz0FAGJHU7h/WWis5VKP6CGuegRxYn1YdBUqgMmwtbdUnkmqFCcISwiDlcKWJxCRdeLc0PE8mblc6btc2CGOIA0M6O54tPZDML40F7oqYK89l2wv2w6EJt29fgyqZKKJkB4WI5zNmEDqwAULtB6p2GxM5GaJTmsr7jWsDB9wf4Lr11PmxCoaD7V679aO8cKBBBBIDtASv+UCRjyjl27CFSD2Jjfpc9vvEgWcFWrzvQ1j8lWMiJSkYhCYTW1ibDOniabl8svf74u65DbJIP9jDBB+4ONg+bZAOtV9tzGU9Wlwq326t4Ij/Ye2hFIgBowNfmP0t7xV4rB2zjNAGjPbFBYEJx9WptOeM4UIYMRicGDWLdzUiHJFwRNVsf9RieqlzBqqjMGGyawN5A1/hwNF6/1aT4UQVxobat2fNdweKZ568RaRmc1aRVVo9bnTz8gPjw1qp23hi17HY7VXnB0XzSI3TauDEenzcWQGRH8CObrVCSPculO1P5ibEYT6YpsbhpfjKz0i/LBWNArmRZ++lAPf8+aTTCUG4HzCxtts/ByXDOth2Wj2s1ZWePvviQbXDIOZBH37tuS4Yhh4PenZ7rYZ7W9L90+capkNdvnypfP1ka+xo+kJ51tq7eHIRar/5XPvDXne339RmiVAaanF90Q+FraC3tuK0/WZrzyb8TL7b83Gltjza/UoxGH/mYLiRUOcjrhNuB1zJJIF8Qxzl58qERzmwq1uFbmzPNMW3+91B683G2LCnU6WL8VTFaW/nnVNZajpkKIQWGdhekDNPkkyUZXB3+bStRlFgezXOCwzI6WdAHC0aXK4MS3j38f/3a3Bb+xokoBDOKojEOzBt+b0942wzFI8Y4tFmr8b2vLynKXHFXc4+w4QQl2LYk7k0OSMxnGA9Q9Dld9xgGLi6NZ41rmGERZ5hHPUHSomnJBN4X9bmCLWNeAMzmOc9tEEgAinPHPvMAe7r01sNBqmyDJE+tcSXDW6axjoo+LOcH8758d3gkj3Q1J4RoxtbES+JJNynJJVSE9VJQczmF5aQwmQRBY0NVTl3UGDGvp1CYQayP/zBR7q8uLN9AAMB9j9hRBlcpf32wfZVHUmgqlMAqzWZ6rineLRVMoz16rNPlESR7VkxdWAOuLke2aA28COlL3/qvc70Xnr5Sl2B9zf8V+rrfv9hf1VY3fy1DvcYzFQcXGcaTBFUBqH2Wxof58aTITLp+JFOu4OGM6DtRIWTvoWWw3VHJIzcEJH/0ibv57y1jUpbHy2mTtsnzr0WdwjQdsynBbzNec/dw5lVEt/u2xkRC8+7jUYXI1XFwSbEQTxXV8HNoW2SY02n+oRDJVd9WJrwl0wvbPpLgymcHaIqMeJS0SgexDqXmf0ulLnAvyE6O/CPdvhCXODAmu1XurgY6enhbe/+Cz2b3L69f9BoOFUSw/0MVXcUUHgapV9Tp1JFtZYa2iE7+W6h/PSk3Jxe16qrUCdYoWyKQ18B3EJYXF6g047p8lDnE649omaUeACMJ468tgM35RNsfigtYOgKS45NJ/8MIc3cTRzDGbTa4YtIKP8cjm1uLMH9ttL86rmJbxal8xwdl0R9cFHmSsaJzgccjYE15eK+wblE7AiBG5dNOuagdrQNFXwhBD7E0T7W1kfJAfEXOOAmVyYuc/qAK4YwuT8s+1gSkUYOr+HAxCwcrxxsOs+1g0U0YJOLAtrodFwrIWI7ulC1PfTiIwdXhB4XBuXeDkmIKRyk+c9whprISWt2yMEf5whRIgQQJtEbO9gTN6JUCdcjBSawMqtqa5PzIIztcIOjEgcTLbHtmY1rqYQSnZrDa9fHGin7MaaWq+Oegomx/GBo93KRrxQN4DDuRIvPeLbQ+uFR9IwQh/K92KJDQYoLo7FngQZuezGZnSPqi0FAXRRHHbO1gpCfjyOG64BcBOOJMiawHbRTE4GGacchh3iXBTPt0GBCT3YyzACRWb4znnncbhyWA4QAWruRKGtaZhsdTzuNpzFUQ3W1JycZ6fD0SlV9NBcUETqcFK0XWEszzwuCJmvE8bS1hndC/jBlx9OFCQU4GR5xmk6GOuJgc7zewRbBM533AnDY6OOPfqivf+PH5AWx/NFQpx3irG+FBGy6OcAiHNBYj8vAi3I7QPIsIQAQ97N71MwmCDCInIGJ+bgoiOPh7OLasZG2wiDYoYrlu4lalwj7uj8wlzhDM0Wxa9gUnoX7xy9MJGfgkiYLDQYT7fcb+9kcbnBdgEVIQQ80lQ4Z7mfccKVORanF85fmSEbURxxhWIMQiYjhuKGV/uE0RrjEwc3hKEkRGmorn3h6WJlrDZcM9z4C8OTyStn6SUkSG/qBv4vfkcMNKArWQA7h5jyMEdgZbjXanTZ9IzJiNGU+8HzLo4n0Th1pSIEhQlBHkVBswirJAe7jCvH/3XBltd7aIRNhcJymOh57sZ13zMPDWyW2JvfYC1qXORD7jq/tdm9ReL4zhnCR8Qp5EloT9qaXUz3c32uz5uDbu70+/+wzY8dNx2ON0liPT/d9ER4IgJx7AcEBEce3aOluvbRSifx8toM+5RJWkpWf9eLFC33xxRtylS4sAAAgAElEQVSLWGLmHo1w8J00nVxotTxoPFqY6242m5qz6Jvf+pY++eQHev7shaq659MtV0sT5CjeIzLKIWuK294PzK3z5vVr3VxeaTIaa3s8mBuWd1ZZVBpSWodwN8Dhl1iDOEOO5frJnkcGXoawaEFO1PaOw/2PG7UFdUGhGkMpxGyEHY8YNwOVSmNcQG2huq0VxmMFnae8K5UijFIyQkyev6N1rXCkZS0KiJ92xmOMKOGpSAc4GtC2DAMZXTpwzcnWgeFoPWX7J43nFDAhJr2LPxcbOSFR7sW7qD+OIrRJUha4dRGgEBopoTrbfUPZEC5i3D+WUgFlwOvu3fMhyitJp2RnxRPKrmg/B22BM2pnQxgTt4nSk3TgjN/gxmdw1COG6sZVkMx7jqz9CbfnniKAUuTVsS6AJOpdTAjtYeBYyRJ4DsdnjbMPou587IeaJnhUGsA75POzvp+2tq7YFwPuwk3s+e7k2XNpDj+HPUFg3EBDtDD2oVzHwKI4u/h7yOmzzvGvxMULQwv1h5hCLYKQMQjB0CBgUWTW9QVQFWIeCQ4QIRR1UeLCvgfBpWY20Bc8upXq/dbY50Lw5LqLtY53BX99ayIhww9ECt4f8DcdY+qD56nt98lL0CsUYoX9EBUsAwMiIspEceGqVzho4eSS2Q5UHk+GV+jApOR94VN4caGO6Do8chzdDSiTgeGAGIhZo/0OBykfoJbrlCYMAVXm5zcVwiZMZlduMtRxtVE6x5nW/8zl/YOJyJcvf8RK3xCz7N3pNWqKkzFAyXAThabUDrxLi5vWhnioXiSieMd42qwfTVy2+y3g85Q9C7LrkwewkdtzZftqRBe+2snFxPySk4uFKDuwwRWpDpyILsVxksOAi9vH8XWE3zhBgO+xDuBUKEp7es13H6n14MT6isKhOf14b/CObUTahkEsOI5Sfo3LeKl0zn3qmAC/XRe6vf1QrtOYGOZyf54bY4FeXt8a2qcNXIWTWE9P94Z/mEQjKxVrk76k7XhA+BqaILdbPRkmgf/fyt0oHnUH9vMuFrf6B3/3H+uUg8hwdXk9VhKHulzMjT+PELhf4/4mfj3V8XAUxkrc5giHnjtU1YRartZKkrMenz7R1dWFzrmrm5tvq7ZCIYpBXRsWkMxA2INLO7ogWRTq9LQ0pAtlteXhpNVqq6IpdXE5V0Th7g6MDnvxkxwX12Siw67UfHFj55JT/mAs2vHoA0PwsE4xiDqfS/s/BtwDh787M8Hu8vbGnN4uZY1hP9Sm7DCZUI5EmeOgT7cEjjnHuXagZmyIh8DLEttgbuHdAPoLrI2v3fqgIE5UVDvFqWMoNPZCuO8p1uvL1iiTI8XRqjge7F4AV9KKaHzP6mUAx34S/BL7wSDyzbGLQYX3F4K2JZGI8o9SS5kFCbin/l3OGcDwNPwdVhRXWgqOmauhu1reJz22iU0pqSfeb5yFeB4Rk8HuXN/caLPda7U76OXLl7ZX2K6fbO1lj5Smc2PS29mlqszBDkKAQYvbhT2yISS5FShlz3g8KDZMFmsuqTAQzZhCKGk9y0F4HrBfrNXA9uZ3qUn3OJpeXqg8rE205WfucPkuLuz6LFeP9s63oTkJOdJQKWcJ9lwrG7Yhxj77DT/9Xmd6L718pa7A+xv+K/V1v/+wX16BMvvrHREPDv3xcGwuPA7j5szrPNvY4ApkashE8entk+bXc9tE47pA1MNBdSxyLS4v5FQIpJwBeHkPbCqtjqZbWKq4wXgh1wa1J0JFoYUaNsO0vtbqrKCHWE4jn2ZYQGM0tRaZ1hYzu7MNBQciDiG4qPJsqyjsVOwfbDOYF42Scc/AwTXGwaM+HSzq2PDy9+BcIoI25qRBZGAS6SexcZZ4AQeeo8N2Yw5dWGrZ/mAb+jzHiUFsJ9R4CIx/axPocxZrtkjkhI3cdqraQOy50pGv5ZtX5ra7uX2hkIIonLhwxDxHDczKqlM8HPXxfNp8Ww5vOIgHSsd9TEZO72LhcIIrC3cOwsv5tDIuGIIRjmKEn/F8Zi6pIJiqNJg7jEmifkRiPHMNcwhmw5ouZub6wD00vr5WsWpMHBjPQu12S+OEhsHIHCsuBS9stmkwJe5CBJ6Jtxf1h3EiOoedbS7YyJuAg3Mrcnq+JEU6VaO2hY3oaLc/aHJ1Y03ZXI7inWMyh8cURRbLjiZjHZYP5uLh4F9x4MQpzQHeMASISGx2OITKRCLbgAZwmCrbHCHqVB1C1FAt3F+F5tizghWcsVY+QyvyO1cJR8iBq3x3UFWxgaPlt5MPK3S3M6cHnw9eKhtdY5slsQ77lQnFODBxMT4t9xrAxYPIG3GNV7371vcU0xzcOsYnDUJYlpGCAe3zPDdsQokdci1bc/ci+PA7WmGQHeXAAoChGxtsn0MdDuLT8WQMOCbxCHXeIFJ+fOeI4D459y6bYDJWuT/2sbjA02m9/NVrGg6A7zvmgiKlBTuWSDvReJiIlO3AO6VkADchbFR+o7LozCHohEQaa2udn8wudT4iniNsI8Yj7vUxYoSNg/0OoWaLK+MOwpzlAOaHvurzyZzwTQEuxDeRoDzXxg/kwjNoQXDgcA/3qzo3CpJZrzs0JxMNWKNYkIjVUx6CUN+1vcOyPnMAd+Wa8wwBo7EDPmJhU+5VnnG9M+DgwEFkulWbEYX2TKTGNey7ZxXWwNxZ+V/dICAEOhfS6Gast6/fWkwWzQK3D0IeTvFREmmUjLTbHTSdXprbY7WCoVfq4mJuw5f8vO/dIkTKHMeiuBZ9G6S9WEorka2NhS5efE2f/n//WI9Pby3ayzPIdd5sn+x+Wy5XinBTnPtiBhwVcCVH8Vifv/rUvpfddqfjodRsGCu3eCv39tmGSs8/uNXj8sGEDNATq81Oz549036/NTErHc01nl9asc7NzTN97/vf12/9Lb9NX3zx2sRHHJ8/8RP/lD794Q80nvQlMAzr8mOu65s7c5bd3NxpvVrq8uICjUCL+UKvPgOpMraiCG744Xioj169shIxDnkoTYjniFXjNLa4OX8GhyccQT+OTYg0HjDPO/xX0hTGLAEcWYqbvC8eOpt7hevmsNZvViaM+2kfuf/kVz7Wyw+/bofPwNqcc3WsgwUiGNxTnEsgNWC4lL3rMAjl4ECyKeBZVZbZwBBGrykqxLFheZolildgY8KXY+7j2IZ2DA5wEVJehMvNeK7Ho4lyZ9bIwchKxjzioYh8cWPt7whhtJFzwGWgibPOQeikaCXPrT2dYRIcZX6HisEXuISa9zSlTTiIceivjV3JobPm2rS8o0pDS4xgpzqRuXbgMhuT1/Etmg3TtWVFQ1iUq93+SVO4pEp74c9Kk3CyoRYhuCLg9eJmz9rkDmQzARuv/zNWXtlVOu9YrzqLccKKpOCIVA2Chi3KtqNHzAK3APahZ+/xn3W23hNdxQF9smvcC4eNxVy9YGwiGP/TD43YayDe8RD3AirXDJewPdg0p/B78Wnrtn8/G84IGzUiaqwuZzgGl+VgQgMDlMFk0jskrWAFLnTYM3E9r3eclplOOQM0YssDDQaXdk/3A+XaxBGeI9Z91kdc3yLCyn1ovw8uLUeo9JTAsEb1CZKFic2IJQzCiMgSrcWJzCXqukpt2be787uwfhpm2YF93qdFSAgwICoRZXnXtJVxlw+Pj5bcydgjhH0aYrddG/eV99hmu9b19ZVChBYcsjUFQLEGKaD4yrBJ8BwpRCNBxTPJgOVwOGoy7fdq7E15v9/fv7aB53az1+3dM/nJsC93dD2djhtLUhDbjqKJ2iaUx3NxygwNMb6+VQOLEq5712r78FrTxY082JAktcwBLBua2R7Y7slO/+Dv/5x+7Nd824ZCAUuA7WdAdvCd877pXf1wbxF4WK/ZQ7U1755YTuNq/fSkAcJU22g6G9mQrAs65Q0iWi8CMfTj2WNdCNORihNRcNk6ec5LDUDtZGuFNlTE1eyryitIqjqscdhTKpbozdsH+89vP7g1CkgwACGzNQHOxeHfSMcVwmqq1WFlLkGVsc57hnrSZDw1B2fnV3r1/e9rOl30RY5ppLI7W5qBYeHhzcnceu6kU1ZtlI4Xcryp9S6UOQz7o5LYs+K5w2mvdHplRoa/8rN/VWXu6+byTnmx1be//XVdX11YIdtkAXqlsv1ZPB2rPrDfhBVfqnMoh91oOL3SKXdsP9ZVG33+6XdtAP/8wx9T54wITZgj+LinGLEvs2Noa07wdKrD6qBhHOt0WKtucv3SP/lF/cg3flTj6cgGzGkytRZ59j2sBcdirzhif3dhw4+2PKlzT3a/qFvYHoLrxu88IonTtoZ9OWV75futhvOp8oo+i0ChS/KjswTC9OaqX0voDqhxStNV0A81bXmIPBX7rRkIwuFASTLXdn3S9GIuP+1RMgwM+PPsl/gsZmYwLBLmFpyvsHxBs5VKJhO14Kjgx7ckCWMx6zDkUsL7sFJ5KuWHQyvh412JoAnOZzaf2ACU/R/CLOcijDEMBeG9w20mEs/fz72MAxseNs92NEzsPc6+x9zscayH1/cKg6lhBVy3UXZYa3/YGOYEVis+4/2OfVCffDNsF+7qQWCJDwanF5c3Wq/XhkCzctrGNwTTcfekeJyqyg82DGwb1pz++7GyOUPGlLY34l2yfnuvdMiaUCgd8l3wHuScx+DrrKYB83Jv9wf35/lYKZ7PtHn9uUbzmcojBpbAijvDoNPy7Q8UxxgnIkXP/8B7nem99PKVugLvb/iv1Nf9/sN+eQW++OTPd88+eGlNw8RBDtutRhMcorRhwuZjakdhD64hz5oRJ1e3vTDYskFoe7cJpUDm9KAEpDZtA0ddQ9MkBzHlCodDVTs28K4cF/g8k09cZp2xqBCOiN/Q/trAquIQ5A01pqyC4o0o0OrtvWAG0hpMpA3YPULdYfNGUYAriWhm37Tb4ojE7WOOnUPvqvDZUDLFpd2a4hjigi+03XxmnyemYGkQycOp1VV9zM4mmLhME51LNkK984LoELD08fxOmwemvI2mlzgZQuP7ZDSc1meFRI89RNHK4m417aqcqfOjxjTqytHTw5MWVz9i/CmEaq4v/7q4uDaMQlMRo2YT7qg494xM45VarSYTa8piKFNiLEz8FDGtn5IPcIOO5sa6PJ0zY4ohCiPS2nneNub9gXG/JXYc2QaHsyYOQzbmHFAQsrieHIQtomxFPq62m4NFkHvBBiYcW0tcH418l1KXzFhkrje0TTqCIddjEMOy7GNeCPT8eziB7nCu02alZJKqLo7mbPQGI2s/7Tw+d+825O8jDvfw+IWSEN4czrzCJuxE7uEwwuiDn1h3XPtIUbxQmXNoQ5SgQRoWpewgOLJYce9owlFAfNsO9tzqlCLAcUwjY8cVp1yziwuLTeOKxalgjd3EqDlnu5TJxNZI/NFHH+nDDy6tEIAonkXwcSwR8zUHF9FmxD4O1rgCBvKJbRPvtrIUV20F5gHxBrYih+jKQPpR4lvxSxiNrJWUcqm+JIN26aEcsAYwb3d745LaZ4EKS4FPEuu436utwGPgyo7s3iBCyyQeJ6t0MiRI2xE99OyQz/NDjBmHNiJwdiw1nS1sg7rb75TtcYoGuryCbZqba3G1vldTww2mEZmCp0jHE6Ii8be9xrQcyzOXn8JI5bZ3B+Bc5D42NAEFLVYwxOHhaKxSAzojMxQwSmE6h1aaQBzW4cE3dwLPH6fsqhezeLb5bOa6RHQhzlZY+Zk/vDThvq+np6ym7t1ouPFxr1EmhVCGcNadda6yvk28C1RpYOvocsnv3irf/7J+8Cu/bMIySASci+bwdAc6VQN5xN89xw4EOHsR02EDcgOB2hiOELgRUChACnV384H2e5yTc729f6PFxUTr9b0W8xsdDme711kzeQZZk0fD3r1K4eDd3Z1FUl9/8dqEjT08ZZdoJpF2mqWlm6tL1aUjzF25iU+4fBDmOvuObNhxDKxoxXjZx4PW6yeNh7ECt1Ec9fG+ioFVnCjbZxpPp3bw4XfATc7wxBqDg15YKE6Z0slMfoiYjkOG8xgx+NCGDV6UmlO7NaGwMhEEyw6fCxatDVeCQJunpUWAGY6wNjA04bsHcdKFcNk843AmY1zQRBdJDPhyXAQi0hM8J704RsTRRD2Xe4MBEn8P7h/WSwY5uQ10iuzBnL1tG8kLwXBQsoXLHLtpL6yZ2xH2OOKLx1ADh7+dvHsXUtO3iOMuRBSOeT74+4Vrh+8FISAyJxyOYwQHGoptqDKEr42A00eu36l+Jsa44cAOdyziCDw2UGgoU+O64ApClEtMUK7yXmihcIf1pSMezk/rL4KVlFhDet1HS2Hz0q7uhghGRonuHYpuI5fn1TRQRKajPIZxlLlgjgyJwCMC8hwzCCKW22NWzO3pMGDqcQw4/BCwcc1a+ZpTmLcThos59J3KMEBgPnwfPie/cP9zjJWIINPk9r3bP0KEtKi80zssO0r7OCz3AgRCsXEOKwpqjrZ24wRzKKfDDYiba0AxjXmd+rKToE8E9NiL/u+we6gpTAQZJAOLS8Palbkgjz0KCT4uQ0bmYe++D2L/rCNOkPQOUj8yLqCJHnAYcQ3a6xphnZjt2dxs4Avsr6Xpkvi9udRw2xOlZ3CEyEzLWWiuZdYYu9xt1bMqLVofyqOo5p0rzWNoUBaqcniaPKf9z+G7Y/00Jrf9F+1lqbOJj737zAoTSdB0pC5oqafVfmCOYrA5/PdbvnPKzUhR+LwnEVsY0iPCZe9iy+whKbxL7b1LAgjH2jHLdHl1pWq/s+cApAWFNqzl2THXaLroG+ezg855Zr9nCqecr6dDcOnZ4WA1TKFGHWWfmT9ZvNqzwTfrS2NoH8Rc41FzeyEg43DN2H/1jvIv73VwBeCahmP2Ve+wPzCyy0rFGRZ3qNXT3oSoSUqyI7ABNe9JnKJhOjB0AUMN0E48B7yHGTaS7uoanH+FvZcZoFCMBKbJEistBUx87Y6cptVpt1d1gsUaKRmNlJdHtH3lJWWR/fcNgiLbFUrg9laNCqdSNIbb6citYmWbk6VCKJuk6X04C7S4vVa2Yq83UskaGLQK5xPl67P2b0pN4eMGO3kXlGYmiuOpveMOq6W5WXk2OrdR68D7zvTxx5/o9Wcr1SfX+LDxoNPv/Jf+GROv2J9QOkQRHKgbQxoZEAaBcWfJroREzJiBrKvjYam2yJTtHnvhb5DKIUEDCoL3TLbv0x/mWKcAcSCHZ3yQGHqFNNhH3/uuvvbyR1SDSDjsbHARJVN1FeeGTrvDg6ZXF4byCf1Yj68fNJ2M5QSsoWCUFjodibu7clnfSBp1jqIhLmeu2zs3pHVTEMSyVcsGOoM00HK7NkQJw4sWkR7TRXnWbrPSMI00ws1cFXb9usrvB0A+rPPy3TmIsscea4NLlvXSWMV+YIkvBGXjo7P/c1yVJ3AwjGhg+cZyxb7asz12ka0we5s7lfvRBZ92whyBCWenJss0nk1UNbX2R84xfTKFvS+pPNYY3s8Fe3SQOPKVbTe235/MZ/YdDMcMlnfmijeiFwIy5bQFhaE4zls9PT0aNoa1Fscy6yRrMJzpMMRIcDR36Gg8M6QPCTP+PHs39uh8hyl7zM3W9vuYF7gmZlhIKP7jfItbOrYhF05ufgdEdAYwV5fPrSvh6vpS+82md34bjxp8T23lt5hNGEals5mhoaIhqTOc/XwGegasl1PJ83/9vc70Xnr5Sl2B9zf8V+rrfv9hv7wC6y/+145YMq8r2iqZICJA8JI5nXjJWC2ouZQ4VG12mWaXt9bMzcYKMRIHA82jyXAiebS7wpliL08LLWUZZ2vDrUt4pEPJinuIxTDFxzEjiwEbs8xtjXmZbR40vLxWW4Y2/WSDKIe/S4Yj+NItGeG4YQtR7OREtYrNvdwqVMfEH0D6cKTmnCnfb1Q1B+MUTYZzK9Sq64PmFy903AdK59L28VHhYKJkMtd+9Sjq4T01Vp4Bi+4b3/q2NVyfdltrdqdxlE1W1yAK+4rGieR32j48anL93ES0/T2uvdQOyr/43X+iZ89eWESKjQK/CwUlCKKj2YVNY3Gvmk/Hb8xl1xFdF07ZvW0g754/lwIO4j2XjRxme0a4yJUuLtXCzuNAhxOr9lTmlbyuk+v2LdLOaKjmcFZ9hB9EMZin1sXJ6mu7WikdB+YAwmXB5BnXiZXjErl7547Iz7kJAGyOmOpTVIQDhyiPiUMlAkCtdDLV7um1mXFwQrB5w6UwnVOYU1kjqcX62ADZRifRkvKe+MKYnWWV2UGkzBsNRxf9FrTLdMxwC8GxQ7g8azgaSC2RznecVzZWRW4FD1b2BO4hYrKe2sQaVxGaG2VhtlGvKg1xDFdwDs9KjSuHMzAy5xBtvDV/1m01oiCtpows1Wa56pEDnm8u1erL60W0uWy13WfWDgoztz6xUW8UJRR84WRplcQT7bOtprdX5qLi+8ZxjBACv5Tyn/H8oj8wE0E3bh0RU6JdRJgyO2CkwP2DoX3f3LPN8WAHYpxx7N3T8cwOX8R8EXBDRBREBHa/dn0yHSk2skN6q8MOHMVYASJnc7ASgiyDG8W9cTKcBvctUXgYkJ0oxqo1nOLQwJneNxlX1dkaxWkkvn94bWVtGGYR1hDyKQO7urvRfru1eymO4MWG5v7Zbtby3zWwR5NrE3y5buvVk0orFkBYgVM7MlzF5dWNscxWq70NgVrttNuvrWxltVobR/SDFy/06tUX2j4e9OGHH+rjjz/SIAJ5QdEZMUvi065ev3nS9c21Lm+m5gDtOWC3urjEuc7mOjDh8MMPX+iHn/5As+mF5vM7xVd35gQzB6Ctm71gwHeHuG0KD4ct31VXZCp2S5XFwUQO0ALT+UyeQ8GbZ/fcp599rNG7sikcmsunrTldaCmGmXbYL825RkyV7xlHGBgF/izOVFuTwsQEVa7vDz7+WHfPn5mjB35iUXJwq5WkocLBOxexF9uggCFEceR6EGmkKGRkh8b7x3s9++ADc5yzflHMtHt4Y0ztHWgJynfg1NFkfz5plI7soAU6A+c3nFmEVr5LhK7xJJZD6V3J4cSxgzTXsC5xBYfyEIzaWnuQBogPlERFQzk4lLO9irqwdcNEM4/fCZcNLmeGYX05H2uM07/czFnaO/B6wY8hTdsSVe7LDhkeMKjjua/aTIFLvJA/18ey6/ZkTtteSePgVtna43jwNbcWuaxOexuMcd9Q7gIbDic0qQOchAxhENQRLRAp5Q/U5JmxJHkus8c3NlTqwO10jLZABCBABgpmCwmWZENcOzDGLq533K24u3HiOiB6eL4pwDF2bT8U7VvaG2OX4lgO4FZyMMR9iRhHysFY472j2162aJkNRWqdFfL09y//EEGyL7FyHIaqndrqaG7s/j0wkeDjdhSI4dIfmtjPc2GDWmP4Up42UHc69Jqoifh+7/K074khYc+ktB6S9qjWOVvhFu3N5kjl5WSOUfedmxHHMeItvw+PHj+PISmN86WJ9iBtKM3kfjOHPXsUYveIWRzq90cNYLPWRHkPhphIR1P5PkMWy2Jj7bI9EgMbZldcryDiOvB7FuYIBlMhIuDn8t133qmGXUhhFM5i8t2gVrhn04lOm4O907kWEXzoc2bYnIvrC5XnTk3hyHc8RTMQC41Uwow/KZ6Cd+A1USpjHzDtW+PbcybXNmKJZMmESB0pA3NTlobuQLhBaHu6X+ri6kqulS3Buz4pBXWDmkt6ydxtMMcRutqec/6raBlQBD0q4LDNetZ84Gn7BLu00zBN5OL8bxB8S/lgLBjg2cC61YHov2F8xpYg2eE8w1VL4ajjqEaANeFc2q7XFlFmf2AxX971rLGIN6wVp5MOm425BXmXOXGobPsoB9eupWh8E2pD8FV09aQTSzKYtdGJbIjrkthguB16Kg5bc7LRB8D+jOfBnNJhaPdvOGCYh2iLmEWRHoJS9K44FZFZNsgFJ0MzO25cWMSkqGydDHzV70qSGhIUHpemtp9BwSLpA4bCAS1T7PUqkEq8jzxLLMCBxpGIY511pNhvzIXvtKEePn20gRXIAD9uVTY7BYNGq6ejlel0CpS4Q22eNjY/psCK6q/t017btxt959f/Orkt7/6dukQaTic2VHx48yDXd3R1dyERKy9Dnd5UevPZF3rxa280uAwM/8F9ft6t5RMn5/thUN3Veliu9P/8/b+rn/9//5G+9fLH9PLuG/I6T8+uFzrs7nVxPbe9GXiZF197acVJRM4ZxnfE64l/wzkG61W4Wm8yHQ/3GsYD25M/vH2j+dWFdsdML7/xaw0FFjhwMWNDQMTsgSleZP3vXG3WKxvUkNS6uLySP2GwvzG3LWI7cux4FuuUH+xWm8wvbfjymuTEdG6FbCREzrghKZOKfD0+vjZONevs9bMrnU8I440NEcuuUwR/fX9URMyfyS0DoJb3JOKfZebtHTkgLeF0ao4k4BjKMCjNbCAYxVMzq3AuomSOoW9TgXJjyIZ43g/pSOexXocTkhxlH/nnTAB7eblUN8DEwbCJAR7PGYIwaRjWBgZRjurWV1lbK7FGk7nOT2+Ugmqi6A2eP0acEFapb3sH9vdZfrBCTM46OJ3ZV9pzw0PiOJaGAU/BgOR83PYucc+zvRqGF2bXSeyb27c4d5ovLgw3B7ptDwbI6XRxdand9mAc2eEYd3FsyKo8f6vZdK5oeqFss7fyK0+BMsT3U6a72xtt1mvDMXFNMVI8bdZ6dnMrP+hUVLn1YazebAwjloywp1NKyd6Evda479pYkBws9fnnn5pB5Vu/7seV73PDTmGA4ZzL8JPPH9/+K+91pvfSy1fqCry/4b9SX/f7D/vlFXh89bNd6Lk67Lea0hqZ0DhaWEyekqS98ZF82yC0Ho6KSMVp27/Ao4HefPGZrm+fWxyxyksD0MM6K/d7YzgSN01nF8oPJ7kdDEjKqwpjDE4pQ6Ax3HdsMonTig37eDY1qbEAACAASURBVD7XbrUy5xHtofDgmgNRfSbLlzruHSWzRJv1k1KEYCL0HBRGHPh2KveUexw1wA2KiHXKTayaX1xarKQ5HRTHnfJsZdHyZHRtGwSaNNuChmkicBy2vV5oPp+03iw1fjdhvXv2wg7pQP/ZnFWlr+TimeojGy8KBlrJn5qYxtTSGpwpiGgQKQ7iHV1Xjv3sY7Y3EQvwfMc/p32WmA2HGFpYW1cVgpxb6nH5pNu7Oztwun5sAhIFMAUujzHFNIjaTHxL4xQxkcXNiIiCA644ww0qNZqO7c+YcJGORfQbdwnReXPxAcwn0tY1dliEW4lgQLyWA6A5KXC3ICBRyIIQEQ05PyqaXKhBEKAY6vFeYTLqD10t4m6ntsA5jOvQVReyAbTAqpWnmXDKIRMHCicYNCqn682DVvjB4R926cg4VggL9nsSC7dyCAqbCsVjSjoo4ID3xD8ObdPJpo8NsEXpXRwFsPACc4TivKSRu9nDwZOUXJrYgKOJzSbCJ38/8U+cVgjeJQItG7/d2kRbrh3MXsqH2ETTzozwQ9QThyXuJtw8uMJoSK3ZXB6JscJgLDQkSnk4aDJf6Lheaz6fWiM9DpHNZmViwXa7MmfYxeXUpv04gZdPTxaB+pJXiSg+n19qubxXVVFWM5brhFptT/a84BLFrQfeY7VcKZ34inmu81rTyUCjEQcjYtWVcaoQVPkZbPADvjsre0KDBPbV3xsW17MomqPN/kkXVxcmnvC/vhuayOdNYB/HOm6fLD7I5tsONyA12kK7x3sT38zxZ6U7RGmJATfmPufgCOOO5mUcOyYQ+wiAmTE4KbyDGYtARNs8Dl1iZYhruKcR78w559E4z4aYcqXKnOMIaXw3282jxtOhsuyoy8vn2uxW1ug8HNzomK+0Py7lBojKM/k+zc8nxRGHj06Xl1eqq9ycS1FMSdHYeLOUM+BGMtcXbbSjocp99o5J3DNecR0i2NagCWC9UpKFYNq2hgAgvgsfzalLw4fALmN9Qhgq3jlwEKVhnPL5agoHWev4bJ6n3W6r0XRqfFOGJCAi0ngojwg1hzL+mZV2MZCBlQYzubPoKb816xROHCK4YFEQXm6fPTeRxuvUi91E75PUCvmMIYeYxSHfgQHcf64gSk34MFetuYkpb/PNbY6jxEQKpPqE0qHe6YlTmWcPpzaOVaTGuuiHDSQdEJnMuMxgpOzdcMZdxIVqfwcOTFynOK3PitNxf7Dm/mvKX3UyYbfhIOoFFAuBjsAx3IsmcLB5J5iQhz5OySM/lz/v4/6pFA5nchoio3D4wEf0vxfJCDM2+kmPxeCaWts41+fYF4KxbtdwTxkgEu9GFA5M5DTRNYptoFKBjRkvbD0r7aBKvPveGLnEkh0AfOHIioj4OdwjsNERYyg8krnM+zUVcRyxhjXNRNUA9y3DqT6JwDNjEfsyt/dXV+GeZxB4VESxCg7Y5MKchlwfhiokKeDcwfsGUYImxwJ6PuIsTO17cQ0z1HM668NG1QmX+6OtBTTX21qNGOx6Ku3e7qOViBoIoDhtUfXaltZ53ld9gSbIG8QIc+Xy+RDlTuxTcGseFYyx7W3t97X7aTA2h3bn8dkQH0gOHI0NjZvT3P9eqDAamuCWHVcmDA3Hk3eYlcTeewh6HM4Rqe1aMbDk9I2RlXQK7HD+PcZ3xFcL+5zUZY86nkuNr56rKVxzTzlepc4F+ZIY6x2kD7F5WxIRixmcci+BC/BJLnDed+W2fI6oR5QYQ7L//tl7BMmgpy7wpmVAZ4iYfoCOK9uaHClzclxlu8zeNzjf3CRUddya09iGEDiTO1ennDg0YjRlTQjzMvYxw0acscZihvvZ8tyBLvBtD8L7H8cbgiTiN+/6IJmoZu+Du7um4btnQXJv8J5mcIFDFIcd+xSc9Oa8gynewgTF3T5QgDPysLV3JExX3kMRTjtXOh7WtnYF0dxQSKQTjKONg5rBgDFa+4gyzmvWpH6thvuLAxjXMZ0BuZUv4pDHiet0Zxug8u6Dg8m94vsjSzuc9kt73yBag5tCgGeYgwvP8zJl2aPi0dzYr2BH2BPp3It7XLv8dDKB6ZwXml5c9Xut7myMY8oTeRe0vIT9sXzX03G7s++ZNQGmfnkqzInfVEMNRmNFSavD6Y2G44FOJ1yISc/zDaZavnoy56UXuGrcxtaYatvIO/NWLdU4mcKrSNEkVbU/6ryheIxhtafR5USDJFL2yHODE5GCvp6n30BjdxGnYdsOLPjx6f2T/ubf/zkNE0r+CuXbg37jd35ct1c3igKuFbF7ym0Z2p4VOLwfgaoGhiMZxInyLDfRkPIp411uSIYx8PD6AkRDhlBQVNgywzCcPTKLseclynA5jmNznbJPcCjPWz7q+uZKDQNDgWG5lnecaPP5Z4oWjpzE17kayG/f7ZOdyiLjcNRtD8sa4o/kNoXK0872SIubW2V5qaajiIxnOtLxeNb8+sqGCjZMcs6G8MI5yzCCfTou7MEw7Z95G0bkxjNmjbUCTvABJ9ZrEDKgEnKNRhMrqivLnRVMrd/2bmv2NzbzsEI4Uh+OTtnRhrirh3tzc7ZepyjBsV6ZIIiAbOu7DfLZFzBUdHU8wiovbb8Xdkfb17O3dkkIsQ41jTllffZkFftG3jmdpZR47yEY8+wH78r7jqQJQ9bXgbYPTxpPx3pcPtoe7nEJKmCq+6cHPb+706CLNEhaNe5G+9W9bqfXyorA3KOkYdI06Qee7woufQb79r6se1wKGOTdzjBSvWMZlv/R+jJYuvl8fpzouF1qtXnS9PLOnLYD1la1Wm/Wml9d2TuRYlIGAaCc6nZtQj2sc9uxYkIKKXhO1JRtb6KAlxv6im9/33ud6b308pW6Au9v+K/U1/3+w355BbZv/2L35s0XenZ71/P7osRa6l+/vtdiNrdDdUzTOdFNcw1gX8SNVpmweXV9ZfGsdDjuXXFdaIfOgNN2QDHC3qavTPPZ4ND8jej25s0bxaOpomjUH0LfcRdhZrEh5iWNQ2K9oySEplkiw680WrxQkw/U+a28uI/3ntYrA72fjm/leid57Tv2zulkTiFKSRBpYYAiHFBeA2OULRQiyGZ5MCA/Lbn/P3vv4W5LelZ3rqraVbVzPOmGvrejaJSQkESwAIHBAzY5MyBEDhJhAhjwYMYP2DMewGBbg42HGTAwZBk0YIIJMpJAEpJQhJbobnXfDjectHOoXDXP763T/if66nlk5A7nnr2r6qvvW+9avwWDCFdESON7GOpsOlWv31fYCg2TQCyTTRBsSOKACERElXEEEVmCD0n8BKGSwyjRs2i7VZPDGAeJZqjt9MzcZSgSxPxxojYoq3KZJkur6czcDMen5+oMJuqNBgbHZ+NVR4OJ9xHX9uyAzkHMDqmw8RBl2EnxJedO7Uq0du3EnGA4SWF6IkxZDNZvy0FA4J/1KOng3yMybXaUOrJq/FKu/raOXluBCEoQuxUKHChOIBuH+FYLpMojw0IYpNNuHLM+2cF0Mz+36bLZkBDMLBdFXLKoo3mVbwdIQ0EgsBlL0at/nuUnL7hv5i6B44rztxYzEWlMfCGTxAY/i5VRoMGBtpC5E5566oY1TafbjR5/9Am1+0NN9i8ZR5aftTg/10MveZWOT47VH7Q1GPQsOj2bzk24YfM/GhyYq3E6PVarE1hTbJquzS1453iqIU5T9FkKyaLIsAK4e3EIdikQ8FydHp/YgZxJN2L3Yr0whyJxX9hXHFhwm/HvEjE8uX3LHHWIWGHTURv2aszhrmbJcm37/QNlWX3gpiwH5IXFVoO22t1RXZSwWNjwwthXOCCyRIP+nrm+EL4dN5XThsGV22Gfza+pLa22ufHqOHFdmLVis2oOtYYaRPVxDZeeyjS2a8P/v46O4uBEWfDNaVUaSoADVNPcX8uzk9r5gTgUNo27G8N1xA2d4YjCssaB3bWCMIdyElx7JUVnO3u+IuNEIwQ6SnFK8L9xFBK/f86hGMXarudqmSOoLsLg0L1czhVSzhdxOIeL1jbnB9FMDoq7DZ+XOGVkhrpmq2uFYzgza1cz/K3CDkWI9hxUt3FmB3MicbjIaMqtBYWai7mcnxuCwRya3MtWbFQzg+0wj6jM4Rd2na1LG3XaTTuAMmxCeuDgjpCH49bUWZeGeoYORAQLG5DduX2so6NLdYGFGQNZb1lCEHzrmC/LhA0hWLsQUi6aymkBD8BpINZ0mraWcG+BreDPg1PID7P4HAOVJo7bWtio3X1STNQcZ1aOsF2Yg4X3QZdhAGVX9m7BcQqzBUck7DnMg7E9mxetF3W7sP1chCanxjHYwmg8k/rvk6Dgd+eeg2XJvWMn3wuH/wWLMOjjIt+YSE7sk7We34/CmWhToxEQFWs1j3WTk2MtdPMH8Ry5RKajta0jjjhgIhZTxAQSpWnxan7HynPMPUhygJ/jIZ7aZylURRsb1BDRNHyBHQ7hBdbXjqgmAnstjOF4LBXwnSCGNdomJuLGq2KKehy7pvBVEWsQpQoYlfw7QVMOjj4Gm4jSdv29C/5dbKIH9zx/A6FiMBzYoMHWzg5iHMKga2IfYgZudH8wkVP5VsLDO9Ftct8USrfgRS5ap7NYFe5EHIOuf8EI7tYRbhN9pWQ7NX7zgKZyH97h2uKn6OKI9Tiy4UHyffF6MYdxAPeagzxDEXiXiEhwPtv2zuJZQ+gyZxSxXsraWHpA4zQpdMLlXUfNZ+fLWuzgD1SubDWr3aZOpRiBqvLU2dtTGW/t9ksjWIE9ew9HOL57tIrvTMBikUsYHIwGcjJEj6Juh2fpu8BPcNimKJBrT7N82BuZm7lKM5X5uo6pZ6Xx3I2pzeAije05Z7jEfYD4zF4JVrW1ZsNSDBgY1RxphqQu6Bcrl8rs4M89aUgf1lHe9dyEiOEMJ2y/UOqZjz1h76Tr9z9YR/UpbwJNwfqO47sCaVCnN3At8tdZA2DqxsutmpN9E7PzAoGFwQeFeGu5lDs22KPhas40HA9tb0LqY3zpmu038s3OHLNEvXEp46Sn+JP3LTgGPkMTFisik1NpvayFEVHoCBO6We8bwEMZ/x+XepUbQzuBsd/r2bXj3coQBQG5MpZ3rqA5rtdPMDt5zblnGE9E2PYtDPSiyO7rYNBXuUMo5tbAYc+9klkMnwSTyxAkXhkLNd6lNsBqNrsmCDb9pqLsXH7AUNGTTxKHhMbpbQ07Q8UJTN96wMWzttvhbB3YINBvMJAtbFBCvLtwwScN62FzgyQLXMtUy/mpuuFYmzNKreDNRjq6PlHmxQoHLbmNoZJobffKer5Vss3VELxXkgBNK1OMZol6DuWG0q2zG3L64Fsq9XB459xH7DNd9fb7cgJHVYLVto5xm6swaClbpVotVhruj0Xf7Dvf8x799fs/aILceG9Pq+lUn/XqT9MRRVUNUBjScjHXweEh42vDTfFOOH7ySe1fvSSn2bCyrF67r5AyRFAFiPhVqfVmaSkg1gkGx1GMc5pUFUmXxM4H7d5YeVzI63dVgCuLYgt+nT77jIa4pSWtt5EGe3tazxKFUVch6SN/JbU9hc2h8rjGeMHgBzXSCD098dijunr9GrsZeTj/4409r5RDOoGv3qg+E5DWMl4/63jO+uTIH+ypihJ7D1Jmy57IkFPjgb07l7Op+oNBXW7HIMvufVtmbT8ElgYHa7c3sOea/QvIqLA/tn+oMBMMBXAM2XjHOWpaQoR9dGLCcJffQZ6ag7E5yfl7DB1Jj2xIDvHzYPI2uJdIIOB1ZohVqNUbWccA9yPrDmcrzkZgAmZ0I7RIsxXqDUbKEN3l2GCWOQKCK4Ww/BzOLSQkt7tEH3rkMX3syadNKO71h1Ys9eD1K3rhS69rNG5p0BrLi5vKHN59pFxaNjBazdm7OdbHEG9mtl4gqoIvc9gvgdJwQx3cc4/KZKebzz5rCSn6EArW09GhfMW6feemLl2/384yi/MzjUZjQ2Yx2OW9BFrMsUE4eKGNuYyDsK3Ts3NdOty39zmcdEMwRDuNxmPNz0509KJvu6sz3ZVenlffwN0b/nl1ue9+2Oe+gUc/+JMV0VtiuLRNwyANWwPjYWVE93mRV6UJPDgeOTwUCY33NI/vLooTKotsE2krdghPLU1Pb9fChR/oqWef0enxqQb9vq5evWT/RRBqdofijNftDuzwwYa7A4cvSSw6w6Yct9cCtx5FWP7GXGKeNzYQOfH44f5IThpZc3yyua3TO4/q6OiqfA6fcWYNrsRuzGWQs+n2JXAEhIXnx+oTf0pxUDbsUIbYBDYAXp/F3+H/BB255mSoxQ7cd+bgoIAoj61V0+IzHFSIZHEQz2aGQXAKT26zL8UbiUIk4j9+S4UxPxHVOFQTueOfmeqZpz6me+65p44Zug15PcQmXEZokL5NXs1NkbEBgg00sENIo0Vkn2KOpG44p2yJZkpzlMCIQoTmUIoLg5Z6Yj6+xdN8nC644yhlaVGCtbINLQUSxPgQz9ggcUjlcGw6heuaEwj3RzS/WbPHUqk3mFyITQhsqdZrShc4lAXGVLKDHXHQMtNyRrGCbNOG25Gfvdps1PYn5sIgys/mCn4bf88aUQ0gfzGJtmhrXd7ARgaxms0OAmOr5SuK1xYbitOcLa/6/aGJm114oKu1PA+RpG6jJnpK46wVMBjsibbfUovpubqUSfB8OJ4KBC82ku2+tSZ7IQcdSgxKxRGuUkqwiNTXhR+Ie3w3/BkIZ2Wa2OGhy0bV9+w+589jA2isP3MJU35DQzxIjdwwCufn5+oP+nXpTwcRETeHa6IXPxOnDeVDnQlRXr4oT+1xT+lqZtcAdzgOZcQ4+K2UMFESZuUKvZF8c4S6KmOKD2oRnsKRTrsWOGpxHU00tmhkSXFDiQuxRlfwe+GuQExjQwsqwIqUiQY7fE4KcfAm164IxEi4pYkNP3I1W5XOj2/p4OCSRftxV4CMwH3lw+kgImsCFw503CewrVxrds42W8WIKsblJGq+U78/MqwDZV5WSGT3PfcGBUi4/9Ja0CPum9SRtzimzI5noZDb45BRF8xNj5+x5xsxlIMJjkM4uRx2ahGsFhVx3cMvrdvMs7oYpaysvMJ4kSEiRGTionB1lrmJ0sbMRXypHC3XDHVq/idika1bcDitRIYCOWLtsBRrNjAIELAL6XapJj/LRLzYBkYcXHJc/z0OaWZzq0VHW6fqJvLa2WdWcStnMN4lDkr8YrhnzVbDs1waVxcXO9onKARc9awhVpSWbu3aBxQ+GLrCPMTm7GLJwKHN0AOBHP4jzqLaKeZot6CAr2PXFTQHEUH+g8OWIojpfGHDEp5vBFqeJZyzONrsl0djLcoaU9FqWoM84rWbl1bKg+OvImXv8j0j8DVssEI8ugFvF3dTzDpZowQYsiFY1s5L1342EWiuIcPHJsMP4b6h7ZiPDXOb92UhN/TsHYPgzzG/TFivao6vS3LB3HQ4cfmZnh2i/ZBDKdiWRMFwYA3fJpCWtQhLQRDuX4Y6lINwEOW73HEAhyuMc7+sBTAwOnWhkVlta5ENFENUu7dovrY5Ft8BZSPdrkWt3QBXf1kXfZFYMBe35DbBKoApYMABExbHfWn8dXAd7Q5DP99+3xSR00QHGLe+Ihz1qJkIRZuViZmNJtiEC2Gc1AL3CcKeXUtIJtxH8DQTWy8Rq3mesqiytdb1iLzS7L5v4iPvKLBExl2FLUgEH8kQZy2X1nXt/YKjzWEohyCIc8qGdDhdiX0jFLo6uX3TxASEGYdhUqul/IKrx32BmM7Vs0Gm8UQrK41EpEQMLXAYWiFnvy5CuxigGRfb8yy2H6JU8Q63QZFrg7+6mDAwvnuyOjOMC2I4a5mJ0Tv2WbUYW9QWaGPiIuRZkRXOcPAsrq9suVTlFPLChomZPBOU/nHPmpuXPQU8XoatFNrYPsDTYjFTp4uLEdxvoHhDqRYN5TXyA8GnTSGZYSO5r8A3MZCGSU9cuaEC/iet2HFsSQfQMogirPehpUoudp04abPEBo470ASuY+4xorsIcft7h/VecNSxocditdbloyt2f7IfYC2vkwChtpu1et2uoVM8hPacPeTA8EoMIfhsrBsIaRUuXENQ1MVfuFB3SW5M7EPa7nmvMejkOTXUSWruOoYtDJhcOOQOeyfQBK42luTp2OAjL3jPMHjg33fU6VMylcitPPmuXzuBmx3bS3W6rDo7S1SA6oDBCn+aVnWGqayPpE8YmhHRDhwEMVIFueK01P7hNeNn5mVijejrxdSc64WVQ5KYWKnr72l+c6eO15PvOjrbnGp8dd9Kx8BFNFueMbijVaponanX5trGavQDcwTPj5dqFm0rcQ33YGyy/mzltLq6+cgNXTq6rgDhvs17BCY0jsu2KuPnu8p2idJVqUazrUWy1Qcff0SrDSVWmTYLyk9dvejjHtID915TYa3pNXsbcWw42LPBBRglYusRCBzW/j1i24Wi+cL2uL39A916/DETK2HNIizCYWW9Nt4zgZoqNmQCn8OBFY9zX0Tya/do2yeJVV8nHI4M4GOQTE6gdEqi51Ttia+9q+A4SB70LN3XHYBSkeacFS7wTt3xyAZpnlMzrc0t2QhqJBUt9u1OHZlH+McY0iBhhaMTIR5mbqGGA6M/Fd+oF3aNO056CQGZNRgDQZ2kgqfKu7pUw6vTWzCywQngKsdJjqCcZ/WazDmDPW7D7RijHOxDvqOwi+Fyx1KKDZzQ/C4XCBhD41jSxNOWPVnKe5lnp1ArbJgBJ4bpu4MDHdiegHIreiFIEZE0WZM8JBafpNRqWZlVyLoOHK3A/bkwcwhO1WeeOdXTz5wpSSt94MMf1stf8Qm2zr7sJS/TndtPa7Tf0Ste+RINWz2FJeaaVG6vq5LhLsYKG1iRnoqVJ2sr6Mp3WxOEo/mZAsw+VaDNhj1naskEBu7rNfz3obHvG05qA4PZjD3zntwiM6MLHQKW1mA/4zq2VxkeHVmXReB4Wm7A8cBv9ZWxr87Bv+xsLRxjYiA5cOkr7+pMd6WX59U3cPeGf15d7rsf9rlv4Ozp/7fiZX909R6la16e5q3QJk5UOHVMk43x0eUrKhKilkQHEehKEwWI2rKJXM5O1Q4RYVNt12st50vNp0u94OEXmcPRXnoWaatdBHYoD0J1x4cGBccFA5D84ODANh/8B7FthRMMgWSTqtWjrGikbu/qRWv4RhHtr14l15qKV6qqtf09EAQepQgVJRqFNouFOsOxNZWa4AkbKt/V0VrcEC78Sw5xpcrd2oQG4q/WBht2zUFKzIXfc7VeGecw3SGylmp2a8GoLh8qlexgQmGAILqHXkbTcEPygckjfOGq5JCTab0kst6T6/SV5FNNT+/o8tFB/c/bhDqw74ppd+jXkd7xCN4bcTgKUqh6he3E4ZDrgjMFt1KlNQdmIr0Z16pdc1CNyeVptZyZAGqQ+RCGXqTtbqU06qg/2LNDHSU1ODzgwm02C00OJ9bKjtiAQMeEnQPc9uwJE9CIJqU4OiiJosWb0hHbXDbkt5rK7CAYWFQYocKiO66ngmtFwVReN3TiMqQQgwgom9A4gzeKW6tQgRhkxWhwzHB9yMrEmmyetjs7HLEvpMnXipZdx74rDkcU3ODwwb0Ha5RIKnFAS3GikRE/dRyL2HdDXFB15A9xC6epsfb6PWN74nJpNhuaz25quDeyJlJcKxzkkg3tqEMTstk8cljNKULAbYNraLO0QzFC/S65cM4gguBYaDS0mU1N8G1diEccdHFt1eUBxNrWdr34bGzgfR+HKLEtxHfimg2LHbslh0s2lr5iDlO4q0unbok1Lhz/L60BuHEQkfL6gEPRGJFMCuNSs0aY6EfhBaIUUTqKWRDHOXgycCHmhdiPC6Zy4BbyCMGcy+UPhio3/L5147hPPJDBCZ8P4cflcMBQIFOBCI7gb8zGxJxPThgYkxBRt2HxeJxdWV2mlBXGouMQjzsU1x+H6jhZ1/dhGGi12qjbbZuzgBgvAhqDBwR+YwziemFNC0EmcCPgrm6YOwjOrd9BpFji6ZPDUCYD4YDYhFuyUoOhgyELagYuh2I+vxswqKkPIoip2+1KnWZLTeOm2Zdal2EFdQIgWW9kHYKOpzZuScRqw2FAPGhb8RtDFp4nWIQVBxRi3kZMiOXgTuPvW7EdbjLWJRqq+XfqtnXEfnt2m93aWW8t87TfcMFiFbhVGo26tI57CjdtEpsYhlDEYc7+HfuAdUzWnM7RthYtcCpzYEQ8NSGVUhaGZPVgxlAjF+8QBj4WtMNlSiO7cVcpakO4KbWLOBTjHu7UjkruA3jCRLbBrHgIMiv1B6O6VCnwtFrM1B+MLamAYNUlGmruvFyrxVrd/tjeaYhmxWplZSqNNoMMKZqv1IJZZwkAPFOJ0g0DmFrMZYZAXJ17jEM4whpubhPazHHrK0p2Ci22Dvajfva5jxGrA4YxCHS4ij3XIpy4h82Eu1qYiIkonaUM1Yjp+ipdkC+I6pXF1FlfbLCFCzvbWSrBbQ0sDu7kPCte7TS0LicO3r6S5eLiWpBkII7Mvd80F6pnbkVSDfW6Cuu81Q7sQGniF3zzzqBuu0c8LECd1EOWzWZtTdE0koNgocgL0cLEfTyUcD0zhpsrteCn8m7NU2XFqhZHKQpq8FzWzdXGXqbgj8QEx/ugZW5IvnOE63h3qrzYGFpodbZVuztRgwZr3HpbWMXgXlx7jsI2RTEYsMA7EKlPjKfMn8EznsUrpSnDGMSEtr3rEECjNLPYOfgNBBtYlwhtNT7BkR/CvKzXDq47Ln1E4HQxN96h7/kmwlGsx9AsWk812j/QlvLATr8e8hSpOda8MlBegR1izSqsaR5HLX+P35vG65ol75n4zr3EPcAN4/cGihdLe3Zgu+cM+/yeoWei9Ur9Tts4n7wPYaLafYP7LgHHhOs0V4sCS95rVlTHd+co7LUU0zwe9OvSQPi43bZSOCUzHwAAIABJREFUyn8oFyMlsVoZf5AHYgXzlLJBHMqWXHCsJAuuMdff/nddR29YIithi2PbZ/m4LuFHUtDV6SkjLozj3UHct7hM7VjOK0NJ9CYTRcuF3WdOyLussOeT2DSJnOnZmcaTsbHEuSdJcrCW8cXZM8EwjjXEnkmcrG0Vnm+Cubm8ed7iqGZg48YHzYHwZmmQ1J5dKwxrNms2fNFU2OzZ95nES0ODmJPUSj1JRbGvgl3pabdYK9ulijPcbQ1NDvrKyp0J8jSY8zzwbFjqwbBD/Az+/RJ/sXEjSbXw3GJG2FJ8OmgaHxxTQ7Rd2xCDfTnzzWgBWmctnz1Iwrs/UN7wtY4LXXvoQO0eEfqlmt5IycZRus3VG3QUDAulDHRxdtJvgNg7aJqwyrscYTTeILJzfxTqTzrGyg+CgaINZWeeHMoO5+yRj/TEUzf1X9/9Dj1x6ynd/8D9evqxR3XP0aFe9nEPqBU0NO71jHcPP5u1Awey53YM+cAe0a8CG3rxvbgtkCC4j2uxbEFJZJ4qiVI1g6GaXluD4URnp3fU7oXGs82dVM2OrwIUBamipFRaxWoPm3JhFre6KmYrE7FxhCbgK3zX3tHb86WibaS96xN8pPKagXbzrZ0vGpgk6Gng+evUxYslpZc4YW3P2DBDCmin0eEVbZb8GZ4NxnB7G+e3B2aLYjEQP7WrP51PlaVbNZpdhd19G9DYy409i+276T1wbY/Bd9LwS9sPsTfwnKZdr1aH2P/akjjb3cLODVZ4aPzTgfKkkJNTHhzp7PyWrc1nZ+fqDyfGSoenjUGCdztvTowMNRoGBz2GFlABTRNjOcPhZOfMsVmxHtXr7QCu/wVShqg+z8j5cmYuexBRiM7rDaz8hion0Mn0RH/30RtaLSNNpws9+HEP6NLRRO/7wAc0my5VZp52aaGPf8kL9NmveamuHzXle31DQiD225DKkjo876628zMbkGLqoEhwu5gqjzbmnGXfw71sphbH02oFc3jfSvTSqGa3Gh7GIY2xNHe10sJMHyA02C+RvOQ9wj0z2tu3Tg/2WnDo15wf2q26M6TCdb6z/925/rq7OtNd6eV59Q3cveGfV5f77od97huIFn9WMXElSkiJjDEOcamx2fZwD6XGdCOqwqG3bilXLaAYLJ3D18piW7dvP1Of0V1Hg87AHLDsFza7XIeHh7ahmJ7dkefiOEQMGdgk0yKXF22duAtwLHGQMTdMk3IBBMpChXMmvz3By1THs+wAllpJChvLwMvl+5nKEk6Vp+Viq24PN2hpjk4cEpXadlCnuCVLaKsPlESViU7bHQ6g0CbGuJXYIPHXJkfXzNVAodCYoq+Ga06MVti3QwNlRtbueuEOQq1E8LXDDBYPcxeYtUVeI1SrM7DNb1llqnJKlmDwdLVaz7RZcXCArUesONHe3r7aw7G8ItZ8dm5ONgToQQfGY1DzbNPcpuw4OBDQEJueYxgynR2M9tQKgcS3THRKEgpHGrVrGEeR4QgAxhcG8afMbBvl1vhZFokCN9dicS4/xP3gGT+v1x+YA4bNxsD2GjgVCzuscQCdLuYmDjXgtu3W2iWxji5frcuZksqiTrPTOxr0cNUW5jwiTmrflW3oai4tjtEBzN3FomZ/5ZW6TJqNJwXvbqjVcmvw+/29PRMADddABDHemfuCUigO+4hozR7tpjvjKeEyxXliwhUbY9xYOH25H5NIu83SouVWfmBtyr4JEdZEaiIjN+26jgJy0NgtbaMGB7BKcnN5rs/O1IF1VaQ6Oblj/LC9vT1z1hnHr4L55tSRp83GIuWDw4OaNftc3Jl4bZIp6PW1nS/VGXaUxgsTtgucbDECjV9zcxu+Ar9rZScIWp1ey/bl2/VG7S4sLA6tdSnMZruywinM1rkVcyQKeV5Sjog4nmthLlsQufPlEn+9cCOCfqiaHbkMW2JcTzUXFbcqbpIWxSgIoBmFG3ndMN8f1DzVzc6aeHk+jMdmrtf6sG0m0KCl1fmZ1ut57eTJPTUDmGi+CeTmKjKXMsVYOD442BP7qt2IuC6qqhZy7UCCgwUdsMkAIpdn2ANi5wi5CMpsyF2pM1K6mmuzW6k/OjAeGyiPjMifSwy55vjWm+iaEVl5Dduwc4jBvc2PyYiW4koxUURaUY5BO7UdqhA6Y0MKcO9OOdAMBkrBikxGUokjxTEXriEYLtAeHCDr1nLwDDhLPW12WzsopFYmgwukqnmzDAw8+MLYyxBVAkVEZZECHcfWEyuEsSZyk1C1Q6BAMED4AddgvOVS+WpZi3yIwRxaGAztdjo5vmWONhztXI92G6GDwQlfNOt1KjeEf4pwkhvTNds+V/7SuBAIca3w++Hwjez9Qvwf9zRcOsQWSqisGZzSGwQTE0G4zyuVuGRZYmETJjAic3X2JiqTskZHeA2tz87Nocbv1Ds4lGN4FE+nz940cYkhU6sVGqsN113Js78iPokLHP6pZ4e3eBPZMAeRlTKv1nBssePdam0iC9xcxEX+L/c7ziKcwzvcY8OefZdFQarAMyGdtYjUB2s8nwdXmTEzLzRr7i2EnVxNE3C5SsTG2yBlQIWwNu9gDZfWRmyTEnkmFlJ8iNifJzx3iORMmgJLM3B/zk+nNrRsTmpcCQ3w/B44nOH3uqGvwhjaRd3Blrq1SN3vWHSTyDlMbLdLWdBKZQqvFPFtU6ei0WmBI7S6NuzivjKfGNgCXIcVgmzNvC0VKCt9Gy6CTHCVm4iHkLhdrc0lDg80izaqHK4B/Fuc577d84iH8/mJMYhtkFeW6u4fKJvPLYFChByXMc+DDaCMgQsnsBbeSF7YodymdUSwceU66o3GNqxyOmByEJoiE0rsupKmiBLjYrcZlBUkJDqGELL1ineZsVS55qwvPGd1KSTPB+uE/Q6NjvyQVEzDROTZ7RP5F+Wdlm5gCNYdmFBVD2EKZUS4w5aSbR1Xp018sz5Xp9NXnHsWn64HGLVQjigCdoGB4t6VK5qfnFj5E8+u3+0rWW4Nb4HgiQscEbG5N1GxWdkwBwce6yzuSwora8K2Z+8SXPHtflc7ShpxwZa5Zqen6vV7dRoAEWy1VrvV1nSxsqIZK9/B1cs9Zu95vv6y3me2OvXeBf5nI9D85Ja1gPfGhzZsQpxCuGKvMRiMLcXB8NWE28pTe3KgzRTxnULLnvK0EOWmsPC5J6P1wgZz/204Ae/Xb+rs/FxtsFKWvIDlyrs0qfeEa9zEjkXxG4jp7CVwaiI0UcQYUspVarddqGUbIdk7ms9c01odbdc7tf1AXuHq9PRYo8nYhr5RtrDUT57yXbDnwznXs/WlGXQsMbLbJiY8mjMx9BVF7HERsnAS5uZ4xdiwns/UHw6NhJJGpe2Xo+XaEhiBXxceNfyBVvNcz549ovseumI/r9+9pPlJrCwqrHCvfxCALdfybKHt/AIRxEAiZBVK1cTlT9FbQeoots6Azmii5SKpcUOToaL5FDCFPvA3H9XfPPqYBpOJjo9PNOh1FFDI2W4rSBO95OGPtyEGLkdSWo1eRyXDyNvnygPXSFZNhrCbtdqTiSpYnkli/QuGXyd90utqfr6QF7dtraEcLeiEGh721Rw35fiZdluYwC0T6HG2rtmbB2C8DnT7mWc1bA+0nM61d/lAQZcSu8pIK+yLeDZLh1QSKxqCt6MK5jMGEVIu24t73zoC2GOSMoKb31S6Xhkz2MhaXii3P7IyW569tvFZlyoKkAxNu1/Oj++o022ZyJzBFm+zH1nJt6QN+6TAXKswRrudrmEyCBLxu6QJaKg+4wordEWC5b3q0Hy/WSqmSAsmPWVd0zPr0iDWjzs/TimqkiIQJzbYCI3Jj3OepYf3JOtco9NWvJrL9yhlpMC1ZZ0C7FdYN3qdtq2FrA+tLvz51LAb7Q4IosqGdgzi+X7sOuxyTZex/uQtb7NnknVut11rNOzrFS97sb07X/VJn6R3/OW79cgjN/Rbv/dnmi7X+o5v+1J9y9d9rppez84ItjfAaOJjKGDIsLXCWBJUKUVYRa4GA5yUZ7k2b/CdkRjhWmwZ+nsN3T4509WDsc1VI94B4wPNb9+xQSPfw3ob6+jKFUtRgVcwzjODc5c1PLB11CkLtfpdJauVFsulRsOhMfqtZPf6N93Vme5KL8+rb+DuDf+8utx3P+xz38BTT/x2BRt+vTjVtcv7VlowX8wsyopT6Wy61sMvfpnFX3HSmErjN20TxWFrs1xqPOrVDqPtSl5zYBtQa4D0G9oh3nU6Wi7rJnXPYeI91+HBxFw/YQNeIAG7mlnzHI+Mjb6PK8Hhv7hdETCfVdCaqCoQODj74/7BWZUaO4moUpotVRYrcxogVvLzVitibjiXfLWHB8o3a0XbmabnJxpODlU6PbXaLSssAYJOGy9uIg4SiBQIdzCymOTCKWNDw8ZkE2Ua9CcX8c5cVRrXh0fMpgmTW6LWkf0sxA0TJuFvla4aTsfi+JVidbqB0jhRXsIU2+mDH3yvPvmTX2UOCTYnCINsEMejkblGdptY222qfm+kBI6eg9Aki+BEG+I/uR2kMNIhtlEy1Gn3tNkSAYMJW1hZDG2fUVLUh0Jim4hWlCoVjgqvaRv1hpNpPTtWHC80mIyMJTfE6UJzcJKq1SXejwBbGsx9RxnHYGhOTcQ2QyV40i7eWrMyh3AOK729PRMSiNIgJpgjxtiVLfs9W114vCuLUHIPoaP3e337bLhGTAfrDYxt2moP5Pi5Vmcn6gCjL3AII2LU0+uKZlegSPlOXlg7mHGdUTzh08gNhxEBoSrNYcOfKUoqrPwD5wSuifqAjPO00euq2iZKtwtlycqErbA1qvGwNL72x1YEUFPxiYknCuEqksElprxZmuMCjhqFE3w4jJLL84Xa7Z61Y/MMcd/g6mTPzkGT746SLT4bQi2bWARh7jtgYWzqKhe3G83OuOJA4M7r0i4cNMRfacDGedls2c/Fcd6yMp1CVbqW6zSVF6EdCjmjJ9uVRTwR4HEaIeCUGeLNBRaBZm0QBRduPjaXFkG/YEfilDAnHI4ti4bWzcbdIQU8OCtLFRVuIA4kOPy4LnntEgNFgasD51Fe2OAAd7LxhY1JWSjdbU3oYUjQn+zXxW2wKXEiIoDs6rIFhMkWPytLFfT3zInC+oRTjSmH8RI3uFJza7rfzLdqdscmyhGvtkNdkVq01txqBUXUoAFwjNRu9zKn5Id7juKe1IYmXGdbrBDhlhS3OfIQ3/ierKgIpy/XhXXVkeOFShFVEXCJsyOuXriLVwj6CLa4fm29KuvoIdw7VYoWC+ONWaM95RigO8zyCtDsotitC8M3s++I9RjStDm68szupbpdHUYxZfHbOmkPmwz3WYFTjzURgQpRilgtMUq0BRxXtSORxw7RkCIuRAIr4cMhx3MEY5RItTlC6gMZBel5vLbiqGSXqtsZWuET7nTagUk8WCycwRWfJ4erBzeOoq3CossURXi9jooIFxguwsyecf6LxJxRmoebMC4Uwr4zDATsychc2rjlexfCN1xWi/gFrhbTqTFhOXDiTgl49jhsVpWCTk+eMfxySxgUROf50+zMDTal1OzsjkZ7AxOXXQrvklTNITgdkhiUFcHVxU3oGv6FtZRryQCB56NInXqIxwEZcY0CsE7P0AqhuYnXSlJEeBz2Q+NmF9HcuIMMonA080whLOHchfPKd0ICwIRwH7ckojYjFNycFEfxHoaPSxFVJidiSYL/yrmca1JpvcMB6GrQadfN52leI0KILCMAFoh1vtwWzmjExFwBYr9hBuJarFBqLnL+XIQ53Es8S6543hmUgEzw7HNst1Pt7fdtIOo3evIv3mO79dIirNyoCNwId7PZ1BruGRYZxgQn0a4e/uB65v0HX5V/NuRmDfwap9Nu2c+wabDTMBZgt4cAsardiPBiHc+K1eIMp3mg0HMtDdOi4Ap3ZxgqSXZ2eGfoxfCLNW//8nUbEoCEoDAM7me8SkmwWryUNmsr+WMt8nLjOJtLug1WpkZ28J7ivsHNiZvR9ktlLNdj3WTQwJ2D67RvB36GFjwbNhxCWIgiW7e51og6DGbLAnZn7XRkCAmGhWvA8+f4lYb9sQnz5nQ3ob8yIXO5WqjTCuVUubmh14uluqOxcuPsl4piWJUTpbuoRly0QsXR1gZSCLvsqxg2ewy9aAJfrcy1P9k/1Gw2U7PdqlvRKc8s4YpXNmBljW43fVXRzj7rDJ5tG4Glo+061WQCj7TGShEL3iCmGjK6UDtsmLjKe4X7Dqe72+podnam0Xi/Hqoa1gTRnL0lqJ3xhUBU7+P4zJ5ye9+0+2Njb1NKBGYAJY53EbxkSkiLBmWWuf1Mth/sdRdnFDQiZoHUYQBEaqKpDu7Ecm2IEvbVsFo7cM4Lz+LT6/XU1l0i36Hf1OmdpzXot+T3j4zLvVycWas6+172O+w/ES29sNImmdugbuAfKJq5mid3dO/HXVLYaRjHl3UJBEOv19U23ijsNszF6BYgIzylDvtehrG5vE5Lu+nchuvsfcKmpzgq1eoeGHoqThjgSe999/v06BM3dOf0RE7h6IUPPKyn/u4xfes3fL2xUf0C/ygOaly+oZoI0bj801wtz1Fj0qNWUvPzE/szKIqKVjCwO/ZczmYLE9ftuy09rZ5iH0OKKZGCQkcPX9E6Old/v6eMclXeRdv6ndAdhFrtzuQ0x5YuCCkm7ITGI6XjkIG3DzKjzbCgFsfh5/tVWguXBUMvXKI1i5z3KD0TvVHHnnt796GmFoXhEhi0VqBUIlzzdXEhzz9rIYxuivls/cGxHkWGpuF9wGNPFB9esP1ZDYY4VV2QyJ/jS1E8t/W/3ztQvCsNnwB6oMmhjswFDmtc9YVvyII0Xto+lAh+O+xpvY7U3xsZM5vUEPcPQ/PjO+caMejljyW95uL2Teqfx/CxVp0v+h5c269yFsTQARKCNFk9ACfZBVYstS0O5yv++vliq/NVohvPTvX+D35U8ynnxUwHe0191Zd/vtqkFxhG94aG8lnsYv3x296vN/6HX9X+aKKfe+NPaG9A3qVOToCQY19qV4stQp5qTQHp4aGhcxBV25ztluuL7gaQW6SScNe3TQBmj6Nka+YU+OV5hbuddwaXmWLOGlfGuZhAoQ3+uW8oGCMZwZrNTAsUGwNlfrfVSv0hPSKugsOvvqsz3ZVenlffwN0b/nl1ue9+2Oe+gf/6pu+vzmfv04PX77OWyKNLHZ2czDUadxSUiRI1dM8Dr9bBtVcrNhaYIyeAbcaBpzQXGdNRJu/A+fNGaI6+Lqw7MIrGLoRxFKhJa+hupen5Le2Nu1osz23DluZd25Ayecc51WZSy2Y6rdRBeEL1YvNjwPTUDj8WXS5zi7p0reiCsqxK2fZMedJQq085T6EbTzxpBUQUVsyWS125dp9tLGgJ5QDWbHcsrtppI1wxWaTReqfxuKPpdGaMv8061mT/XjXCrpULtELiirhq65Io4liIWsYMzDm0bNRsEF9EM4t1Pj2xiNze3lhxRKzMU9gZKqNFnhKXJkyzleYbWanDU089petX7zNBrM2BOt9qvb5th1c4khQg8Np+/PHH9dDDD9pG7HyGULzWS1/8SttQIHSvlic62L+sdn9Pt26eaG8fti2Hu9IwB53+wNhrOwowKCcpOHzgyvJNIEWYQ5AiSjRfTA250KNoo+Kzta0BGBdXGh0bl3U8PrQJ8Gx2bnwi3KVukCrwaKxObQM0muwpz1zbnHKAQNjscK+ErrJoJxrtcTdyjZ5+8jGNx21lRJwdQPDSwd5lEzGIIrIRNH4dYl+8sE01h/j20UjR4tTEBs9tymmAbaDVvGHuBtpSvRDnIAdNX8k6UtBpGcrBRHoOZb2hKjZbhq6wU6U5UNNobS7eZkDZmGNuJnZym2Wk7mhfabw2sabTJWIXG8Oq3Sa65ZqDC/cf4h6fifKjO3duarLXtwP66Z1ndfXqPeaKpCGd74noVSOouXwcQHGGbeczi/nj7MTFitMVwYDrl6cbuc2e5tOVxjj02JAjFFhta6ICQcDK52hZ5xmLldHyHVJIA9wf9xjFTLTC89nqmGiRw4qs1G7TcNwyQZNBBG5CvivceTheEBVObz+mw6Oj2gke9rSihfZwT/GWKPbE+FQhUVLKlVaLutjMWJ2BdsuVOS+8dtc4j26A+zGz2BVCe7fbBa2o+XKp/QO+K8qHzu2wb3hGx1FnwOE3sPZyVQ0FbktOCwdibHEvK9mDJ4taQGO9RZZRLhAfT5XspkrjUIPBdcXZQs1+Krdo24CC34vDFu3OiD+GlMDZ6sF89RS0TcGy2KcfxjUfkV9Yud2z05NzTa5etwNAsUH8r+QFyQVf816psTNsAiWAuDHT7dQEJtYeHO64Itt94vC1Ex5nIW5QDjm4JMIRaywlO3BsOfg05JB9zTOt+f76lHvhztuq3K3k6nL9z3gUQcHECJWt5zUGpawMc4F4RQlb7VildKaokRbJia2d5SKSy99H9HQb2s3mtdDX7Wl2eqK83Gg8GNcx5hL2GyiPgTl+2mAieM4a/F6ZHQpbo30rianSc8Vpqs7441Ult+U01kp2IFkW6jWJA3eUzFbym0TsK3kukcOav4lYukmXCv2hmhT0KdX89FSddstEMlyZnBqXvIMaiKsNEwgobuv3emr3jrSe3zRnkQdXfLXR8a07GlK00m4p2URqewNtk6nC3kBF1TT8BIIqfMzheFIfvv1S2+W54mij5TLVfQ89ZK9eMA0IOOvVWqHXVVGScCBBcFCzi72uHD9SzBnbmdQiZbC0+zsrYe3lKpfEzw/kNB3l0Yka/ljpkgGQo7yaKWwMlWe4q2I76LZYf0Ia7eeKc/inR4ZiqKpZPdzaIrDN1e7vy0G8QvzMGS6cyMk6Kr1IHmXyy1N5nUDJjkblRL4iuWXT0BTY6zy3pWyxkeOv6gENztZqpDg9Mc5qsz3S7ORE4/2urbfTs5nSkvd+y96PB4f3aDFbaby3bwIXSRPHTSxmCaPy0tFlS12UjqdOG/dfrCrDmduX3x8oTu5oDW8XAd+JVUYtc7qu1+eK41Kj0Z7CgOu10vn0VNKeji5PlJeR5rMbunr0Uq3WS/XGDPJwnw1058ZHtD86UlxW5vQr843KzFfmrs0t5ua+9g4fUJSfWrx/O8806TGkjRS2t5rOt5qMr9Tx9YyymXuNxUjx0vzWLfX7vVq8BakCVoj4+HanxXyh0Wiis7OpDi9dVZGMFBdrVWVPXuWo00213D6uyd51FdulDf5224a2caT52VhOkGiyV2rQxfFKIsLRyVmk++95gT3rJytP6yUioq+z25GuX35ATz37Fn3Sp9+nsH+iIvEU9u6pRfbtiW7ejFU1utqbdNXubHV28zHDrLTbD9r6wRoEv3Ebpxq0r6gozwwXlCQ9ZTmiBPGIuaLob+V7e5pcvWL7ruUMd+WBomKndrfU6myqydE9ipZdfeRjkU6fTfXpnzFSlT+r9rAnJ6BEz1fD6erxvzvQe99zqs3JTq/7lnuUOB9QaCWijlod7tFU8+mJDQdbQbd2zLYpnokUdFt65ulndM/Vey3hwsDZ3P8OQyC4vv26+C5DWN1eYAlqzIkTMCwITVgtG76i9VIdeIpxZOkf47QXle3ZiLNXxPptf7yze8T1c9vz5jmRYwZVW0OIkKppVA0tT7aqIqabvrblTO09Wcpkb3JJy/MzDUZtTdeRDo4OzAwxHPaNw7s6n6qI+QwddYeBdsmpesO2drcWiuaVuqSgDuvGeDjrdUEa4uxMk8NLKjBIeK6Ws40GB1fr97NTWioM56cFxCniq6FgqqJSjdFY6rQ1PZ3pbW9/hz726FO6dHXPeKp3Hrujz3rZZ+ja/iUdTCbm2h2PGZ4h5sN2rtRuMpTxbA+AO3cbndo7uxCCGAVzU6kxrskz7LVVag6rtdVRrzvQ6eMnchRpOArltxsKRiN1Dg5VevUazD6WvRpnEUtYtEKrQ4g3IDdYxyM1Qf6AMmDYvgEpxv4oMjGXfaalyDL44KCtevYO8BtNnZ1OdXjPFSWbaZ2qYI8AG3ZKUS9ljZyZmLrXzmr2UmkMwgz8TcPwAGDWOEsgzJIGjHB6NsF9wd7md7bJtQ3JuGc387k5xgfjgc5PTnRwcKTNJlaD72PvSNvp1JybYDYGA4o4wQREarV5580tJbWY7fTAgw8ryZa1QFrKhFP2hBgXMEcc3HO/nJKyWnwCddkpaxNDUQbbcLbZh2MAILXiWlcG4jCFxZkV+uLCTkhAMtJv9VSopRvPnOnP/+Jd+tf/58/ohS96oR68vKfXfPqr9IIHKZF1rZjVHLhupfOzqQ7GB3rvBz+g3/6Dd+h97/sbvf47X6vXfsU/sgES82WGYtvZuZWExouFklJmBCGdBqYqIdHIuTFVnThpc0450WTS0Wox1WA0lFOBiSuNcZzCkRH3I+sxCZvQvtuckkji/Rv6PkhI7cxNvbxzqsF4z5I6DIjZq7PvxYgDzgPX7/iBr7urM92VXp5X38DdG/55dbnvftjnvoF3vPk7qxd8vKtu2FO0wX2z0NnpRqViHd/4kNqjsR7+hM9Td/BKBd1L2sVL4wvRYosbhEktYitNkxQWJExU3UoHe2N74ROzRMzp9fsmSjXbzbqwo+HUjELmes1JHatN1hYZ8eAYNtichOa+4SUNM9U2uARXgeVTxJPS0lozxyj3cPKd0mShoLdfR2dgebbZFNG6ubPSlZLIFc4EykEqSpjhv5Zars7sME8z6tn5DaX5TJ5Tqtsdqd26qjRvaXh0VWVBq+zcovmNEM4Ybq/ImKBMmBHLEI/SzdQOUbxQiZfhIGWai8MLwSOtfPmtvjVm8jmIOraH+xet0oWCRtde5kyjKewo0rm5GKwYgWIxuH2ITbtY25gmWVwF3Yu4PG6MjonViNN8j7gkEC1rdit7g9LYWDhO+Tm4p5iWI+Zg5hj2AAAgAElEQVTS6MnmYkPbtSMNaficnRuMvd8bKkkp1mhZKQbQ9zw5tVglhxgcOcRegnYPEpxiXMRRpg5MsrS+vrTW4wrAYdCknIUNGwUpxl8jck1JCLHmudJsZYf+3uhQZRVoMJiorGn8NZSfTQw/NV/p+MYzOsIZZO3RlbICN+W+3X+4B7nOxMGYcuPKKNJdHQ9rwJ9iQFCLl3aY33GdHAUN4l24FH2LsnMvkQHME1ilbWPi4Y7pjg5UwQNLliY85TmODEppEq03J+oPDkwoNfagMQgpIBmbIwC2ZRVvFK+5xrVzEGeDXKLUbBwpBovUpITIcAWlclxUjl+XGhmJD92XjTh6EaIHTjDfBFRrorXCg6h2O3mhOR7YLeOC4a/zWTlg0Y7KF45DguckieAMMzihuR1nGsUwuOAQTJqK1jtzKRk/sczU7YRWspYs12r2cSjT8t5QjBvUIlM1/5fNJ4VFuC9zHB7mXMsU4EB3A+1WIEIoKUIU5ODH98K6w+evn4Mkw7290GSvq+1iozBAMA+VFJT9gCheqcp9NZsUd1G8QKPvyP4cXHX4r6zcbEdDuaPF8syKBng+Kc8qce95Yc1qLut7gMguYjVcRRysFODgfJDLs1c7sho+DrLc3BHEOT1zAtbsOp6RiPZiK3NJTbQcDQ7tuzk+u61Ll19g9xGsujjCuRUatxk2nOfn8oK24TWsXMzinbUjDtaZoRWMUEBxmGOlQFW2NRek5+M+ggOKQ5qbLlWyPlY4PlTBxIL0f4KzB4F9Za5J+/cozaCswbixlQKESYdDxqENrjhIITKpkdmwIAxo0bYTlInP4FG4GAXlL1wzHJtc9zLVLt6Za78ddswBw71LRHAHy7jZU5bdNCdaUYQWuc12uLcTO2Tys42JXOLWhgULG7NrAnLlbbUjooogVPIMHMsLWI8C5RvczCBq4InPVJTEkuF7tiSP+4B4fkuL2ZmGgwdNgI/jqXyP+7WtaB0bx7jhZsq2qcJhqSx3VJW419YaDnHk0BdI2Z5j4j4Hxe1qrqAzsvcXXw+uPUtrG++yLjfyqlKr1S21+kcKnMtK8hv18Mk/UsAwz+nZcKbMV8qTjpQca7E5V6vbVNDYVxCkyqKVGi0Gfy1V7kCzaWQIgv6oqdn5XG4zsWHloLuv1eKWFerQpF06C2VppUY1UuouVbq8owdKNrRGN7VeUQoUanHH1bB7Sdvy6fp3SRHnY3PyzhYUzozUDGIl8W2FAcgNBndrydlqdr7QpaP7tc4WGvZgS0b2fOLC95uV4mhZOyn9rj0TeVnjD2A/wo5lmIBzHaQEqzhOI0g7y/VNjUGpZD0t11udz0b6/d+7pVe/+uM1Hq91+fJMJHyNE9vAeQWPeE+lmymtVnryyYVU3KfpNNE91xfaHw3l+YlKbTWfrjU97mo0vKL9San24YmKHAGBEiNPUdrRU89KWeLpbx95VK/41PuUZls9/bFzPfxx9+rwoNJoCGd8pmzLkG9uDGsEmTj2bLBAkVtmDNDEOMy4N/f39o2XCJsYzEWXGPFqodV6rR/6vg/pQx/s6QX3dfRPf+xhHV5eyq062jvqGI5nsfb1zrdG+vmffbca3lpv/H8+S/v7vgKNNV8f6ete+2O6cvQKTc9cvffv5orTYx1dcXV+nNjg4ujA1S//wlfoZa88VbRLFDZ66vT6uvnMTL/2i0/p1llHrdap3vCdn6LhcGoCULStMT0fftdI73vk/Xr997/c0i673R05Tk95da9++Id+X3/0e7G+7Ateop94I4NqUgpnavgT7RahfvNXHtG1B67rUz+zI9+fKtkkunVe6mu/5k9148ZG/+x//mp98t/L9cCLumr3KyULV8ttoTf+9Jl++z89ok5ro1/55W/VJ34m1+ZYzV6g7WxeN5MXiYkh7cHI9h0wyr2QYU5Hccx7gIZ3hN+k5kGrYQNXysnaVlTIQBq+MAMZsEGkLeB7knCpn3UG0ShS5lhjBbX+ON6XlAsmOj8+NRZmvzdQ0G4oLbcqBce1pyxirU0N15QVmbko02WlfB1qdnOr0ZW2ggku6NTKrM6Oj7V39dBc0QlImxJsdNsSCuBUYJI3e0Pj4dIU3wwc+Qw81qWCDmWcDGo8E65c9jjxzt6B8+mxvRONmQmzvkmaqyt2CwytDIUB+gO2pevaQL3X8I3fejxf6N3v+4CefeaOpuczPfzggwqrhu4f36ehA0OXIb2r0f5AOeVSgauURJOk/aPLOr95R/1OT7kS5e5WrQEoDFIniKuIn1YLqdXs3NIE64tBPXuWbL3V3kFXi9WZGk1PjV5fQXtge5UIZA74qIaU4C4fDGwAQKN7b3LV3hEMhHhXcp1hcTN8x/HeCOrCzHrg78th0M09wJ8J8z/nndg1dI6Ve4Fn4v0LG9uczJmtkQylScAwuGbfiUkElA0liJgRLL2AE6MoDHGBs5NBCzCmDYOAZtOGyqQadqAiQEgYysY3Z/Vmvbbk2S7DVVqqYQNyX+0uw7K0TtAZGiQ1LARJnmv3fbzObjMcrWyww38gi4MtYvgfdnAHc24Z2tmugCfbgh3ash6C4aBn6T3+eqfVqlMLOOR93MGxBqOx3R8MKzCQ0LHhdwZ65CNP683/+c/01re9TS9/2Ys06LX0VV/8+bp0OLShKUYOhslBa6g7J7fV647U4bzhZvp3P/8m/czP/ob+3qtfpH/+g6+3feqly1fqpAEpGr5/ig/ZpzmOthtctGA2MAE0DbdmGIQ1+yIE90IHl64oXq1NaIfNnWBMcesyPjOR4Kbeba2IdjtnPWmbAM7wIclwxHP9Cvu/hjaBRc05gpLJBski+hICOXv/8K7OdFd6eV59A3dv+OfV5b77YZ/7BhZP/HT1xI23Kmi05JUdHRyNjMP41I2PadzbagEUv3NVL3zx50vdB3V6clPN9lA94s60nbuuzk7PbGNp7ZwIMspUOpkW86nxHLudiQkJzUGgiCbh4UgO5Ss06+aFRcI4tHsNGlKZMPaoU7dNqbk6Lnhs7Axgn/IfEywQvkJPyXptDcFVvlGRb4yvgz5EPB0hYLuc2+SZSXWv27NJLOxRi0K6DbWabd05/ZixozbrrbrdpsKwZonizL1630Mqva5c3rxuprObT2jvoGb5EQNB/KRcANER9hpTZcQzypYaTsPYoWGrq9VyZRHW+fy2rt7zQouawITEZZjs5tomqQajvjkvy6JhIP+Mgi0vlVdltpGzLuILlhzur+0O8ZfCptwOP7hrcxF/JkoeqBlSqBGa+MeUGcdvr107EjmkwV2CSxQ0mnWcm1ZSwyzUxUF8R1FMvKtSZziyBnrirvMFTjFKqtrmzrWyBYqpMg69F9dWQR1fk6f1fKFWy9FyM1cY4AjrWFQbsSNB4KQt3sDz8MvqErTdZmYifFIUunLPvXZNiRO2Oj2LSDPJD1uhNvNzpcS+KAcJ+rZZSmAuKlSzOzJ3F1FgkArr1VYHlw4Ub6d1JNGrGaTEn4x/SG6QM7wV/iBCl9rhBAxbJooimsJMavh9O1SF8Nb45zLcD/Ata4Fxs9pZizLlAsvVqZWdqWrZZh+B2uLsappzluI12HHJZqWwV7eq87sgCBO9i5fzujmcEq0MVypx+lQBBz7EfAowDKdAzInE2AXMn82l1Vaz2STuW5krN1ntLLZKvJjvhAOlFbytYR8i6lJ+sLPPzmaUoQEHDttA5lKnzyAEdzfiA6IhJUWYejZWHhT6I3WGPePetoYUs9F+vjOxnVg3cWEK7thsdzotOyw0WxMFHU9ldm7s48AbKKtaVjiB25PyITTk3W5NGNUKt6D9gS5hww6LztAfxEv9UvGOEgcitZUJbrfvPKXx6EjDyTWV8W27tnXkHTES7m+qsqKUhO94XbffXhQhWHGSh/jkaL2m3AfOa6amOUVx8JRyA9h4qcIGB4yp4vhMvdbIDtLiXp0fW9yu2RrKhUea7FQmsEdDK+WoOKCY4ROHFA7auC6FKnJ5TRiQmSUE4T7CA2MqxJqJM9MJmxahNOHXYv25beYblEiVCwWNvrnQcRkxkIm2mYlZaTTTcHxY89xsyIVQgNMQ9q2nFkVfMHX/W4GFlHuxyrRrQxysp2UVmVgKG5tDJMIXayrxRbspKI5ycepQ6kEz+0VxYIF4V9EupIx4frA1PEUZMU/o2Oepqq0dBr0mTr9S8/O11ksOzDQ6zzQYNBTtpib8yc0VevCadwoaOD8RYnE6J4Y8Aa/BoXuxjVRlPY06Qw26dZSSZxRXLfft+flGYee5Mp+BDS5IOzSqrTHzuv1L8jp9VSls7JYcd6MoPVMWt+1gS9v2YjHX+PCysSdh77ZoeYe/i5iGUEqUkvvSJ0ZYyG3DbGFmYF3f2u1YV0CFdNQM7zW3K5HNJGooCKYadNcqYxIgaOSIvofKdzBaEXZy5VvW33295a2PSP51/dGfvlNnU1yl1/SFX/FivfwVpSadyNycgZcoTmFW3m/ohUc+GCtOV3rgBayJC00GIy0p7TBmcks/+aPv04fef67v+cHP0cte4amN49vPFeUjveuvVvr1X3y7vu5rPlGves1lDUaBpotH1Grsa7fx9bEPdXR2NtMr/n6hwTBR4IAA4D1amSCxWtxR2GrIcQIreURYZMmFOY6Ig6xi7lVIrAVsyaFm0xNzxXUGrnZRqKiY6H//sY/oP735hgJ/pn/wmk/Rz/78S+VkxxoNAnMI296lSpUkbWWVr1/+hTP9yI++SU7ziv63H/r7+tqvx/G8UK871o0nl/rdX0/0K7/4Af3Sb3yJrr7kI8qjjjHk09VVffcb3qT3vq/UWVqqW/Q1GVW6vbqpsuhotN/Vf/i/P0/X7r2tUWujEe9p0AbOzu4FeK+z2dze65cvXbahKvcOAtd4tFejLOCprnf2vxmi7nY9ffPr3qV3vJ93cqof+18e1Jd88YHa7YUisEHei/Qnf7LVz/6bD+qZO8/qv//Sa/qJn3y1KmelvDjUt7/hTfr9tyDQ4eLequXdp23xpILWwlBHVT5SK6z06pef6t//uy+zQbMhYTLpzs2+Xv1pP6dd1VbPaeknfvyz9amvnumB+/Z0fjxXmjyg7/yW39ffPn6m33zz6/TKTwLvsVGWjvXGf3VTP/Uz79FGmfyqod/59dfqFZ8YKWhU5gz+67dO9b3f9jbDa3zj93T1Da97odywryefXutTPu0/a7Vy9ZqXP6Sf/rcvl1dtdd9DHT3zRKG3vu1J/a8/8ohWzkZB2dAH/vo7dXiJoUpDeby9KNFjGcrkkYpJCsNIEOc1AdXrabtN1GrSpl47GxlyICJSQGZDoTgxoajVqouqEI742QhadfkgOB5SB6saBcVQxe/Y3o5ry5A25K/JUwg7Naudj2HHMcZ4AxffLrN9G2+j1Rq0RCgn9ZSuXJ0/s9He1aHcHvs6x/5Z3p2GtnHY5zhq0mngBXLKek+dZWudnR1rNLxkqaI42lm5lFv6yqusLiJlqJnhTiQCzrB7p1aHMj2GRaxD9Ai0lcS5ehOGf3BdEZ8ZTFa2H+O7Qlh7/Iln9Mdv+QvNYeu3QrvXe15PR90jtapQB4MD9TpNDff6WhG5D0ptk5063bYiwzIM1GW/ZCzUHaugCifGJ21OSFI2m5h0TWzDW5yYrJ1goWDWcn2cwFN72LV1DCwCAmGrs2dpFPaNxlUGu4PrnL1fl2fQV7qJbY1/LjXVwBRgRgNMDXXBo9fsmeuYvVdoPPz1RUFZzd6nEGkDdqkBkqRjrn0KyUj81C70OqUQr9fKKX1i7E15JqWTxs8mMt+yoiMGePCck6QWS3lXsOvcbLbq4Ao1HmpkhUhlTnkn4j6iaa7cISXUMvwAxbokrmCV9ruUNta/Z11a6liaiNI8/mUrrk235rA/wim+S22gsFjRnzE0EZf3pCGXBiMbIuKevnR0YKYLfuawN7Q1eZOwPwYnU6nT5drV+C1ew+/+y3fqzizRj/zov9SXf+kX6tIo0D/87E/T/fc/pM1qppM7T5kgTMEs5y1K/LKE5GJHp8tjve9vbuurvvof6x9/3zfpe77jSxUg4iaZ9vcnZhZgTbXPzxAZ5AtOYxXGmDf+NQNqDw4/Z43SBvoMEox53Q61WcME7yigCwCnKQtfuZNT7hTHmdrgxzy6LBL59DeAz/JYE0hHVIYOYp81wPmd1MVqDMooEexev4sCuKu8PL++gbvC6vPret/9tBffwI33/nQl/1xuRawVRxE8Utd4XwcHDT371OM6OriiTdTVwX2fo/l6q2brQK1uy6b7TO5h71CqZE3EuEK8QqUHPw1xY6L1PLXWbs8nBg+PJlFonC3cgDBAAwU0u+IE3BHP6ptjoM7Sw79Dx7GtycWhlE1wXfpA6Qm4n5KCCic39xSOQwoz4NHBzLTpaxjYpn03J57j6Oz82FxSbD4QG2CR5amr8/OFibXEqlT5VmIDqysrYOvB+Is02h/K4eCPAkfy14RVijZwjTXsYAxDEuGZ2BfCA+5RNu6b5YnAToatfeV5YNxaSjk8pdpQENFuaT6fGi7gnqvX5XoIJqWxz9j8brdwMF2NxkRrd7bJW01PtAb6PoAnRIkO4pLUHx3ZgbyNCFJV5tqgxRnIO6Lm4489pgEiN2UUcEovGHedHpu50tygsAaJT/UHfUM84BbjulpTZgU7NTKXGGULiIUUeZHminGmhV2tViuNaBjFGREUWk6P7WAMC5XoEo4CNoXwiphwwwbl0IkY6XuphqOJGsS3gc5nkXHK2PAzoUY4glOF2FRka0vrUwIBHB+nnyvKNgJtgPw3iAqDB6a0KtZ6faJWMzBXJ83Q5+dTHRwc2PWksIzrCGMXob3Xx2nm2eYJ52UIr7fE4XpRbICbxUrhozoaZ0Xp7HQRZznUlcoKouiBtefCu7RoGIhIBLWC74yfWUf2XZ/oII7J+rUEW7LR7erWE4/r8OjQ7i8KWdisgbKA4cqmnf9QaM+hiL9+enpm3F3cEDgA+Nlpkttml99hNztVu9+rS0Fct3a28nwimCGomdDuqjnoanqMuw2nVe30DlrwSkv5TO/hyRZJHXmraLel6AiHWGTxQQ4eiMj1dawPYzbUCAKtZ3NzXcDUMz9KXkfycRUqqLRZ3FEj6BgfLNut6ybaRlPd/cuK5mdqWPFJoVZQOwX5nl2axdNAm/hYo9HInNVpRqGG1AoPZQ8gLEsSnnmsaLuw+xsmspWIOEO5AbzOpRotECNSvMiMAwd3AkcSxQ/cT3nVUGt4n0pzbTfskErZBKJljpiYcySqTPyD3YkDk6h2VUYqUhrJ+1ZcxTONmzz3Vya4+gFuXxAAOHbO1DLRGbYo4kdhTGaK1Sj+srIUBkZlac8FLEdK1tLtRjHCxg4nM0xe1+5dnLMNHerO08e6dv9lLbcrc+hE23P1ukSdWYtZpy/ie/BsG5RxVdqlmQKnZ64bHLphm7hcx7jbThlZKRb8tjHlP1ZE1lQWb9TssVYniswB01ajCR4kl9PA9QibmoIJCgAZSFGcQ4xTilZnchv7mp2O9bu/86x+8T++R2fLpa7fd0n7ey0Tz6/fu6er1/b1rrd/TPfe29J3vOFB7Q0T4wPn5Vzpdqx+71BJ1dYf/9njOrk90F+94336jE9/SF/0JQ+o16N0jsZfrPwHxh2WG+l333yuS1fuU+Wc6aUvbqkTLszBUijUetPVu95e6sN/+0F91//wQg0HpSo31BaOdTOo3UqsQGFgsd0W4iCtMBThwICNcWTjjHO12U7lu13DPSjd1BgQ8C4nB/qLv0z1i7/0uxrstfWR92V68J5D/cAPX9N9DzrqDmibXuvSERC4hZrNoeIdrummlhtH3/Ndb9UfvCVV5pyZEy6Jh/ae//LP/wR9/z8Z69oVOIyUyCHYDfVX7yn1vd/1Zu3W0g/8T5+nb339keLshiaTA62nONfv1b/9qWP9wi/9gf7Nv/9Gff4Xsboutdk19au/dUf/9If/XFER6MHRvfr6b3b1td90Td0uBXFdvffdhb79W/5QldPXH/7J5+jo6pk8iuXymkvZgmeICEFR2BY3UGDiEUNQopyIAmAwcOAjNiRpZq4gBjO4w6SdTqep/uo9ub7ydb+hyj037MS10WfpF3/tpbr/Sq7JCJQRh+FAuXtHTnVNaTbQZ33KW/TUDBGnre/55s/UZ/+DG3rlKy/p0Uee1HDvin7qX3xMf/BfbuuLP3ein33zlzBB03L+uN7+x5n++Y88qsemvhWGeeUtfcOXfZluPHVL7/noR7SOcEFv9O3f8DJ99+tfpMuHlO7EtkYZNoF11If5StKF91alsNO156zYbs3J3OA94QVWPsjgpqqu6XWvfaf+/P3P6tKwpf/r5z5FL3mgrX4v0a4I9f/9Xq4f/KH/YmvbZO9cf/xH36wHH/KU5WBururzv/Bf6a/fTxrIMSevv9tZKuCMNuwSPEsqL5zrJ/6Pr9YXfOHD5jhfbe+opGgtvqZv+LK/1js++gF5Zah//eP/SF/0JYE28xu6evmKjo8v6zX/3fcp3l7X9//A5+n1391WEi0V+EP94e809Ib/8Xe0rGbqNj5OX/MFD+oH/8mRBoONFpudFqcH+t5v+rCePDnXe//2DRpPPqwqS3Qya+i1X/2oPvz4U9obh/rNX/sq3X/P1hivi/mB/sU/+6j+9N03rPTsG7/uU/Uj/3Kslj+z+yVwwVG19NQTj+rwqGtlPHFUWDSXrSWplWa3r9u3znV0eJ88+Ls5+zGGHrhMN1JB5BcRpiO3gTDOosZ7igENDujAkklJtNZudS5mJPDWQaYgPvJ88z4vd6nW05kNfBngTy4dqShhWFPy17L1dQFqZO/AhDBi67BJ852r+QkGh5UeeNG9arc8peu1ygZ7Rxj3AyV5phCxMcNR2FRE6Vq8tuEiybJet6+z6bFarcDi1QhcxPFxFw77XXP5gbzAkQujm8EV+3ognrvlRu0AXEHt9oYTznC13x8qgyPpOvrzd75dt28Tg2/p1jPPaG/E4D7XC67er3sP7lUZ05FA8aSn9qipTbxUVVKGRzGdr7DVMjEUyrMxgeGLYs5grwpfXp4W53NzGsODZs8+X1IU17azBAkT3x0qHAwv2MSuCLeQBMODyX4DkwAiG7x89jar1VrAM0ly1QPSTOmOMrGu8hjONKgHUiFr+73Y+/t+2wrR4CiT1stKxMag7kDgxNIlrQHnk/ulaQxqNnnpbl0XSlKQSkGsy7PvWVLEE8YJDzaONtOZxdXZM2fJTsN+WxtSKQ3KHNlTUvxUaTzC2Rlb6gzDxGDY13o5tevJ3sj2nyQh2BciHhasGyR8cnOXs7d1fV+bxdrux05/LD+gSDI2QTqJK+1PrppwCqptuYo0oOQqWdr5BMeqFfPlDHm5PpwVSsMZWXltE1MMom5lfw0XNX9/F5X6rd/9I/3qm37PBvaf8xmv0ld87qs16boK+xO1mw2dndyy8xqsWNi1oC2yuOY/35qf6Pf/5L36yR//Jb3iEx7Wd7/+K/VJr/xE+84ChlaGwkos/s97AjY5YqqZJfh7JMvGpPEiRZgIAr4rSqwwOITWpUFqi+edngwr0FWh6fHT9uywL+b7JTXE78s+zQbGFUaKua0DoyFnBedi2J1Jvm8ifJPz7t4X3dWZ7iovz6tv4O4N/7y63Hc/7HPfwBPv+Y/VYOSqN2ko3+TabZ/VZv2YNd7fufOsGuVKvpOoP7xH/YNX///snYW3HPX9/p+ZldlZt+s3dkmQhBAsBJeSphQLTqG4tUhpoQWKFgrFrbgVp7g3uLuHAHG/uX7Xd2d3ZnZn53ee9/L9/ROk5/T0HA5NVmZn3p/n/TyvB06gF14tLWIRBwI27XIQkiIpj4rCyAjCsYiwSNmIyQZfLZiA4gugTi6N5kGdsXmXhxyWE/hh2hyuCIqvi7sLpiVFU3yQcYtIB6NToyhB9xPjGS1+VYODk9vA+EgGXe1dsMgMZCy0yQGEwwSFBp+A+fnAdBsKgmEWMJXg8zsYzwzBssuIRAid9yFBhhqHg4iGXH4E7R10kXAjHYCmMwbeFI6e5vfKFp+sJwppFCC4AeUww40vRbLcOIuXIFxVOhBCkaCUZcUiQeQyY1C9YYRCcdnEc1tOR6BZNYXzRXwC2ZAsYQpFKOgyXq+KM4/vi+IN402az498KQevV4EeZDzFJw2zHR09rchLJCDsQbYP86HP2JllV1rROLshLfWMpUUZr2ckSWObfEN4iowZ+/ytWBvfHze6jIFRXBX4Pge3ZhMhCmxmWeL0FAwYsRM3AaNSNodlFnfpUprBFhSjkkdchnIPSiWyyoKCGuAQRvHY6420orKaDcPIIxJMwENrFujYrcKpNSRizhgPh1uK83QBSNwrzO9IzIxoOhU5mCrQ4A3EhInLYjBGdhKpuDR+UwiVXh+6MiQOzoGT7ls2ndZbHC3+c58u7cF0MUgRAp0CFgdVMi95/QTh8bEMrCwRT9dRYRgFGRJT6RTC0SjMahHwsOTJLw4GOgIZM6d7VaULW1yfdOBV5fDG9xNPp1q8WT0obbgU8njtSzkTi6CKBRFM6WCu2TxAeCVqx/KEYpHlDvHW5t7TiptRkKMwzoOBI/gIYHR4oCWSwyOFHuEwWX+MktMlyd8qMRdEbNBdQpZxHT66N1kK5GFpFA9kLGtgs3lTrnOK6xQ9CoWcuDB0fv6uX5zOFTKvApq0w9IFwYGWr79SHkGjaUMPxOG6OhqCpahKXDsanQyL4lu9Lswqoi38WkjEe7b0Oo0Aqvzd6ozX8z1SGC7BVS1oWhtKpTr8Xjo36cCJok5XL93p0rjsExdMPBKWw0Y2W5J4nl9KUxx5nRTHamZBItR0OgXYkuzzYnSYxUQ9aNT9MKsKwhFKtwUYxXHEwik06EaiU1QPINu/Asn2NlhW63OlrlIu+ITFa1oFBENq6/tVTTjNMBSH99A8DMkjaL8AACAASURBVGMU0WgKistCM7au003Vio/z/kMUAD9H4c2Ra0pR3nHke+T3qUfCqBYVWUrUa5vgnvtfwa5774qXn/kRuSENwaQhwlQ+U8OJx++CLWaNIBoxRbS3zRbTVooMG0AhV0QonhI+dGZDEv+48CHM3GpbzD90S6R7s9B1RibJ8WXrrw8KubAi0huwDJZ10RFch20WWosJRYMnkIJK7mcxgWVL16Kzi67qAeihLjRQFgGlmOnB/P2eQb2yDaDVkTG88JExiiIspyS/YR9C8CpBaGoD+x+Qx5337Q2vyggwo4oejPUn8NGHY3jgnh+xYk0QzD2EfHXst38v/vznHRAIL0YwtAFBbxvqdQXFsQk47ri30D9YQrrTxVGHTsQfT50Fu9kPwzRRNWbij6e8Jw6iex7aDJ3tWRSr/A7oUuZ3zOhoq3gu6POhbldhMaUhiw9XuJmMTvLgSBGokB1EkE3YZgKKFoTpunjpKQdnX/wcTKfUYj03IwigC1OneHH+pfPw+KPvYf1Pw/jg0z8hklgFzRdBWZYPXtx9xxLccccKlBtRNNyMLO8CajsCKstcmpjQNYybbjwJc+YE4fOOol4P4uabsrj13g+gKFVcd8nxOPQIFVIMb26AW9cxsCGKAw57CKPVIq699AQccqiDtnYfckUFF5z3HZ7/3wCaShNBZQrOP2kejjwhi3CEgks77r0nj2tu+0oivk/dNQ87/6oqcfpm00AyGUadzPYGUyR+SUHwIGwYZObSTddqb6eDulquSESZSy8+x2yL37+DoN6FVev78e57Ns49/23YnkEZccJqH156eV/MnMpSrwraejphVEeF0RoKdqNQKuOU3y/E94s1ZK0iPMoQnn/yBHR0bEA62o5CycWTD1u495EPcdR+M3H9f/oEDRHSLRRyUfznnhxuum0hdt1lJg4+LIh9505CPmvi8Se+xQ+Lm3jv0yGkEh5ccdlsHH3sZNQqixENTpDfpler80bUugeaLKpslUBKg7vXg1iqTQRVFoWSA02UxtBQHX+/+CM889IgksEY7r5nB2wzPQSv38X3iyK48boV+OanZXAxhg/euwjd3WugqjVEIyx0a8Mdt32Ha2/+HDvP2BRn/XUiUlEgFItgw4YKurunwrSz2GLGJPj8efh8/N2rcNwKPAEuhoM44rcfYOFiDRN7VWy1WQL/+OduSHYVMbh2A4bHmjjqyNdRqit47tljscduhEyoMGoZfP9ZEMed9BGMuo7e9k7stL2KE0/uwKbTGwiE/Vi1rIHrLh/Gmx9/i4+/PgeTpvTDw+8jkMY7b1g47cwnUClNwumnbIdTTumAL2jhpecruOqq71Cwx7D11Dbc8/A8bLEVnZ51qF5L5huWgulaCAEKSj4WEFrCw240SiJ8eoMdGBvKtRyuDUfa1rkAp0hFDEWznpeFdqVSRzTZATDmzR0l0x9c3FeqUo4jzeP8c82SLMvqLj8vLlF0+Cgs2Y6U+wR8XIQyaRVA3SWOgItB8mXjqJZMmbEohmUyg5jQM1E45R4um7UgSkYJcFha1yqH8wUiMi/R1ZkvZRHUVRQLY+KaDTNVFu5AtVyTOLvHz6JLPteJr/D97A5lrN+WJWGpUpLCNzQo8rFYjAuPAHxMv1hNNGpVcVGy9JGmB5Pv2efHW+++jw3ZUQwODGL7bbaDR3GRiocxc8bm8CoOGqaJSCgqHQNjuRGEk2EEgl44dIN6KbQmpbCL8ymdinye+4IRmORTc+3tby1YpJCxZsHn94lxgmkZQ1yjLoKcZ4in8geghSNScknEEP9L5AFTHxRGVV0X67XChA4Xx4xnKx5JYdUbBpQmFzshYabbpi386EAsCrNUEEcwiCizLFQpyiqQOZlLMCZ8+PrJHJUOCDqQ60QrMcVhyTmFIiTPLjR7sEhLyimJOqnl5f3xPsfnGIVA0+L7VaV3gUJzVRirTcQSCVQMQ1BgLFQsFulEjYgQz4IvngvMmkcwDrx/8DXVjBYuiIIoESgspiNqgP8OZwRxpkZi8u/zLMfXV8wVpZuArFT+Mw+LnJw6NcLWwrzJv6c1BzGtw/dPkw2/A/lNyG9BBQ0a1YohS99S3sBHXyzF/Y88gZ123U0Kj+fuui0mdoTgGAX5biSBw64HOVVxHmVqiHiBVmnUsv6VeOqF93HP7a/imCN2wQXnn4mezs7Wa/T5YFbKcr1QmG0xVQOtlJ7NElSiDhR4NBMj/WvR1jNRUmbEPLH4mAvTJvyosVROY6FfA0Ylg0hQlWI+LhLI9Karv+lSqOcumctkJqIcmPUaglKg5UiRp4i2UvClQOGyxm3Ck9hvo860UXr5RX0CGy/4X9TXvfHN/t8nYI297+aLo/hp8QfYcZtdMLRhEYYGPsSUCTNQsQxMmxRB/4ovhfdYafZi1q/OApxIq8W7yQcGxQdyhVobQtXD+Eccjv1zwzfLGghkl2ZJTYaEYIjAs5bwKQxFX0Jcliy14QPZz+Zr2RUyzkrXarPVksmma7WJZp1ba262mSxmOQ+tdRSBWjypUCAqbd+lAkttPPKQIwuJoottl1pxGPpTCNvPjAvOIBjSUK00EImkJWZo1R0oLpuZyaHi6ycA3iutp/IeAnFoGvmGhjgoKUAw+k2RiEVPMQ5kVlX4SPxnqRSjOKoMoBTPAjq35Sxi4Xvyy+bc53VRKmfFURuLJhEIRtFs1qS0g7y6HB16ZCHSIUr2msRlIfiAbHYcHZ0TpQDAqFYRDmvY0L8CE3qnwql7pGzKtqvS7ErnC5EIlRKbOL1ycOPylW3HHsUrTZ6MA9fyjMtTyOGw4LSauRW2SLMRlTF6ckopePIzVYQtxTiSHvShWDKQFLdvXXiZHDqKxTHoATZt55Fgg3tDhc5oNFldlYL83dyW870FQixXovtTh2ux4Z78uYyIB2zSpuPTNAwRQX2qAo1iMJ0RLFdw6aSuyiBlVHiQCiCSjLQiVVWr1TjtaQi3T6Hww7g8cRO2JUxTDvxmtSxRXai8FlsuRG7pjUoBVUbjHR9CoQj0iE+uWz3ZhoYxLg48T9OPcnEM5co4uromiOOC3D3T8CAQjMEboEPEFC6mDMPFogirwVQaVTa7exl9BSyn3mppppBKdABxD7qGqm2JU1T3aciMjSOeaIM/GG3xM/neWazmNFDm4J1KC++t1VLblM+LvyevwiUBC6g4PHsR1MPI5hl/jaNSs5Fs74RpENHAP5MLBP7O+ZisC6+YUS8eZHjt2g1XrgkiKYxSQRw0xELEI9EWgoKMWLOKWIIIARUGMRwM9Hs1cQkx4ub1BhAM6bAaNmqGKWV3PPCEQl7UXb72hsQZEymW9URRK1SRyUbx2mvr8NPiQWw1axZmz9kCX3z+DnacPVsca1LipnTgmSdfwskn74QtpqtScqbFO8UZXau1kCCMCTJuHQ+m8MMPSxGNzsSqJe144pFPcPLpe2DbXRqIdqyD7mE8nmxLE45tY2R0HMHYFDQbm+D5x1cgkWpiuzlA78Qy+zfQ8PikJIfc3Fq1gGA4CiXQjuKYhbGRBP55yYuY+5ttcPBRMTSwDGFPL3x6AINrQ3j1uaWIxG0c9LupaKICr0rUwGCLm2zaSCRbTb68vxULBYkaJjo6pAxITj8/x1QrFfLYEuJWf+SeEs674kW5BzTdCDQ1jFLDRFCZCJ+roTM1gOtv3AN77MlikxKiMR2OXZaDN3+TlElsR0GmFMYh+y3A4EAAmieB2XNc/PveHZFKmjDZckxPZ0CXRUvZsOBaQaxaqmHlsjz2P2QWVG2ZOHV437GbYdjlKbjk/JeRGTdxyJFTsc/BLDxbI7zbqlHDN5+EccyxD6CCAhqKgbrL4hq2ubUcn8JYJndb/Ol9+N1vN8GNt+wmB11H9eOnH1UceOjDcJtR6NAwe+YsfLdkEawmmYR1OMoILr5wL5xwmo66UYBP6cDCzwM4+JTHYbt83xkc+ttuXHXZAfB6ahgaMvDIg6vx/IIyQroPb7+9F5KRMTT95C1rsjgi85DPtFistTBUdQ+aNbbUK+L0JleTh30uZ3hI5aHZtepSwlE14nj8sTH86dLHhUFKPMeU3s0wOrwKlqMCThqbTd8U3/+0EEGlhleePxqzZm9Aww4LM3vpcguH7PMGitUJ8AbXYMokL3bbaRPssO1MXPbPJzEwVkJTaUPYG8M1122Lww8LyaLo++978dsjr0fDdXHaIbNwzvlRKGoM7ek01i7rx9KlTfz10q9RsMqY3AW8/spRSHeEJenw+MNVnH3RY7AFrdGGmKvj4Yd2Ql8fWeNlrFjdjTPP/gp5s4ZPXzoBk2d8gwhFdaWGBp3iThA+jVarFgOdB2yW1jh2QxxcfH5xTRaJkaXakOUmXV1+n4tKrYiGFUChYuClZxRceM3/5L7KhZ7qmnj1hRMwfdM8dE9U3ElNfVhmGLfBgpEMfvpyFk478X34ojoyxfXYfdde3H7vTGjIoZBz8dRjDdx0/4s4fv95+Me/u6D5GvA2vfJb+PwzDX885UPsvlcnTj69G9O38CIWimD1ijH89L2J2+4ewbcr1iKlmfjo6z+iuzMLFQXA9KBWJxOQvGhGl20pe4lEYvKsaIUVFEFK8PkzOjgirMvxbAMbRnyYv+/T2HOnmfjL+V3YpK8bAwNN3HXnIF547XP4vTnccNW56Nt0LXbfpVuK/gTPXddx9ZXv4aF7h3H0YTvgjL+xqCmMZKeGYLBdZhEusrjEEXHHy7LINkmbGIaL5auW4o2nevDvu77HCUftj9WLV2PPuSkcejId+D70D5Vx3mnrsGpwA979/CBM7iEuhYvpGjKjYey2w5sivPR0RTA+uhI33XEAOqcMYfO+Xqxb68e1V67AMws+xeefX4XJk1bAryrwBuqwDD++WGThoPkvw9toxw3XH4ItppdwzLFvI1O0MGe7FP5x6U7Yafc48sV1SCTaUTf9WLE0g97e6RgcWoeO7igisRjsakO46f1rv0c82US8jU3pVVRqQCLRhnKpgmS6HeViXq6hUr5fnHTheMuBr1Bwsl1Z1JeyG4St7pNSVqYA6nC9DkbWDyCR7hZXMGcbcqS9oIDXEJdgMtEt98VwVIPp5BGgUy+bR3fHlJ+XmVVhQFNwiyc6YeSz0IKtJanHtVEc3wA9HEY03QOj3HLYhpMJNJsm8qPD8uyn249oHM4ttVpW0gV6KCxFf3aF3HKmV1pxeiJZuODxE6tULaBUMzBhyiQUC2XmeWQBYhsGxsbG0NbeCU8ghGzFwJvvf4iR7Dg23XwTLF2yCJN6OuSzmvuruS3DgJ9MdqJZWi7AbCGLZDomjmy5LrwtBrwU61G4Z1EqnzOqD9l8Cam2DpkfOHcRv1QtF9BwmtgwOIREOoVIiLzxFse6WMojztRJsyn30+6env/vaqezl0iypqIKMzjIBTELOckE9/mkrImaK00RihKExxuCFomiYRniLud9iOcLOlGZKqKJxBuOQeFNnoRpg65/cqK55KQ5QEejwZIqFsZZ0HQ+j70iytMkwpRStZIn1hWFAoujXHHsy/KbSCe7gRDL1yi8EknFFJWU+vL3ypSceHtlJiTGqVLIoEZB3+9DoxmSRTCxT5zF+e8LSIhuTabbSly4x1AstZ7r8XhclrF8nvr9LSxY/9pVmDhtCsq5Mfh9TAS0BOtmnQt2mgB8KFVqYgDx+z0tQwIxAxSSKcB7Wikd4qrIeXdsFf9b8DYWLR8SAXnF0oW4/JJzkYrw/EAzggpbRjwH8VgMRo2FW0kp0A0nwtJN8OAjz2DZ+tX4auFyRPxR/OG4fbHPvLk/F0mV5NqhkYCjvENsleLIUp/nOL4/8cCQRZvLI9mWkrMhz66a7oNDvjvoeo7CVVsYJGIR/B4HYBKOppNwUhzsPI8WC8QjtArNKJJTTA8EWyVsPGvw+qGgTfMGxWXTZsrKDy2570adaaP08ov6BDZe8L+or3vjm/2/TyDT/4TLGKrXW0FpjA5BG2Z5MSoFINoehq8xiJF1CxElYyk8DW0TD4VH65B4LQuj2CIp233blAFBIt+KD1ooJYxAFvKw7MoDB+ViWRxnHq/WirFYDSkTaHB8o1NVXKZOqzFZmqKJF6CgxLw9h5gmStlhcZTCYTyOjeuMe5GXqECL0OnCiC2j4XQc0o1GNg4j8Lo4wrxsAiWPyfUioMekeKfBKLNCdiMkxhqNBaEFebigs6E1cBAGz/dIxhVbXik053Mj0oKeSrWJuMqIO+NKEic3xiWy7VHpNAvI30+2Fj8rgvf9GsVbU6D4LPjIjLOFu4RINCBxnEQ8La4/Hjrp2rXY8koOotJAMZdBg5HuEAtZWpveSCKEshR/eFGmYKq5sCtFKYqiCzAYSUokKKBTCGPhTEPcjcJbIhNWC8sWVnqIKFb6CGJvoGGbwqOjmEveEd8jG4TZhEt3LzfnFFYZp2exAx0FFMA4NNOdUcgNIxxliQmLCtiS6RVcBB07dOrUqk05pJB3pAWCqBTZ7BpFLrsO0WRY3Ijk8LlOWQ4ILDFjHIsCKodyTlIUfUqVvIh5jJJz4KODkgOg8K/UukRgV61YgZlb7wDHZMN9DbVqGeFIHHWzDrtepY9QnMdmtYJgKIomUREsgjJ5UOH1WReRTKJVTZYCOFLCxkgfmZV6hEUjrgjZzWYV2dwQkokOge8PDg2gvW2KFLAJL1NtwhekHcyRdnBeZ7ze3QY/XxYkKDAooPLvN3j9BtBoUjSl08krgy6xBKFIGiZjovUAqqYP0Sgja3VxX0gbaq0KkwdBFgQ5ZInyzyYaoCS/ozqdtC5QKuSRSHdKTNKwgLFMDZFoN2ybApCDVJxldRX4/XSN8s8tizM1HEujWqVQHYZR4fWsIJt1kMuxgCWJeDyAeoNCugK7Oo5AoF2uIQpK5IppjPArQM1yUSqEMbjBj1de+hgTu9px8CEzEEmMIJIMwePyENiEVRObARRPFJde8gXufygHm78B14NEWpEGdg67mtZAjaUkakpcbQfuH8a117HEpYZMZgBuswPPPr0Gr7ywWISsiW1bwBj3o7s7iZHxPFasp9MjjJKxEH84czpO/BM/PwvJWARGqSjXFRdIPyxxceqJ7yIz3ItkOIBjT4nij3+eAl0vw0cXhuOK69dlAzCdEYjjnbeG8Nc/L0K2EkQkmsPtd+yFHXdhmZSNEKOS47Nx4qEvwayP4aHnD8HETUZlWUCBhTxoXvc8SHBRw4UWr0kKsmStEa0iLhw2HwdD8PsSKJZLKJtZ3HxVHvc/vgqWWhDHOUV4FiPx0OVn47vTxCapGbjxjhnYejaFKQq6/F8e8Ch26/BpcSz8IYh9f/s+SvVxwWFoWhlffXgy2jtGEWIWloUs4RDsChmZGhZ9W8DpJ72GodEYJk2s4cXXT4c/sB7RWBzFjIP339Jx9p/+C483jNnbAbc+sDeS8XF4EIHa9KNSreOFF9bgzvs+wEgmA593c4wVinBAhIKCHWbNgOb1obM9AdcZwhX/2BG9PRXUTBu5UggnnfAFvlg+BF314orzjsVWW/gwOr4GI8MuHnvmGyxZF0Bft4X/PDQf0zcna3AMKxYl8KvDbkLD7ZDf8rEHzcLfzp2FUCSPUk7FvbeX8NArXyIcbOKdBfPRk1ChhAvQ/ES0sDnaLwgP3mM0LoiadblP81kWDsdaJYNcRqTTMIoVWWaRwchlytBYO3477wWMF+OI+oL4z6Nz4fMNoaMtgkw2hLPOfAtrh0fh9WbxzwsPx0HzVUTCOXGo1WwvnnzCxEWXvoNNJ0/HmedOxg471eGpunAsA4OFXpx37jdYMrBaxI9/33ogjjy0joDTxPKV7fj1gU+hUhvA8/85B90932BSXw8sFvy5DkayOo49+T38tLIfc+f04c47ZiCRZkN1BSuX9eCk095G3k5AD8WQzy3BP66YjjNP3hLNiopvv7Nw9HFvw/E7eOLO32CHX/XD09BhGFnE41w6plC16QpnrJ/uXLdVNsRoPFnPwYiMACZd61yeObYsd3ltmuwTZKGXE8EpRy7Fpwv7se++O8Ooa3jj7ddw4Z92xWlnaQj5GcNNQgkYKOVVBPwaBjasw8cLNsXNN36BB546Dwcd9U+E9RieeX4rbNbXQGFUx1mnLMTilTbuvHMP7DA3i2DQglLnEjGBR55Yhksu/QnTp07CY8/si2h0LSrFcYS0BNYvr2P9WC/+9rcFKFSLePSJYzFrmwzagoDup23eL4KJVa/JYpYLOCZ3zGqh5d5yuGg1EI0nBINAIZ5/50efDOJvp45h5nQV/3n611i3voiLL34HXy+qo3tCFpdePAczZ8SQTmmIBHm/b0hxZMNJ4qsvYjjxmDexyzZTcft/tkDAO4Txwlp0dEyVZ47d2IAIl52hCeQUoFoakdWFUQoIXuePR3+C9z/O4KTj9sPqFYuw9DsLdz27LWZsF8OSJRvw2L1lLHj9Ozz76tHYciZrxjOAx0G+FMOZx63DilUDuOTSo3D2Of/AfvvMxcXXzkBAWYtKYRquuXoZFrz1Df513T74wx8mwqisEoEzEunDwHgNh/3uaaxcEcE2M/tw/BHb4aqrv0TO6sfZp0/E+X/ZEcFAHT7Gsd04XnpsFDdfswiK24V0twfRdgPTNpmA0rgfK37qR0iv4sy/bYnZe7oitOv+tpbjjjgSLjHp+KPr0WaRny0RdDpT6eD0+CLweQJomhk0XE5JfughCnHEA9RgkZ+q6y2BpsYYfKvskEAcuuOIA2qq5Ag34MCQz6dGzqvO+1cL/UPWNRM2XD6JQBNOoGo0odOdp1oSZWeKSo+mRcCqSuM7GbAUQoGKUZbyVcaUlXoVhWIO7R2TYFQUVLMleF1FXhcLBH0ss0unkK9kkZoQlUIpNaCJ6MjZQyMnnCkVqFizfBWWr+tH1qig6jSl6LSaH0VnewSTJ7cjlYjB72FUXkelyqRYC/fFwp9oNCqfITnlNDIw1URESTAUkSUqDRr87dsCvfdKKRSfaWS3cybzeW2UmZhS/dLiXiHvnE5Fs4ZYWwdyTGAFAyL0scGdqTevxxHRszBOQTEliRkmPJj8SkSIIgjAqhZh2SUppVKVIFavHsTEKX3C/g9GdGjEBzSYErMEqUO0QKsA1EWESbmyIVF1h0kMleW7vIfRNSt7+VYBL+VNlj4ypWQbsKo5wYI4jleeg6OjY5II4mcjz2M/XamMqtNZT4OHDY0oAYfFYT5BOsnymcmwhomB/uWYOGUSoEYkscS5oFIpSeKGMzkTZXR1GnLd6HJuo+DI5zo/81AwLr0Ots0uBibwWLrrwhKer4p4IolKpSj9FWQNO2TlE20k1xh39U04FoVKXc5gjNJzAVYxG1g/MIYrr7xVGPvt6QiOOXwfzNxsAlyHaLG6LLvQ8AsGhfMwuygi8vexxKyJp575H7KFOt75+GN88+1qXHjuafjNbpti9pw5wjc1C1wGNcWdyrMMC91oUmHqq1q10NkzEaVSReYhutWruRxCvBZtmkkicPn/adiwmGSoO2Iq4P1W42rLbcCo1TlpIBImNoPGElNmL4UGCMeBZVZQpz9I9aDpcPbiIiYONCsYGRqQBQFTjEpo740600bp5Rf1CWy84H9RX/fGN/t/n8Dg2tvcZHwq7JIJr/sj6uYPqFVVpDpnwSovxtjSjwUC7qa2Rs/0+VCUNPy+mLj0tJAPjssYBt2ZjrBueNAt5fISf+aasFwpivBVLheQiMeEN2XXTGjBKEDHkskmVLpUGhLHIZCdZTYcRCjACg/Lw5g1uVf8mdL9sBqpjklo1ixh+nGApOBW47BBXlO9jHrNh0icglweI0OrEY+1SbxFVRpoEPJOvp+qyEAqwp7Hg+HBDejpbpfCAxq/Uh290vjs03TZMKssQEBTnJLS9K1zwKNwwWKkprhrCMyvFAsSNwrojBUFZCNPsYdDUkd7WoaJ4YF18poZLzPrDjQyRF2WUdXQ2zVRtqG1Ghst6XpwUSiU0N4zAYVMDvF0J8r5CppND4LCFqJIQtcgYfsclFrRFqm6UhQZEvyMHHKrLsUMZEYR7E42F7fxjPZQqAnAsLPQtTg0PYlauQAtoIjjShieHBxqFrKZvPA/O6ZMRTmXQzSeQmF8XNrruXXn50c3ADfjwUgYtUpRHDj83KuGifbOHuFZMcKkB1PIlwyEQj5h7umBEOrVDfDrMVjkcupRGX554qgWxuS105XFwgEOqWooCitbgM9fBdwq6m5LzBkfNxBNxKGHgzDLpjg0WYrE4ZWDb3GMTEIHXjWEWsVAU10P1Z2AcDwmXNxGYxrgG4JZH0VIS8M0C6gZRaRjffAFVWwYqKI93QuPrSNbfFvcRPHYBOSNQcSSKViVAvLjRXT3bi1i0IqFLOEJYdostk5HUafozggbXRoRirmMcdsojwRQKPiwqn81BrMN7D57JrIjBVQaLqZsEUMiyE06Tdp0ES2Da7SLG+7Tz3Scc+6rOGD/OTjh5Cno7i4iFuZnxWE5gIbVjjNOfgoff1LFcSfNwSlnauhIeGA1yqhXLMSTbNwOIJOvIN4+B++/48Xppz2ArOlFo1nCPjv34cYbDoMe/gm6j1HLBsJhH8wimaoavv/Jg6eeXo/PPx3HygGy6VTENQXNwDjm7rMdrrhoHiL6D/B6mvA5PtR0lqHFoRY9KJku/rdgHW65cTmWr/ejpoxC97Qj4BRxwQW74LDDJ6CzJwOrwlbhKBxfDabVg1NPfA8ffMQ24BjWjQ7Cr4TEGRIMJVAurxOXil9lhNaLLaeX8dBT+6Gnw4VTKWO8UMNh8z/F8sEiTDYtSxBsUzSUPGxGOBUbmqsi7Anh5tt2x7z9WgwylpMRu9GoK7BNFcsWd2P/+Q+DBEoKcLtOT+PBx2Zj4hQaJDSoDt0jJC2wFT0H20zgkUdW4p/XD8KGiqZSxVOPnIXO9OvYcuoU2E4Kd//nY9xyUw6qG8B9lcC93AAAIABJREFU9+2M+YdE4GvS/eFFZnRIhG3eX4v5EmKJNOpWrbVIIJmuXkcwyEKWmtyT2AXeDPpQKFfx4B0Wrr/rXSTDE3D52UdDVdYjFY+JczpvWHjw8S/x/ZJVmNzmxSNPb4fNNqWwMAXBNJcIFVRKdRHN1n8/EXPmPoaYz0aJTDk1gM/fORZdk7+F7muD4mFc24DbpGtVRd1QcMttWdxw18fwN7y49KLtcexxU+F366jaKZx3xU/47wtvIIR+vP7kZYj1DGL6Vt3iqMrnGFGeIgsLphSy2QIKlRSuu2I9Hn71dYT1KN5/+USkO9dIyqGpZNCZ7kQpw7KSAL75rgOHHHUbHFfFqy9eiSl9a5CKuBjaMC6c4K+/HcTJp3+EulrDfXf8HjtvbyOkaRgciuB3x7+EkbEYQloZCUXDNTdNwlbbcKHTjVcXDOCGG78RofDlV3bCpGQI7ammxIAb5H/ThV/mfU+ImUin02j6FQysWPVzyWFN3EIUPOjM9ac9KA+X4A9ujjvvXI+rL/8Qk9oTuPnendC3SQjr1w4gmdABpY6P3jZx8VUvYu/dunDzbUchEhpALNqFTM5Asaxizp6PQjGm49yzN8cpZ/TBq2VhmQrC4SjKmQo+/yyAY8+6C3U1iOOP3w6XXtABlQWC6lbYa/enkS8uxy1Xn4j9DjDR1j4Z/atWIZ5MYuGScVz0jxX4blEN+89L4+Zbp8LvL6MtMhUbRi3ssvPryJdT2H7apvhs5QKc/ceZOOqINCamJ+GLL3O48OKPMF6YhDdf3QYzZ1uCmvB46f4Po2Y64vKza0U4VlVEhJpRlcMyxSyyBukgTJDDzeUra74sCzXLkWdGYSyLTM3Fvvv+iP7MAE45cA622KoPV131ARzvBnz1/QVIB7NQmkPCQw1FksgXK/BrE3DFBT/guSeKOOq43+Ce5++EVQnhqAO68NfzJ8CHMD5+cyKuufot/PFs4NhTp8rCk0upkq3iv48N4rLLlqCpDOPiC/pwwrGbwTaakkgZHwviy/fLuOym7zBUK+KxOw/HjrtWEI4W0BHrQ7kwKL89LpXL1RqiobAIHwHNL053okjoWuVcxdmBCREj6+LE0x/Da2/6sfd2Idx6+wl490sbZ5zzCCbonbjq5m7svnsYqXAbtJhXnlvD/SsRj2wiHM4ly4LYe5+Hcd5pR+DkMyOoWwWkO2MYHfAjFPHAE1giJZLx5OaoN7JSREcmo+v6sHThQix4yoPbH92Au+8/EY/d9zR++NyLJxYcgGmbFvDTogHcePU6fP71IO58dAvM3XMKORIoGmugemZi/gGLsWzlt3jg9iOxYjEwPmbj4n+2w/UMwa5Nxbbb3AYlpGP5yvOgGIsR9gdRsTKIpCLIFSz8934HV9+4CBnHwrknH427HngAO2/p4N93HI7Ntwqj3ixCC8SlWGdg7abYcbfLUaXIoxDbFEJai8K0NYSjChTHi/sf3R+/2mcCGuWlwjCnKcDOjctcVAevkTgaNVcKSWPxiIhHTFpwTmSMOh5ta5WP0nXOtIs8A5oIhMk5rSL0cykVmZ5lCpuphBQTsrWdjtLW/EPMDOeiOtomdKJeLcBmaVSQwmEZTcXG+Ohq9PZORsDHJSELJB0Ew5yp87BMB+FoUKLxAX8A/SvXoj3RLnxZClWOasKjewUNxAXvhrWDSEZSMlPy3pQrjCEUCyKUCMGfTqFRMQX7w2g54VH+aBi5XE6i48OjWazfMIx1/YPCnufsQqFv9sytEA77MWXKBEmclXIs2zMRTyVh1Iro6UnKbK/rYdRsFm2xvNaEUcwhloyLaM1FFIvpJKXVgKBr6PbjYt9isqRcRSzqR7FElqgPNYsltxr8Psbe2T1giEDLGZe/T86snEkTEzrFrejXYijmy4hFWQ5b+7lokYxUXURSDxNapSI0bxNrV69CW+cEhKMJ5IvkjGrCtuWy2qlnYJoNBELtUubH2D8xGXWmUsyKxPTJjaZ7kQ5XYnNgFSCtjHBRLuRF8KMjlWYFh4gvmjF8CkrlvDh56zUaUIgmCsNt0uBRRTDow/DIMNKpjhav1eOBUa4hFo0LboYlfh3dXciNZ4TTa1Vq4pLkfYML6UplHOEgTR3EeBH1wOI0HZbE9125bsPEIXHJXsxJYsDvdyU95/OGUSgZSHe3o1ojtoFs4hTGx0bRNXECjOyofPY8dkiRYLiBei2HVeuKWNKfQ8ky8eZrn4ij+ze/3hV77jobqURIysH4O2IKzuSzkjgC3S8Ft4FABKODZfy0YgBDhTLefO9DcTo3qnnc/+9rkNJVEUVbnQ/8bNFyFlPUdhrIjg1D02xxinvQcmo3XQtqoIn8yKgUMOs0Cyl0/Bbk+gsoLJMswXUKUAI+mPmipB580ZAs8Gg4abEQiMvgd0bmfh12PiddBHwfXA5Uy3kpWXZdnjsobBOpEYIa34gC2Ki8/LI+gY3C6i/r+974bn/+BNb+8JJrN0rwe/Lw1ocQUCuoWiWE4zqC3mEUhn7E6tUZbLnbOYi074Kx0RFEInQRFWVrXK0RAdkFPdLWalhErbXdbjVOtQ4HThP+UAhKg4JlHf5wTBwpTba/0/1J4bZeabGrKOJJjLXFqBOYEXEA5CQ1yCLiMELHKRvnyVskBuBndh3LBKTsh+UufKipqFXKwnyVh7JsJVuxHR6q89mcQPnbOrukjZSlBOXxUREFqe22TZyGhlFFNjuMeDyMsfFhiUPTDcv3wSGNQg4Zlny7HpXxJ79E7L2MKlIM9voRTyRk4KGoxwHM7/W2eHqqR5yKFHbL2TF4QxFEUu2wSkZr+GERlKa08AeWiSKLoNIpcedWilUpyCJ8XvdFJPajhf0w8kNScBUMRKWoiQKyIBr4MXqJUyCfyxUnEEuDKChL2RWtvPzKmgZ8Whj1mi1CEqPfjGnTFcyvgjdKlhVRPCUTlPEar68l0tLZS+cmHcuMbrINc3BgJab0TUG5UkIk0npNjtmAw0GzSSdlRFp185lhxKMxFLNFxNsj4uigRuoJxlCvGUTRoWFXRFjI5/JywCYKgY4Glg/UWSrgb5Ud2I4qG3iK9RwaeY3RDDG4bjV6Jk2Q8odGwxV2JHmojKeHEzZqVhA1o4kfFwK33r0UoyPLcfUVx2L2nCDqzkoEdDLGXGi+Lvzvfzncf9tn6Ewmcf6lu2L6nACalgHFX5frgSxY1fWgWG7DTTd9gQefzMBpZvGvK3fDAXNTSMbG0eBn4HjETVysqChbXtx87Y94550SioYP4+U6dNjoTU1GtpzFNjs1cd6522DbbehEZDt2FarShsHhNHbd+XFkTSBKDt7hXlx+1W4I+G2s37ACicQE/Pi9gpuuW4KFi8rQ1AAWvLc3NttSBepFKerJF1YiqE+E04xhwSsF3HzDQizbsAqq0ivubpbcbD5Vx+Z9Qfzt4i0xbUsfrFoTaiOGuq+Mex4YxKWXLZchvOkyMmdBd1lAUQUN4dGwhX9deSj2nedDVK3BF/dgPDOAiNuN9z/04h9XfIDBjIWGh2UqNfjVOKxqEH7VwUXn7YCjj98c0US/4ETIFU6lJ+PiCz7D3Q9+BI/KYosw6oihbpFd56IjoiGd8sHxjSMzNop7b/8LZmzFIrUA1GYUDXhx+olL8fw7nyDdZmOvHfvQtNpRNfPYaZcZWLbkc0SCUXR39eLQ322G9o6qRDYboEuOzEwXrqOJg+qgQx/AYNmC1/Vi1iYJvPzywfBpOXj9dahN8roUNFyWftASnsInH9o4508rMFatwXYL2LQnjLffPQEKliOe7MGq9R7ssMM9CChB/Pv27TFvH8aLWYhE1xCdfOUWv1P1wqzVEY2FYRhFiQpygZHL0Tmpy4HSJocuzjh6HE8/ZOK8q5/EjttsjRuv2ROxhI7RgeXwKCaiqRTefVvFRVf8V6KbH7x/FDo616MtuQVqTlbipWoziLJVx5tPuzj3wu/xx1N3xPL+Ybzx9iKcedw0nH/ZTEQivI/y3+c9JwSrXpXPqpBLY7/fPop1IwnMP2ALnHpqJ3rbLAyPaZh/5PMwzDrOPG4W/n7BNggna8LJDUViUqjCKCdFgBJZyqYFBb244cpR3PXU54BSxX9u3B/zDvRC05uoGmOIR9rlc6+ZAfz1b9/hiRdXIuy38dxzp2GzqQ6a9rgkDVzwQJzEWad9iS8Wr8d55+yGU05KIRXXsHKlggMOeANTNu3B5lu048UnP8f8fbtw1vmdwun9+nMXt9z+JTLZBj7+5lC0xXIwyznh81EA5H+4UGQigC4knckKOMLulYZlLYBasQAtFECtbLYat+FDxerEDlvfjDGjgEfuOQN77NUGr9eQKC+fjU7ThFXtwBsLluCgo+bA7x9HLFKVpYhVV7FqhYXfzn8bbiOIW2/aFbO2DiDdocK2K7CrNqyKjo8/a+Dvl3+EsgP0dDp45bmD0ZFsYHA0jD32vg31Rg2X/f0w7Ld/GAzAqr4INqzNoq13Uxxw8D0YH9dwyD49uOWW2TAqZJF2YLQAnHD811iywsC1l/4J51/xD0zt7cGNN22PRMyEVZ+I+QfdD9ttx6fvHYz23g0ISHKDxScUjFlOyFIgE0qTLr8WM5ARU7LcyR0N6Lo8zxgHJg+TLjgWS5JZXBy38ONSF4cf/QliYQ0nHZfA/MN3wuGHvIiR0RG8+tbxmDUdCPhMEWLqFpE8LC+ciIfvyuOGm77ASafujmXrV+D9t2zM2yOGq25Jy/Ply/en4aqrnsB/Hvw1tt2pLLMJBaBs0cFXn4Rx9mkf4bAjZuEPf0phcl8J3kYABfLe3TYMrY9jz0MfRtGo4g9Hb4arbtgW4bABtdqEXa9Ai0TkOUbnXqsEEPDpqrgl+VwmzoTJFPKkWeTFBM5gfx9OPvpb7LRzApM2CeGO+z6UtMLv5u+E4073YtomfgT95JqX0azrsN0MdK0HlmNh9bogDpj7LHaYtT322EtH3fLjpyVLUS5F4fNlcfejh8PjHZZlq4uifOacd8ipj0UTuOPqftxw1zf48+n74cCDJuOIfR7Dvof04e9XTkB2rIZvvwri1uu+w4Mv7I7JEyyE9Kjwxr/7YQgH/G6h8GkvOHkPeD1RvPpsFaee0Yl5h3vh9yVx01Wr8b9X1+L5t3+DzafSI1ZHs1lE05sSES6f6cVec69CztgKIS/TAw6effYITNuMYk8ONcMnYiUdfO+8ZeFvFz2FmpsTrEkTLPJRoCoU13vgQze2mbI9Hnt1O6QTLFUMSkKHiAkWR2VyeUHoMCkSjURldx2gsG0QMcQADpNLnFFV+IMxuHZDUAE1m38GSzOJsWJipgnH5NqtAdM2YFsKQqGksOwD5JGT9+9lwZ+osgiEOMNxfgy17iFRXcpJmSoJhxPg/oxFriysdMi4j4aEsVqrlcWF16zZ8HuCMCqcp1mG5oPlWoIl4PWVTHcJXkhjr0ApD5eis9qEGqDLscU55ffNkiTFG4RVdzEyXsRYJo+BoWEpriJagu89EYuht6sDfb0dCIf84pJkBJrXDhePXICTp0pEAXFSbFtnTJolf3WziFAsDNsoS5SavFLF45cklrxWck/tmizHWVxFlnU+P45QmIstWwqjOM+zvI6/GRaM1iy75Qxkior3C7a2yzKU74nlUjFYxSy0ENMEXMywn0uTxTALj+gSZihszaoV6Ojsgk8jO98nQqxTr8pzPBLl74FFTC6i7b3yvfCZzO+D87VHYylVWXAvgWgbamWip8qCpmISid8xEQ/sR+AMTVwDeblm3W7htog70YOymIwk0q1klNtAMNQqSctmiuIKjUSjglvjn0nMDxVRJtniTIGUyjLfh2NJQSMQdUUMmlHKSrEizwD+WAqu3Yqus9WTrmc+41keSeNIPpNBOhVqlaJZ5Ng7aLh0zQbQVPzIV/jaNQTDMZQLJYR0pg84nzfFWczXfPd9r+KVt79Cz5Q2NOsupnQlccqJv0M8qsHvbUqhEx3MNHd4xVjjgesN4PsffxSX6JdfLELJ8OCLr39ANBZCNjOI7vYwrv3XRdhkUqecN4kKisQSgjIg07hc4Jxlo70zLL95s1iCVw3Ldaz4FIRDmiSlRFAPxeDQ9CLGDRYg8+zJAs48bIrk7V2ojhegBcPw6Lp0FDhc9nn9UP0UpZn8q8k9kgsWLr44dJnlAgJ+L3KZIemPYELNKOcQn3LaRp1po/Lyi/oENl7wv6ive+Ob/b9P4It3b3U7e1VEQkXEWGazZggWxbWQhcrYd9I+6dWnYYsdT4dhRNG084jEAlwBo1TMI9Y2Cbahwh9OyoHIbeSED8khjps6m5tPHn5kqGhB5OngVH2Mo1iIxjiUskmTbbTkUHHTx4ZsHtAZ+WdM35F2aBZdMXpBbqlHCQqzUJyMMsjYghng4UMnL7U6KtEsx2TRDFtwTRpkBYDPyHnTVVEpVRCOxESk8AfoIDBkSOFA3GquDknrciTMg6ktW3QOrOS38n2xzKgm7ltydJqIxZNSrsE/h7xJumHJpMoX8gixMMqxxdloVGqIBFRE4glp+6xVK7DLBTR9UURjSRlAyWGlM80bDKCcGYXOIikVGB8fkfeZTKalwImxNHI9CWwaWbtMhlg6XmzTRSzeKdF2Dn1SgFW3BEJPNiYPrOQz8oAvBzstKMMBDx/czDJCVi2PiWAbS/YCdVUWtWalAl3TRXzmYZcRKNAlKwI3IzWKxOIYg5ISJF2FXSqIk5cHWuIRBO2guPI+CgVDRCE6JBgJpZOZQyw5sHWHsdkotV9wChbBnOVYjiNxHEbAOAwGWe6kRKAFg3KYoPvWq9D1o6BKtmWsU5zGhXxWBnF6MSjAk10qeAWHAksReWF9duKiv/yAx1/bAI/tw4zJTbz+xglQPCulVEsPefHZJ+vx1aeb49+3f4Ap6V6ccuZkHHyCgliEIrsHZt2E19GlrGzDYBqHHfIKNtgW/EijJ5rF88/ugJ42C6FArzgQJ07sRN0bwPpsADtsdy8KFsukWNhSgFv3s/IJPpZwIYFYYgzvf/hXTN0sj1qBrNsgFi/R8OtfP4msvRoRN4ULz9kFu+yhYtaMPlTsdXCcED7/MIwLLnkNmVITQbTh+f9tjW235XfgoGbVEQq1oWxU8NbrAzjvrC8wzgUEapj/mxlYvaaGwbEMRosu/IqOay/ZD787KYKIXkXTDMkwfMP1q3DDbXQNjmCf30zDttOnwTFzsB0Hdz3wCgpuFIobwh47RPDUQwfAdleLaKZjMnbZ824MFzaDRx3DnbedjBlbhVEsG1jw8ko8/fgPqFRG8cTj52GL7RchHe9AINKNYqYfzeYEfPjBEpTLZUzuY9wrhMsvexX9/R689Nwx6OjOIxRrwLFUaLqFWILMsbBEjNf1r8TbL3fi9lsXYre9JuKMc6Lw+9mcHJTDM5nB7e2Toah1NJUiJnT2oVYzpEyBPDTbYtTMwdBAEjvveT2Kkofz4I9HzsVVV09DKFaD30sGrQ9WKYuGU0KNcVBvCuX8BOw++xHM2fW3+HrxO3AKEVx38y74zSGAHojiiy8LOPGYj6XL7+kX5mPixNWIR9nGyyUIm40DaNT5+7PhUXwIp+NwaiU52JBlm+7oELwFbxgeFlioFlBP4vnHsvjTxc9js8168N//7oVKrY4A8tAQh+W4+P6nJM7602tyePrf6weio22JFI801Aq8CiOTHpQMF689o+Of13+GG27cC23dE3DC7+9FKprF2+//BV09dEKNiksMLkvfVFiOCV8jgBefLOHkv74DeKZg37kazjhtKu6+axFeeWsVZmyZwHPP7w9Yq5GKt0GPJlrlgFImZ6OQGxMeJRln5bKKB+50ccuD36NkDOG+aw7HvENsdLRHkcuQN+tHNNrE8EgTv5n3JNaMaJiz2QTccs9s6J4GxoeXY8aWE5HPc1MUxl9O/xrf/uDFZjOquO76PnS3B7BiuQe/P+ZV+ANJzNtne7z80teIajpeffMIxKIb8PG7Fi674nV4/Z144+OD0DB/QFc7GYNsH1ekXDE3NiaICnJxeVsl21EinJKAKEv8loJRKJ5G3TClzGZ4LIbttnkCEX8dd9y9L7bfIYJQiM7dIcRjSSk3KRsNBCNxqAEbZpEtznl5XpEP6DY2w+HHvIJvvxnCA3fth+3nWHDVkjDBKZgv/G45AqFtceDBj2OE0U5fFd9+9RcEvYPIl9I48fg3sWZ9BX8/9zR0djawfFk/ciUHb7/xJmZuvQ2++TEniJObLz8Qc3+VwyYzN4ExPIixnAeHH/UKVm+o44rzj8A3C5fgy3cbOOjQAI45pQ/lGnDC7z9DtlrCs4/+Glvv0BR3VyCiwamxVKSBSqksCBp+Vt6fy4EobAqeJ+KXZwEPs6UKUw/d4mDmPatYGpNitXffjOOyq75Bb1sc116zE8KxHM448SeMlX14+tmDseOuBiJBPh8cmKUNIo46jobH7s/g4bsGceSJ2yExwcD1l32LjnQ7/nXLFgjFqnjyoSrue/QznH3KNJxzyVTE0jE4Rg1mo4n337Jw6onvY885vbjlnj1gVH/AhO4pUmYyljNRyCew6z4vg37ybfocvPneMdA1poNMwW/Q6SSRUh+fXQE0ylVUqjnhm9JtFgiF4VHJk/dKaRefe0s+7cTpxy3GJjPbsXrkRwQ8EYQDZaxaM4JLLv819jkESMT8CIYM+FS6YQ1JRDDB89XnPhx/6KfCekwERzBcBCzXwKR4H3LOl1jwxp/Q2cv4dVWwMh6W7JBxrbioVh28/KgfV1/7Du666yT0TRvDM4+O4/23N+DC6zZFW5eFJ+5fg3df8+LJVw/DtK0GJSZu1RThMc898F14/FVc+de9MPfXs3HROV9j6ZKvcOnNB2LaVAXPPTqMp55cize+OByq5zOJqyueBqrlACZO7kHdVrFsVRAHHLgAI8UVuOPqszFv30E41SFEoz60tW2LYn4QhdIgvIGJWLa0DW+9vhofvvsTaEhFyEIy0guvUsHWW/Rh73ltmDWH91TOp62iHiqHjBdTYOJ8wPstFySZsTERTtNtLLAiRz8nBTecHbmc9SgagoLlMRHQgxI15wRk2QaC8RDqtRIyXB4n22FWHZlPWGoU1jUoqobMUA4pznSOiVqVM1xElvKVWh4h4l9YuqUQ0cTvg8IlJ3guZcmRrKAJBxUynImj8jOVw2vKFT657VhISJN8XYQwGw1kR0cQj9IRSbSRhUazLkYJxvZ5vdFVWzWbWPTTKgwOZ9A7qQ8rVq7CooWLsNeeu4tjPBWNYPNNp0IVcYkIBaIUFHGzchkfCOlSZmmahlzPTIz5QzHI5eR3BYFEp60UXwZCIt4RM8XX7tU1mKWilB+KIaLGUlRyUKtIJhNy/4xHGJ0v/owP8SAYS8nsxyUFZ10m38iN5XfKZRaLHzlDshSVZwQiuJiEo6DL65wzLxcadZtpKAWBcEyWsolEDEalCJ+PmCW/lCoJFsffShz5gnzvCkDcUqMCt2mKCzIYTEv5Wr3CNFcNlmVLoo/IroDWOv8Q9URBjpaQgBYUBFW1WJV0lzfAsiRFZmOegTyqBwZ7IGJEyVDkZLFXVcR7OvylZJZnHseF6iXqLCSuZyK6QiEyW20xfTBNQeNILNEO02oiSIG/SvOCwgEEMMowq1X4Q14UshmkuqbANatiaqiWS6iUTaTIsK3Y0EMJqN6gLEKrtRLWbVgtpVbEQ538h+uwcHE/Zmzbg/3n7YmdturD1ltOhc/jygKWIj6RULyHc4azG0G888G36B8eQ0d3Dz766DO8/953mDSxB13pME4+7jDMmNGHrWbNAL3jlpEX1yrILi5XRWzmb5fftxJwkB8aQKJ3kjhsW+qxA4XlmiI0+8Ww08LNkTzBrg4HdjVPai6cugmXZhJO3tEUwbey6GIZG68vxUsBn2gtG94QU4PsAVEAFtyaNTl78hDk9bhwXRul0hjapp2xUWfaKL38oj6BjRf8L+rr3vhm/+8TMHMfuQ23BLc+DD8y8LsWBgZGJMpUyX6PeGordE7cFYbLg5uKBMVMhND0+IURyphOsm2CiGx0V7KAogX5ZukNt7l0nzJSwl0s65s1Kdmhw5AxE7pSpFiKnfVNUw6d1ChUJSCbeYLVGL91nQoG+tdhwpSp0lRPXqFj2VJaxImXD3ZC5Ql6V7wqarVBKSbRvGk0bBWWXUTDZTwrKK4ho8zii0BrqBJmaisiz20uywCE58gGUToFQkFkMuOyBWbkiwIhLZCeehUltq8n0xKT4uaSfz5dqWRCJVJprF69Bh1dHcIAIt80QNG0Zgnbkq4HxrWCuganWoRHbxPeD92hajCEwugwIrGoDAKaxPHqwk8tVYpIpVLCeq2zgdJHqL2KhssWW0METjRUEaaltEjKuhqwyedkVN+sItXRYl1SAOcQRi6tFo2haSpQffy7GAnjAY/1BSGYpguVDas/t3ZyqGOUia2g2XwWbW1tqNX4vXNzK/X10tA5PsRDT1zEBW7hBRVRIkuWxVyAroekkCuTHUQ0mpTtcsM1EAiG0PQG4BgV5HPjUhLDSKTPryOXyUg5GFlKlXwOuXwWkzfZEhXTECcxZxy+zp7eNAbXr0B7xzThLfKgGkslUGUJGAczsipBNwL5pDW0dadQKKrYd7c38MNwHX4njUPnboeLLuvE5Kk8jNRpbgWcLpxz9lf4/MtRxH1xnHiGByf9pQM+CsvsX/E60D2MpTt47a0KTvr9VzD9GSlOS3o78PmX+yMWGUY4FpStO5ELVVPB6oE49j/wDfiDQew4qwflwjrM3nGaNHN/8flyfL+4AMuK4oH7LsHe80aRjrBZfBDFShlnn7QQ334RhMcTxxFHx/G7E1R0pIMIhWNYt9bEGy+puPCW19ARnIiQz8Dzr+2EqX2t3YXSDKJabsJ2dNx09Xf478M/4uy/b4uZW/UiFV6BeKoPNSeC4454DlZ2e2iBLG7YqqXpAAAgAElEQVR9aDq237mApuGBV+nEWae8ghU/RHDBFbPRvekw2pJ0OpQRCrZhxeoQLrj8DXy3pIFkmw9vPrcL9PB6dKemoprvwtz9XwAUG48/eTTyhY8wvW+GNNkOZsawbHkTx5/wDvbdcxquu7MPsUgUSp3O5zIMoy6/j2p1CF4tgqXft+HQQ+/HuAE8eNcO2H0vcroK6OrYRMrKGCNk6ZbqM9G0wnjrFeCv572OX++xJf5973YIh0dF+ApoCXE4uIoJqzEmBwDNl4KXLnOHxVweWGZTnJj5XBsOP+IpfL92FfyeOI47eFvccPMsaDpZz9wl8aDKaGBNytCqVTojenDC/A9geaLY75DpuOmaBTj9D3vhoFMcqA0DA4NhHH7Um3DqLh55cB/suKOFSEiDURsXJi3d1rxnsp03mUihYpTg1z0Is7xDfhMFKeyjM9+pNoGQA68bxJolvZiz15WY3Lslbvn3FsKIzg452GyzifBEVVxyxVt474t+aAjgxn/NwaGHdsGrNOCPqAh6E1AcP1av8eOEo9/A6vU1PPjYfPndnvvnz9DdEcbLC45GLNWPoG5CD/NeokqqYDw3jrivhpFBDSf9+RN8+KWGmROn4+prN8Xrby3BQ498issv3xOHHZZAKkKMSUX4hCwO5GGS5Wapri5UC0X49QDKFQsvPhnF6Ze8LOzZJ+84Db86MA+nMQSvGoDj6tBDCnLjMez/2wVYM6LjrKNn4i+XJqCwn65O5q8f+QKLpBzcfuN6PPGkgcl9Ku59eBOkUw1ks2EcuO8bsEwb199yBK6+8m2sHh7EHTcch+23ayI71MQFf/8AuUoOz72+Hyb3eBDW2eBckiIWJiH4PPHpYSgNYl1M1Iyy3Atb3HAFHq8qooPio1vJhNtI4KUXcjj/L2PYaYc47v/vbGjaCHzeOuqNKjRvEGbNC9XrAt4ajVpQnFjLDas2BSOzeGET8w56GGFtc1x+4VY48tgOQDVAlHIw6Md41sLKNVX8P/bO+02KMv3ed1dXd3WOkwMgSDCAWVyzYkIUMSEGFDDniGvOac1pUVHMWdesa1wVFXVFAVdyhhkmds7V3dXf63nbz/efkP3Ja72c6anq7nre85xzn0sv/ZHVvRsZ1t7JZ58dTdCVJFdo4NAJb9AfK+BEp0o/laqIeh3ULBdlWy+VWhM1tnDX3w9i1izhDzqomnlyhQCXXbKIL75bz+P3TWW73fycOeVLvK4CL757GunqBi4+awXL1vTw6bvHs+2OAwR8MlOIMy5EIdet2NgyIoiYJe5suUamLO/cLtXmnpRiP5cPl9uvClWEFZ5O5fC5NZIZk7uuqfHBx4u4456jGLn9euyOPA/c2s/3PxS45MrtOO/iVnR7DiwnbsNUBYs1zWLht1GuPv8bjjllOOdcPpy7rv+Chd/4aRlqccUt+7B6RZl7b13KOReM5rTzxZFVJBxsUC3nsZ6RnH3SAk44YRynXxDEMPrV8rCm6aTFjWcO4/Cjv6M3leLkCcO589EhNLc5cVo5rEqWNavXMHqHHRVjU5rERWST97jDpdcXiIUCNoeIVAHMfL3R/qm7Ejz1YBcJrQ8jmOTh+6djK5a57NL38DpbufHBsUw8LkSyfwN+VwWnQ1zPTvLFLK+8EOOOm5az4xgnN965K6ZpY82qHJ9/tJT2oQEunX0ADS0ptQwvlSSqLq1Xwky0sWFTnFuvXMvPi/Pcetse7LO3n2VLqsw883NOnj6eGWeN4sv3+7nrgU847+xdOPsSnYrZi1X1k9nSwannf0t3fy/PPTCFXXdu5IMPN/Pko8s56tSRzDhrNN9/WuOuOz/kor+P4pTTWmhtCVElSW93P2a2RNGski1HOfmE/9KTjjH7oolcfXM7VqIbu11SNOKO7VJFoDV9G7oHNL77biUbVzgpZYqMn7Azn330OdNO+BteR4YR2w8q4Va3NeMJuvBIYZBDJxuPKce0lMYJP1FQCMJYl2VvJp1XiCNxfOZSW3DqBmZJ3Hd+bK4gNrOmnucVYbbrdjXjSRmPFKVK5ZBE4r3eELl4SrFbxeEpbF2n7sHp9uMJeJRQlMsJI10EHJGQZL4tqTRFOOpX8265Ii5fF+WqqTiZ/vZGcgP9uDx+lWLSZJmja+p1ZmIDOIWZarjrfQNuB2Yhj8vroZBKqYWdzHBOpxdfsJlMOs26DRtVSVQynVHLRuEsS1S/v28L++w5npbmRrYZOkQx3GWWktlPzZoiRUlRrczVhka2kFFzccksEgpEFSdZvlPFzapW78Kc13Q1d9cXhoKdsinBSnQqcU/KbJ/NpAmEpYRRJDKZXGsE5B6kE0oTk5naEwiiKySYmCzq86nD6UWTRihlFhUhVwp2pVhXBK8/xVERVUv12bhaE2SUlEsOKM6quERL2QxOjyy6pStCtj4OaqW6K1Mcmv1buvD6fGSzwm4t0tgcUgVUUsyqa8JEL2DTBPcgoqelfo8InamUoFDqCxTBDQwOCK4hgkP3KJNJPpdWyRMJ7ElyTP52KW/VpODLrpGN9ePy+9T1F6FZXqsw+FWxkgXlSgWPzNl/FpZK6agI0fI+1x0eVcrk8gZJJ4XPLXOFqVi3cv3NQlYhClL5Ih5DzCdS2FYXw8Vh3dO9QcXio9EOKpLKcTmxO2pKv8zmivy6aCWnz7iD/oS8z6q8/uJdjOoQE02BIUPa1d8uhWmC3kqkMnT3DLC5K8va9YP8vmw5e+y1O8uWL1Mi98a1Kzl92nEcfdiB+EMRlUArC4NXk9K8qipTFdF7sH8ToYgH3TAUwkM6jS1NeKdhlR4Ux6lgFjxulxJGVVNYTYoDiwoFIcK322dQK2VUOancQymblZSEnOnkLCiYCae4V8UkpBBPwvcXXrqU/dV5wg6XQToeR7ehnNh51X1hx9N2wladaav08pe6Alvf8H+p2731j/2/K5Dq+qoWiIQxC5vJJr4nFV9CNgsNTaPk+EcgtAfJnAuHt4LTKZh+eSg3U7NJ9KeEpqDoblGyQFc2RdWC6pLBSdqgpASgWFIDiy6ilGz6JH5ic4Bl/hnjryrhsWjWS49U9NwuG+yKEgfkIVYu5VQUR1hAEhFySrmDKdvpuvtUhiEZTkRcNS1xRRbV0GWTmLcvog7qspkvFevQdhnufA2NFNMSs6wS8PlUtEqJinYNp/Cpsln1t4gDSoZicboKO1UYcFXpKK6a2ATabrOrOLolD+lSUTniRDAWMU+22kpoFGdqIYv7TwZTISNs0iCuQIBiPoetXMAVaMIZlIZZaU2XCLEcwGVLXcDp8ODwuFUBid1wkIsnFaTf8LtJJ9L4/G40Zw2rlFWHTYddrktFYQbEEVMR0LwqRRJhNYdNnBkSVZO7rAmHs/7vsYtwLoVdIswWsNk1NDlUlyxshh2HYprG1TAoPFv1h8k85TSwykUVvZchMBYbUAdlMRzLtfZ4fOo6i2NUrq9EjYQBaRhSPiCvXwb/AO5QB6mBdSoOJvdTXotd8cCEBWWnlJe5VieVTBBtaqAmfLNigUw2qwrHxIvq84UU59fjlvdNCo0AmsOleFiVYgnNMtGqJcVzyheTmEUnfr+PUrVAtmjj2YerPDTnZ8XHDHt1PvzqRLKlBYS828iV4f1/9XPvfctIV/oJa2GefPpI9psYw7B7KBSLqrQhEgwoLtzLrwzywD3rOem4nXntX1/jdY5mzrPtHLBvG5aVQHdr2EqWKmL7bVGQM6Yv4ejJzdxyyyh0q4982cDpM9i0Mca6lW1cfdMHKsL8/AsHM27nCj6HQX9PlodvW03P+hEsWr2GaafuzAFHbGTMGA8+XwNd3VneeyPH3Kf7qFIi5Mny7icH0tmpq7KFVHoDwbCHeY+Wue/uLYzYRuexZ/+Gz7+BBr9PCfVFS2PxkgwfvGXx2jtfcuMtx3PimRqaLDOkAfyJHt54fg1PPb8TvmCemt0kGm3CEqaav4W33ity4eWfEg2l+fi1SQwbKWUUGhuW2zl88hfsd0AjN11/ID7PFiIhB5lMDqermd8Xpzn3zPlst52XF9+djC9YUm4AzS5CtQ2HrV3xi+PpXro3NzL9tHfY2Kfz8tNH8bf97arZVVw+pWochyGICmEha5TyRVYuC3HilE9objR44Y2plMrrlbO9a1Oa/ffbi0A4rZxHNqcfnbz67tAc9c+jcEvy2SKFQpgjJz3Dmv4+nFoHs887khkz/fgCGgG/Q4mqpYJEJ4VpJt9rbjJJH/vs9CT5kptrbzmIl+csJBrp5Jr7x7LNsApd3QYnHvsJ8VyGV1+azF57SbmUEFZKGFKqVhL6nV0tGgR5IlFFibCKI14+w8J3VHFRKY8YTJK1lfAaQf5Y2MjEU+aw105Tuf+uSXT3LGHhzyvQdD9rNg3w3fcb6c2uZlS7nbfemEl7i8RUHRSrBTzOsCof7O4eysRJLzBmeID7n5iEgzIHHPhPNFsrPy+8jPZtNqFZeWolOWRU1HezNxxCq5RUUU9fLsDZM/5g8cJuLj5/Gi++/ApjRjm566FxRKL9tERGYFVTVCyJjgozz6FK0VyyXbDXv4eLJRv33LqRe+bOx2WP8NIjUzngqCSGXq4LfTgUDqVabuSICa+zptvLTZftydSZTvwep+KgybMgEZeCF4P3385y0z2L2G+/bXli3gj0Wk7d130PepGou5n779+LdWsi3HDLO+w1fijnXdRGfHOKF55Pki738MnXp+B3phVP0rKL+0tT393KGVQqqQOblBYqQUBip0VTuevlUIihqwWEMPXMops3X1/PzVdtYq99vDwwZzSGSwrjvLgcIkBKqU6UfCqF4ZfWZXl8enB6pNiwvvTassHF7nu/gsvh4um5f2PcTj6CYS+bNqyirbWJYiHKqnU5Zs18j82xImF/lM+/3J+AJ0Eq4+PUY/9gMLWZi84/mJZ2O199tpQhI4ewYtly0Nx8/0uCTK7Io3cewYwzDAqlAXTLTqao89TjfuY+9TV/v240M87akVuu/oCP3q5wyey92ftouO2qIt/99ydem3c04w/OYVUziv1dyAmzLofh0FVaREQ9wT+o1mUJ+svyVYoxbVpdfBFFGbsSiVwKPyMYgCTTp/yuuOVXXH0YucJ69jtgV5YsyXHz9f9m6gljOG2mk22GStlgFtOKY7eJiFTgt6+bueaqr7nx9vEcfFSRZF8D996yju9+7OWqW8YxYmSY80/7kn0PcDP3rd2wa2V0rZFYPMY7rw1w781ptt8uz3NvT8IXlIWpRTpRJFvMUC35OG3W//h1aS9nHbMddzy8HW5/CZfwD61eNS/I4UO3O9AMv3peoku8uaa+Nzw+txKNbDhU2Y9ZcvLqPBs33/UlPkPj7IuGMGPWSHyOAO+/keaBB3+g4srx2Nxp7DSujM9hQsVGqdSrmN6Lfx7BtBOf58LzxzD9XIvGpkZs1SbiMRFEYoTCJbwBWcIKV7mm0C6yjZBF+2DCxv03J/nXvxfz1Jwj2W8/iy2bDC67eD7L1g9w4P6dbD9qHA8/+Tqzpk3k6uuCBLwVzEKQ1GY7x876nLW9cZ6+7VC8jizto0dx9hmfMmrcaE6ZNYJ/v7+KV97/hgfuPpEjJhUIGFI8KSWUJZKxJO1DdiKeqnLS8Qv4btl3jN+hnXlzjiLqEWGqrISgRGYz8ZiddRtbuOTSj0CPYjP8BG3Cxo4S9IQYPiyKoRfZaZcBpp46hp7e9QRCIXKFAk1NrXVU1J/lVdl0HLfHTS6fU0K3x+2lbJZxy30R0dUmAqdbIWqssqW+Twb6t+B2i3jmQ/N41IwpTfESU9Z0+Y7W1WJZZpNMelDNaLIk9MpiuybvLZmJaniDkiQo4HDa1e+TEiuZucUcKffGLomwogjnNuWMLZZENK0vHiybXUW1xTCQy6axa5LacCmRUso/ZQ4U0VKSUYGQH1kxF01IZjR+WrCAUkWQN7Bp41rGjR2jkk0S/x/W0Yrf4yEkjO9USs3oHrlP0mwv2IiaRV62hzYbvoAfGfplASL/vpgv0BipM5Lt4si1i+nCUlxMcZcKDdOURaSho1lVNUcXsmnyWRF/dfUapDTSELFUisDKIjaKM1AQB1EVgZfovjz7vD6PwmllUkW8PnGmi3Ary4oydvUwtStXtpgzJLEVaGhU6ThplRfFTNzwXevW4jSES2onGBKRX0rg6ixzifJLQkRwU94/hU7BN8gsKt9TIsbLa8nGU+q6FIp5rJrgpyz8gaCaE0WIlnoHYYSKYCl4KyG925w+hfCROVd+jhJWHTaqeTnvhJTYKE5fcUTKc0bORLohYp+csSyVMpPOBcGxicioStCkWNZuwxLkihKRpUTYjU2QE/L/C0LDlNdkqkWZOGLl/eUONqDrUqiXJ5+LKzasFJRqkkJxutRyT/i94tLO5nMqcbd2wxaWrdzETbe/xIYt/Rx04DAumjmFPceNVA7fgD+E1x9WLPKN3T0sWbqCn//7P5zOMAt+/EXhg1xOi7aWRqafPpV9995NpSFFIBdmvhTtmmVBg5VIxeMEQ9LnUSKfH8RhVFWqQ3M3geZRx1xJvEjaT6sJv7aeOJRCRHnPiSBs5jP1VJzhxa5Z1MomwkVWnNyavO+c6n1TU65nQQ5UFXJM/ptyxamYuZJGkfOtnGG9fj+W3YFdjBviLi+W1edPb5y4VWfaKr38pa7A1jf8X+p2b/1j/+8KbF7+Us3tdVM1+6kWl7Nl0xK8viGMGLUfuidEOq1TLGnoNhm0qgSCjYovUzbr8HhhQ2mq+qWqtrKa4VORPl8wqB7Y+WRSCWTSrigulJKUUbkk3q1RzGWwSnncbtk/l5VLU/hOZdk4eyKKW1WVAQIn5Xy9md7r1SkUkvT1dtE+ZKgqz6r92f5eyRfwh0LUjDJmqqDEWMipeHhvd5qOzm2wJAoiAqo0sKvyYYuExHZ0GWAc6iFarkrc16M2jrWKbD6dyoEkQqTb5yWd6FcCorQ6SyS3sbmVWGwQj+HE5bSTiA1iaZpyHIhzVx6u+awwGkXItKkHvdsBvQMDNHZ0YkqsR7MU+1Siw7puVzEecabJzzBNYV/5lNNUHHAyiMvwX5LYk9epHAypVAzTTBEJByjky3LGx67Lxt6p4oYiBMkAJtFKp8uJbpNSDDnc21X0Sg6xItDYbIbioklcSfHvKOGUBlxVhmVhk4Ipf1A1keeLpnIjyL3MpZNKsFYcM2HkyvAhLmDpvc0JU6o+5MhgKgeFdD6Fz+NT5QRulzi38nh9TVTxYbMV1GFaGnIVe09FxZzKjWwWTMWoEjHX7XKSSQsGQv7eAqGGKHbDQy5fVQNcyK+RzXQrjqkMpB5fRL1XypmEau91RfzkMymouDHLRdUamivm+e83AW64aBFXXnc+1956C+98PotI80qqWS8rl2/m6y98/POlr9lx+N5sWr+Ihx84hPEHJOhob6SmFVXjt9vtIJ3088y8PLfd9S5z7zuLl95exJc/rWT6SUN54MGxOKyS4rNlk2kMe5Ely9xMPPIrzpm5E2fPbCTUkETQa+IuCLh8LPp1kBNOegPL2p5nntmVsXv209E0lsSAh3Onv8VgX4SDj9yNuU8+zyuvTWOfAySq5mL16hS3XPcNS1aW+fvl5/HkA6/z7ud70D60oDi/gmwY6C9zxflL+WlBntk37MqJ0yJUKhsw8zGSg3n83iH8652FuH0HcNU9zzOmZVuef/5AmtokWtbOfXet4eVX1nHnreM44rAqydIA/qg4eBz0b3Ex77nNvP7eWpy2fl6cO5GDJzaTTBSJbWhgwlHP0dHawuxr/sa43fIMG9rEQP+geq9Kw3N/j5Nwg5Oxu4TJ53uoVcRRYeIJelQpjxQECK92cHAHJkx4mo3pLE/ffigzzx+CrRojXxxQgqnb3aZ4aNLEK428y1amOGbSNwwfNoaHnjiW/y1dRli4rJlm0vFuho7exLbbtKrSDCkpUIVvNRH5xd1Qprt7Cx7XaPbfbw4D5TwaLbzy5OXstfcmGpqkzKFM2ZQYthRGCCtNJ5MV10qYB27fwLr1Se6fsx8fvPob8x7/g/ufPYGxY7OUyi2ccvJ/lIPlibkHsstueXwut2IZi0tWvg+Uu94StIE0hdcPU8GGsIrByQFJXp+KP1p5POEhdG9OcOm5n/H5r0lqlaFEXTp5s4hJjlJVXOkFHFqRHUaGeGTOyYwamQBVZBchU8yrSKIczN5+vcK1Ny/m/LNGMOOCnVn+22qefX4Z33zvYN5z+3PQYTXcuuiFLgb7NuJ2uzA8YTL5PkLhJlIDbv74I8OMWS9STO9FuHElH350Oh2dMYUxcdojWNW4OijKx18x4qw6RiSZiKum9EyugWeeiPHIy19j1JqZd/8hHHZMWUVB87FuTHHo15wkBotcP/s3liz2cv+9+zP+QAubfZBcWjANAXLFFA5N58f5Fvfct5lMcZBPvjwCuYyFcpkd93wKd66BZ+fshTfq5u5/rGXhkm4ev/8sYr3f8NicVSrq+uo7xzCsM4VmOZVDWncZ6gAmwkNDQ0Q59CVOLO9ZifHGY0n1/d0xpF2JzVVbiRpugv42fvxxgFOO+YJTThvLBZe10DbCAwVhPycolXuw2wMYrgCGVxZvHnVoTmVjeNyNqnDRpW3LhEM+QLd7eeqp8YySAjJbRSUrvJ4aS5Z009i8O5de+jFf/NhNyNHKp1/typjhbSRTXg7c/RU6h/mYOLnAGWfuS6SpQ4myghLIl71cfsXP/Ofb37lx9gROPSNNNNiGw+anYGb4297z6e/18clHx9Ld8yENodFce95m7O4Sd/xzEjdfN58fFy3ljadOZ/yEfqpWP9GoNN67cYcd5AYHqFVrynUnnzN5HvldTuXGsjsDuGX5Wa1SLBTV80HFjnMZKthYs7aDoye9hMfrpr1pKCvWSNFhgHCrSbKvGbfez3PP7s6Bh3ipWhuVWyreb8PtdvLWMwWevHcLl944mh333ILuCDJ37nJeeS3GnuOjXHPNSVxzzoeM3s7JPU82o9lLNLTtTCET45knVvHQ7RZnnL4TB03pZttRksZJEgkOU2UpuUGd62/t4+tvN3P6cWEuv6kddzSNVvJjVYTrmMbnk2e9PF2FEywJFU2JBoahUSxJKY9XxY/FGWnmQlx362Le/leJfXePctN1I9lmTJrBZJFqpYEJB71CrBJg2+YOPvj8CIZ11NA9dtKDa8llLN5/0871t3zGzGmjufiqVjyefiF5Eh42lFzPZjXTBH1hHMEGJYqtX7qR9vYoyVyaohnlivPW8d9fe7n77t044vAK2ZRBd2+Ek056ib13P5Bjj9+dK666ifNnTuWs82xEfQ7SMVjzR5yzrl3N5lSCBy/dg8MntGB68qxe1cmVl33J3oc0glPj9Xe+5f03r6Kz80tCHhfRllHYaiZ9vWsJ+YaxclOaa69KsGRtjkkTOrnycj/D2xNs3rgBpydCKNRIOm/noUdW8/hL71Gu+WgK7Es6tZSQexvyBTd77r4fg115qtX5fPfjBbhcPeRTCdweKclKKWFGrn82mSASCaqFlTgSy1UpoUqqoqRoNKI48P5wVAl5VlYwDeI6FkeiU/0s+dzJrDc4IIkbXz2hEw5QUpH3GgODG3B7RbSTmc1UaChxu4oo6XKHKYnr3SmpiCRNLU1qfhLslVeKtCRqLI7OUgmPy0k2Fccsl+szp9OtlhPKX1mtoonDriic05pCclUEESP9BbL8z+cVoqY/EeO5F17B4YhQMEs0NTRTrRRoDPqw16psP2572lqbCfsk7l7G5XaxfNkKRo0Zg9OhqZSZCKqCI5B5v2IJN9hHLm8ymJDvwWYaowEcwnO1WWjC5RI3aCGP03CrWVeWToLREhdxKp5UCzCJrktayaqK4CqxeZfCTQUDktYRzJhdicqCEJDziLgM/QGfMivI/G6J8C3fJ5WK8nmIAaCYEdSPvL0LCgklxUXlQlFOMBjy99nsCqUjCQOPYbClt0slY2R5FfLVY/jyA+T5KtdP5kZFWrWK5CTB19RJPpMR6VclVaR7QERBmS1FhB+Mx3B7far7wOv14hIEmmKRmwqBpDu8CivmFUaqIA2q4rTNYTj9pBJFghFxJecUa7WYzSjGtNcXppDN4tKrql9JzhR2ZaIo4vJ6ScTkWe7AE/BRKcjhQJAGkirzqOWOzycmCUu9jv6+Hnp6uhk2bBvF2XW7wmoxKPdFXrMsD+R7QnA/6eygutea7sTvjaDrflas7WLRH8uZff0cStUKY0Y6+eDlR+uGBvXZCCl8QCJj8v1PC/nmh59YvGg9LU2t/PDDfMrFCldePpnjJx9FZ3unukY2Q/i7IlDalQlHzoLirMVwYSvIP+sUUmLWyOIP+dXz32ZElXHHLMti28JWcyHxLzHDKMG1XFbouTpjWKcmSyQxh8jBUGJvUlAlTlf526VEQ200JNFoUTNzCuOjuyLquVQz8+peSdGYJA6y2bxa+CsEw5+OVnfbcVt1pq3Sy1/qCmx9w/+lbvfWP/b/rsCWTe/WAgE3ZraXzOAmogEfVZuLfEmeveIe8amCJcPhxhAofBU8AYG1S3uigUMPKhamRGAy+TgNwiWU2gEZ8lxSPCECgA3LrKgBzZJtrqMOYi/l8iryLRtCiU+jl7HKJezuAJVMhYGBJB6fUzE0E/0xxQ6URsyqONZ0O5lUWsV/pExCGuItS1Piod1ZUYU72eQANStOxRIXZ6Ee16rj7zDc9WiXDCTSIi4irGzUxZWqyYO0ZilguZlJUaqKaGxX4qPgEIR9JYOGuM9EWK1aJrmssLBcVEx5+EMs0a9YjDJg53PiehVekjg2fQQDQUwZaIW/FRC2qQObbIEdwvsyFfdKBFhp7SxW6u2XWDaS8QEMhwyb0m4aolK14Q35KJcyFJQrDvLZgmKXSkTf9f+32YYqdJL7V5JBrVJSg7A4jR2CQ5BX55DtvkTgPCpGLByhUi6jyjAFFS8AACAASURBVCDkNYuIKtw7r/xeEWTMosI8CNtPwPmWVVYDdSom+AADtz9MUVhhbhGA88pJLNE4cdmquJjbRWKgn0DQXy/FUitlpxKhHXadTDqutv/CoPIHQ+r6x+PSUiyipRTEoNxgMjCLkKvVqopLZXO6laNTtzmw6wVy6X6cNbsqK4onHNisBrrXZtlxJ/CG6gcXW03E67zio0qb51cfWDxxSw9Fey89cZ0zL9mRGee3UCuU+Peba/jkA4uvFi1j35335rfFv3L15btw2oUNGC5xCkjW2ySeNCmZw5gy8Rs2DfYz5/5TeOnl9/hucS+Gs8D8r6az7bCKErei0WZS6Y2sW7MDEw/9mksu3pkjDisTbXFQqmq0dYTIJHIkYwZXXbiEdctt3HB3IyfMEK6xxNLt3H3Tr/y+KMWhhx/EA/d+wfU3juSwKS7ks71xjYvzT9zA/oe2Ekts4ccfu/nim0Np7OxX8cpaVZyY23LemV/w4VdbuOyCnZh95d5UrDXq/ZFLQTjUyfxvvqUv3sp11y2jVs7x1WeTaOjcSDLexsvz+nlh3iDHHN/CMSeniYQqNASb2LI5h9PdwQsvrOC5V79kWEuYd949EYz1+INNFDM6H76/mltu/R8tkSEcf8p2HDalBbc7T0DchQ4Lw6PjceVx2UMqYqm7yhSy8jk20IwauYE0uYrFj/M1rrtuBX3pEg/fITFot8JZiIgqpc3hhg71PpLDkFmD/n47B0z4FJfdR8sQFyv/GKSsbcGrj8TvDDF6+828995sytXlmH/GzUTAFBSANJWn0kUSMT8zz/iUX1evxEYbV561J9dc34aul8nncoSCPuU8kcinfFaqlrTFBxi/+yNYhQDzXjuS/o057rzxe0bsNJzTTnezw867ctTEZ/A42njmeeFklkklNoDNUDFyEU2jjY2KJyaHIimnKEmET5OYsk0VJomTRURJl1enaFYo5nw8OSfHDQ+8QtS7Cy49roqenIYszVyK03n5hdM4ftpwwk2D2LU8oYBEM2uUq1IkJEshL0/NWcm1t8/nwYcPY5+/+TFKnSz4Lc65l37C+HE6b7x1IH6PSbEgrvuCcubpLh/FclkhP2y0UjZ1Hn6on/se+YUZp43h4ksiNEf7ySZshCMBMoVewtGW+kLOIWedvDrQ2YR5Jizi9QYHHDSXmGBLal5ee/IUDpkoyIU8DruUoMiB3UY2XePsGT+z4LcMd123L/seXqCxMYRmk5imvx7FTdVUWd3Fs+crof5f7+2F3TJJFWHKtK/w5P3cef04mtrSfP5NlXsf/Q/RwDZcf81kXn39G9at7uWjr49n5Mh+HIIxkTSDchMJ4taumIaCbVAFXAgDUVynbkp5EVPr7fF2f4VSxsTMaCz+zcHxJ37JrmNdvPHe0Xh8El13kUpmKJpxmlsilOQgqbZO9eINQ3iEBeG25ljyS4zpM3+kMTya2Te0c8yxbaowyKWF6OnqprEjwoo1Fk89vYlX3/qGBm873/2wPyGvwa+Lapx28n/U4fz9j6bQ2Chc81ZsWppUXx7NaGLSca8rR/jxhw7nibm7YJGgmquQznk4acpy1m/O8OicsRxzbJRVK5I88o9lfPJpnElTxrK5dzMLf8ry/DOTOGSSuNUG0TTB9UTJFeJqaTjYN0BTa3sdiaPVW5ZNcYrrwq20VIxVnvEijMpFlgVa10CRd/8V4fY7PqBsmTgsm1oWuJxgWhvxuhvJZx3cevt4jjs+QENQotIiFGikBgd56oEY857pZvLxTcy+ehSaK8X6zR5mnfYlhXKNc2ZM5q2XfmLHkQ3c+3yzQrM4paCz5uKuW5bwwrwqBx3cwuXXDGPIkLw6hEtxmyzuUr1Z7r2rj7feWs41fx/BrIuaCIQNylmLiint60713SCLA4mYynk+nymotnWf36M+4/LZFhOavGd7euHq637j/U+62Hl4mFdfOYaWoX1kMyLo6lx4/vd89n0Jr9fOnXeP58TJ4l6MK0HJZUQ58+w3+PDtPFMO7+DGG0ZQMHuINIygZsnzsY9oSBJCg1TtFoa7gbC3Dd2ZJVvQ2LCpxPkzv+XXtTUevHkSJx4n/GAbqzYVOHHqe1Bq59JLTuS+h+dy4alHMG1aluYmg741BdYvd3PB7b+ypbKJOy89mnNmtKjER1/Sy0VnLyFbKGAEXSxdOcA1V+zOeWf5VbO48Nqtsk05EGU50J9q5Lgp37IuE6PVX+Lzd84kEtiArWYj1BQhPijOWjjr/HksWt1HUYv92eYtKzXJYIk7TbibI2h3b8sjj+9NS+smQo4mDMOP2x1QDuHmxqhyrcqgJKKnuGE1Z0WkTYoZKU0SIdhQzH1/KKjc07JEVlglWYhLsacs4iqyaJX4tMyNDoUaEAenCE7BqKSDTLWkllRTRZyEgqqRgjsxEggSS9dw+N2U02mFqRFx0KVmTylQEoFQRFLpFRCufl4t0mXRIG48XQp1/iytks+M4ABk7pbPlri+0/kyazd0KXbq0hUr6OhoxylFrILVKgkD3mDENsPYdvg2DNtmhFpomwUpByqq963bHVTL/Vhsk1ocCdvT5Q8o80T3ln42bu5h+arV6t7KLLfbLmPZY5ftGNregMMRUkkqUZvjg3HCqqHdTjaVIldMExvokVQ50WgDuibXrkYmk8QvS/2aLJWcSlSW4qumzk7lCpSZUFIANqum3KTiJBR+tTx/1Fwv/veqlDCV6uKcuC6Fk5nL4/TVURvyrSomEUnJiQtTXMgyv8pi3xLXs1PMJCV0EatNcS5K+W6dq+/yaxSSKXUOEZSZJMOwCdbGjccdJJ2qu1dV8Z6ce6x66ZW4XiUhJvOr3Bub5sRwucgkEsr1K2cWcZIawu4tVqlJVD+fV7O0w2NQzmWwi2O1KtpfVUXe1XekiIianBfSChNUSCeU216Wk25fBEsW1BVx8jrULC3itTp7aBUSg30qbWe3+xRCQl6z4Ra+b41UMk1jpImkLCN8LvpivbS2dZBT32kG67v7+MdDj/PxZ7+r99IVl03k4hlT1ftLMAFO3c2G7n6+/PYn/vnMK4QbO1j84+/4vQ6OnbIvZ54+hdEjhqrZwemJYnM4qdktiqkULpebxEAv3rCHUn4An78ZuyukiiAdzvrCoJjLo7nsqqxRTEMy04vAbOhejHBEfabFgSufDTGFqK5JWVJUyqqLQTAZynUqphppratp2KyyElTlTJxLZ9S5VcwcNrujnsSsFnD6vRSUK92gbImj1VbH5eVS6p+bRs7cqjNtlV7+Uldg6xv+L3W7t/6x/3cF4v3za15DnEJJ8sl+BgZiyjEiQHWXEVBbYRG7fD5/3a2ZlsKiEj3dmxg2fFfAT1W4UuqQIDBvTYkX8iA0fA71UNI0v4ot2shRLRcUq1CyFDXZenr9yjFYyqdwiENS8ALCGDXCUKpgluWgWkCzpJ3eoYZjEckkliHxKAVYEoekRNXdQax0lnI1pYQ1EeGsSoJ8Pq5cBs1DRpAb6APNVAVb6UxOAeYzaZNINKAeljLU1Nk7UtaQZXPXehqbIvh8PgYG46pAQ8ovRAyTtmSJWenOqgKyxwf6cYhD1RLHlq7iPjIgKci9ZcfvC9I30KvcSl53CKdhYzC+UUVUgv5Was4K2WxcoQYi4RC5XBXdFUQADOKWC/jdZBIDBMIRqoUyujugGlbNUoL4wEa16W1pFVdugUIpTSkrbgApnCnQ1DiEbK6AN+hS181Mi+PBQalSqQvGNWnetoglc4QjDYqn1dTeTn93N5GmFgxdU82pwgNLZ+IYLk3dD2pOjHAjpUycYj6t+GNpKSFxCUPLTm/PZpobQgqcX8imlKM4Ji2v/qBqbZV4lmla6ueIbiL3W4bZgLSealBQQ2FYHZwS8RShaFS19sr/xFUiAq+IE7VyUeEHGls7FOuqWKzicovgXqRa6MfjG8WqtXkuP2Mpq9Zs4fV3jlFOH7dPfnedeZgTrpRD56fPovzj70s449Jx3Hb/e5x19u5MPd2BnKvMVCMLvs3x7vvzueOBk/jnPZ9z8VXHMWSnbmpWCbuwbRlgc0+BpctbOWvWv+lsaeKxpw7Eo8Gscz/B6W7ntVfH0RCuuw6EKZkr95GJ78mh+7/LmFEN3PnALnR0lonH4/VInT3A+hVDmDX9EQ48qI0bb9sOp2cT4VAjPZvLvPNilcW/9rHPwR088+BmHnvhMHbaL8/mDSsI+3fllAN+5IipUWJ9Vb749098tOAo3L5edY+8bp3BrMU3n/k5/8IfmH1ZG9OmNaHZU/jDPgZjOdpbRtLbs5K+LcM45ITX2b7Ty9xn96djRJFaqZVvPi1wy+xV7LB7mONm7Up7NMzK5b/zxLx3KJRb6dqcYPIhLi65eAdaWgq0tjZStYnD2c7ApjIvv9TH43N+o4SXgFNn221bOeqofdl2dI6xu+u4XLIcSdDaFsKqpVVja6qrl2wlTlgPkbc8fP+fKhee9xuxWo5n79+Pgydlscz6d05zy3DK5JXrpWbaSJaKLP0FTj5rsdxUxTdMWxuo2ddRqwbx2bflvLMP5IILhuL3xgj6Quq7SRqFpSHbLAtGwc1Av8HBBz1LoixivsFpR4/mvvt3xeXNKgFPlkpSRuINeijmU5SKNbo32TnjpG/ZfrudeWDubhQyWc6e+QwL/rAx76FZjNzFxrXXfsSCH1fw5ENTOXRiVBUYCbtTYovCaa7Z60V/Kv4vPDv5bqyVVbOxRNREjBJ2tE1rxu2usX5NkeOmvs//Nvax17gDeeKJY/A410DZpxzJ6zeuYMKR46jpgxiGxNe86HaTQiGN1xdVjLLVqyymHv8Jm1PipkvwwhOX8uFra9jYr/HNkvmMbmznvbcnMKQjDU4T3SWLuYBaKFm1BLm0RTLpYF1XifNm/kJ3rEJDwM+Uozq57oZxNA8tIycSm5EBLYCVLykHqHzG5fkjbl2JbidjIzlqyrusj+fwOzSem3M2Bx8SxxdKU8xK8VmXuqaaPcSpJy3m17V9bBcu8/TrB5COldlhXCMD/THF22ttGMkP36Y578p/Ew008cl/diMaiLBmY5JJk7/AWfbxwJ07cegRDub/EOOfczfz42812oJtmLmyckU9/ep27LiTTiTqJT2wWjU4C8JACjLiyQIebxCP30cuvRGH7sbwR8HuqhfHFHIkZSnncOBy2Fm00MOZZyykZqvy1Avj2W60nyqb6/xpeyuZzDosK4k/0Ilm86lStEwmjs3yK/eQxzGKq67dwMefLOSG6/dh0iQPDRGTVCqHoQ1nS9c6Au3bM+HQZ0jmbOw4psYnn5xKMW2ybFmQScc9qBaj9910NOdd0kEy1UXBtHBYESrlECec/CVL18Y5btIOXHedQShUVp8fw7Uzhx/yb1ZvSvD03EMY/zcdjzvELz9UOGf6F+w3YQ+OmXYQ11x9M3ffeQwHHGHi1suKO13IV4g2+NUzXVqrZfkg72kpaxK+nR2NTL4uPgqjVp7liuUtz4eCSSLv4czpy1i8chXtTQEefeQkrjznDSZN2oHjT9mHpx5bxpufLWX4kALvfTSZoGuLimbHhIdrBXn2sRz3zv2RffeMcOtNo2lszVKtjeC4o9+kqyfEjmN2VCVe7dEcXyw+DJvNxKWnqZRdfP+dzqmnLFSojrvu2ZUTT2zB782xeMkaOoZsyx8rypx56ocMZIosWngp7cM24RAxzG2jms2Ty+ZV47ksbCTJgaPOmxSFR973Mn9JBNrj9ksvCnkzyh5jH6M3rfO3nYdy/Y1j2HZ0lkignUyqzIIfNM664G1ilp3dtqvxyvNTaWpJUC0I7zLC0y9u4cGHlnHUfhHmPrEbppakqzuDVXPi99kJeCHsdZEp9eH3hbHb3GRy60ilJK0znIvP/ZiPFyQ5YcJOXDd7OGapn45RO3HlVe/w4Ueb8OhDiFfz3HfVQUw6OkY03MT3Hy1ioNfJrY9vYnM1wckTd+POG0ZQtRKUND9ffebgiUeWYNXGsCWzhuuvG8qJR0swvIrDY+FxhPA6wvQOruf3lR7OPnchfUUvJ00ayn13dtK/5RdcjgC1kohQGoWim59+jvPCG58Ragwxfq/dKeSqfPHlAjqG20klNrNxTYHOxpG8+MrldO5iUu3pUbgFzSbLuApOj4tYfzdeQ5ymBh5Z7rqL1BwFyn1ZBntLRDublDCj+7xqKaCp0lBhadtVAkYEMXGUC0NfiXw+n1okaIahStgkSi3LAdULIGxPYeB7pGFVHPeSKNdVuqq3ezWtzU3kcyX8za3kB+tpDuG2CiRdZquBASm3CyhhzqzU8HudZBIxHIaLjETIhT1aKBCS4iOzxGAyy7JVm8gVUUtzSYrlckm8LhuN0RCRgJdthnXS1NRUR3AI75U6MsrtspFMxclnTZVWa2h0YZqCozEYSGapWAYPP/Y03mAjTW1tZIUxaddIDg4w8ZD92W/f3RXDU8Q/+a4RzIu0LMgfLaJUUkqrKvL8lOi8rsTUrp4uhg1pUws2+UwIukGMEGLgkHlauKNSwOSVay0YmKqYBRz4Iq1KiBXzhXIiWtL8XlEdCCJciyAs10zdC1n6iyIm5YNy7ihLbN5S5x4k+VXMkkr0q//G4TDUjCnPWKfbqyL+yUQPhsumyi9deki9Vn9Qo6u7n8bmDtVjIC7XgF+eiWV8gQDZZIyA3De7mEJqVGtaHUdgmcp0IVxx4XRKrF+uh6RgShV5xjvQfUEopsmlB3EK19bhpYZXLY3kEJJJpfC4pUzRUL0UtVoBKCm3qdPXyJZNWwg1iDPWRyKWVIgHmyAMahVi/V3E40k6hwxXSIUadXyElOdK0kyERnlP1ewGZq2krp98dpb+sZH1PYNcfOUtbOmRUrMaN91wCqceexQDAymGjxhGOpvh6XlvsGZjnPc++Q97/G1nMj1d7L3nWC69aAYjhrUrI4aYY3Rvg0qtybUVIVQ474G2FhIbl+I0ZMZvoGoJ5kuKcwvYLKdyL+O0qAmap1apO7elWAxZqIhF2UYhmcDlqbNSZXkh7yNZUEsuL9bfQ3NLC2a5qjjcTQ0tZJODmNWM+lwGwy3YNUP9N8lUH9WyOLyDJOIyO/nJ5quEo40Ku5DLpHA5hQVbITj01K0601bp5S91Bba+4f9St3vrH/t/VyC2/tOa11tgsG8JpVKKaLgTsyJQdz8OMYXYaqTiAzS2BInH+hQTyO0xlHOokLEIBDvVw9xm9youkXr4yapZr1Cu5tUBxqp4FeBbc6Tq+2DhgCYlmuhRD307IbURtTsEO1BQW1Ep+wiKiFbMq9i9RLdlgELTVUmHRPVTEld3SOOlTxU8pGMp9fPcbhHxxNUjZQHSbi4PuCLr1q1n2PA2XO56AYjEj6QlnJqDQiml+KcS+Xe7vGp4yhdySvyTB6cMA+KUdLvr8aZioUxDUwcZAdsbwtcRTmZWDVjCGapVZcBKq0FfPbhNcasGxHiqIrzi0DR84gjLkUtn8YdbqZhxtV0VbILEi2TzXarY61zamkUulSComlAz6nWGozL0epWgLYOotFiKgzER68MXcFMpJekd6KGxqUUNqKJcFktpdQ8Cvoi6ZrmUlCxoGE6J2FRVO7HuEjSEqVpLZZgyXPL7Bf4uG3W9zruVVteqOIY0BmNJAgEvHuFaiUtDNuc4kPlQd9RIJQZxO4Xvascuja1FiRE50BwO5TgyPEGqpqAWNErFlGIYSWGX8Ewl1yRxYhFcBcRfLVp1h6vNUsOx09CxS1w0NqjEcilZQHMpN4WUhZWKcRXd0vQwq9b2cNrhf9CfjPH8i4dzwCGGwhCI6CD3uaLcDBZrfhnBTZd9yJU3T+Efd35Oxwg798wZTsTvZs0fBV59sYvO4e0YRoo//tvF9bcfjD20SZUe2a0amWQf6bLF7MvW8u7nvzHtmCO58u8jcBZbmXrKB3QNpHj/7dPYYZfVyu0bCjhIJ3rJpscw6ZAvsWvD2PfQKiuW9quD6dhdIqz4Pcv3C36ls9PJc28cQnNDTIkONUpotU5umb2I1GCUC68ex9Xnf0W+vJqnXj5RlXz98NUAj9/3PQ/PO45nHp+PVXJx00NthBosfG4vVVuOshbhtmtW8dSzm3nw9n049LAaTqc4c8LkSznSySyhMPzxu5fTTvmKK649kulnBPA1FEDz0ru+hb/t9ghWxUfFvp5S1SJnK0iFGTZbG9u3h3jtpQNobu7HqzsoV/upGRLDClPKevAFGln+vyJvvbaIgViKhT9kyaUChBt82IObuOf+k9j3oKE4bFIIswHNYcPulBbgAWqFGjbDxx9LPBx26MskaiafvnARO+66ikhQ3iwFqhUD3dDV/RWGXcF088s3do494zkO3X80u+7ZyYrfe+kZXE9ssEBTpIUHH53OqDFSjlEvHlIIYrtNFajlchZ2h4/YQCOHHvwqa2LrcdgaeeyuKUw9uUw224fHJYV4Igq7FBtPlhwiItUqw7h41mpWrl3GbQ+3s8MOEVYu8nPROd/hdpZ56t0TmTLlXuV6fvbJs5k8uQlqOXRNDpviWK2o70hxN4lb3jCE7VbCcGrqO0c+305dx+310z+QwK17qZRGs9fe8+jOlvDqJX759Wp8rg319nUqqmhNlhwKq0Eev0sOFnkVrU6m06oQZP3qAMdM+YRUJYtu9xPwrCGfDeI0RpOrbsRZqfDonScy+QQn3nARXXMrBIIwhz2+MlUzTNWK8OYrm5h9zRc0Rl0qtlqMlzj1jHGcecEQoo0pynkNX8RLTYrC5FAkjpWauGEKirmXSYU46PAXWdOj49Lh0QdOYvIxGcV7ddhaqNQEP+Oka3OBc2ct4fs/4px6xEHccHcLbnsat1NKPVwUihbxVIlbr+3mrU9/4bD99+XJZ1swagYWDewy7i06m9r5x/070DliLWbJzcrlw7jpmvlYlSI7brcd2bjJ3+8MscfeNvIpQaNoJFI9Kl6KFGy4PcotJW4vu60uiqdVFFW4l7L40glEolQKacqlPIViJyed8D5rVkX4+417MHGii2jIo9aJxVIcp1snkXTR1aWRLlgceKAP3S5RZokSB9i4uci06d+xdGmNg3ft4O77t6OxsUyi2EX3ZpOOcCeJQgunnvYhvYkU++y6N0+95sZVs7NsyRBOPPVNcuV+brzwUM4828DpsHCE3biIsHETnHzKV/yxPkFrY4LPvjiS9pATrZolXbQzc8Zifl6Y5r33z2C3XQWVkyI14OTtl7t55skNNI/Yjl9XfMstVxzDObMdFPO9qvHcVOUucu8kNllRJW8idojiJA3LLkM45TWVdhEntBy6/X4pKspSKmqsW9vCwZOfoFJpZfpJE7j6GoNin1iGC4RadN54s5+HH92IWRnk449OYmRnD063Dd0bpBircvM1/+Oldzcy+aixXHfdtjS0pMnmHfz0vYsZ571GyLsz4WiUbZvSPPxCO4Ym7FIolp0s36hxwsQlHDihgxNOCrDzzm6VHNFszfTHB3jrtSwfvNpFOLSGN94/kY52JzZHgWI1q9xtHk9ACUAS4xWWozjuBJ0jArI4pFzBEPlkuu5MtBv097s59bivKBVbGTasxh33D6e5qaSELr9qYPfyzr9y3HDHd7QEIpx62nBOmz6CgF8E8iqvvFHjrvv+x1FHjeToyR6cerOKOceTeVb+sZYhLQ2sX/cb00/Zj6aGArHBXoIRHbMq35kNPPd4mruf/5grpx/FWTMLFNMDuHwtxPtHc/bZ71DWRpI384xs7eaNd6Zgc/bjNn30xuGkGZ+zui/HmafsxmXnC3LIwrIH+G1hhr9fvZCe/hFkaqs547htuO7yDlxGBc0pgo4IIk4qtQrLVvs5duo7JGp+DtrFyyP/2ImAIUUxXuyUKOaTVISNqDVR0z309HepJUrQ26i4//4weF1+4gN5dIc4AssKETUwOKCWHsJ/NKUctVrGsqQJvIbT16AWI7ZamlS6l4g3QiZZwXKayoEoLlDN46JcKKiUluCIRBaW2bmm26kWi0rMVM446pF8iWIbPj/JWAyXU1ff1zLxCFNTmtLFJSizoxQQOZVIVKGQK1IsVgiGw2SSCXRxrorLWbiksiIVB6NTugkkzZPFYa9INEjhsnJ5abp3sPC//6V3oI9cvkRr2xDiSSmBzLFuzSrGjdsBrVYh6PMwZvRIWlsaFOpJIv5un7h9nVSkkNGqkEoOEgqFFSffoVdJpRIKMyBlP5rDy7XX34amYtJh1q9eTqM/QCjgVYzVWWedScBXpHvLZlW+ODg4SDgcVqxOpySOVIGrsGRFkHKQL5QJRuR3mXgF1yQsTxEn/yzLErevzKnSWC+zs3D8k8m0isA7nQEl2gpWROZBST0JqkHma2GvZ3IFJdIKc1M9Q8WOLmKbJot7WYwKPiuvziV+v1ehvgS5IEgSYbeuXbue5ubWuiPSK5iCorr/etWuhLpYvEdhHDIZQYEJIkZTgrC6V4qhKgWKZdwSGRdsgS9ETRaRVcFsxJQYLzOiHH0KyUFqFRNXOKqeqzJg59JxVVwoxhVvIFI3mYiiL7Nstd5RIYW7WrWmzBBmKaNEUKsiaws7FSmlcspcUsJhF3RUDYfdrt4T2UyShsaIug+6TVNIG7fLpa61fE8bwq4tlbA5bIo7ny9ISaPOFTfczmCqzKrVg8rhPW/uNey9yzi8zij5appvf17ADz+u4dVXviAUctHe4eSCmVOZOPFwhRtKDsg5U84PYrBopFgqK1yCiJritujt7SUa9eEKeDAzgojwEI/1E24Ikkvl8LjlO1WIFbKocKq0ZEWSf6r00MAyTcpUKWfjuP3yrK9j5jKJEtHGqPr30t+RSKdobm2jlJXnuoNUqv66HA4vxVJFIeaKZk4hFtLJmBKgxeWczhQJhxvUskIK3MqFnMKWedqmbdWZtkovf6krsPUN/5e63Vv/2P+PAlj2ci0ckVhNvxK+MhmJJ0ZIJNPoOCPzOAAAIABJREFUtjzBgE9xwOQQaLdXFHNKxBLd4VbbvEhDK2gCqQ+qyJbEr4WJKoUvsnWt2WsqviIRCuEcqtiTFBxVTGwOnWo2h1kVl6hTFXoI2L++uZdhukRZ2iNdcvBIq4eaOrUIuN/hplypRwILuYIqctENL7HeHqINXsUry8bFWSav20ZRtv3BkGrQVpFUOahJXEOTDadTlSeJIy4oLdspKRORrXQdyi/Rd/lns1rBcPnQbE6y6ZyKrru8btUGWS7mlMtTmFviFI0ne5X7Rjam4kYRdIDHF6BUqOLzRlSkS/7/YkFaj+tlFSIWqS29uF2TcVwqQmvVHcNeD7rzz8ZauQ7oaMI01R31mLFDU5HjaqmMwysxmSy2WkGB8WW7XilrCuNg10V0UfApxXQVrIGUMThVnkUKEdyq9MYpm3xh0QozVbVs5usb/5r8XhFAxRVQVkOMiB7ivurt61FMIXHmivgjr18KHkSwFcZRPpelUrXUe8bu8pJJJPEKDytXwuFwq99pFpPEUj1k0iUaIp24DK/6GZrwYnU7bleEQiGnRCqJvokzpGqVcekGvoCPWDxOteZUwP1cJkFLa5Rq1UZPX4yFC3T+fvmzanD9z8+zae3IKzeFxLSy2Sxur1fF9l7+Z4IPXja5+vY9efP1b/jmq6W8+9VUGhsNFs7PcsUVq9hjfJCQT2fLuo08+vxutGwjvDMnXo9FMWsnlnNww+wY7308H8O3jo8+OpfcljCnznqJwVKCC6cdy12PNaAbNiyJ9pZzZJPtHDrhVTYPuKhYFjlNsALgskHIGslu4xq4/rbd2XH3JIZbSpiE/5QhN9jKKce+RCi0LRfP3pFH71nIssUpHnthAkNGFnjr2TTvvr6Yx189iM//lebbr37miTd3pX14I8VkP2bVJG15uGT6H3z7c5ILp4/m4svb8PqEcazTH9tCe2snhqvMb794OHPm94wb7+bmm3emdZiliuzWrLIz64TvyBbdTD6wiV9/X8w2Y4fy9Q+LiSU87N46lpvvHs7Yvap49RyV8iAVR55IwxiqVY1SrqRacyu1DJmUj1zKx+//dfPum6v4z9LVtDaZPPv80bR1ZOloblCuvUK6StnuxF2105PLs2aVnzPO+JJ4qcDl08dyw21jMIsbqVUlQhbFIcVx8taXUgE9wMuPDnDdP75g3107uH/OkZSyUnBl8NXnCzn2uOMwvF2E2x3Yq1JYl6xHwWyaEnFrJahYDjat9zHhkLl0pQfQCXD68aO59Y7hRCNhDI84UCRjZqK57SoaSrlGzxYXkw76mC2DORb8Ng2vdw0+fVfmPNjPfz5axbUPHsgFl7zI5u4st9wwnnPO2xa3N0atbEMXt0i1psrfAhE5EEoUwK4cLIlYPw5DV0sQVZhkGNTsKZL9UgLSxvQzvuG3tX1MPHgXHnhoD1oidqjmKeYThCM+1Wau0CyaRN/EuSUlJLp8zTEwmObjd9LcfFMPkeY8hx60D6v/J23cFulaNwv/t1HhTqYeuiuPPD2OUKMNMyOOVYk2mpSrcbq70vRuHMrM099RiIl7HpqMZtWYNf0NLN1i3kvHs+f4Ck2RTirlLUpME/Fa3EYVQbWY4hI0KWdamH7mt3y/OIGt7GHuk0cz4bAEHjv4A14qVppKUZZWLi68+DPe+VCeZSXmPLU/u4z10xhwUK162dDVhTswgvPP/pXFK3q49+6DOfZ4EWghk3Jw2H4/oTkyvPj6ZBqbYwT8jSxdlOXKi97C49iLYs7BDmMauPgmi3G727E5q1gFE7s3iFapqCI9EVukCEaEQHH7l8UNJ8uMSpFMVoQ1lxK1KQsyx6m++7/9yuTkUz8i7Inw+ofTCfoFM1AgkxmkXLOxZnk711z5JRntDxZ8eznbbiN8X0GsaAxkynz8UZwrLp3PDqP24KZ79mHIEBH6+mhrjLJhS4Jffylz9eVfKlf1OWfvzZkXenFWPfT3D2Pvg+dgWX7mf34pPn0BjQ06ZXuGQl6EhFEceeTzLFqexe8usODnC4j6BrBX7PQl8px/wTJ++tXkhmu3Y8Y5Idz2MrlYmWIuxIxT/kd3Xyfx6mYOHetiztsjcegl9TxsaPRjmhl0fOgunUwqq5zlEoG3q5JK4Xw7FH/R7tTxeNx/crxtpDMVflrQwqlnvk7RamPsyAj33BWlySPu7RRNnUN45LENzHm5G8OmM/uKDs49bQciDSYFm4mt5OCO69by4rs9RMMxnpp7AE1tOXweB12bdF58Ls/cN38HvUSD3eTTHyYQ9ibw4Gb5Cp2fltq58YZFCp/T1mxy+sy9efWlTzhp6kyeeOZdsjGDIY1F/h975+EtSVlu/V1VXaGrOnefPIFhZshpSBIkB0FEQBAkByUrGUxcQURQBK54lZxVRAEFSRIEBBRE8gwDTI5nTuzcXVVdVV3f2k/j908wruW6woU5faqr6n3f/ez923ffczh22DburVsxfz8VGvcWQSgIB4kIdyNxLVNgobhcr1Sk5IhFfmQTci1csxw4+pBXUG57OPLgPXH+FSr6B1iyQuFzEoV8jHplE/zlUQ3XXv+UDJX/9PiXsNXWRCpkcMX3n8cfnvoIsZkSMc4P6IDuh6YUkVA1qGFXnPdfP9jET67bGa3mOJI2+YMaYnUGvnnCi3jpoxZ22SSH3963CwaLJiYmlyGpz8LVP3gLT/yzCi9u4yt7jeDSK7bFyGY+Ep6Gv/y1jcuuegGBEuOUoxfg9BNymDerhKbHNQa4797VeOQRB2Ot5Thglyxu+Mk89BXTSBZsKUSaHC2j1vQwUR3G1064DW09QB903HXzKdhyHge8bFRvCFvesB1Uay7MFNvoXYk8jwxtikTfIMJ2C7XxSahKgExRFdFJS2SgJhnp1eW9aTlsDWesnPgiXYbNBAl0Q+4nm/K4arCgp2MR1IhVkgi/yv0vh11ky39WWko1lQ5CRUVE5IOhYGLtGhT7+2Uv5Hs+0oUCwBg2pVWyOFu9QtWUYK664pIkUzid43fElBAfdQpojIjTTchinxDVcgV9M2chDsgBV6SrgF1oTIYsXbpCkkRLlyzB6NgaEW4pIo9t2IB6dQrbb78NttpqS4yMjMAk7kqN4dhEzwAG91WTK4S/nzTzqFXoUE9IOoKCnJNhuRHv0YRw+5teBzffchveWbwW732wHicc80WcfuJRGBkqyh5zaGQOYjqxdbL1PTl3UJxmBwNxJcTndPy6ODhT6RL8DmA7KVSEVd1jgVIYpX7INU5JqOi2G+ICNZKGiIosA+X+mMxivoPrjWk4Gb43uG/sSjFi22uLS9Y0LBGx2eYu5a4usVfsCQjRdpsiiNJcQJwLew7sbEZi+rw4mXwefruHYKixR8HQMTE+icGhERmqMbJPxJZh6CJ0UqQmzoS/R6/UNpbnnvdBaXBYzhToUkRkWSsdtuw+aCKhhNConoaeYDriWKR0dOOOlHJCsRC0IujJrOwz6vWaCLcUaHmeypcGUJ/eIKVqRMkYVkZc05ZjQmefRTeG3yS6gCYQXwwjE+Nj2GrLLQRtRqctnyu/xsGtbDnEbUxTRtj1JZkzMdnCiy+/jYcefxZDM+bgiSdeRX+fhRtvOB+77bC9DHjXlyu49qZb8fjjbwibeMFWs3D6yYfgG8fui1S2BFU1xRzC77jWIBfWRkJwCxGiIIKezQsvmKIliyyr5TLSxCIx0SjnEo+dXvJZw8CT1CGHmB0xzKQEjyabaqWLer2KXD6LarUsZ0QOqHslyIaI3cQXsbx4oDiAqYkxQAvEbOL7MUp8fkNfEnQUypuNGorFohiExLFsmrAdSxzGlcqUCNyleWds1Jk2Si+fqyuw8Yb/XH3dG3/Z/16B9UvvjrnANxsuHLsoTj8kOgiCBrpuRaZwacb1uXnUOKmk+OZw14lao4JckSKa//9ZNNDqMHQ2qw6j0WojldGEiRjIBioj3BpGpfjvk6dKvqrGSWtXFWYRmUAEqHcVTg1bMETYs4UbxEkso/eMyDlOCd1Ik40QFzPC9JuNhpS58ABm2+lezEcln6wpG1WDTaSWA69e6/EH2QrfpnuI7ryEOCXpgO1xGPl5e5tYLuB0HyQYv6UhUlpbQ9nUcaJN5wwZTHYmh6DRhOlQDKCrjIKyhtAnZ4suTcaCA+SKfdICys0cGT0q3VgRp9iceEfy+xi6CdVxehGeiBzMAJWpaRTyeWF7RZ6PDsuu9ABJS0fH60hRArlOTq7IobtsrDjhDqQswYFKJ0BSR9icQrU8jS4n0YaBTDYrh4KwzT+T7bmOXBdeW252+f+jk0bYjdkBNCdGZdNHrioZsn6zinanJaUPBOYzKk1hWlO4mYSw4sgZEtYkAfS6Je4Qbka5ISHrNk3mUzdAF23YacbOuMG05HrRdZzMUOjWUJ1sIpNJo1KdQoKfC5EI2AnFEAE2lWNs3oaScNBpNdDx6j32GZvjN8zG2Ng69HEKr3KjHUMzq0jZBeH3JWzGydr49K25+PF3X8Q1v9wdr7+0Fi8/sw433r07YrWCe29diPvuaeKAQ7rYa/e98ch9z+COP+yJ/IAln90ixzYMMF3bBgfu/xAmp7s47cydcczxPmx/Pn5+8wr8+flXcNKh2+J7Py4iVfBQcFLQ4wiNpo3rr12D3/3+Yxzw5XmolZdj3rxNsHpVHe3pISz+eBm+evR2uPCHJZQybCHnz5qCjnm46MwX0aiW8K1vb47f3/tPvPl2E7fffSC2XGDiglNfx9DADFz2k21w9vEPY3zUxwtvH4Fc0YPnV6HBxqTn4dh9P0G5lsNJJ2jYfpePMH/THTFjVgamTZanhnXr12H5xzNx2vkvI2PV8feXzsbIplUoio03/jWBk495A4lEiFfe+DqCYFrcaGs+6eKlp308/MdRrPf+gfvv/yp23sGHpRhIFzNoBjwYMQLegW11pQHetrPodpOo11X846UpXHzZ+8J0/sUtC/D14+YKN7cbN2BqWRLqUEqVsKHm4sP3kjj9jFdR8wKcd/xMXHPDttDVCdQqa5DNMdZcQa7QJ06MbkLBq38p4KIr/oH995iL62+fDyXegLRTQrnMuKGPZKaJ/v48FCWPKG5Ji7LK8KNhi2uh5YYYG9Nw0gnP4Z2VnwCBhbNP3gnf++420E0WtoVIOWl5Z9TrU0g6JhKajY6Xx3cveB/PPz2B+x/bDZtvWUZ9WsWH72r4+WX/wj6H7YHX31sjDusbbtgVBxxkoFisQE1kUK/VJRbO9xcxABSZ6J7hMKR34gZSuSx8itRdBXbGEeZcuxbjyKMew1vvuThw3z1w131fQCq7HkoYo9NiGQffvTHMJBEHFHV4WOQ5L4soYktwFrfdtBZ3/GYNrr52B+x9gAsjLkI3bXy6bBx339rC319diAMOnI9b798BtjEJtVtCV+1I2qDmVtF0Y9x5QwcP3P8RLrp0VyzYrYGtttgE37/8H/j7c02c8s0dcNlVI4g6G2BbPHTyvcNSwSRMS0fY4UG+gTjM4LU3t8ZXTzoPSWU2nnzqZGy5+SqEPFgaAYKoif7sDqhVyxiddHDqKX9DQpuHCy/bDQsWJAgzQTqrQOnaeOM/Y7j4O2+i47fwwO93w3bbx8ikOIhL4twzP8AWm2+DfQ82sGBnuvvHUMzNxN+fmcI9d0xhen0SM2fauOBqE3O3bCCXNxBzKMX2adr1FQ2NehXZfEaardlSbOk6qtVqb23QeuxIxuF1IwXLmo2mN4b165v45mmvYsPqzVCapeLgL8/B7FkWRoZnY3Ksix9+/7fC6T3oYBu33XEg7MQaidZ2IkB3Mgg7Gq68YjEefHwh7MKIiC4nHb47Bos1PPz8anz68Spx3B76pT78+tZDkLN0TI+p+M8HDk4/7yEZmJ10xNa4/rpdUG1+gJmD8wEzwJrVTVx8zr/xr7cC6PY6vPj6qRjqq8MIS/ho6RQOO+pp+O4c/PC7m+H4M2LYiRSChi04oB9e/hH++sIkvLiFy07eAWf/wJTkrUEetxXB8+pwrD5wYkEMQCRoljYUCi6aBktPiXPM9Vtw0ikZqpanG0hnBvDIw8AFP3oKpgkU7TR+f99xeOOlp3D0CfORyQ/hb88F+OYFz6GLOg7YaSZuv/VgFIYmoNoxKuvqOP+M9/Hm+yVsOjvGLb/aHltszbRHC++/uwZ/e0rHXQ8v4fYERujjn++fhpHhNdA6Cl74G3D8mY/CJVcbGWl+Tlnz0HF9ZFJ9qLSWIat6+OWv9sAuOykYyJP1GENP5sUV2e24SFos4GM6hI64lLgPyfWrVmuy/vLZZvEPMT5ktTcqCZx24p8wUW/joN23ww+u2QaZnClDWXFIuhW0XQOr1jh46cV1eO8/K3DTHV9B/0gbjWoOl174HB59fjE6UjhqSlEkBQkmarhHoOZgKsC3j98Wl12yOXI5sk2nEcDHVNnGj698E0+9NYpvHLwTrvvJ9mhX1qFvwIadGMaKjy089JflWDqxGJeetzu22z6LVtTC5OpJLFmWw/mXP4BGM8AXt8/hrtuPQ9JyBZdBcX16YgDHnHgTAnMdjtrvCFzwzZ1hJptodGoilimxjonJJiJtNi664i58snoUe2y1Ja6/+mCYGh29HgyVe8EATr4opV+aocj7UddtVKcacFFFs+Gjr5REvsAhWwpmKYdaeQ3CTgau56Ovv4RGg6KUKkOPTjdCOp8XPEO9XkaG3Fumd7irMLtQArrq6aZmoodpnUgKKSk4akoCk1NT4mwM2Eqf0JGIiY1Sey5A4ixMS5ySBvc25XFBR3EAE5EUb5gyLGk1y4JYopuQQ/aOT6dsj2kahuSQc/jQQKU8CdXgnliHkkih7SsYm5yGH0RYuGixlOnNmDGMNWtXYP999sXihYvQqFWw9xf3RLGUQ6lUknh6u96Q6D6H89xfMRWRKlpo1z2osEU0CoPe0J580WajjUKR7GcPCcNEvdXEY088ib+++B988NE63HLjTdj7i9sJq9l1G2IsMDQ6TiPZZ4oIzHOApgpSo5DrlUtOjY2hv28mpstNKdoiU50D8JHhERE8s31F+CyJ4rA09ORskDSZWKNoyTi4iaDtouO7wmit1qelFMqy0vDaHVjZgriJy9PTGBiZ2WM2Bx0pwLIMCrgdROC+mqWRXeH9KpEnRUr8PI2pKRHmKZRSNLUd4jpCmAkdk1PjIrJyL8O7xfXagmKQBBx5t7ohCSn+Xxoz6GQlMozO1pSTlWdZ0Zl44SDYlw6EuF2Xv0d3Ja87+wVESFaI/olFLOV5hFgK/gzT1GVIOjW+AflsRp7zKODniODYOdSaTegm3cE5MSjQFYw4wNTkBNyOh3ffeR/77bMfknZSTBWCu1DIgGaZIMXHUNAXjXYNhpXGVCXA3fc9hv98uBi777En7r3nMey+25Z46LfXw9ENwbncdd8TuOHmh6GZCcwccXD1Fefhq1/5KuJwHRSWBHeo7Rpy9hE8GZ2lbZpjiDpIiDPfSWdQqzah0uSBjriL6frncKtSq6A00I9GuSrXm+XEPJ/yuaTQHoccYn1mTGHpadhLEvLcFXh1GWTRMc5niO+SRrUq599GsypmnCRLhQMVSoKDFArcCmwrJS7rqBvJ9eAZ1ORnrU6IUYPceKJARrb+9kadaaP08rm6Ahtv+M/V173xl/3vFVix6K44mTQlFm8kCO9n1H1a3KVmgnB2UzYZ5Htx0S8WShLZJvsuNzyI1uSoREz8VlWKFlq+j2RyBJY9A21O/82uxMG5MVUVW+I1ujCJyPbsOQLI4GNxk5B82JTLpt/IF16S32QMlRaBJCzbhpPJIOi0oHR1aLoNr0V0QFfEvyCkOMnYD6NUjkRbm24FUdCSBTBpZWXqToGYmxJpgnfYcMmYkCObIzpTuQi3mi2Z8rYbLSmU4p/vZOk49ZBIphC0fXHXkH9GcZhiYiaVgUI3KfUNvdcKLuNTjdD8GHGH7tMuNLOL8Q3rkHIysIy0LNhhUIVJcdGngNnj1CoUDsmJDTy49RqcbE4cUWT/EJuQSNpAwpPGUUbrW9UJaDo3bSlA4zUOxNVp2ynEMGQzyeZScvaK+TzSfTkBr7eaNQHclwol1FvctNM5zJIxXieC/LuyMaSQzHIrsUqodMqFctiz6S4KPPkuucHhJFpXVaxdvRYjc+ZKdEwNfYQxSxbI7eW9kJCNcNQN4SQp1OvQDQXl8qgUA/WicAmYThpuoy4ujlTKhpXOSnkZX9j8LliCxe/S5ITabSCIPHGsGnRMy1mT5RANlMtTGOybDa9RQrPuId8fw/XH4KR1eG631yprJ2XT+NpTGfzgkudw0x37QInb+NG5i3H4CUUcf9Z8fPuUl7D6UxvnfHdL1KdU/PHut3DBD3L4+umboRWWpSSmq3Vx1z1lXHXN6wjVFPpzJZx+wsF444UP8NaKD+AGClLw8NyT52DOlmVEwagA/aEP4JRjn8XC/zh45Ll9MX+YpQ82jHyIFatKOOqYG1FvRnjs8W/jCztNIs3YWNRGvRzgN9dN4JHfrsYDfz4Szz/zAe6751Pcfv+RGN4kxGlHPoPSkIFf3HYwvn/+i1izLIE/Pr83BmdVpZjBMlRU3SROOPBjLFnt4awz+nDFldshUj2YZhsNl832Q9gwWsai9ws44cy/IKFswHN//RaKIyugIA23NgfHHfYsvnbs3vjaqYxaV5F1EiikRrB8WRtX/Ogd/PWV93DeyfvgRz/KI6OH8KMY4+ODuPP/3sbZF+4EwxhHNuOIMz5pp9BuMpLm4Bc3LMHDD72P2+7YGzvuTtGCbLnPosNWF+7ENNS0g2XLHBx+2EOYaE/jnK9/ET/+6U6wjDosnW5nHm49NF1G3hR0NRX3/+8G3PDr1dh3lzm45cFt4bkr0Y0MaaFNZYsiOlSrFegJR9AavL9ZKheHXTk40wFenrJx2RX/wpOvvgYtmoUfXnwgTjq1K03fRDyw3Z4Hs2ZjCpqpQyWSo1vAsYf/HmtWDOLeRw7EzNkbpJ14YhJ45DejeOf9EEtHA6yrL8PNP/sSTjxxEKpRQcTYWTorRXdd5uI0oF6eFqQKy0p4QBXUAQ/sjICSJ0ZRd3JM3iMP/t7HNT97EdvO3QwP/+XLKJbIr+zCMhWUp9YglUrAdfke75PYnWnRUJNCo12H15qB8099Df9ZWMd5Z43glNOGoMQBEgZjeDVc96NpvPDP9egvlnDrvfth7twl6CuWoFkpBHSca4NYulTHcV9+EMXMXNzzyG5IGKNIOR2sWxfgivNfRtfbCcefviO+ciKjf+ug0SGsKtIQzwgiXT08CLEw7IKL38ez/3wTapTCay9djc3nLxdWMd/fQRigUwvhpEy4voKXX0zipPPvhp5IiaOcppUv7bsvVi5sYcXqVWj4EzjhawtwwRUDGBhio3YCY+tdfPkrT6NVL+GaHx2CXfdoYe7cNKpVH4veb+Pe21bjgzdYrlXB//x8Exx94hYIjBq6jTISvL9C4r9NrFmzEvlCVgQFM5lDwKEg47tRhHQ2LVFKPWVjYnQUndCSNEXGyeDxPzfxzQufRIQCNI1FgUwa5BD6ZWhKID/jrtuOxf4HppGy6DCmQKGiE1HcqeLfr2+KY065C+04D1VzoYQtFPUBNFmYElWwxy79uP2OU7DJphMIvArG1wGXXfwGnnltPVS1gjtvPhu77VURTIERJBHrdWHm3XPLKnzwZoh9Du3HmZePIJHwYYQGKg0Le+55J6bbBi45e3Ocdd5WqNXKKBTTSGh5vPJiGz/60YvwXR2/u/cQ7LwvD9AOjHQCfo2OXDYxc3DbkbI1up9ZXkZRlUNJOuGIfqFzkkNERjo1llHGCVz67b/iocc3iMPujG9tgUsuOgg6kzMKI+ImPl5SxdGHP4ZKawCXXbQjzjyniFSRXD0NrYk6fn/PBG65+z1sv/kIHn38a3CDxdA1Cwkti48+VHH3nW/ijfc+wN67boMrrz8AXmcxjNjGB2+XcOo5f4QfT4nLKowo1rE0iCiD9TjsoC/gkH3nYKcv6Jg9Ow3L1HusxERaUhZM4XCASm477wcON5jq4LMn3NVuBNNxEHVCuH4oKRPGdb1OGs2GASNRRjK5AUFgIJnh8JrCbk54ghRfNmwYRcZJoRuk0dUnUK434Tfn4JmnFuPthavw7vtLZPgdBCk0AxUpxcasGRnsuP0snHLcAizYwUVtuoW+vhSCrodmI401a0y8+NoK7L/HJuIUtZMKytV1mBxlOaiBVlBAW+tgk2IB2VQKWl8TkyvLWLvWx/R4DksWVzFvno5ttua+iNFvC1GcgB5RLOtHS/kUM4eG0ak1kEopCFW+YwxJZ5haBlPNCKHB62ci2XUxUKigKw63AsJwGYIoRIcuS1OVNFF1qoKEbon4VY+qMDQTepIwdxdJpwQfLrywDk3tF4yTZbP4k6U1oSRYlKgLN/Al7us2WlKsSTEqkP0O72FNCgRth6I0n71QhCEpbJVaUFX2a4yYMzkUeA0psmpWK/K+NsgXVXVxRCLypPCOEXIaATgMpkBGpi8dj22J81ufoaBCEVuDUEO7VUfS1mHZprjs2G6/6OPlMohl7L3eaIjJgPut0dF12H7bzZFJp7HFpvMxY3hY9tWMf8eagnqdA1FHhgSR56JLMrnXRIcpMo1MSnJJdWFvc8/EgQdZo7aVFCErzaF3rYalq1fg5G9djemmDjs9iP7hPHbedR4ytgktJGd7pQh2dPltWD+GDxd+iMHBQRx/zBE4ZK9tMTm+Su4DMlzJs+T3kc5k4XV43TUYtonKxAYpkuRzwzW73ew5WrkGEGflsdBK6yLlJFGrlMVVzPWkG3SkKC4Ok1KAxe2saejyvxm955BdEnYx3Yk0ZYQwuZ+MmWDz5OfQHcsEnCzDjPQ7Nsob1iFppJDO8DuaFDa+pljodnV0fA78yFgN0Gi2MDQ8IveK2u0iYRkiIDL1RdRZo16X+4n/rKQyGFPgAAAgAElEQVTNOPTnPVOuwLZMaIYqBhXVMsR0wEFeeaoFQ08jRtAr1qVQqyfQaJBNrYNeFpZ1tVsUzS3pQLALebSqHIAy3q6JmGqQx6pqWLpsJd566x0cecQRyOWybDRA4DYk8m6ZhpTYNmtNMVzQKNMIIMWFJ5/ybey17z4iOD/2p5dxyy+/hy9/aTukdQuNCDj3O9dg0cJRtNsNfPu8w3DFBWcJNsGwe2g2npMS3Mv7HYSS/Q+hES/XJS++i5bHa8C1gM8oS+JCVCsTmJwoo9Q3A7pF3FkDeqx9lsCx5NkiboIGklq1x8j1vQCO0zvvEjvnk4Nva/DDHh91empKrv/wQO9/p8m79YhH8JBO98NJOZI+4DmH6BZyjWlIISYtZRsi/PMAYlq9QlxiKmZsd9FGnWmj9PK5ugIbb/jP1de98Zf97xVYt/BPsaJ5sFJk0pDVZCHt5MSxFZF7ZjD2z0lxG0k6RTrcRGkSF2HrO8XP0GsioXaEa6NlNhOnDgU9tpBC1dFpKdBUxiCnYTBKzx/GCAzZUDxsdBSJfbYbjGhRmDURtdiGHMMPCMM3oJtZWJm8uM0snbyxBDy6ArRe8RBjGb4IqJFM1F03lOhcNw5kU5hJF5FIFQBGRZQEmhU2jCZFpGWsXRPHkA01bSOs0V1pisDJn0G3JOOIdJ9SoPVcNnQ60HgIdFsyPdZ0AzoboNstOeA2AzKVWGbgwUmlMT0+JQU4Cq9H6MO0NbTqLhyzCEUL4XemxRlLRhU32r7ri6OW7qF2owKHAqIfYN3aUVn47ZQjU2NPGLIGOu0YltVFwuBW3gSMHLzmKExiAZqu/D3DTqFZm4SuAtMTE0hlKcB2xZGQS6cFdk9XVZowzZjgfjaW8s+1ZPKqmSa8Viib9TCio00RF4WlmWizdp1lCzFg53LwK1XYSVtiSLxGjCyls3l0CPBnHluYrYH87LSTFX6YqkaoVMcxNGMzmeaTo1qtVZFJ50Uo76osQBhFLpeTQwZFLgpwFFwIic/35dBoVZHK9qPVDKAxKmYl0Wp2kLRdNKYVvPsPA7+6djl23lfB967bHFayI4VrshFvtyXGc+vPVuKNV9u44+G9ocUuTj/kNRxz2vbY+ovjuPi0d5BPZfGze3fFkw+twkMPLMd1N87ALnsXMDIyF7FSkZKQZ56PceK3fipN8XR0qmobJbWAwHZRrycwt6DimWcuR2HoAxgqi34KWL1Ow7FH/Q5oFvGHx76M0pwyEmq6xwabDLH0AxvHfeNh7Lr11vjNIzuiE70LUzGQUFP4810xHv3DItz/5OHCK/z5D5dg+11K2O+wQZx87L245OJzscv+o/jkrRH8zyVP4I8vHojcwDJh7barPty4gScfSuCnP1qOr3xpBEecEGKrnW1kUg68qAPHmoXly0dx/72f4Pb7VmN4qI4n/3QWZm9eg6om8eG/NJx85F8wMiOLa6+dhTnb6EgQXxElJfb685+vxfV3/guzB0bwt2cPRF+qIe3bixclcfihf8Cv7zoSBxySgdeqwNTy0I0GxqdG0VfYFU89vh4//d7b+MOfT8TWu1SgJGgbZ2/HIOK4jc5UBWO1NuqVufjqYX/EVLOOKy/dHedcOIKE2oClddDxFHSiJjIDA2yFARNtn/4nh68cfwd+ed352GaPFRjoG4au5bB67cdIOxkRUwdHcsKLpkO83WxIAQUPX2yJpgo2uV7DcUc/hdcWLYUa53DQHhnc+8D+CONxKT4xdT47oTBWeTiyM0V4tQQeut3F8uUJnHFxHrniGmTTCpqtBOL2AK649D944oUOavGn+N75B+DyKwtIJlwYbOUNu6gLm9EWdziFmB5frtlzzsRdGcCQOuC1A0RxB46ZRqvRwTe+/gI+XbIpsmYW19xcwM77hMg4tMS4ImKpThHdKktM2jBNsg3pdnek4K48MRPfOuFNvPbpOlx9+V449/wS7GSI8bEWxjc08Z+/D+GnN/wFnjKEA/ZScPeDc9FqL0U6v7kcgld8Anz7my9jdE0Gxx2/AEedGGJgIBQnsh5vgr8+shr/e92nCNUS5i8Yw5337wHTrIpgQBsdxYkMxW49iRWLEzj0iIewcoJlemO45tKTcMJJpsS72y1H3DiasgGdeiDvyPHxPH5w1et4+vn1CHVib+rIO7zX8phpZlDsX4/f//FIzJrtotKYRMIYRBymsONuj6JTz+CU0xx8/8pte+9kh03tOl772xSuuOTvyOpJPPT0sUjm16ATjKFUGCQAGnGkSaqBh1CDDOyuj3qLRTZJETE49KmVa0in2D6sQCcmBpMwVAfupImxqRgnnvYYPlxWhd9di66agKFtLvduypzArTdfiAO/pMDJeECYQSeowGBmk/Hi2EPcLWHpYgXPPLkK9/92EVa3lyPnzMYu8x2ccdbW2G23GVJwEymTyBQctBsdtOpp3HXPK6BZ+KxT94NdrMFFhAyFJM42tRSUQMX0Bh56O0jmOXDU4Oh1bBhv4blnHbz26oe49pqvYHCI7dUtxOYEmtUcXE+Todbq5ePYd/8BwKhB1fqhJZtS3NIe34A1y1dg3rxZSKRzgvFptl3oGgeCrqQYiMNptJrI9w1KCVyMJCZGxzC2poq33luPffbeH8PDTFyECOIEcvkU6hOjCH0Do+M+li4JcdBhsxGFyyRR0WwXUEx3EYUalk95mF63HtttlUG9zfvfQaGPTuM2EDHqTCRIB+kSg9eeMMmnxw28/PoqbLnVF7F2xcd478OF2Huf/WAaIQoZBUndR/+QBygzUa1PwMzQzcbyRZYJxfA4pOU+xu2xzJnEoVMw6aSwbvVaJG0WX+potVwUC4PCyczYBXTUULiATjIF1Y8QkpFsGmhMjcqfSQSPSRxPo4UMhbXqFLrkl3eBUrGE0TVr4QUxoq6NhD4D9QabwhXoiS76CxqyqV4MuROth1s1kHY47A3Q8bNotkPobApPTEKPInFqqrqFQnZLrF72KjK5TeHbIRzFR9fPoNypIW/3ozndlOQSB3l0YpJRX+ijOME9ngE9ZpGbg3SfIcVtq1cuget1kC8MQjMsmKqJdKpPsBodvYWE0UXSnAt/8lM0Gh6SmSxqTTIQe2IG9168bql0UYZQY1PrUZgxKIKNpaSl3BRmDaEWISKf1SC7mpHmEG6bZYdDIrjwn6dbz23XMDhzDqKWj5bbQCZrC8uVCSeKZnoqieb0FFLFEipjY5LGoWja5v7RYeojBZXCansaGtMpNRahpqGxfbzThZJKQam3BMvEtSXuKlLSxHvDD6oiQLLoLJ3Oy+fkfwzLAJJJGbpzjVm+ehQrVm9ApJj4aOH7GBkeQCcIUSzkRAzktCfjJDFn7ixsv9XWIi5SVWyX6729YauO3HAOQaWBQAqtfIljF/t5HiDH1PisUK0qKS0zYaOvOBOBFwtGwiBKyWui7bkwbAN3/e4RXHLlA4CewRa77IKoW4NXrWK3bXdDLZrEsuXL5P0xNjqBGTNnYmxsAnNnDOG0I/fG1756EJJ6Qprc3YYrHFB2HrBlns8Ek1lMHoVRgBYb3llsl0rBbbbQ5D3mMD1lwLJUVKvTSCXTUoJVHl8nrEyW1cbdglxflszO2XyeuFBD10VThvhpeJ0q/E4Lxb4hIOQ6RDxORc4YfH/wLKAkEtIZwLOB0nXRanEIxNKyCRkS2VYJncCUMxGHJxSx6cQvzpyJoF4HybX8XTy3gWw+3StTMk0ZuGlJC9XpOrLFPiky63KfW6uL8YHFWLxXE44miCy33UVqcCaixkQPd+DyXo7FRct4f6yGUk5sJy1AMcVo0Xbr0jcRuFOCFLOSKXQjCqs23nj9Pbz74fs488xTYRh0L9el/yDtmAh9Fx4HHaYpgwqf30HXwKXfvwF/+es/8b83/hh33XUn9tv7YGSzKi6+4Bi0Ki28sWgUF176P6hO13DrLb/Agm3mYLOtRtAcXw0nN4BWo46J8XUYmTULjXoL2WxRxF6+z4j4WLV6Gfr7nZ4rXMtIn8b69Z/KeytlFTA6XkM662B4pITRlatgJntucGImAik/ZiFzSsRmpgM8r80OZTnbEJtBnBgF0lypT8R5ukxJPubvT2zP8IxhGbJ7niyz8IhD8yqCm4gVXd4z3chHx6vJs2ulizA0stSbCL0W5u/2w40600bp5XN1BTbe8J+rr3vjL/vfK7D437fGxb6CLB6e5wojk64g/ofTVDPlSBso2yIJeKeiwc2flrCF69dqTCE/YKDDTa3CcfZM1CotZPMDMrWXtmpiUf02lIAlMh2ohg416YjrJCCXVVOFLUqBlqwp/lfV6ezqQk2W0BUMQIhu2EboB+j6CvzQFTi9aVOsNNCqlJHKOnBbFdSm10v8is3LbJ/Xkjam1q2XiTd/djfsuVwZqeIGKuxEMFJ5hF5DnEGcaBP0n3DoMAoBbnLYPGr0wOc8TDC+w3IDbmgZf2KU1FAZ30nKJkyVhs0YHZZbsdHXD9CsTQmbym22ewVXghGoQdE0pDP8+ZyS0iXMA1VSrjndOUCAbsTPlsSSpeux/YJdxF1BvlHk1dENVRh2Hj7RDZon09ikPQDdYTnCWhiJGHapH2G9KewwtRtBYZsnB+S6ik7oinOVxQeddh1qVxEkg9uuI5Vm4y0PfV3hINLZy2k4hWbBQ5C9phEAT79xDC2mSwCI3LpMfOmCppNYSRiIPMb6KU4oIlIldDqYe5N/8pooSDDKFLTH5d7wuyZSuf4eT8xty6aTm2Ayl3SbHNUYgUcHoo2uwmg0o0kBbH7PahdtMjN1DdOjG2BqSbidQbz1gYYzTnkK99x2Cg46bI0UXjDWrSQ6CIMEwo6Kj/5dxFln/wV3/PYgzJndxvJ3C7j/vudwxXWH46H7VuILXyxi9wM6KI9m8PvfLMWRJymYv3UCipqGH7bR8PK4695P8fOfvYFjDzkQ55yzCeJuGdn0AKKEi1/fuBRP/rWBC7+/Bc6/KI9EWBNnSuiXcMiujyB0M7jt4f0xa+s2VLMMUymh62r45KMEzjj5OVD5+PtLx8EL3kZfcUCcfb+48hO88Y8abrh/VwyWcnjnH23cesur+PoZh+KeO/+Bn91yMDbZPMC5p72CN970cM8De+CgL1totdbB0VMSKVz9cQYnHvkIMoVBfPcnu2P+zmXk0grGVoyjONCPZeszuPCs54FGAXvtHOP6u7eBF/oi0K9aauPy05dhuvoxHn3haKQL48IEbTUCNMNJ3HZzC/c8sBL5lII/PvE1zN9iCmnHxtuvtnDu8a/i7Iv2xcFHFqE7Y9D1HGJ4wqhslG389o46/vy79/HrO/fCngd2xFGhmD4q0xuQSfMwpyOIU3j6qQ4uvfhj1LstfOekmbjsqlmAMgVLc5BMhtAtOpA0lMcnBVGxcuUQDj/mcZx6zmFIGBFaNU9cB2+98SEScLDf/lkEjTK2nDcLexzgCksunepFBKenWRqRQq2i4LxzXsHf310LKCnssk0ezz97CkxlCrpJplq9xzrtsmzKQtBRMD7exdmnPIuxVXOx5/4Rrr5he5hGW4rZpusu7rx7A3551zjiOI1s+l18+M73kbPWyEGCiGml2xEuG1MEdIz2UCaGFN4yZspBBgtSNF0RxnW9UUO7MYxbblyGO+59CTH6sPtuxDMcJwdgwdIxOsunUONRog1VMaV0EGoIP6hj6XvDOPqIR1ENp3HN1fvgq0clkXboutNgJgdx043L8Os7X0GECvbZcVs8+OihKA6sR+j2CVrg+SdruOis19GIDHz1y/Nxw207Iuh8Cp3Oda+F1UtKOOWYZ9AMdWy6WQLPvnAiFIXMZh0NImf6+9GqNlCthVi1MoXTT/0lpibIJy3jvjsvxJcOzUJNlGWAxPWAkTy6bxippbNqdJWK116fwC9vfQpeK4E1Gz7B/L5+nPudr2CfQ/qQz0CK7vj9UsRttj385OJVsNI+fnzjYVDNUZhGRvAzFG0obqxYxsIbC6msilI/Ux0tcaMxJmzYaXQDcuFc1KuTks6wrbwc2HyWZ3Qj5At5KUKhSz5fyH3GfSOSpw+1WgdLl01haiyNF178Jzi/09Qk0mkF+xywNRbsOAjL2SBiPVmJ9fIk6JFLJBT4HQ+mbSH0E+j4DpqNJJYsW4ah4T4MDFkII5aQqOLyIqqAvwtFiBTFuCBCki7CoFe2QyGz5yLXpK2bZXjdmOs1+eF86/d+JtfVdsXHdIWHdU3czjz4B2FHxC26LVm4IoPFyINJUSiCrH9cBymec0gbRT2hg/sQKWgzKPo2JV7NmG67UYWeSIj4xMM9hwsUJcj6FndevYqM8MiZRKjDZhKFlAyNrEwTnk8nUYjQDSTWSVGj3arJusaoNtcfsi27WkL2P1zDyH3nZ8qmyOCkCMnfj060CA230XN5Rbocpum4YjSVQ0XymBk9VRT6whl7bsgQtsc85zrJ9TEDQ7flOnQjV6K/ZAq/8vIb2GOv/ZHkoFc4oQGSdH0xpk0RlqWPOl21CUyXp4VDykE29zM6I6/RZ589ZiSY4k2PBdoJONBkaSGj5SwAtOTdUS6XxTHne03YtLfxGfIZVU6JG5GN63TVCTYgJkIg6vEIKQKGkAJIJl8o3MpgxtJRyPejWqvJ56STjsOlbCYjg2fmk6anp5FkgSe4tyMNJoaTSmK6MoZUWkcyXYJpch+lwKeLlMP9VAbNVlOclPlUUfBHG9avkhRVvjAsBaKOoaJWnxZnHt+PJI2m88TmAC2vDZPMxrDnaB+rT4nD17HyKBbzCP0G/A6LrRLC427Up5HJZNHxpE5c3uHaZyJZ0FVhJ01xuFenNojYy2iy74UII1WY7xTDPZ9DqiTy+X4YKQuBx7/W4PtEgHAbxei7KkioVrXXJUCRhgWQ6XwBYWtc3iG8SJZpw0wyXm4jYpGh1sLa0TF8uKgnRPNRWrl8OTbddL7Ek+lsLxXSMLQY8+fOFl5mqW8YaYd7vbZ0FBAHE2sJKfuh+1VX2S7PwXpL9rj8hJaTFs4pE2fcy9KpyB/GvybuZmqyJyYnFK4HKUAxUG61cO0NN+OPf3kFzUCDaqYxOHseVEb66xsQdtr/n03ZaLWQy5cwMboG22+5GW6+9rvYZvMiTBbjBk00J1rI5wYxPjGNyfYYphsTKOTnY/Mtt0SruQJKGMDUbLQbPmpVipRZFPrzkjYLXF7XAH19A4hUF7Doag6heibsTF76DOz+NOKgIUi0bhDTbwArbSORsqTDoMP0mUZIgyUMXkbZIz+UoU8ctYTnTEtDsTQDtXIZuYKF8Yl16PihlEqJsK7och2J/+Immaz3KKiJuM3vW01EIualnJz0EtRbU3CsQi8pYwD1KTJSbdmnslSsWplCihF/4tBYpiRFj0yCTaLj8mzTB0UzoFkRVK7jrQhWlvvpGLHHwZYuCbmITxcFa2IGVGIkLNx1+90oVzycfe7ZsndSYw8dMtjpbI47gkGqNiaQSc1Cp+uj2g7xP1fdi4EZ/egfHMSjj70qvQ3XX3s29tltMyT0DB784+O44ab70F/qwxWXnIT9v7irXL+Q6aPIRK6P744mvHYdbquNQqGIOt/3/JzEGbFELWlKeo2FxeynaBL/kEyKYSOXL8heh4VYjeoYMs4MGRi13SoaLb6HUvK+47pFnjHPcKapodVsCGIilSmx/RaD/YOotxrwOm2k7CRSFJxDF52ggempSXknWnZG3NkU8llUye+Pgm2hlBPED4VvIuOYTuG7lw7wzKYnb9SZNkovn6srsPGG/1x93Rt/2f9egbdf+WU8NDQgTZo8PHFD+d//TI2tQ7F/QCIXppWU6DUPQWZSFR5p4MfS3tyorESnNSkxKT8eRCbdD1VLSsEUoecJg/GmDqJ2A8lCRtyoba8j7q0ueVKMoNC5GrCdsSOb9dBvy2KlGeSicqMWI/Lr6LSbSLA8y7RQb9ZRLtcwa9YccUBywSUXS9NZmOGhWm9KGYu4TRnlT5E7Fcjmni4Zbq7Z/tgJfNhOptfaGrMJNBBXKnmICcuSTY2oFmTydFhG1eltQqJAJv2B60nRCzcvYUeBncxB4QLOLX3HlykpBeGEcAN7cR85YLbZatyUAx0xC7qakIZSRsB4OIHKaWlCDsoqxdHCMCI3gmYlheXXKE8hU0qjOc0DZAZqSodXWy9ic7vahlPoQ9x1JUqomRkRK9uVKdjk4jY8iQNRWK1MrpPNAA+hjBl1Wm0Rs82MhS4ZWKAwpEKzFSlXEOVUmkelilbiWTqZqhoPkmQVtaEx2snL5sdotsrCOqNbuTzVE5fTfQU0J8tyuBf+rWGgE3Czk0DUqYHISC1hwbBzCDg51hipY/TfFBRDp1kTdys3Xx0pN8iLg9CtTQt8Xri35OUSgl9dimWLxvH66x387JcvoBvujmMPn4+bfrM97GRH2HItdwNsCuCBjcd/5+F/rnwTf376aGT7FkLtbIkbr/kAg/P6ce+vVuAbp+RwxbWbYdFbLq76zju45Mot8YUDGkiYPTzF6EQSP71mCZ541MWhBzi448H5COjW8NtIOsM44cgn8O9/D2N4kzqeePoQFBzGxizUygG+e8YqrFsJnHi+jt0OyKIwqMNjy2gmj7ENFq6+aiGe+9syfPd7X8A5F4/AMBvi9n3i/gT+7/qFuOT62dh9r368888qfvCD5Sg6W2J08hM889r+aLc34P9uXo2XnpvGn54+FFtuu17aXNk6zoNSddrCg3esxr23rkVsGPjGmQtw0pk7oDE5jbF1KZx73qOo1rOwustxz+3bYtd9dRSHZ8qGszw2gKP2exaHHbInzrg8hWyxDseg08tFuVpGvToXBxxwJzabsQMu+t587HnwJLTIgR6ncefNS/C7B6YwslWAo06cjy99dUcsXz6NKMjizNNvQlxOY+/9LNx6zyGIorXwgyQK/f2oVsbg+zU4ZLYZBSxcmMIxRz6Gtc3VuOSkPfE/122PdL+K1mQDYxNLMDI4Sw5eVlpFuxXgpb+bOOPcpxEqLC7JS6zZ9RtyIEip2wnJo6Dr2P0LDn5+lyXNxYwWaibRG3xOuqhXipi33YVoBwkpFtpru83x+98dgSBcjJFhcnIrIkZ5HcY56TK14LeyuPDMF/HU3xfhonMPwHe+vw1UbQJaxLK4LP706CguuPiv6EDHpRfujR/9cF9EwTLofO8GngxaOPhQDVsO+4yiqhxqKUwS0JmhCQaFByi3SdxKF5WKjTdf7eCkM7+DUnYe7rjnQuy1V0ZYggk+8+2alATWp3gvMprM2HEaocKhThVrl6Xx4B2fwO4HvnXmF2GY62HTyRhq6HBA5Kbwi6s/wPtvL8Fv7joRW+zYRHktI3QO2q6LTz4cxKkn3YHzLzoKx5y4OVTjUxRyjP9OI1tIYXqsD+d88za8+toifP34vfDdK7+I/j46cciUJYe0A5U5edXCmtUuksZsLP10vQiNM2cpyBd8en/kOzPtNJvFUKlU5ABGHnNffxHVhodyWcPkuIakngQ7YwZGuEZ5mBpfK4VFFFYnJjeIUDgyshPq5bXwIwqmaeSLw4iCKiYmV8KxhyRiyTWTQzqKKzzUKpEvHFyKJRQaKD4YiUjizHGoCr+Rgym+D8lirlSmYZKlR9ehosFJ040fIMcDeqUpUXjfY6jYlGhjLm/CZKlc5ELtJqScg39WHNJRzcIXOrrI7UvI0E9RkkjoaSnyiGKugzqSREd0A1TKZYkY891LVxNTKRTGdB5UWyyYC6S8kOIi9wWGY0uLOUUgiicU9axUEu3KtKyj4pim2Njieq4ilUrJgNGr1lGvNSRpQH5hwjJFzKXDrF6tyCHXsZOy5gjPm7sCTcXExCQcOy1cxBoLDun07bLsqYlUNgfDcjAxOY6+EtntFGld+Qwdt+dE4t6jd2DmYVcXJ5qdSorYROGRYoLGcs2I6CBTHMksdGHKhskLfrf8+VxH6IjrtHrfHYV3rn/kpFLY5rU2zbSkU/jv6EyorBuVz9JlssfjodzD4MiQOMmIwWk0Gmh7FWRsrtEseeOvRlGZop4h2CJdz8Bvt+B6dSRT5Lmz7d0TLiPjyvz9hKmcSgu/kAxNtqqTlRlxANxlG3YHWsySqlCuPUXeeqWOYr6EVqMtAwSKaMQSUVSzkxRbPNipnDh5u5GCqYkpzBwegu83emWUqi3vmRkjQ4Jp4D/TarhS7lOenECx1IdSqU9Eag6oKSr4COVeZ/qFjjPuJXk/cM8WKyoKhQKcbBaNyhQazYrEzflumZwsI1/KSdHQrDlzEUphqY6E5gt+iXsVw4iRKeRRr7so5IZE3B5duwq2mUK21I+pqXGUhrISn256TBIlUZucQqlUwGh1Gl0zgRyTQpEvrE4/cJHLpeHSwRoqwjJVwGedzHe6i+lejDE4YwBr16xFIZeHkUhg3bq1GB7sF9GbIjaTJozm62ZS4uzkUfM51FN5cZ4Tp9Tt9gSY0fVjyGfI5udwWpFBq1Mo9NijiQBjY+tFrCdek8zpIFbx0adL8MnqxVi7bgNWrFqPo474Gv75+muYN2cTLPv0Exy43/7ynDP5s/WW8zFr5oh87jYZkpoGU9XEEV6vt5ApDaA2MS7PA4tkuZyYFgfsNBp00XDbEnmnJK7EqtyHRGhxuGAZWfn9iVtiWow8zDVrxzC86Qx04hCPP/0i/vdX92D9pMu3nCASuJ9jQsk0yMYPpXOBa1rANVDV8Y2jDsLPr70YJguzVB+tKQ9xwOGhhg9Xvoc3PvgXJiY7gog5+eRDMbPUD8dIwat7sp8OOSSge7ATIGXkEAdko2tw/Qq0pIY0789OF5WpqnC7Z8zsk7WOSKk4oI2Rw7UWUv15xIGPrhLJ9+okOXzic9MTggMZPkRSvqcnTNSqxJFRgOcQQpF3Nge6lkU8B4s+GdHX5R1mp2zhejKhRnGUrmcQmeWFPfOJEsBv8Ixhoxu20HZrcsbiQJdIEZ6JOJk0xEIAACAASURBVNgqT3N/nYKdSkO1EpgeXwtD1ZHOjUA1kohjF7XqGNJOEW0fwl5VFF8QYppGBBXPNjE6Lg0nLNNSsHDxEvzpj3/FRRd9G30louJc+PyXwxBKHCKZ70e5NgZLH0CbPNaFS3DmWVfjiGMOxcEHHYwTT7gQX9htB9z56+9h5pANFRauuOoXuO+B5zE4mMd9d12FXbadj8mxCjQi1Ygyo7iey2F0dD0ymQz6B0qSyFm0cCG22GIrWU/4zuMQiGJqjRgDVcXw8LBcv+XLlyKfz6LO9wdxOx1L9kfdmKlBUwZJFDw51GNRKt/VExNTmD1zEzlj6SkNnWoTKcuRgrKWR1e2hvFRYgRoJPJQmZ7CwMBstNwO8vmCrBM8K9aqVVkLUvwOlUiwGEQNrFmzFvPnzxWjhz18wkadaaP08rm6Ahtv+M/V173xl/3vFVj23gMxD78C0OfEOdFj80jDqRLLxrswOCQRWEL72TrttsrSKJ/ODyLwm2jXR5FKKui0PXT1EiwrizBUYDo5+TGMuFGI5Jaq67u9aKe0gppImA6atUov/h+xxIIt9iz/4J+fkwIrdMnbpFukCSeXRGtqArqRleZc329JKyoj6XQocANTb0z2WkMTKrxWU8Q1l46QmA2pOgqFISkWEK8ADzRRS6InZDey3ZSHvnyJwk1Dop8xWzi7KkyLLFAepHuHMcL9HScr/24unxYhtDpZQbY0Iu2hMegq0QV8T5ZYGLR6gPyIDK2OiMNs7eVfk+fVrlMc6F3/KA5Rq1fgpE0pkCJvlKUeFCHJTyMcXafVjNe1q8BvNKVkQtd5mEmIgBNrGux0lj0AAOhCILOVZV4+dCcPJWSLJoVdRqWb0pTKUT0ZX816EwEntmkeRC2JTKXSJiK6NfyOOGpZICJxMnho1+vy+UyDDbqKMHUZr4v9EJodo9tpoOOzVd3E9HQVhWJOGLB0+8i0ngdfTn8prCpsNo+E3crYEQ9xBCM6ff1SckQxkBsVTvhNRuEaERKKIxtZv0vm6BRyudJnDpgMAm8VgiAJvz4Hq9f5WPjeBgwOhNjnIBsJU4USpxEnW+h6TUyPdfHk7xL43b1Lsed+Rez3ZQLu07jn1y4m2sux8KMyLjtrFxx7eg7v/7uOW67+GDfddhg23W4JckOclLOUZkss2O4nmKrOws9+fBD2O6iM4RmDMJ0QjWYCN/5kFX5z9xoYaoAn/7YXdtyeNqWERLNO/doTiFub4crr98X2e4cI2y6cNN2sPtatb+GXv1qC+x5cjs1mOXjy5eNQ6usgaAIP3bUWt/zsA9x0+0HYYXcDG8aBI7/6NNq1YaStJp59+UvIlxScedqTeOM1DUcd7eMXt+4Ky6Q7gtgEX2JXU+NpnHnKs/hkUQntyEczLmOrucOYnqqi1rKgqBX88PIFOPtbs5DKR+hEqhSerPwkg6/t9yQydgq/f3FPZAtNKa9qVrj5VTA57eKyc17Dvz/ycN3Vh+Pkc20Y5hDa9U8Rtmfj8EOfxKKVHejk9sZtdBNTUKIC1EQON/5gH3zj9DxSeR8qmvDbNdTrBvLFEmCy9I7IPAvvvtXCN46/H1W/gvNP3Bk/ufFAmE4Mr8kHoC6DID5bMDVUpipY/FESp57xGKYaHhDnpFfdMnzeYgiRpDcfaWUAJ504gKt+vi2cLB1NbXFA0IlQr7FtOIEP303hB1ddh2232ArnnXU4tt7BRzKVoAoCRVN7jcdSRAJUK0SZDODhe1bi32+swFU/Pxp2cQ3StgNV76AyPonqdB5vvjEuguxOu/ZhYDAQ5AEd6N04RMxm4E4HlWod2XxJnI4UkijY0KFCREar2ZTZh67wPUmOnA10hvDmv/8t5Q9z5tswTQ7MLOGCsTxFkCgq39eqOJn4PBMJw9dereLBSAwiUJqwdDoJdSk9I984UlpyaAldllyE6CgdZBy+x1gCNSFlDyuXAe1mATPnq0inA1gskOjyz6uK0KV088JYe/nFd/GF3baBnW1KA3c2kxTWJN+5jOYyrkg3mN/uwMnSjTkB328jmy7Iq5AlH61ar6yQgzSD/GevDS+qAmESppYSR2GlWkbTDcW9lWQLeOgLw5Z8X4pgHBxSsM7mMmh2YihhBul0Ab43CU1nHLokTh3DUNCsVSWuqNsZINFFbWwcumGLg4gHPOYYGTdUEhTHekWEdCY5KUvWRiJ4WJpBEYCHcsYK+W6lwEABgliUWrUuB8GkbQi7lH9OsTgsQyQWkoRBW9yyXF8oAlGgo8OaDddRlyWJXUG3dH1DuIBEESRTaVQrZUHpkOfNGDkFRq7D3BDz0MrBCEXOYqkoYiAvXkJje7YhcUiuERyaMqZP9y3F3DTvSTqqowBVEbdtWdf5+ek8ohDJ+5M/K5/v7REogAq/kqIIV04pLKGrL5QiSjcIpbRq/Zq1MhjlWhzFdN1yXWVpDfcwvZJIMpQZ82TYhO5NfiaKfnxOyDll0kOJ6TzWe8VMoYtMundot5JZ6E5OBE1eJLpOKXKJ45zimKGKQE2xmekdljASS8PnUqOzlc3gxMr4/mdCMtEhZO+5ImDSbUuBk4MPEdk0ctsDxEoHSZNojzYSFLa9GEk1hSUffYy5W8zGdH0SimEID5uuNXIYRQz2A7mGFGwYwaZw7tK16dhw3aY4+hH1nLZttyf8UpQJPSZOWMbCREkgAgOd2GnHkmLNTK4ke7hGrSXJHjocVUIQ/LYUTdq5LIJWUxyiFB5rtQZmjcyEEsf44P33YZkWZs2aLd8JRZJax4VhkiFMdJOGZq0uYnrHC5Htn4GwVcHa9csxa9aI7EOJ0XAyJfj1Jir1CooDg/CjEGG3i3SxD3CrqHJNqnA4SzZvF/nhmYALTExMgKh73je1SkOGKtPVcWSZTkKMLFn1UvYHrJ0cQ0fpopDJimjvtqri3CWXlHsyOpFzRJBAl8IcDmooqJQr01CMXkGVZdAVHSPNFnivt46m8hl4rotKje7FgtwrHJyoXR9T01URnr1OA+lSBtMTZXG2Dg70i5OXov9/MUyMnK+eWI/BkRnI5wdRq7ew6JPFeOWfr0jLPRctDgO47+JQ5NNFH6KYz2L3nbZD2k6K0Dk0MvjZvU3zBD21vefb0HSJsXtuiFbL/4xJz3dbEqXBQVQm1kp5ldsKUBrqh5G0UB5n/wL7GFTBQzTrDQz0z4Pv0rXZgGUnkUznhAuqmMSSxsIrdr0IH364EO+/vxATk5NQNa7/3ItnRZBesGCBoLhuv+dBvPj6QjFDPPLwbdhtwTZQgjZM1cYnn67Dux8uxKLli7DJ5pvg7XcX4+133sWZ3zwORx/2JcwaHEFjYlJY/AnTEDF61ZoJqEoSm83ZFO3aJCwbyBVK4srkUCqh6sIdjcioTsTIFfslodWuEV8V9sRRlwNxS2L8dK16QUv2NOxrsMwMWm5N9grC+tdT8r6JFQ9xzOvqIlfol/clv1cOqrj/thwDjSoTVVxnWT7HUisaMdowEzzvxIhZSBfShEFmd0uSG/J+jBLyjPB5jeIIXe6Pu4o8A5oewXPbMPQkVNWWUiny1RUjAoJeoo44Dq7NxD2w2K3uskTPFLQE+y5qTRd/evQJpOwUvrDjtij1O/J+r1Xq0rnAf1czOexoQCMvWtFw+feuwrqxFs4591v42zN/w/N/fxOHHrQ3Lr/wOKSTIer1Dn72vw/i5VcWYWCoiOuuOQPzRkpwGz5mz9tEhhYc2vFcmM6ksGTJEvT398k5i3s2DlS4B+CgiwMmOSfIwaYrSQYmLAp5lsaRBxwhUxpCs07edQKerOux9GawnI57GqYU6SYmJ5bvxma7gZlz+2GBnGoHPnnJfEGEsZSFBpGP1as/wtDAgJyTokjFZLmM/sHh3jsunYaZSMhZUQk7UlbJPR+NPRxw0QyjZw7bqDNtlF4+V1dg4w3/ufq6N/6y/70CKxbeGw8M9MvGy/fJdCJfakCmhyxEYWkEDzBs27TyKXTKEwgYa8wNwK16sunI5wjed3uCYUyTjoakw7hSL+JEAVHcU606TJ7cuQGgu5HDcXE+snm0K1EKHkQpuPJg3xNMG1KOw6Zj0D3VbcJM0pnITYSFIGTRFWMvdK2oCEMVtqOLW4kTYbKZArcJK2XKtBVOHrUNVWFLqikLsVeR6AzjbuQl0blHYZHFI3GCOa0YbXGjGkjaLM5i6RYjOy5y/TwUaujUXCRMDQorTYMuYs2SiFo34IYtgt8OkM0WpBmch/1YZcSfgPo04rgnjgZtlhkAlckyMrkiVIXcVh4YYvn7WjKNrueKA4WbWJZ4ec0GPHZI0SWjJwRszwM7hVeyv6BbMOi4NXNAV0fYLEPVmiJS+h2C1+n+1BG6UwKxZxtpxMOtzvidKaI2mZfczHAHH7o1cS83XQ+FUr8IADxMJzOq8KKMZBZQORmmUErHFMVjE25tHcKoAdNwYFosBTKE0Zeg+4jOXIURZB0W2ZD8hayUCFLNsTVYvfTT/8fem7hdctZl/nct59TZ13ftJTvphBAwBBACYV+CiEEGhGEYVES9BhXGucYN/Y0yMw7jyOi4wqgszqgI4siqYReQxWgIZKOTdLrT67uffak6darqd32+1fGfSMfLy5h0ut9Tp+qp57m/9/25zQW1fvSo1i+70lpD2fFwvWfTvnFpcegu57Sap0qymQLYtMREPSb7vka755UVKKy6RtH4QEGrYQK/488sJhYEa3IqY8WzkbJ5Rf/vA9I7f+kbestPPVkvelWqemNDP/7Gr+gfj39dgTb0b175BP30Lx5TMj2q2297r1796iv0jndfn8dDs0hf//ue3vqmBzSLq3rhbVv6H7/zcmUamFCC6/l/veu4/vajTV0YDvRbv3NMb/zRVdvcuemGrrv6x6RwXS960VP0/73rSeqsHpLcscUXe4OpPvHJvn7h576o9fq6vnbvDytJT6nTvFK/+ctf1p+891F9+os/oitviHR+N9Zznvm7Gkxbes1Lr9Zv/DY/n6/fefd39UfvOa43vv6Q/sN/uky1VkdFRLdkKreC062qhx+c6xUv/zXt7h9So3KDJnM6pKeaZcf18//xxXrbz1yvShGn8lCOWzZn9PF/TvTal35Alx++Wu963zFddU3RnGI4c5bRlgb9VLPxqt7yY+/VLc89rF9992u0nDOoGWsxr+jcozV9/ot36iMf/owuu+xm/f2Xv61jT9nUa3/oOXrly7sWt/ajVRWaI8XL81pGDXMBekVEt1TuckWDXqbPfmpfw9mBvv9lN6q1vmWFHpTqhZN9xaGjequqpVOTn8yV+V39052OepMDbZ3t6fLDh7VxqK2vf+mcdvYf0vNfdEgPfDPTK1+3oZXDlJLka0i0mKhcLxnaAse31NVo2lPZrWvS66m9lij2QvkxBDXPnNTmtsR1HyKCRSZazSNPhTIOvblKxRaAai3hUFdgQRM/7kkO8eGlPY+4D3HLlyuBOV5MFCWaGc9V7zS0mOH4h823NDHDOF+1VcmZKaIdeYZbkUEGcWYKTWoWuWPtwMGECxJT4HS6sO+OIQ8Hfhv81BDfIjluUykFIh5xcdfi1fMFnGcanXHXjTU4cNRpryrOaICuapniBilqsBuqUq6pWFxXGu/LK1bkBjhLwL/M1TvYUb3WlOfU5RZTG1TRDgx/03q4Pc/WgsU0NEGIQxWDEcQ6c2a64BGmJogkqKc8U6BoQMoUA0XTfbkJcXJ4tXV5FQoOqwrHkSpNROtIiueaT3Bl8h5Yw7yYFwQiSMWuOe1YWwsUhyQzVTo19be21Gytqn8wUb1Vs1erx9oYLS19gKsIsYb3CckADoFI92AbuN6s04M91mbPWuJZO/PSGle+Czpix5qFuc/n89x1aoe2YslKsVyP4qPYylAQroJiSaPRUBUiq15Jy2U+KJ3Any7Xba1lvUHookUcEcPchZacGKnMtSJFwrXLMhMpLfbvIYq3VSAxAQoAdEs4NYeovXPgSlbylntEYgRbG5imiUU2EX0bzboVNg0HQy0okSnSak4ZztzekYMDxIaCRVx5Ty5nERqtlg4scJINiEP8nFMrnLGKIHep8XBi9zzXaDoemLD4wPETuvba62xIh1gO75b73AT6ErgYYvtcZwa6vONdS0o0Ox1zf7Zabc0nExNDEEs8kCL1gkb9C5rOJhbZLZe7hp8JagVrIMetlw9S2AMwNIVJ7lkjNYWdCCZE6PmMOF+TiLLNhRXLNOs4sxlUIHg5CtJAyYx71ZHfLCpk3+Qs7efECUeqBVcszijzNAeBuQlJa4BWms5G5uDq7fRUA4lUQJRBbJAKLs60VG7i2D2F6FeCl78IjXXIQL1cqtm+CkGCYQ3JHgY48zBSd6VjzmLEcOLx09HU4siNal3DIY4xnKns83DPF5UVKJmMNRoOtba6pkIQaIToXq5p69yOSiV+npmhgnCmphHIAhAG8McDeYiy6xuabm1Zmd1kf0/d9prtEzyYlsOerbWD4dT+7FaXNaSkNEotQaN0oR5s6jYu/aKZBEqNRu6OW1nRuD+zAQnucZAU7UOb2ruwrQg8VqVmJTf0i/E8I8jV6pQ04cBlmCTD2iCkjYaUJJXk+SS2uDa+dg921eq0DGEQDXvqdtYM60Ih2HDa18rqppa4y82pzd6FEjNYtJ4GB/tau+JKZT7O+oK+eee3dNd3/knttapOnX5I11x5jf03jUZLRzYPaWO1bSKfn7G+OOaqJHXFOs17iL0r++Gi55koTjGtU6nLXWTKgqLi2dgK4RYLBgF54/18EikrgNaYm1PQhL4Fha8Fe7cmMetLXrIKaxScFesDQ++ZdQ5wv/HczazUcTQaq1xraTDo2XO/urKqnd0dVaplffeh0/qJn32nTp8f6tW3v1jvf89/07lHT2gwCPWlr3xLjzx6Ws978Qv1tW98U//0z3fr+IOP2rr1gf/9a7r5hutV87lv8uKxc9s7+s7xM/rN3/p9/ezPvFWvfPkLVPBi9fZw1jbkezjkfbsXmHtO5lNV6h0ly3xYDFuX9wDO9qDVsnPBMglt4Of6DF1AXORFRfUGuAxMITgpB2qv1i0BB+e8UK1p+i9IjEzlgEWfd0CiKMIc0M6xaZWiwvGBoSZw78+iuSrlpvyir53tM2rVqznndglat6ThoK967SIyxQ/MFFLwY0O1BJy/EFsZqrm+GWCK5byYdzaBgVvNkQ1ZqjhhHxIYqxfDxKNnt/SXH/mYLj98SD/4ihfK85dmfvBdxOi5JfiKlAAXfJ06f04nTu7oD97zp7r8mqt001OfqjvvvE/ve/9H9I5f/DG9/gdvVbvuazpL9Hvv+Yje88ef1mVXHNJvv/un9aRrNtWqtnXu/Ck1W6yldBHk7yrESsOyYHa5+Pe4cofDvKCMdwuzCu67ZTxXtVTUqUdOWFfE4WuPadKf6ezZC+aQ39jIhzUI7WM+e1BUt9PVhQtn5MJzPn1K7VZDlWZLhSQfsuz09lVvrWiltaLtnQPD1yid6PLLj2o+B+uytDLeztq6DU3mk7FWu20zqICWYS1mzSjwHigEtn46tedf0pkuSS+Pqytw6YZ/XH3dlz7sY1fgn7/y37LNTWJeC3sZsJEi2mAbKMdTrd4xx6UB/OcczFzJB74/VanSsZfg/v45ixPD/QyaG1ay5Ac1Y2+K/xZmG0xOLSx+Aj+VqCGHU4TMJdwxuEM2zQUdUDKxFb7T/v4ZdTeuMlEDFIDjLLUwZ03TDlfNVs02gWzm2HTwIktiDsK+YibIrYYyypOiuW0KKs2u/HJdGbsTYjfJXPFyYo7c0WikQ4eO2oGOyDueBuKabLwS64eoXATbwxn15HEtSDFl1MNm2t25YILjdBKqUSvL9XLUAKJIOMlRASEsJMTLIg6XooJCx1xLicZaLke5UyRMrCnXxwF1MR7f39/LeZKLmbkCevsH6nTXNZ8tVWJzxabc9VFgtaTQpoojjMjWTLMJTKKGvLJvhVYcsIq1dSUz4lxTFQqxbepjSjtam+Zg4JCyYDNW8qxsApQBG0XXqsKJJC9pTzAsQH/npFqtjqEfEFZhuIlDL84obMLpWGk6V5b61qrJ5s7YZMSdKAGKcTeBASgaRB+h5GB3R81qzSD+5VYesxSH1sRVmSgd3pOUAz2xwkyVdlfL+UiFwJGdHDm0JsTWAk0PJlJprHq3qb1HT5lLobVy2O5jp+QpGS00mV2Q7/gW1/3HL1T0k2/+rN77/rfoKc99WI5X0Q889xt68PSBDrUL+p+//Rw9+wUtPXJ8rF/+2Q/prf/+lXrpq5va3V9oZbWg7VOBfviHPqHJYqAPfvhHdWgjVqmSKZ4VNQv3dfxeV7/4tr/XeLbQH3/oB3XDTbDucCv7+k8/dVx3/+NQt/+bjt7yU9cr9TLVWg0lo7kAbH7tH/b1m//lHxSPCvrVdz9ZT316V3HU08kHE/3jP+zpX73pyWq3Ocls6G/+6juazDI97zmXa/PQnpKFr2Wyofu+PdY1V6ZaveJAUcjhE1EkVrwoyi/W5Tdd7V6Q7rnLU6Xo6Jvf/KamY0+3PPuYnvb0omrVTF7T02K6tANytBxoNgo0OVi3SHL38Fi1ZmrCQrrIFEanVdCmZvMtJcvDipYjddY7clxK4GrKYvjNxNuXGg8Wms2Iy6+o2Unl10+bMFUq1RXNPO3tn9bG0U35lY6SCYy4hpbLHYXTQI43lJuta5HCysSZcN5cyxxMELEcKylJFI1pafYUTjJlPq3URH6rGvROqFrpyC82NOwNFKf7qgeXS8WeUt9TEnvGBAUHQPzPhkJZVW5wSJn25USOMhiXkx155VgXTj6ky489SfF8oQKcrjjSwe55dZtduf6mRQAz9a2NOYmIzM60SCkJKdsBGCsubMJ4malabct1lsqKFO/1xIIERoN2aXiDNCwTNWVoYc4YIrfzuRLXk+/DbXbsOfEyT365osyJaW1QtqRwwXz0KuBWiybmOnVd1lFYgVyrrjnZM2csZ9nhVKUspdhlrn5vbM91q1nRXu+UNg4dtpZgyiYcnzWcdamrg96OmvUNRQtcsUUVSsTWwX7g9iLSCQO3qXiyZ2VMPsMRgXSZqVSkCRkhCocNYu+eyrUNK+0T7erzkb1TGKbgLCyVAhWIu0cLedW6ov7Q3j39/rZazZqt41xeHPXEM11KmejwSmFkLhRHiM4FqVw3IRWmMwM0DlAe65mTl/vQAgiOhfWUX8N7ZQ7Pdja3IRx4GVxwaLyUuqTi3mEoxBoZmfuJSdFkMrfCSFxeHGwTfhgiwNWKEuLnHgkAuOP5mgrugB/D1lnuCQ7pTmLfI64vE6CjmRW9uE5JizAvoMQliRhsBYJRYuVIuKdws8IBthItG0rlMXISBbwTuc/4C4TAHDYpg69SXQ7PxGxkAhKu1XiOCFi14Rv32GzYs0Nxs02ZGGVJqbmLXQoOqzUbrHJ/IdCS6Ej5vuCKR6H9ucY1RxRYMET1VKFl3i+YOxJMQa1KOUlon7PoByZ2xYvQ1hKux5Ipb5Y3arNPIR3Bn8d3GS0QHFJVKG8xN6tjB3bcwzi8Dvb28v0Qw8rpPHddjmaq1CjGHOj+++/RNVcdU4lSzXLNhs35nil3HPIXv28Bzm9CYgXBNc0FZkTiZKlSqWGxY/ZepTL/HZsJX3NgoEnRkibLKNTaZV0bKsdZapF4fi7QTBxaTBRFooHtWigZLgFXPK7cWhXH+VwVnMszBpiInPBgI02GB4YZSmPHhg+I5bAAca6zvxhZuWfL3GEOiIcxz7lU6rY1H+5bpHYewoPMC/rYizHsQNhlWIBjt9JoqLe3o3LAGsv6S1Q2L9NBHGbAS9mnz7PHd1Z0tH+BIUXbhi6AsGHMx8xYvKL6o4mOXHO1xv0DNdtli3Ljsibqy/e4s72tStBWs7tuwyqSR7g5KySjakB/PXu2vGpJ6XSmRbLUQ/ffp9VDR+R7LSv1DCcTQ748evasut1VNboVZfFCo9FEZRjdPIC4vUv0AzC89cwwwOCk2SV9tacsA+3QtFIrnhE2TjB2GTIQyydh0Ud86za0zLgPyiawxeHYhLnFAsEP5jOOSilKXP35X/6N9ntTnbuwrac/82mq1nwbJNUrNa2ubZgR4IlPvF5lc5JGGg8HVvLEvQ6KgN+z3upoNMiZlUSs6xVKxPKhmw0yHFfFekMeQ5MkklvMzIEcTjBM5FzKgg2HEIwdc1AywMAkwTsjXoC8YPLNPcTgiyGIbxxj/BQkB8pBxbi7DOO4zuzZ2cviDp1Mx5bM+m+/9V596ON36dqrr9Sfvf9XtZxH+tjffk6jKciXtj7+8U/r2bc8T4vFSF/+8ld16pG+XvPaW/XOX/oPumKzrb2tC+quH9KZrX399R1f0N984g5rG/qT97xbV1y2qjJDRNAY4cxQCAznOQcwuCnbOuzaegXGi7EnYvrW3kAf+ZuP6/YfeIXW1xuWEFjprGmxAHU1VrNZsbUmYu/sZppM+oZoqVbahiXg2Q+aXWmOeYU02FjlegCNW17QtCECA8/JhMJSz8p+S/W6mTQ0G2tv/7y6q13bTyWpY4m2ar1qwjuiZGaGDmaRoZwChoLMWMEkN7yMsqqlobNWuvDrMWLwjiXFhus4Ur3b1oUzp1VrdHTi1Fn9v4/foXatrNfc/iI1W3zHxbxst1rVdDZQgaGafEVpqK9+/SHd+U/f1XdP3K03vekt+qmf+c+G0fiNX3+rXnLrU3TdtVfp5Onzuu/4Wb3uX/+SDaN/7Z0/qTe++uWG/iCNU4ffu4TzWjBHOH+PeGps7+HYzgxcQ8PNLEkxVBSAFuvv2gCiWHBsEMivgYfM8AUBNV462t3DYVzUhd1zKlJeNYHJzbo/1kqnonKZAXimOA1ULxS0v3Veh664whjFjQpMZzjhJe3unlISx9o8dKXdp1u7u5rOJ3YvtZpNNZtNE7c9LzUXe7l1yPYYDoaeEqigZ1zS/DXiYAAAIABJREFUmS5JL4+rK3Dphn9cfd2XPuxjV+Dhb//vDK4NzhScLkQsOECW6jWbSkeLLHdqmqNjod7uGSs0abc3VSi37YAfRn2LIxKFcPyqPNyeLu4iBA0m5SUrYMiSuYp+0SbfxnbcXLMDxmSSN21z0uIAmIShHb5gnboFnCo5cwqhMufwbORtpvC5kiyPNrJ1SCI7uJXY6BmPj9II1/hPbFR5uXJQwFkAuw/WEAcuHA7EFmEIFRjH0qppLFnihTMRToQhOhlNc1GwUjZu7HDUU61Cg3nDSjPaq7SMwvAhQkbcZGpT+nqzq8HeQS7mRKkanRV5/lwupWDBhrSYabk8sNglrsZCUNV0nDeTxk5mm4VquWSOAA7kOI6cQkXRPI/Ch9OecQKr7U1lcSDHdxRHNL2WFM16FheFm5VzXnFeRRpNQrWaK3lZyHjPIq2p41lkq1ZfUYHMlIs7rGexw+7GYROjYcxycOdglAK6TxCYYM5xcPLsZzMRllIrHDYJUbWJgnrNHFw4F1wnsmZVhFKbps9DE0iLNRx7kR3crHzMryhOHfkuBTSZzp85rbW1w8bBShPE89QO1kGpbQ5i/kzuJw6MfE/YDkrliuJBqJTbsJipf26ilSPXKstGSpIRoWn7TH4h03A/VKMbaLK9pm/fu6snfc9hdVZ9Y7mNR9Ldd53TdccuV2f1Qn7IygpySjh+9+R4iQpgFyIqQ9s6f3Zf5RbFMg1V66tKsqHSEATESGnsa/vc0sotOqs4wve1zEBW+HrgLoQFRzc8ra3OakuJu6vFLFPJ8e2wA9IgjF0twqlcb0fV2qpKtVjJoq4wnhm2IfDbuVvBnecxMNwQaU3y962obDIaGWaBezTz4S9OVfQRdYh7BloikKeI3A2505nmyy27x4lvVmqUCxStGIn7mk2uV80UTyJzXxUrqSbwfcGLzEa2wUxorl7OVKTMaTQx7leldVRJMlExoLRtrpRIuLuudDmx1vZioSpFHaUeZS2O5ouhxSuzuKrMT5WEMEE3lM5debW5lK5pmZxQMveMhUX5QAozzaf8AVGlIr+6ZkiAaa+vKtE87IjBxGJm88GOKpVNZU5dmXpSuiq3gGsEZyi/J243HHHm3dJstGtczXA81WiUqX0IJ1RJbjayUjgwJWHvjB58+JRuvOlZeSFduaTp/lYew3NSpVlN5dKa/DJC17YUd+Rmnsbh3NYI4uheifVwZvzp2XiUt9L7PBNElBO5YajETTW3sqaylSYxCKIcDqFnOhnJt4w8jiIErY6tiThoKvWiPBptiQjCJBsd2GGsVEjkOnmsXQx8IhqQAzmFSE6alz8QuSf2liA8FhvSkrWLd8dhqTBQGp2zAYlbuEryQRlQvsSadcGie2F0oEVUsmeZVmMECwdeH6xNDokXD7a40xGlLKZdraKNyEX8Gy8Ujkfy/ExePbjoYu1oMSOmHVkJzng0U4MGeTAlWU+F8qbk0rw8l5y5DZY4XCZLhhYGubSDUeAT/Y+1KCCI4WxERCxaeaIY2lXAOiyVznCJsvTx8zva2T5nQzOcl6Vy3RzDCJRFD5EP3l9ma/pjDs5ytWLlTnw/HFQp2khiDvR5fNzccs22OaUMreLhfHbN+UgbNm83cDMm8vqelnOipLJ1lsMw3zkOZr6fcBJZ8ZBTcAwX4XCNieoPiMpGqjXadlBmH0DEFKHDCgoZLjLcqlAIBdvTMRGAcjM+cwJPbkL6oqxwNlOl2dZimSrwYVMy7PSVoLRluDOj/PfAWVUuWxOzH+R8Z9QqBhW0clNWxGekHDEoVcyBRTSfUkKuDYaycrmoeDq092251tEcVigt7UWcl0UbGNp7SIkm87EVVyJoI4Yh/ODwLFdZ55aKEIQDhEWEe9/e2fxzkBmzYV8BDkeM6UFBIYxTwzMs5VL6w0gS7jhFUjyTNFaXqvYe47Oz18lZ366iBf/MlVegWI4W8YrhSXAlLwx5hGMxuBhTdzQZhYY/ANWDExxXY6XbNTEKxzriC2I8gmh3g+EOqIXEeLCIOxRRsp0j4WLCKVgI9lVxqEolRzPh3IY3aGJYGfxJZqKbh8s0owRqoDbcd5xyVqTpGOaEPQTDTgRu9nIIDZ3umsIlUWQYpQ0T2dgDgE3AoYhDem57ttTWJp5pnLW46bKUAVBgz6wxi4u+oSqIqIeLVOVKXdN5ZEJeLri46g/nmiPG+4nxtlc7DFdjHT2yoaywlF8BXcNQxNUS7rvftHUOB2IyGau/dV7nzp/V5mVHrZU8Due2BnE92IfhHkY87q60jEFr97u5jnlX8qzwbAXKaBFMwXjwfp/ZYD6a5W5I9sKIqzxPOPCNXV8EKUVPQWRohWqlaXuMcHJgRUcYC7hXwmisZDFTf7TQvQ8+rK2dPfuOnnj9E9UGc1L0tdqqK4oztdpdtsTGhES5Nca8xcXBRvCO49koWTEblkNzrYIx6e9oEc9Vq1ekQqCg0LDEEWWxvQPK8Xx12pvG3eTz83l5bkEV8EwElcCYuLVyySL1uEetxT1lSNMwRBVYEvZqeckQbtKG9nfPWSkY9w7/DQMn9uWnTpzU1+/6tt7+Kx+0QcAXP/372r2wry984y7t7pGKm6rdaKpdq2ptPTOH4If+/Ks6evXl+t3f/M9qBMTxEfwK+sRnvqKHTp/V5z//Ze1tz/TeP3yXbn7yldpYZZ8ZmthN+aAlIBoVK9IqldvGxQ2K8EtzpBUJjvtPnNWP/sTb9H23vUTvfOcvqewurMiWtZaoOc9ZyccRilMc/ETb1qaCX1Oc5k7vAOwSqReqOefsz0n02chKckrGGk3jWV7ey/4ktupFc1Wyn+e9odS3FFoUzS26z9rZPzhQu82wlmH3UH6pkxdZcnYyRm/DiviSdKS97bOWrihWVu173B/uqwkWjOWtWtHZc+f1Z3/5N9rrT3TF0UN67ateYsVNm5uHFc6W2t6+oCOHV3XixCNa27xcSz/Sv3vrf9eNT36uWquJPnvHV/T3X7xf9aajv/vUB9Qpp+YmhZE9jaZ61Wt+Qdu7M735x35Qb/m3r9Z11x7RcHxaBXPhwiJGtOc6MoQCF5MnGDkDsV7RocFeh88/GuXDChBlON1Z37rddRvy1FtN9Uf7uvf+R7R7IJUqXX30Yx9RPB/ryOF1ba53tbHW1epKU4061zPSE64+ppKTqlErabqYqdJo2Z692uwqiVh/BzaY8L2yisWqnAJDpNT44eEsTyHxc+JgPnLZYVuH2fdgCpBflF+99ZLOdEl6eVxdgUs3/OPq6770Yf8FBXDP+zOmfwDBjxw+Yo4Qmlh5SUznA1UojpJjTpBixdN8tKtyuaE0rSpJ8iiQ4yzkOrDcOJBTrJFYZKNSbVkjKkVWxYIvz31sCuka1Hvz8BFz95RqbXOjxJQmJYmVOLlsGphS0uLrFayApNbIJ+DwNLE5YNgZ7vXVPXSZFWP1+luq1goqcdBlKo07lsMocQw2g3Fi4t9iyQtbOtjb1+bmkVwsgT1Fw3yxYsy0aqtjcT+cS+Gor7kx3/KiFw7CiB6IV6UCLZ9EdGHyJOaWsrKDlPKlTFmpqNHWjmr1holhZfhgqTQdbhsDLA5940G5xVBpBH8M914qt1bXaOe8UmepVrejNGTSPTbXKK4g2sUpaRke7Ni1R+Rhc1YstS+Kwr60GFkrOAe2ZOHI9xEVHH6ZlrNZHuX1lir4qW0IjKtXbeVtsbDpEJXLCGy+ts6e0frmUXMCRxMESeVsoWbTHCX8+tzxUrBrPx4OVefnpgQFIYC26WpT0/HQXGuNRlVnHj2nzUNHVG53FQ1HubODgz3FLMTq3bKGk5laraaGe9uqVgIVauACIou1lspEZvkePBPJKq2OlPiajmjbZVu8lO+l2jt3XqVGW421li4c39HG2iE57bEVgPFZEW4Ro5ysqkVEg3dDxXZZ8xEsMUeuO9IS/lVMK3tBZZxA08i4WB6weiv4wsbCLrkk+U0tDs6YaOMWceiMTCReTkfyvao1iSrlfiqq0KzJmc+1XJT4JXlB2pT4Y00q8IydURR6Iky0XE4VdDu503q2kF8FwVFVON+RtIJOLdef20CkUKopQ6SowZMbmpMoS2hA7atU8VUI1qWYnudcRMCIg/PNYtPOqrWDI8QGaclEwKDRVdjHwbyUW3GUxk0CUMwEcm4fLpuiLy+bm5OP64rAxWcMCpsaj4/bEKTRDCwmuIhcBfAVF9xJuJ/5PTIrbvDLY7kuwp6j6f5JuRmiT2oOqPFBpvp6UfPJlrJl2URTIvPV4ArFyZ7iyFfz0JrS2YE81pBlxdiEtBTP9hF05iwnUpS7ABMQGVZKgcEb1hmCv6NF2JTnw1ks2VrkpDDTShjhlHlLOfFYSkKNBxPVD8FU3jZn5nLuqlRZlfyFlMKjAw/iaNAbqNVkEBXlgiX3cVrVvDe0IollPDEciVfmO0XnKFrhTFAKzIEkmIge4rincDq1dSlZzM0NsVRia7YCioIOTJzEsURc0EmW6tEeXCuby42inDAEJwCSxJHnV+ygAraDqC6iA7d0uizasMD1JyoEHS0XIAQiFVtlZbPUWG3cj+ZOGxB9K5vzLZlncoOhpmOeJ8oQY8UpzM+JWvWuDTDSBFzIQsX6ulRaSHO4tdx3oZVcTKYHJiI2W82LKBQcvfw+Of4lSQP7/Ax0nOVEMdfGhfkca0mBUIEBUah2s6XJmAIoX9VSqCkFWEHHnMuwLrM5ogIsxbaJDakLrze0MhMSFs2VK2xQiBuI4hDM+rNx3wQ0JkbESR2/rPmEBAVx9rENioqlssWXeZb5+iMK9SoIPDhUM4WLpcJ4oebaqjm9kilJDEToMhROxdNIxUqgyaCnWqcp1DDiqTgS4RgSX+fZoiWewRi4cEQP/j1MSN4hiFVpipBH8iAXphB2JiHFMbjdHDkJfEV4wUX7mRiAkhgBn2PlMr4rkhLwXxEPp7O5sWzntJwzwOEl6nGf03RT1GJEaRcYGK6Pq0KtoYzipgjRqZA7paNI2XJmgjTMYNw+rJ0uogsuu5Kr2WRg93AUxrY3cHg3eQVlFEsxuMPtawWSmK4TFWqr5mrj/WxS83xgg1wEFtxhiEawV4loI9LZe4K3Q0qCBhZ40cRMWIe4RnFWIi5xH/HnkL6IByO734plBKiCRfT57+z/Vmt2fXDAleoMGRJFiAK4M3FRTfgueL9m8sB49A9UrjcVz/jsuLcDJfFcNBNx/4QMvkBgLJYqVdhjJRrBEi3X5AZVE0tM0OPnjHK3LdclBInUYX+RSoswZ9v7riajHdUPH4WnkLtp4cOCjohzoZt1g/+ePdISfjocagarCDnYSVF/UAhM/wbJlCju9+3zW+IkDHX/PfdaYmW6SHTsmmss6cI9bPglngUTRny7x8ypHU7scWBQwT0jp6yTJ87rge8+LBJU/f6egmpZ58/tWDlTrdbS0aNXaG1jXd/5zrfVbBxRq72mR06dVqdVV6dT1e72tq46uqFqNdNlV22qWPItCky6SHymtG77S9z5SxyrYwZ7lA4u1RtPzJPOtS0wFFss1Wx3VbMhbqKAQYdhQHDGU9aZP9tc+2icD/hxLLJvZuhocWbe0X5gyIUyQ0GKhnb2jFEL6gkxjthw5vgqFwtazsbsWCzpBQv4xCPH1W1X1R+H+tY99yh1Ha1vbOiGYzdotdm1sjXfB+FFVJvfr2jDEwRC2s6rjbrii5gHuJpl9iMgnhJczTuqVjyF4UDtlY6tXeVmW71ze+qsrNu9AdaAoRYDMe41sE88x7w/cHCbwMw7BlE0xCnpajYeKyCtpjx5VPAZmMQmsqM/L0kUlPNy2n5vKNe5iGrxCEC56h4+oi/83Rf0vr/6B334w5/Vu/7rj+nMyQva6o0UFBt6/vOeoS985lN6xW0v0LHrauYcfccv/YlOnB3p7+/4iI5uBLYP/da9J/Wlr3/HkAvnzm3pgXse1Mtf+gK94xfequ2zD2r98qN2v2NioB+g2qrn+8ElaQDWW94bJDMcLdKC/urjn9EffeAvNRmP9cd/+Fs6sl43R2e9UtJ4OlAxwA3eMpc+ww0KLvlr98KuVje6lsaKF64azTXjTZcbvA9i5k1yGEyKPdHMzk/8Q2L2JE4Y+sKi5eYkNUiMn7UBIwVIEdY1vhMMBKTJnDTWInRsTUmVM5WTBUYI3ukjOQXe1xOVGDK7rpzAVTJdKqPEdn9Pf/2xTypVoM9/+et6/nNv0ate8QLVaiQOEzlpPkBE3GbgM5o5iguxfv8PP60vf/k7uvaGpr74ma9q+2ykt/37N+oNr32JDq/UbD+e8R5KJrrzrvP68Z/+dR063NKrb3+53vC679f116+qylAtjsy9TUJgNpvZmgnKoNkmDQc+jc+Ou3tuRoxKdV0PP/iAWl2wMZl6/bF298aWWtza2dGps2d08syezpybaDRZ6PyFc3r2s67T/tYZQ21cf+01GvQO9JpXv8oYtUk81TNuepJW7PfjnVkxFms0jVSvl4xTe7C9rYJf1WS2sJ4IECNhtFC13laaZCZ6Y7bAam7otmhh/4y/nPLzLulMl6SXx9UVuHTDP66+7ksf9rErcP8//362trJiriHbVAdllco0OS9syknMfD4dq1IJdLC/Y3EUE5SCjuRUcyerg2uGUo5E2ZKXXmibVPbLXomCjJlxwAo4aBz2/BzIPTsUkV9hU2IvHtezFypxIzaoOBcQiSr1rrXpGgwfp4hX0pTYuk0zy0pw39BUWS0o4+eIcAexqcjsxclBiWk9jdI0aRdcDoboeEDdiSR6mlo0juhIZoJlkoIkwL2C4BmZ46BW5c/ztSCy6QUXmVzEbMjIcxhb5E3DFDSkFfklX1Ec5e4amJ6w2hYLg/cfPnrUNhDGmAsK9rk819ESR84SnqFvB5fReGibp2YDNqmM+eZYig4eX6BFAli/agd2NmSIRPC4MrekeHJgGxD4rHDC2OjjRI3jgbnbgPpHyz1zvTI1n+1fULl2WGk6VrwYWsQXR6GJA4uxANDx8yICEKlkw4e4SpSJTQUH3cV0rDFNzLW2ueuWi54duJaorygAKYcOkAAXHYg4iNk8VqpWqEH0DMGL6x2aW7Bo16RWb2l0MFC50TLXVKlZVTzeycHw4AeIJeFsqTXt8LeYTszhyX077u2a0H/0CdeauJ7iSCD6Ck6Ana2W8sS9m+SRYr6H2chEbIRUfm8YWJmTN3PzfeLUyctVwpybt1hcLOpoq1yrGYfOHEBsdHEXFAPjkfJQwIFEvFiGCztbUlaC4yk1YC7pYLhctGSDX6DdPWfncU8S6eIeo2yHEhiHTTcPGi3g05kdnIn1Ellyg6I1PFOcQ6ytipi3TMxNRYO5Ga1wC8JUHIyMxQYPGSeGg4sbzvKCQy/oioAmJLn82UEuSqYqqOA1zbETzQcKqgVzViJwcfC0mLm18VIwg4CICED0LrJ25SQrqdZcV0bUO1tanBhuFgIAn3uxmFiZkEu8eDrTbJw3fMdpYg5oHgQOtLim+e/i2cTEQhOpXDxijhWicaDEbcXPwabcA32RxXnzcdAwd4TFwFEJiXUXA/UOBsZWhDfJtSvz/MHdNLGBQmdigvz/cBkdVborFisfHxzYf+MmS2UcdPABlj2l03FuTnF841sSHy9Ui3ITT/T5FWt1pbg4Q4Qtouw1OzjBhER4wD/j4f6lndn3FKcc2lN7pMCqxPNMWQLTkuIjDhe+Hd5VrNogguuC07RQKdtQxTNRLFAyj+WWCqLSJEPYyTgUZHbIc2KirIX8z2WNLZZMkLS/LMdN6/jc3DiUCzpxZt8loiTXzvAk9ssjTfYPzHFoDr8lTG3jDxgjFtfTIknMnRlNQwW1lgnYy+VYbsBzmcmDA0xhkrmfKPCDcz2zpIMRGfKErrkxiVPjznUDX9P+ngoBEVeEu6liosEV2Nb4lXDCI6Ql5s62pMI0j6UiVMOzpYGb2mQMZ06J3ztWFk2tkMqh+GeWoxoQqvlBcMQtRgMVmzUtp3m5Dd9REo/tOwsQccUEJXcXWZiAe5EL5YJcyZulEGdYn0AYLMNYxWpX2SK1ARBObFyddj9mpANgg8s4iggaRPv5WVgPQHUsJ1N7J/F+X/p1e09G4135PKMxoiUDhVIeY+edyHcXL2yghkiYutwXvHRAGJBMIDGBy4p3zty+R8PP4N5fzE0E8AOGr3mU366fpeN5r+GJHNn7DVRNrso4/PAmTKXJTK6P05d3vycvqNm+IEsQ4kgiIF6BVLD8uCVm7AYAq5HhxnWlZKaM55mBmamBXEeEQZzQRTYl+VrMkMPSFnYD28DTvgtuaL4jY9ks7ObKWYUIk9zXxINzMTMHxedFPnwnSnN2ov1cpGYyhroz+3iWhyZhAx4JvqE1w3v2LuGdVORAPs8HyXDXKenzKMtKMsXzWKWgbKIPg0uumbWzL5byytV/EV+ymJZqkillE+7AZNBxOR+PbcCMKxonHUMeROhleGDfD7Fafkg3oIGc9xKuZXicfcUZ2I/I3JQIjlk0V7XWzcsoC+Cb5sak/ee7v6s777pPL33xrbrhuisUz0eqwN0tFOUU+dMq8n0ck7zjekqigS0lw0miu+9/SF/6+l2674FHddVVV+vooSNWrheGU22d31Gj0dZdd31Ht976DGN7jidDra5uaGfrwDBE9XpNOzvb2tna0t7unt7yw2/Q9U+4TKsdBo9jjccD+QHvDmlldd1wR6mlbArqD0e2d+j39jQY9O292qO0ayn1SBgUC2p2unrKU56iyw5tGIcZ4TNbMIAu2D6WZ+Vgd18rm5vmUE+zuYn1CHMJqSl42LB3fe67RHOGvz7loZQkRVY81l3btKFR4gTqH/StTI/Z6X5vV+s0n9v3j2ZTkJ+BMVkqc/M9As5L7ltERfZMDFx4Vqrsl+K5Mf15P5WrK5oNQlXqvhJNzVQQTkFw4DT1rAeAUsjEQVD1lUZLjQZD1VotE1Zx4YPxAJuwoLgOV7qtBTjqHWM2zyb54KTo04Ew03ROi3td9dphc12DI0lSHM8LVYoV2zuZ2J2BTKro03d8VZ/50rf0ha/erR96w6tUK/v64mc/r5c8/3m699679X0ve76e+b032f0JAuz3/uD9+tBf3aXf+52f0wtfcKMGvb4efmRHewex7vrOd3Ti0Uc1Hc90w7VH9Pv/451ynFhz+ONB3Vzfj/1l6RuPYSBrSe6QxHF8frun//k7f6yvfO1bOr21pV//tZ/Xv33dq+VGI+Nugp9izSwERxSN9pTAevBAaHlaIrqSinDh11esMMqwWMlUAY7VtC6nnA/oSKmRzgmqgbJobAP0aD5RUKlY8iQIKELiXTK12QRnJJBdLnt6hl1E+xm2LCLz5JvBA+Gffa1YP3JxknQX5cC4nFMv51hPZ1OdPH9B37jzbu3s9bS/P9Szv/cm3XTDVbrm6msNxwJyIIQ1LdzMj8qvXK4HTjyif/3Gn7PSr9e+7jl633v/SpWgoN941y/p+msvN3d8UGTNj7XS7ujBR8/rHf/5t/X3//CQrr/+ibrxSVfrdf/qNtXcyJywXURNShGjUPUarnFQOaEKZQbAsT3rcZioWCAFudTBoKcTp09p6Xhy/Iou7Ax05uyWQksHNPTwidP67vHjOrTW0aH1lnZ3jqvoe7r1lls1Gvd09VWHjQNfK7XUqpfVbjZ0w9NvUjod5pg0wwXFlt6wMKNTULG6Yu9NRtrxhPJk3rlFK6riPma94Uxr6QMGWRhySImUnn5JZ7okvTyursClG/5x9XVf+rCPXYGv3vFr2bHrrrU4HK2pcGVoVWTDCJuKONGQyKXnqrbStSZYXA6jYahquWNReceLVamVc0A+4gjC22xoIuSoP1QFlEAKY4lG+syiP5xLaHVm4gfPi7ZVoh8IgOZKJbJlQiXxH4qcAvV6e1aaMJ/jAOjKYZoYLazcgybJNA3VWW0rmiRWxMCG8LF21ZXOirEU/QrT90yzwV7uoimyWSXeOLf4IUIJQiUHBZhFCC6dTt3g5ETafJxvOFrLDYsAdTbWcwdZvZ7H48y9mKlYo100sgPtYH/X2lnzvBMbsJwFxAaOTSDOMmKus+HAolL8XBzUueaIaTmPLAegE1cjtoLL2FySRJJwGWbSwc6Wlbt0VtdzdxDT1PnchHA2Ios4NacMkD6cWRyoiTdmi7GJaRQXyW1oNt1Xkfgu5hZKoEC3FuG1EsetKJyyMUutPAdn1mSE2FgyTAHu29lwrEpzxW6xxWzPDuycth07/HIYhO24UP9g2w4KfFYOCVa4Ey1VbcLNpFm9rN6gbywuIn6e61oBBDFU18uMd2dFJY2OFLS0oDm7QBnIzNrCcXsQFZvOCsY/YvrMxpnNWrXeNNeY6ZYIThxq4XxeLFXjXjIHFK7PzJNTqmraH8spFgyxYC5N4rm4AImSU/pSrnI2N0EL4ZKD/7B3oEa9bNG7QrkpJyhpGdI8DH+vqmhCdBC3RsEYZItlplJAyVfdnITlat1ceL6hGdjrx4pwvBLLMzHmYuEaHDrKMnDWzmmrHxn4v0izcbywAwjfN/cOQwgc1jwzHOpxdXPd8wb7vJCEw6SJYxliLUIqYielYwjfiYpVxBVXaKUcqkBO4Fp2YIIFK3LIwyNngBSgzCKZaDrds5ISZZG8alUO5WIR9zYOw8gGBU61pHgIh9GRXy9L8dT0E+51c9OWykrgR2YU4ozVqiNAUn6Ux47NgYUwHi5y5jCFLReLaVy4v6gNCBw4xBB23LIhLhwEjHhiPxfXj2eQOH11BYejq2wK24zDS0mzfl/lBiUerhXWEFVzUMiIz+JO4z4SEd25+vv7qtdK+UDCLaqIuE3LfJZoPB2q3lmlt8litaVmICdd2OdFsOEga58Jx+BkopgYab2uWY9rzSCBYpBM1ZUVLQZ5fHU4ODBBomoDsbmK1VV5tLyXynms2TiQaNLwZXHYhKMmAAAgAElEQVQzLu0QU6kicsEMJOpJjLZijsacszk2B3QJtEg8UVCoaPvCgQ4futIGAkQWHTfU7OCCOfY44BPTpzwljkNF6dxKjxhQMMyBk+zVW5ryOSgXA9Vigijuc0r/QvlWmkMJTmAIF1zpuUAG8zqw+9ncgwaBzGywFYc46RHVGWKUcl2sWNSCMqoU8QDHDbgQkhXobDQOZ/ngLMFh6qpQds05w/OWse5mpBww+TGEQUzIW+pZL1lX4WsT9eVeYG3HgUmBC2IGzwtOy3zKiEsQdY11hjgoqBoU4cji/By2GRAZ6wCwIoJfmjfZm5LPQsVCgUAIysBary66CQ17whILCzUXFvk/lLjQfm3XzaCy/B4MGHlo8/gy64f9XKY95gNCHOwmDFLGOJ9LeXo1/187XSKgRvItZo14yL9DTIwl+JWzidwgtiFpKcBliSML1XKhcDq2EijWCrug4DjMQs47mEGBo3C8a+VZdTjKcaZCraJJf89cUgi6IAV4r8I92N/ZVqtTt2eLfQsDszic2uG2VGuaq3s0OFC7TnSzkO9tSmWl4dB+boQCsCOFApH7irEWcXspAZ/haj7Om6qblAiy2BF1DyOLtSMOG3L34sAU9yN4BaL3FFrBFrXGb56zOLR70y4T7OmU9yoJgqm9m3j/LeYkGRhwLO3ZXzl6la31g37fkiAMGpfwmGHOKk9PzOZTtTrsRSJ1ul1zYrGvaDSr2t4+o0qtoKpTM8xBrdPVdD43MbZaKmtnd1v1RsEQEGV4r7af4GeNzWUJEmG1Q0w4097+vrpra+Zsd7KJqo01nTt53prsGS7eeedd+uZd9+tzX/uGmo2ynvn0m/SG17/G9kRNSsUSBuEMNOD8xtrbPW9YKJAZH/7EZ3TX3ffpox//liBCPeHqqzTsg3xK9cxnPVWnT50xrv7m5oaefcv36pFHHla1RinNId39rXt03XU3WFLo1KlT+uTffk43Pe1Zuv4Jl+spN1yjo4dWVK+CMkEcjwV+48Qjpy0Offb8trb3err3vod05TU3ajjYtzbvtfU13fmtb5vgfvNTnqSHHj6pzCnpn+78lm753qfqTW+4XU88doWG+1u2Z0E43ts70MahQ5bUKRCxH5MYKJuQxn2E6FLmOqTw6UFUSP2dC/Y5+sOeNq59gsa7A0VLX9+889s6efKkXvevXql0MVGn01LC0IF3Ints9iPoNQjDJCMYi0WUsJHQQtDJMVoIqyXc1EmkYX9XBUpVFajeAYmz0Li/Z25X9uM4XHGoIlD7fknhxeHfbDxVo15Rb0DM31ej3rJ9sA0MA1cF3HgMFEfs4cuaRxQLVnIcGHfUcqb9/rbdX57LEIwSzj1DmayudOye39q+YMkxsB/3PXBcd3zha/rYp7+mc9sT/fhb36StsyfVqTXVbVb1tKfeqCwJdfjQii1VlKx9/JOf1f/6g0/oR37kZfrVX/kPOn9+Sx/8Px8m6K/9fl/3P/Bd7e1P9HNv/wm9/gdeoum0r3qrbcMFM3BI6h0caGVlxVBj/DOG4jzDPOcf+9Tn9OWv/7OKpZZ+9z1/qsOH2/rK5+7QRqeq/e2TajaL8sHxXOxt4AwzBflVaWgxHpoQZwOw4lTT+Z5qra5mBwtVKivmFC60VnXPvQ/rrz/2tzp0aFPNdl1Pu+F6BU6klW5NvhvbK6G3u6+11U0N5mBAWEd4jzlqdlc1GoOGChTNcWm7F88ecEZ9Wxsm46k6zbaGg57qFYwXrs6duWDptu5aV9s7Az1yekuf/NRnde21x3Tvfd/R973sBXrZC2817BXFwpzdGCx3um3Vqr7CuK4/+OAH9Rvv/lP9yJvfrGJhrv/z/j/Ts5/5NL35R1+ry4+uarXVtYFtvVnRIiJVONSDJ7f1M2//dfVGiJOuvvdZT9MbX/1Kc8LCbr/ssqP5e9/hHQCeYFuNdltnLmyp3V21JMPpR0/bGYN/5xdr+uY3v2VIjPMXts1xvrezo/39bV1x5aa67ZL2t0/r37/tJ+Wn7H8d3f7K2234UCpkqlSqGh5M7P7l2eHMWKkyWAAzx+CAvZ2rxXSgQlDTbMg60rB9MEMR0De1i8geHNTkJvwauA/elYQeFobzKTaec0lnuiS9PK6uwKUb/nH1dV/6sI9dgXu/+b+yI4c3zX2JgMWhgZcGQsB0SBlQURXYkRzKLK5BtJ9DG49MUb2DXbXXiLXiAi2asIRzMwgcLRBXnby1GUejb9Np18qdEJKKXmzN4o3Oqm1AKYyA92oA8gWFOr6KlYKSpa9+b6CVtRVji1UqHS3MLUVLcNHERKaiPtFw4jQugm3eTI9IYY6eKNZiGcsrFWyDaG6FBIGJIhI/F+SGQ2MbIQz4cOaczOJCbrGhlNhrITVHk+cuNGaD0jikWZjZQY02ZNqyiXayAeYz4x61gibcinGqcIFHyrFNEcIIUUM2OJQHmUCGC7LgazJiSl22X5Pz9IjkIi5gQMtbp+EGIhykMNuwqSAMDYbmKKNttb3W0Xfuf1A3POlGjDpKiZtVm+aCpKRJCGZ0pIQIc7S7RyoWNrV0K9Y87GRzZSECHttjxAs0KMqkYmtILiHQcljhMFyk+GSujFhfklj0s9JeVxoy5UUsydTf66mxuqZwGpp70+f3xZGJMysjBlvQfDC2mCZ/Bt8TDjtjEBJZ9oqaz6YqVSkpKimdT5XhGkMHSPKIIQw9XHSD3p6KfqJixdXW6VM6fOVN2t/d1dr6qkKL4fP7FcxhlcJvRVAk8okbk+Iya8+daTYaI2lcLD7CtYpbzDVx1Q44aWaH3jobdAfuHs4uBA6EFi9HP9CKTRHEEocmXEKcT6AR4Lm5KtLemiwURWMVa7mIBN80XeILwL0Iny8zIQOhD4YgYk2A0zpJLFrHc4B7G9HIcQF8IghPLX6HYIfDxKdRtTdRs5kXvDD0CKfE6+AhF+SVS1rM+Q6XKpYC43ly+KNB5bFSHRiitDOPen1jJGYO3LSSknBgGAJcQL7XlBekxkktMEC52LC7XCKI54IA7qWDLTbJh83ZRtFAQuFHlaKYkYJSw+4BRIpURDOrJoji1MUNhhs1xTCGCz1KFOE0WVCYV7ZrgqPLECL4B2wwwfeGUzkfQtDk68GlZHLiBPKqDWPAOfx7SmAaTVsbeOCsBAgMSgnRirg19+VjpUyeMhAiDFMc14QSPygoiXCUpPbM4ZqkKIVPTpFQhnMFNEk4MZECR6G5IYOixgd7aoBHwBln6ir2FAoxcOAvbNBgPGlMsxZfxnEHX3WqcgcB1cvdzG4kp+hrtLMnN8DFWjQeNYdmGourjVpeDoMrL3bN2RdO9o25x2CNYh/uGWtLn01UbtRtnTRXPQiC2LXP4poDGxcMnFAcrhP7HIYbcR2LPHNNgvaq3Ve4OuCnujjqcQBaBJLSwvLFf89HnkhulItu3FTW0kR8mCdxmjskU0ryLLibi4tm1+RmvRgvzrw8ym2FiBfFSOeikxAxnfUSy0+2NM4wrjV5dYmoucP6TSoCfAQxYAYPRBL5d5SNcM8wVKG1mPb3PLHA/5DUIE2RwGJ1GXwg1vKypGCrb+5UUthpWrDiRwYF5ra1AUT+HqLsMCU+nRJtx51Y0KQ/tHcW4hBcZoqM+LxTGJyNpt3T3CMlcznnBVwLXNa1vNypXKFs0bd1m0MnPyduWbuPEWv8sq0nfGbeYaQAEJ05IJrD23Msms+oxGNVQJh3PHOmc0gl2cKQADZno9U0cQchpRC0pCwwfZj11fNje/ZNiyVyT2olDC0aS7xVbs3WP9awcDZWgXKzZWqlOAGDMUReNxevWbfYZ4AdmE56anTXbJBahMfH7y0GLcZWMTf8dDrIub0WBc9UdHimYKdX5IGRSKRWe9UcmLPh0AZJLOa42xCsEIT6wx1LA4C/sQHxRUY4+4/cucfV4WWbmZBJ4/o8zIdaCH8IUvz93t6+NjYoHGIIGNl3ROS86Lt2LXb3TttgezJN1V05YrxdG8QVkOBxjAXaubCv1faaucuTNLQERFBpqtAEr4IgL00Ge4YuSma8n6WgwbWhMLCkve09i70HwVL9/sj2ZvB/8fjyzlqkoQ3CKYhDsCkHgaaUKQWehr1tNeqUBO2pQFFdwnuqpt4o1u/+0fu0f7CvH7j9+3X9sWt04w3XGZO2IFITiaGm+H3AZcymmX7lP/0PXRgm+urXvqkXv+yFOnf2nGqVsto13IRjXX/d1arAXnQcrXY7hglg6Doa900g5pnpdlfsvsZx+NGP/522dvu67por9KpXvkxXXXYoF7QldbttG3ZFcaqPfeJvVam1jaN7bmtPxx88o6OHVzUZ9TWdjYy5y1rIe7zXn+qTn4LT2Vep4OrQqqNPfeJDunJzRUWa78e8l4sm3Nvwd0Zip6xJr297m0q1Ys8oz1+53rYkyWxvx4pFuS/A3BQqVS2Sgh45dUFv/emftXfvq175Ut3+ihdrpVM3rrYlLyKe87oNBXG5M5DJHdMEinBzwx3FEbpUyVz3mdKMcrR8XQa1EiEAuvxcZcMORMNBvk9z4EHXjFU5X1CIWDEUBgV3Qa2h/l7filDb7ZYCGLNuzvBkXULMt2egWMh5x1mmOoPvyYG956r1jmbTxATt+XxiZWD1Bs32uzbgpSCoUlvRzv5Ad3zuq9rai/T+//sXuvLKy7TRrevJ112nZ978ZF15xRFtrLcMMTAej/XwiZO6+5779dt/+Nd60xtv0223vVSPnDij/mis2WKmCxfO2fo+ixLd8rSb9bLnPkOr7YaWrquC62o0HJoAjr27XOL97BqKA9V2MBrL9Uv69B1f1Fe+fqeOXHa1tnoT3f2tb2vcH+gd//FtevXtL1Kj7iue9c2t6KZEv6tKnYIGByMVMDF4jpqdpiUg2LsgbtqQyPbhZX38776kBx/d1j0PntLOzq6Jq41SQS+85em67tgRbWw2zPlawyDheNodz/5lH8d6xH3AewgTDOvtjMQExYrTkZXvUviFSDwlSVYpmYuSVOD2zq46a6va7u/qS1++U/fff9rex7PpSE+68Ql65StepCPrq8YGxywAZ5gkIOs+5VhbB6He+Jaf0IlHh3r2rU/XQw88rDOP7OgXfv71eutb32SO2/WVNXPW88yOR3t5okGeTj7a1y//l9/T6Z2Z2psrWs5TXXnVESv3o0D43JlzarXrxkHFAT0JI0NStTpdW9MP9no6GNCT4On4A4+oUqoYfoR3L85xcmZPe8b1uvxwXYPeef3wG16tG594nQnRl1/xBCsUjaKpoYnyUkO6JzBWUITl2dkNR3mOtcMkJDXXQT0tNR2QYuDZW5q7uFIn9ZQnNvl8BfabfCeWtiCFEVvSqNi97ZLOdEl6eVxdgUs3/OPq6770YR+7At/4/H/Nbr75Zs1GQzuoVHFEhTBlWlbgATcPQRBEgEVvHc+cidPJTPVay9wKlZW6FuOxxsOplVcEJiZK4bhn51fEvul4rDLxsTnT7Yk5T6WZdncfNVZdHQaptegSFYadFud/T1twjFDpWNScqHMcO+aqcHzcr8T15xb57g9g88li82yyEYmbOBPD0A4nIA0QCREacVta/DyO7TBDuyolO8Zw488u48TsmeskcyvGLiIagiDJAQfuYaqWiQKc/ec4bBA9rcTAtSZQNn+8oIcHbKTadugutVcsZs6Fwb3DRplrjUDBYQqxigiwOSm53sulbSCbsNNwEC5x1abyKhRN4KgJNZ70NDi4oJVWR+1GR7vbp4wj21i5VlG8UGdlzVyJTK1T11clQNgMzR2Ee2oRD5SkU3nZmhTAi12oZPFaNu0csELj/5WaXc3HtFvLmLjp3Kq/rTSM6BRMU5w3pSJlYPlGv1Ip2GGfgxSiJLFWXMY4lso0QxsjkLItojsc/PiGOByEqjTqubuQgyvxJvahaSKnWFU8BVcwtcITRP5qu6VoMtcsXKheadimKCT+x+SbifvwQLVa1a5pNJpoPBir1W7KrRJ3m9lmMSgW83ul2lTMtJr7H9HXIqomL9uGm2fBkAVLVPs8Rmrfy3KR34tNBCNUbzAFHHxxHgaaDkJVu13FiAZ8FpygOE19x75veHY4mkAIsilTYHXiF/EXOIan5jxDyKEYgr9H8OJQoxIRQ/7buQ0F7DfiYYD9hhAUJnIRninoGePWIk5VkFtt5AgBxIZGPXdGRnNzfi2ihRIEaN+zlmk3KGgxxxFFOUpJTlCzyNRs1lO5wkGPJmec61yTKEeFGkKT9eJAnXbVDHJgAybjkfHG+JxE0VWATUgklvbqnAdropO7tHvP8ASOYy6qIPDNZbPAuZHrH3awDMcTleuUcVGSNbJyBz4n9xPxSA4FuA+I/JcCzw4HiHsmgDqxovHADt6lWl0FnL5ExdHvjMWLmOWYQ5khB9eegQexfhADHIwRxzJKUgK+R3590Yrf+Lkp+oL0EJRBWSRyk4mx9Txz7sEIfey7wsmIzQEhkLIThi5EzXD58/eli7xD3H78L2xaBiMI7lgLbexirk+i/q6bIxMuZrHNvWiR/wJswIGC+qqVh7EeCE4z05akmMeYUcQgR0d8potuS0ROE9dMdr/IewFhMjUGnH0ec0HyR+X8x2SJCIZYulQR1mhqR1BlGSVge6rXO0pSiiAoeRopmh+oWj+mZQzPunwxpg+zDEf+xFxvVggEvuaiiGDCY+rafUHhDWVlxQqMz0jT6VhBkSQA3FAO/lMT+TEvD0YMF3CElVSt1M2Zz0EINh8OzCSlNAxWbqp6azWP6qe43peGHYHfi2Cf67epFcWB6xiPaMxuyrOIdaIlzF8vMSESkR3cBc++uZBxeMF1nEzsXUls01IfHNKIiE5z/IOtyyVcihN7n3Y6ayY8hrAWKZ5BIMgyTUdDNdqNHA2TgFqoWaoAfp0NBJs1eRnYk4KiWWhJDj6vCT8lXO2hYXJw7vJFIsrybmb9hPPIOwsRkXsfLAuOuIAyJnxwSWafZz4bWvqEgz7MRa5jGA5NfCj46yaIErO0EhywBhZvhxEZaDrr0bulcq1tDFHHWWow7KvVaZrwsX/+vAlXOMuIEfuwzMEF4BgGKVGlMC9SbzhXpVQ1ZzffUVAObO3inTifgJGo2vVneIUbG3dSEidWPokQmXO1KRXkfwKVCrzfcjEa1zK8X4Qz7nFLL7iO+gd7tvfo8K6EHw+jk/g+AVrejeWyBuxTGO4mcHppYOdAjvDs21rF/QKWpdTcNBMw7n0Gl17Fk7NcmKDuZUWNBhMTbJxq0Rz4YQh/F9f63EqpmAWMJ1Nt7071pCffoEo5U7EA+oGvNXeopwtKkyba3tpTEFBeShTaVRjPbY9UKlQttRIj9oNyUqJmjaK+ivGGS9WC9nZ35JeaWiZFHX/olN729p/T61//Gl129JBue/HzVCryfmfQ5ZgAHMVztVfXdf/95/TCF79Zc8H4nanTLuvyy9Z1441X26+//glXWskMKJZbnvUsDfsDXXnFFXYvkh4wgQ8Weybt7h3ojjs+q6/8w126/VXfb+vfi573bK11KS/MY/Psv/i1xIY//OGP6Nh1T9L7PvCneuINT9L5s2d0+BDPU2TC+YWtLbU6azpx5qwefmRLO7tTHWz3VClJz73lifrJH3+9LlvrmhkBZ3a92TTRxsUhP6OosWRmBUoc+dw5XoFls2TrD1gs3LGVdossj8bTmc7tjvXJv/28Tp06p1MnT+ipN16rt//Um9WoFc1gQALKIuekrJY5IoJ1cAHfnCb5gIHo0Mrn7rvvHn3P99xsiYTpdGjOWFz/3MfMj/L3H6WhaIq+ChVHw/FAjcaqZuPQ0k05coqBGsU8gTkX+/2+dRHUG1Xjw1LkCtaG4ro2opeT3+fc04t4JIchTeaqXKrJK5fV2z1Qs9E248TBft6JgOGh3lrXqUd3dPLRLX3la3dp52CuL3z5q3rC1Uf1fS++VTcee4IOr3XsnbG5sWLrE1inc1tb+swXvqQ7v/1dHT5yRM999rN06uQ5eQykvaWuufKozpzf0f/9i4/q5S9+sd7+kz+iRqWowXBgIj33EmcN9tTseR5zsOLYJqVx5uyO3vu+D9r1uOf++7W6elhf+OKdtia/9MXP0Stf/ny94iW3qNMqywelUXI13NtSnZg9i8hibggOEg3G+uU+MOqIq9F0puMPndO73v27uu0HfkgPPnJaH/v4J3Xs2qt0ZGNdnUZd/eGunn7zDXres27W4dWuotFQpSrpq8hScOy72c/0+gPb47jOXPPpTBurG8pMUM4TDwxJwWEwkGK/xACXfdWjj57Rn/z5B7S93VeWlnXNVVfrYP+CXnHb83T1FYfMzQnGbTalFDJPz2EW8byyppGjm2/5AZXagZ7z7O/VR//iDh3Z6Og3//vb9dznPDXfTiRu/l4uODp/7pxWSZHFcy1jR0uvqj/50Ef1wY98StVy1/Zbp05sq7t+SEXKUicjGzYfu+EGRUmsWRRq59w5K/aEF7975lEdu/aYHvzucTODPOPpN6jRdHXtNVfoofsf0OGNpl5x2606srmibqsjT746611NZ5ENhsDEcI/wDOzuHKhYLmmVEsA0taQR7xHOFwUGgMtQw9G+mpTLuaAXmIZnChptJaSzrNjNMxPPyfvu1eGjRxTGoWrNiub9fcNmdK958yWd6ZL08ri6Apdu+MfV133pwz52BT73/96R3XTT95jTwvilvmeiGYdn4t4cKQCvF2i6hzcHczRlik17KpGJwJycMPiISaB+EYPevXDWnHq4DDgsRdOZgkrDSm7Go6HqoAPchbYvnNHm1U9UOuVlmx8o2SwiWuBOmc4XqlXbxtMZE+nMUjWaKwrabU32t21ThFsA1h4vfnOj+q7FUzm54tBqNYkKpopmFBSgZBWtHIgNMYJRUIYN6dgU02K9UCBNCIhVxiFUcDXY3jVXD26B0UFfjXrdNCtckg4HyEXeRs1BkPhruUYcytFy3Dfh1itUFC7zTXG1WrJfS/zYSdhgw+yq2SEvd7bQ+FkwxIAVZnGAp9QkDM2lFjSqmvb2rdgmXlZUrsIFjRT1J3JiV0GAwLenUvUqO7DSUssCxyGr1mgYuxXxDLdcGhEhwkVU1DICuYCjEmsVahUx8JnF15UyyQ5t4o57KYHbiDsXJxt4gyLcVNy8eZkRQgH8SxOBvYI5FBB4gf+zKUL04OQ3m/Q0mY3NLeBaVDgXEHABWWGJMpWKxOSnJvzXEb2sPC3WZLBjh2M2jqAsmIR7fsk2xHBKOczgCloiUOEAu6jAcehZTBd65OHjOnxoQ4VKQQFOK8v6wlz0NIsj+yxWxsXD4rjmxICfyqHB5YRmnLG5cUsR8UYHCAcy15a5ox2m2IgzODmJ4JbzMjWKLxAtXA5LsEoRR2FeUso0Nc6YCQ1eUdkiUmSsWeLNRNdholG+VrAGY4SUfq9nh7paraZF6qgYFK3dnZ+bojlEFT5TGaHRTUwA42DqZOx8fWuj5buYjgZ26MataE49xDWKmIgMI/jDRgZO7CDpI4R4xj4ulkAGwJqFz1nLI8jwpxZzc3XhgohoqC5m5kaDLwa/mM21oQPMfYoLB4Ys7FKr4M6FwyXiPYU1sbk0cc7bzz+F7RwpXo4snourjoOlcWk5wPg1CSd4Eac9wyDcrpgQ8/sOB4ihFGhsXeJIDOUEYDL49XmsG6bncjKWW0BUxkSYNwH7dX7WfL3kZ3OIPS5wOwAZDu37xtlpjljclCh4uOOdcp6wxu2bhEpCXLa+wrBn4lijsSbXhwk4tSIPxAUin5zPSrWGFnDzFrjaS4YgQKSgDbdUKV6MFlfMKbQIh3Y/uilHB9rpI0sOIBxZm3UaG1M6KFO441l0czYfWHy6Uq6pVOuY4EVzMc7BZovnDfd4pkbjiA0VwG3gAq7WcVzh4AAhQ7E0bErXfm5zMuHIz8BBINItzKXlW/yf9SaRt0xsAMMwjyZx/j339TyhEZ13BA3buAZ5XBBHSCJsGGsVzElQ8lWoVTXe3zNHlzmnrK2dOGSiQqMFIFqL6a59F2EY50O2Wc6zQwiZUsaVVYw7nWSIqn5+3y4XNlQyHAPDBFYonPpposkB5Tp1ezfCeq2wblsDMwI09wUpA/Ao3CL/P3tv4m7ZWZZ533vvtfY8732GqjpVqTlJVeaZSkJIiA22GGYV0SAtTp/Y/dkqH59ti7aigrbtCCIKBAgyTyFCCCEkZCaQuSqpeTx1pj3vtfbac1+/Zx38J1K5Li+QJKfOXnutd73v/dz370Z46ykSpegQyDiu0nCdQfDhPYsW7aRx4oax+kkfRiO8T4SypgkY8JDNkRxDqBlZsaCVNrmhI46hkHF0LVIyVtD3lJ+dMdYr+BQHrucksEM5h0dEWURXc8pORraWpSgjtDgs7ksuOsVhoeiHM5r3rRWYTEbqBwyOMvZO4n3OwIw4Lwf/aAy2c89c5F3QMOm0IX7WUas2SOP9a8JvPKFcPmfv/Fa7pvJM2YqCgu7AntFsOaNIfEaDVsvcbkncmYmEavUwZcN7oT8YaGRs3IQJcLAT0+mCvXtIvvA9WkHbJMQcIUKb0JkvqL1K+V9/Pa7vKoYb23HkB20VCkkTwF2SHNFRyGpOptX1fKVTOeMe2j4iKhPwuQ4MI9ivkM5IF3KWtsDBCu4I1xjfNUIxLlhKixgCUszHtA2ecCROVNcxRAlrEIkP1vdWfU1ZkEnEzeENU2o2QQTFte8pGLbVpX3bG2p5uaH7vvuwTp48ox8885LabU///3tu1zt/8U1yImOViqR/fEWmvtK4EWuILnEVykWLhONmtO96OpVLyWIcQb+vvrFgUzYYsCIZSnSmUf35X35Yl1xypbndvvy1ryvhJvT6n36tXvfam4wTOjBmYl5HjhzRpk28cxN66eAZvf/P/0H3PficOcfe8pbXKpdxVa0WQqF+GGjftVcZEqdUKWt+fpOGQxArQxPoEf15H2InbNEAACAASURBVIFmQlj/0Ic/qpkZXKct3fa612rT3Jwy6aQKpGBge4rCr5gJJs89+5y9Tx997Akb8iN8zFQRBhEU43rp8HE9t/+QTp09rY7Xt+t55lRNr3/dK3XRzk36pdvfovmFBeNbh4dHkiOkqBgsJ0LcRIQSJJAhMU15jyT4zhwNKEVN8c4Fl9GzIRNi53e//wM9+NAT9l2Vcmm98/a36rLLL9S417EoOQmTTCohzws0iYapFVzqVloHqsT47KwBIVM4SVx5yO8VmOgzHE5tiKRYWtNBU0F3xYYtDEgGlLi5OMhHNkCyIj1boybqe41wz0xChIRXJGL3CKihcMiDwJpVzDiiOM4jqtdriicmmqnMaeqw/4ab2ba9YtAL29y7zYbylZJWV9b07P6DwOZNmL/r37+vB7//tDGwf/Ytt2rneVVdc9Ee7dq50/bG27dttT2j5/V0/OQZPfbDZ/TPn/ycLr/0At1www2qrTZtsLdxQ1Ez1aJeOnhSX7/nu7r5xhv1nv/6qyrmQ246sRdLC0wZIg2VLZUMC2MliKyPkYSOnljSO9/1q3rzW3/GsBt7d+/U/v2H9Pf/9EX1egPdcN1OffWLH1c2RUnlVCvLZ1QoZgUsIZvLKTYeqNuDJewqm5rRxJpj+5o6Ay2unNbDTxzSEz96TgePnLA1LEXfxKRvwvvhw0e1+bydtva+8xd/Xhedf55S8bHSMdfMEb4PMxzcC0nBqJlLet6SCaEUg1HulkwVrfwskwrXb3i8lDSyNSLRdtfd37SC29pqw/AgnI9uuek6bV2Y1fZtW5TJ5owhjPsZo0qr1QwFVjepHz37on751/9c+265XPv2XaG/ev+/6Pa33abb3/ZqXXXVXttjsOD34b+6IHamqlZxd/Ys+bSy0jBn9ItHD+m++56U1/P1nfse13gcVyJR0Omls3Yfd9pDXXbFHvWHgQJi+vGEztu8IGc60osHXtLO7fOqljO68rILtbB5TqVCWju3b1Gn2dDcbFUZMFqiVDKrXj90o/eDsTJ5HN19KZVTtNc3440lj1z2UyFlyNJ0JoqP1fUaqszMq1vnZySVhA3fZ/+CY9sxDiwsakajY1j98Kc7NXXaNUPW7N73nnM60znp5WV1Bc7d8C+rr/vch/3xFXjiO381nZupaMv2rRr1PNsQIb7hhCJ+S9ukCTzDsbot4jsFNYmYOcDuM3JzMAq79nKf9ik9CaxFF2cYG1cELsQ4zpqxBFxF4vR1ec0123SWcRqO40omecmNLZZKnIoWU1iknFg4gJgoEoHR1rI4JRP0RDYdlvGM2KiFB0Rr+yU6TjNy0FMcB27trEZjXxmax+HpRdPG5WGCTrM37gamvoDfI5OpFUQR8wRA3um0lUzljT1ozdsx13hXfa9jThvA5ghQCGHwDl30GFp+FVe/vsKlMA5ocW5Bo3HUpveU7RDfY3JrETK5iidyNtnG/RO16nGA6T1jVSFaO0libF3FM2lFhj0TCqMJDtq0URKnXFMqVVHQ7Cmdj6rbPKpOy7XNHe3iHN5xz3Dw5ADvJMtSf6T+YNEOvFPl7XAN1yiRLGnYRWRHkvQVixNbQjAhKTs0pwLOFhxt1h6dLJgAiMAyDrr2uTJZ3EWuImNcu4juCU2duPqUaLhxc2lYwU90aI4iHAyNWkvl0oyJTXynbN5oth3g8LBULxxFBLa0oilX/cbZddEioiiRcyL8EziJuAqZDYQlIn2Pjc9UESeM63A9LRpphWYR07+sjcHi3AmNfUTVgTm2EOuI+JkbdMjhg3sxLERB7BkOfPv/OXhSRICTG0YsLj/iqHbjw2l0iTPjdEU4xqU11RRhEbeVRU55NkBYjDSa8DMpVwIxgBsrbBu2EiMr/4LV1zH3LvcgDnL4qBTJ0RzvWhlcGH0nfplI0XpOgYyngJhj0jXhW3ynZOonFAQhoIeOVq7buj+X48F6kJI9LkVKrj17/Hx+B+5d2saJUFuBizXM8WURHA7LO4hPGcN2Gqx/1sA2zOYYNWEVFyDrBQI41w3HJ+7mgYlHrCnGikWAWuf1jnowVPnKcFjSZt23GKc5MWAod1ZNHMVVyACIAjU21LDj4JR66250GxgFgbx+U5MBgkteiVxRAVGxoQX4TaQM/JaJuxzKGXCwpjGA6iF8D8dKxdOKjBD9YnboG4xHKsA5ntLS65vLgxgyCi3rDJcsmcwrSlHUsBGWZkQKGsLPi4zk+c11VzNlY6iUUUVTCdNpYeux7uBexEnBX+Mx9x/lPiM57mQdn0Gkl0MNMc2RaqtntXHLgnGy1+q0P88oFsmp5xNR7tnAB8cba0UvQCyMGwuZz50tFswJnHDDZu1onBQCxXqs0yE/mWZqnntao2144dPMHpNSrqJgHazNdyQ3i0M0XKunXkcOg6I2h8+IDZhiTsrYey4uaCdqzGbiergeuUeImCOkRA3nEBaXjfuBFeSBq/iPiP4gjHvj6uHAWShVbXjGP8fnY6CRSafM8ZXPzqnV9uXEQ1c08edYbGCFHfDEEV1T2YwCL2ysB2vQ6/iK09TOsIOStGRKwSBQioO135bnIaYhrEleryk3s8lwKXCDndjEYrOI6xP4oMHQhCp+L/A7vGNw9I966+idCaUYOFgdO2gzEPQ7K9a0nc4VrRG853dNyONeweGPSwkHpLFewS2MphpOPNNuYeZZoaSx4rhvJxow/MDx2/XsPc/aQNqAEjGGNfguWXNgZCMm8hcCRTZNrPS0Db0YgvYGE+Nfc+83GmsmzJuYkiyq2egqk3NNaGXNR8Dlu11brdlQEWEr6Pl2gKVIzYSqHFxzmNop9dpwghPGtB5PI8YNHXUD9aw0C9l2asJ8ypIX9unl+T1z04Em4S9jTnZXjBfp851HHXtvu8mYgj5DYgrmfBVKWfk9GOisy7jq2XfENJ7gTkqZ4G+DMkpkWDcZpAadEAHD/c/ng/+gqFwnZPgiwtNWz3V00yUrgsKFyjLsZHKGRGLNQTwl5k+CxUqzcHSvl3cR519aWdTGhc2qtwY6fHRZw0lETz/3lI4cPap8saRgQBP7VIcOHdHhIysqFxLavjmvP/of/1WzpYISsbhy+bL6FLSRYqEUEHwMT+GIxELWBlgew1I4hNmCvE5f6VxJLW9Z6WTOEBJPPb1fX/jafXr0yePaf+B5ve7112m11rEhw7VXXqLbXnODNlYzmp3doMZyU8V8UQ0Ym5O+/P5ITz9/UM/v32/vnYv2XqhqpWqRY8qq5ktJnT55RPMURsUcE5FJ7vjeQPGYo67XMTQGYu/R46f1jbvv0alTJ7Xv+mu1a/s2XXn5pVaICWsbASeZyRm6hnf+0plTJsAX8jk1O22LGs/NzemBhx7R8VNLOnG6pvmFHTp6+BktLS9qZmbOXJ6vueUmXXb+Dm3dsslKT3FeIxJaiScubHuH8j5nPxI1HA+uz9bysgogHRDok44Wjx9SHmGH+bUcdfyB/u4f/0WTqaOTp8/q1ptfqZuvv0Iz5ZRiUVdZGsophh30TEQDl+OmsoZ4gTXNEJv3KHtqavksjYJLehwxFiqYDobOgz4uf0eZ9FCj/rKxO0cTkDVpNdtNJV1HxfIGDcaO2BWyxo6Gng0PCeiwn2fIy7o7HpMqI1EEQieqleW68oWyUumUWq2GppGBUkmQUTj/JhqOW3Y90qmirYEMGVm/YM2fWDqrBx59RPfce79e2A9PGe7nGf3lB9+rjaW4rrt8r6XWrHR0zB4wZkVqTz2zXz98+gX97T/fqUsv20VlgHZv3618JmMYitlySd976Al97M4v6f1/8j7deuMVKmRJUdE9kLGBKMIq+4vm6mo4ACJBFHPUG8X0kY/dqXu/+4Cuve4azc1Vdeu1F2u11tTf//Oduv/7T+rGfZfp7/76f4mZdTGT1sljR7Rl+04NRjHjNpNg4dr1/LZGg7aWz8I9Lmr+vL367Oe+pu8+/rhG04j6g74hH0a9pi7bu02HDj2j+blNeujRI0qm81bM9o5fuE2vvP5SxSMjZRMh5oU1nPW/6xHRHymdiNvgiEFbC5QVDlU3ac84wyb2Ks+/eEgHDp3Qvd97WOOoq5OHj1niqFLM6Fff+XZtnC0pl3BVLheMz7q62tTmhfPM0X7y5Elbp1teR8/uP6pf/rW/1rU3XaSLLt6qR+9/Xu/8xTfq9p/5CZVm0moun7J1IkF51xRue15Bq65JbKLAGyrN/icSUWNt0RIKHb+lWrOpuY3b1Wx6anYa9vv2gxCnwbyQcrq5SkWVYtHSaNMIyJqh7TOyqYzWVurKZdkD85Q48rt9bdi02UpevYCYPukzKVcoW0Fg0F4jkGSGGb+2bHsl1jgOEKzFXQ/TC0aYwFzdMQaYPn0AJDjDkkDeMiSZGOCD0XBYwRM540KPeh3bI1Eclpq77ZzOdE56eVldgXM3/Mvq6z73YX98Bb72b++e3nbbz0ijqMXYYlEmtj2D8sfcjE0raXkvcHhDHIrH1VheMmGo1WSSPrINKQ6fOJGR9prSxYo6TYpEYibSevAaYzE7MDaby6qUyhZb5TAKNH+aympCQ/oEZw+H4EbYDDzCBTpRoTRn0/D62oqlZHFusdnIF2H3TdVuN8xpYQoZZRg434hEdhF8KaPKhk6unq+kRRaxyDlWCjQcD5QC6l5bUaFAsczIGlkRx+yAO0b4COyz5nI5E1b4LBy8VlZWlCuVFJlM7HCIG3Nm0yYrl0nEcSciHEXUri1bIRaHHeOMIRZHI8rkK+q2PDvwpUsZDX1coHBjY+r1PBObOVBxeOOD426kFAW3X7vVVKFYUqdD9LxoYghOTQpn/HZdcWeitWZbLoUscRx7CCwJc3jEkzOc4jQZw+GsK4HQCe+Qw5/fMOcRh3P+vWgqrXFAXAb3KZGpmHrdtjLE02g1h4E3gqnI5L9vook5SJsdEwfSpYqCdtOmt2yEOBhwYIPfhoMSCe/EkYPatn1nKM6z2e6FrhgcopFpRMk8Tq6QfzjstOSyMTdxu2nXi8Mu3gOKWmKpkH/H52y3KWyQ0oWN0tQLf4Y1UMNPDCO5EdGOS+t4KBIYfgKhz048iFaDsGXVDtdIEuux7REHNBygw7Ashr8sAr1ejrSOArAblj8TLmTIdwiF2dDKFrrTGI0jWFqJS/jnGj+W4hmsf0HHXIyJTF4RFzE0dLRFKWIDpYCowD+HME+MFyfmhGb0qeq1uiobZk2QIq4N4xLHFZtLBHfuy/EgMKf6pE9z9EBec0WZDK3RcUVwfoI9wH1IK/FwbK4hhB0K5ppLS0obvy3kCcNpdRIRxVJxBRyucGT7iHYZJbNcM5yeiBRwNsdqtxom/ptTGBcwnEKcypOI2murylfLqjVbymcL9kydPHFcGzbMmYPHdSfq1tfkxFJq1OrauGneOnrAC7CRN/GpjdCPIEq0jMFQycSadrtpDt8RLsxC2VwqFIDwHHm9jsqlqgmgcDJxeeDMQbQcgFowNiLDl5EJbp2mp9m5eTt4cKDuBaHYyR2GQAqfkBgmgyiKumDprh4HgZIyx/9wDOYiZhHjeH5WjdWW4QV6feLe8Kulvs/6CBMRZi+HWp5nR163YxzUfDanTtdXuQJiJSzUOXToqC68dI/GPc+EDsOrgDbhwG0IiqQ1N9vhYDCQ54cNxOaKZwjFoMVBJOBwTQP0VPHcvCb+QNFcQRPE0NhQw5GnOEIM3G3c7eOxlbiwXqIODye+3MhEAyLQDEWIxysUnKwsx6dki7WL4V3dhFu4oBShGAfQGI64kGMaei0F/aWQWwmCwU3LcUGGxE14sXKyScjetOdODPwGqtUOq7oBxyauZIZNdUXgqzn8u0nVzq4ony+EOBbY0dOpTp05YuK9FQVGIuo02ubMgsm3vLSohS3bzT1fW6MMpWgt4NxzOPkxv/eJCE4i9i4Fd0L0lvh9iEkg3t60pIXDwHEKBiamgYeLM5DPfZNy7B6EWV2ZnVe/i0gUU6vTMOdxvkoMcWSCWwC3POFoZeWsZuaL6vEdCeccB22EunZYEgiGYQhzMW3zjI7XU9RJKFMqaOiDWYDjnbH1mzWyvbqqTAHkTlxnz6wYl5L7iPuwsmFGh196ykQMhji4AyOssbGI1mqL6vljFQsLIWuOYQKlV7iAxrBwEVWjGuCQyxbNCUWJ04lTJw2hUCzOmfDJ+k652lp9SemsYzzGyDSlBOvTeKBIbKygS3Fb1N6ZPCxWzJfLKZ6qqNNatiISXMmDAOcxs9GBkrGJFQt2mjXlchn7vo3bHCsplSopk09p5cwJzc6X7Ofxns3kw+c7Iso7fXPmMrgh+o0wjVjebtWUy8LChL/Hu5DYQEawcZZOIz4zXKPsk4RKOLhNJ/k8SS2dPKp8Kqlmt6tSdaPanZHhcDy/IycakxtNqt6FKzjRo48+pocefkwra029cOCQdl94gb1Pi8WMlXlV5zbqzKlVHXjxiJ5/8YCatZ7+22+8Ub/z7l+xZ5H1gPKrdDajlaVVbT5vh6FjcIIzWICdSokXw1De74ZcGXQ1Hrblsp9KZvTsgUP6wlfu16c+dZdqtZ7my1n9xq+8Ra1BV6eW1nT6xBl96K/fr2Kyp1KBvU5HcYvl93XqzCnNzM2ac/jQkQPKxLOan10IY+nxiK07iCKs0SQEvHpNmcqc/JZvIrWjob0LcuWCOd6/88Ajarb7VgCZTyd10w37bGgP7ag4M2NuwESioubqcWWyE7UZ7I+5XhvkZkt65pln9bFPfFId39dDDz+p7ds3a9OGDdq79zz5fstcnW+47TZdcvFFqq2ctaIjN1lQ0G3ZO9trtw0txECO76xTX1UmkzajwszsrAn8rUYjZNIOWLsj6gUt28vVap7++3v/SFt27DWMx3VXX6lsytUbbnutOcgj44F67Zbd41YQyfCjwwC3pEgqp379jO3JeceBIcLZ1+40VSmUbdjFfo5BICicOMiMKPiqgXFS+a7zhaINlNmfsO3BRGBdCqyFo4Fi7IODmvqDqbotMAA5xd2IOq2G8vmcgmHHCtW4P3Fys54UymVF4xO1a6taq7UtUbFjzx4N/EBt0mm9hsrFsg3TDx87qmE0rju/eJe2nX+JXnzpkL79rXuUT7n6wp0fl99c0eWXXKhpJCwfpWCKZMVoEtHXv/Et3f/go7rza9/Xzp1V3fa6/6xTx09o99Ztes1rbtTJk8f10GNP6o47vqX/88Hf06uvv0LVCmmziQl1qcImeSsNZcqhm5/UE2xUUg2Hz5zS/Q8+pcd/8IKyaUe33HS5rrtqj44cXdJH7/iiHn9iv265+TL91q/9F3MYB0Nf6Xha+eKcra9RGJ2DjvpBx96rlPRmM2Wt1bs6dGxRd9/7XR1ZXjNcVnTkqZpPaue2TfpPN99o6aqTp85o/6EzVp715A+Oii7Pz3/qAzpv65zhwbLpnO2J4rGkJaJaXU/pfFqnT57Sxvk5razWTXx3k2l7Fx05dkJPP/+S6p2+nvjhM4Zk63Ra2nvBBZoMO7rllddqz4Xbdf6O7TbosxK9fngWZP+zVq/ZEIF0EGvD5z7/kD7wV5/XT7/5p/Two9/SwoaN+swnP66MWw9RSZTkpVNK2iCpZ2cDSqVgvbPlZejJjpp9VTqVN2xSAVPCdKyzy4uana0aDoB3XKlctjMDQz3QNI1azYZWToykFiVxPeMwN+sUsOUsPcBzOTu/gcCKpYZy1aJcnN2YDEi3ZcOeiB/z2nurp5VMZezP4Ny7/8BLWti0RalkTkUrbq7ryJGD2n3++YqCxhtNNBj3LKGIexWUDvekDXfZW6eLatfPKp3BvJNUYvYN53Smc9LLy+oKnLvhX1Zf97kP++Mr8OA3/3B6zdX7DGqPMDYImrbxZwOHu5LiGiKL2VLVBCvibUOcfKRok+HUFMcj0TQO7fXacuiKdHBrRZTMZkLAPX7GAaymkCkXociFIbuLO21kG0UEj0KpYgLCsNdRN+goMiRGnVAqX7Fshue1lSvioqMBFecc0V1p3GubEEXR1Li/LrjFovIpxsjmLdbI70+Uibg7yhLFQ/lKRd2Or0Qyqna9bhHEbCZ8kfLZBsOR8V/NtTii7IQNAcgAVz6fXRGlc2H8mehyn4gujlVao+1wDzcQ1w8toGk7yFLGwM+bTjhEZO2gAT9t7IcCF6IbzETUSpwAfqdrzlDiNLgV+QvnJa4tDtUEry2C6vAzJ+tYUvh3MGuJFBLBRage68TJM9q0dZc5At0418J8SLYJoo3eynFiCDm+sfZc2KrGykO3hgPpGAsTJquVGiQzGk5gWEYsNsymPOrkTLR0YtP14umIut2m7V9gGxIvRDhi88Emiogrrl8rt0a8pGSEshviWOOJEsmYmq01JVOuTYr9ztgOSpVNVXOADXpDjfvddSdrUf0eCIeMet260incCWyehlaONBo7Fs3EOY2YOZ3AruRDh5D58CCR0NBrKkZ5hSXDR/Kbq4q7WROfOMyNh9zfFC458ts1xaZRtbutEDsRiZhz1Y0nlSohDhATg0sKVzF0kVlhFuUv4DdEE/NIqUJenUbNDr787yP7fnHJhgxX2m43LWy1ww8OPZwDXcqeEvBD4dbSMk1JlGMbVZ/puQNfi3sWd0Pa3HqtVtsOJrliTt1Oy54HRBE3EVV75ZhxoQKPYqWyIi7lJThf4EOGTGO+P9xi5syxI2NY1GaldYjlJjTjPOf6TteL18CKTLS6elql6nkWRSPqTYnXuB+yaHEv8K3U6i0TYnEH8PP6uMJwvjJ8oYEbl2SS0qSWfV+5bCUcpHhtFYoVjQYRBcO+/c5EHe2exuU5nqrZxKWUNxGGcg4r8xlH1R9MbFNtpV5wVnGpUkCTyKw7mSlgGBpbkoKtQZ81A6ZZxCJyRI45KJigksItN1a5VLGIqRHVIrD1hrZu5nI0m/cUL607vcdDnVk8rXK5pFSmqkg0o3EEjtlUYzjCVrYW16TfskOliauwORE+plPjyQU8qw7fVZgS4O+DHKCEDeGV+wdxAMc1Lst4ImMt0bF0wlirOCEjOEUR3uNT9TpNjVg/IFK4EcWzKXNd5Yub1fNYF+DKJjSg1TgVtfZy7jtwDRx8OMhYZcxkrMF0ooQzUbC2FCJA3JyxMinxGnT79q6Bqcx7wpaYcV9uMvxnnHXH3miAm3T9WUUtQW226PvUMAoJym7irDsE9kO265BSsQl4EAqmumo1jiiXmVfUnVPE6dugKBLDNUzLfbjmWvJgMlG33VY27arTqZlYg+g3nSK0Jw3HAE7BD8Y2DMK5x5ABAy3YCBIQvB9w5hsjNKzptvcrggXvOiKz+WrF1h4c0AiosJsRVhO5jHqtZSUTxj8IERu4xXlfEmGHHZ1NW/piNGBQgmAfRkyBck6iA3PVpPNVDdoNE3GMXBJx8bFr1APxMrbGcAZn/GwGDA7CLr8vjngSEVNc6bh+2/YMM8CgfM2F1+37arXqKuGyCnhfI8YRo2QQ21AkxkDSUTa1wcRUXkpgAiiupFHaDxq23vKs+vyuoE4iI5Wr8/YsEseG6YhzkzIjYv79ATgRHN0ZS1CMx4Gt4wx1w9b3cThgg4uXTKpb7yidS5qDDwF+SlEdqCCwH9Zsjhscxx8N4L3wfRrPhAOe6ER+Y1XZfMbKiBiIJZ0QYcF6Dp6HskVeEAxg4asiruKGBY+CSsufSYw9YSz3qaUacAgOAiLREyUKc+babzZbWlw8Yw5BMgHcN04qp15/otXamuqNVeMDPvbwkzp48pCJVNlUVjPVGVVn5yytgLO6XltV0Pdtv3Jm8azu/uZ9SqRy9u696cZrVckm9K53/LwWNs6aUNvxuibq4uRvNTomYiLYgGJgIM216DS7iqeTikUDOerZuuANY3rqhUP67Jfu1Ze+9j3lcxVl0hH93Btfq/N3nKfnjx3VR/71i9q0cU5/8Ue/pwu25TU3M2dOXL5zShi9XhjvdxJJ9bqIRHmtroTCTbaQsdLAIXuUZIhsQACiXMvwB0PUeYr7prZdOLNc01/+77/RJBJXOV/SrbfcrKsuv8SQEdxXsBPh6vd7E+XzjlaWjujQ4Ze0c8dFchMFffpzX9KzLxzRwuYteuHAAWNXXn7ZRdo0P2O850I+o717KU7aFjpQ4aP6nkrlBVtbrVCRHS7vq3hKBw++pG1bN1kxGfs220vjtqR0SjzvcPhxKXbVH/R0arGuD/zVP4hd8nVXXq7G6pLeefsvavP2rfKaDRWLlMeSpQeBAL4kqdYarOSC7X2HPQZxMfXavg1fR4ZmYZ8N0ofiNd59I+NR47afWKEcGBrez0P1+t76YJxyxqwc+Ki86xJJS1SFJZkdGyCmUxVjW7sMNDzP3jUU0sWdhJq1pnwv5FPjF8wXMuoi8JbhjbL1jhqewIOf7/bUqHctxXPs1Cn966futAJB0JWnF09o8dQJbZyp6E/f9z+0ffNGlQtZcyfyjuA8wnXwB1M99PCj+vZ9D+rwoqdduzaL98TymUX9xq/8si6//AI9+OAD+uEzL+ib33xQH/zT9+rWm65WZNLX2I2r361p1I+rVJpTq7n6H87saDStTqutL9x9l148sqhGo6/LLtqtV1yzW+fv3qq77vqOnj94Wi8efElXXXahfuo1r9YFu3YZW5uhMOiMcBgD79aVEyGNVVepghPY1YnTq/roxz+lequjl04t6uKLzlcmOtDN11+ljXNVpUGbYcQI+gom0v6DR/WZT9+pk8eXdcN1e/Sbv/FfNDc3a3tJkn3jIXv9kWbm5jUFJYS4HXWUyBZ04vhpPfnUc1qt1VSrNTTEAJPO64EHvq+tmzdZ2ifuxHTdVRfpvIWKZio5E7zHo4ilgNjzJFMJEzw7Xsf2nHy2dtvXb7/nz/T8oZb9vFZjSRdfuFWf/NgHlU/HVCxWbKjet7QZ2Cl4/XHbY7UbDWXSadvjs5aBBmM4WapUFHg9G3IbVWmAWxSkU1Bs2AAAIABJREFUWIhvYUDPM9Y2ARbc1tiG2ODmGrU1G2gFvmfnLJ7H3gDcD2nIEH8WDLrGVrX9VDxtbH0EVIYbpCQig5adWdlLg1uitJlECe9vGNjsVXkv5oolewYH7K/jSUWtMGFkiJ1JJDQGcIwL6g27X0fTNUUmRRW2veWcznROenlZXYFzN/zL6us+92F/fAUOPvWRaS6TU7lctlKm1aXTVqbU57CTSxg3JvD6obAZcWxDl6mW1FldtpdcuQJ0PKZoMmntom7CMQchAg5uQP4ZNv6wG+2gloyZcZACEF5wRJ4tdgEHMBGT12qbO5Vof22tJsfhEBvT8kpNCwsLSmfT1iTPS86Em1EkjP72uha9wSTkpCgmQYzAEYWBaWiMsxR8xShCWNNe1qliMTz08vvQt0sxDxGbVkvJ2Vl24rY5QHhhM4GbEfHAIslEvmIJO7j+hxsA0QVXLActJ6ozJ05pfuNGc2qOPBiguAThEhbkrzfP4p5ElOLPZ/NgLh7A9JmsAj+wqTKbETbRvS5iH2a/kHEK8zRfnQ1b4InOm7P1x20+UuAjko8t8m5l4ghY2aImgW8sNMTYNGU/fYQAYoqUDTjyaHculcwVm0WUjsSNOUcsJj+zRaNuS9EYbqyhmo22iXLoul1zWSFaTVUola1ROumkDTxP/BxuozFjcXVZvDks/vgxTgFHExubaSwsaUBwMBEZlisuMCKXU1ivONjgMEkJ2qQnEXVri+aAS6UKmsaTVjyWMXcQ3F02g55tPt007jGibGxGuVxx42vhkiNiSvkT15KGZhyelBlRFJHL5zUK6hpNBwqGTlhElstpMqTgK6J4LMNW3za7DB+WVla1sGWrXNxuHA69wA7+DiB8c+AxNY+otbpksT1rJjWkBVHCiYa9QE5x1hij4DEicVeNs0vGF46lkmqtnDYxgTZtNp/dbkf9PlxTOIO4jEJWWKk8o/EoGrZUuzFlylVjPPpex2J8xo50xiakc+AtVfMadBt2qO8HEWXzDEEwTEft0F0sFs01QlSOIjnjw9IejDi07r4dDDjocY0RKihbcuwwTAQSoa+55lmJS7qQ0shvWZFM2HbOH4TIPLCBAQ5zRA+MkAOvZ45BBM9E0tWZpdPGxyXuhZusOlM1ZxHCFWV4FKrxzGbzBSsrYMPLWoQw327UVKlWbYNuB74pwnJeA5AVrmPXkmtrB2Li/dGoipWCicSwOXEs8rMMcxILndRMI/izHUpd/FDkLM5spIbNRHCax7k/OUin0q6WTp2yz4vYzsElmUraPT0cTMzpR9lHvbFiohjOvU7bUzIR/i48G4gN/B78Zzybl98n2tlXkbW50TAGm9flGZe574n/I6xadJkDDm461oshZSRdK10bjYhoV+U6uEJChzppABt8ed3QYUZ8mbIvuSaks3aB/kin4xZ9s5I6a7hHiGYddsxJPfIacqZjcy8SlgPpwIGQCB7X1crrXMfc0wwIpg6iAIMVxIShOfqMTWdsW9IAVpUkuUwZhhZZdIl2GkphrEGfErbAmtnBgyTzeU37izY4S5a3hCLxzJxGQZgqcOIZO+TxvYe4CURTBiJdYxta6V1/qG47kBtzQpZm1FUsnlK9ibO4bMMnHJs4KbkGNNRzD3I/5EpF9Vp19XqBcrmC4ikK9Rr2nFLKZFreNPxeuS78HNIcEZrt+Zssl46joB2KKPD+MvmiCXOWJlBEqXzBHOuodyGaIKnhAGQNqyjCJcxa31xxVsgxnmo0JuYNrgA+HCMf3tdcg6GCbiMUsGJR5SozWllcsUEDwwiGh912V9lCwcSjca+nKM8B6ItxoF5/JL8LriOpJBH+AM4zAwFHTpRim66yYISG3P9Zw66QgKB4pWcFh1PNzsyaANlYW7H7JJUCMRQz3iUHd1zn1dmyMYGNP03zdBNnH8xnKZOPy2t2lUwWzEVvsE/2HGPHSrz45xJuyM9FeLPhJMWUQ1/TQWAJh7WlJWVyGXs+RwPH3jeTAe8j9gVTa0vHpc8+KSwwGxnvEmE7BuIHJIIlccDB8B2w6g915sghY25Tavk7v/f7iiXS5tRlWA3j+rn9+1WpVggIaXauopSb0zM/eknlTUXN8r9Ho8pn08rns3r22ee0cWGDzp5d1JVXvULNdk9fv+tu1ZoNW29+6effavfajdddrQvP3xG+X4bEqV1jjyJs57IFE2e5cAzrmu26ZqqblcqU1W2fUTIb2DNGwc0Dj72gj3/is3rm2aNaWW5rYVNJv/3bb9f8TE47tu7RQz86oG/f/4T2P39Af/1n79FPvPpSDbrgL2JqIRTmC4YOYUDY9QPlrW3cN8ESMRLhjPs6VahaRJrvnbVmdfms5jdttPWNATw4C+K9Dz36uD2DR4+ftEbwN73+Nm3bvEnVctE4oDwArS78xKmGlIxms3rw+w9afHrXBRfqb/7uQ0oXNml+fla7d+zUiwee057zd1oR1L5XXKlqtWR4AgQoOL2pdELTREZBE1NBxBAcDOg91l1zB9JDEKwPwFi7siHCKJVVp04LPS5CuLuhYP8nf/a/9cKBw2p7a9px3ha9/Wffqle++mZN18tBu826Jb+s1BT0EgOnbFZTREbXVXdt0e7nufnNhjUJRr7dr3E3qX4ffvXAeM2Ik7zjHbdg6zkpl3yR2DTIgr6a9ZqcKft31rq+aJwvzc6qsbyseDpqeyXXzWt5dUUb5kq23mOmiOQcrR49bYYEhF3f48/P2DPJesv7ikE6QzsMGpNYXEtHHpM3iOrxpw/ryef228Ci3ejqM3d+Uz/3tlfp6MGXdOP11+g1t75au7dvNcZ+tQyOpq8g8G1Pt1Sr6dDxU/r4HZ/XUy8s61WvvEpz1ZyK+axuf/vPKZ2K6MkfPq1nnn1Jd37uc/rD9/6Orrl0l/JYP52ovd/SiQKwnxBbRJdCs63RyLESsUgyoQceekKdtq+9F2zTu3/t7ZY6eOD7T+oHT79k2I0rL6Vg7FeMeV4ql2xIXV9bVr5csoFP0O2r01o19vVoElehsqD3/s//pXrL0ze//bANH//4ff9du7bMacNMXjPVsirFku1NwK3wPZBsOnj4qP74T/9S3WCgD/zRe3T9vquVSrrKlDI6e+qwuUIp1Ov4Ict6cWlF3773u/ICEgRxZbNFLS4vWSri5JlTWl48bSJ0KZfSZRddqAvP36prrthr3RibFxZsj8AawbrIuYSkBoOYMInDOWekj3zq8/rQx/7d2LgzhYT+9s/frZtuOF+xaE7FQsWME6trOKnBmdHpELfzQqUyY0kpkoOtBnswzihT+cHQik65d4y9nYA/7RrKg2E3JhGuB88g/4kTvVgohS7VLMOrsb0/cMnyvslUcoqMxpZqhM0aDLuqzmywASnrj/XxZUhLURA70NBvaEq5ZddXaQ5sD87Vod0T6UzS1iGQL4ZmiTjG1B/3Kftj2AZbjD6GmP17EZI8zYa8jqeY21Muv1OR8vXndKZz0svL6gqcu+FfVl/3uQ/74ytw/9f/YHrllVcac8jzGpqdrWiAw29KUy4NuHgyaVIeKcPkfDzV2bOn7QDAK5YSBA4/HAg5oFrSGR8pG64pTkXPnHvJTNoEm9W1Zds4uy5Q9JGVtHCgI87R8WvG0gl6OLzgVQbK5UEBzJgrKTc3Z04lGuHHI99cRtEpHNh46HYyTmle00jPxEIKRBArYHTiPhwbSwmQ+br4yMSUxl2coQGt9DHVV2sqlkomSLSadROREFARCCx+G4tbMyquMUpf+IuNB3EfIiG4m+IJ15yLxGlwqHJ4NTA8G2LimDAZc0lN+fdoa86mNR4QLZ7Y78vBGgEEFxcTVw7URAkRrtCeEHSSxbImAVHdUOg1164d9sYW/6esI5VD/ML1xpQfx2Rcg/HYNoc4BPkO2MzmC6HLISIcY2GzJRt1nMVW5jUlzks0jI3iyJp4KR7D8QMfLMruSwiVfRPSxgOEdDiAaK8jc7qy+cBPZA4H+IYwbHM5Dby2iYz27xEzRxhMwwLr26GKJmprUccRRJEU8fsJDKmBpij0OHTdrBQNTDDkQBZF1FvnjVH4UcoXNJ4OjNWJuwy3JU3S8DUZFgwRBRJJjRHnudYoJIZVTSo6da1Eo752xhpEnYijtbWWCuWcSjNla+cmNt9vc5D2dPbsWTVanrbvOt9QDmxGcSHnEbTHUxNWeF6Iv/teD8OG+h4R47T97ibyjjjwFK3RlUk6vwnuRJymMGg7XlOZDEI18e6RlaLgeuJAg6sMwSLqhvcL/SfZDM5J7gucwFwDKWPlJF7o2kNgSKYtUouAPR4FKuQr6nljJTJRc3aXZ2ftOuHE4xEnusuzyj1txUbEzGH30mruTNRfd86CE7E2YtzkOGTGLQ1NcEHVDtTvIv7HTGji3uQzIV7AETVXtt1lIduKcjHjX4Kvo116MNZgEFE/4LmJqFjJquf1LAadzSRMKIMxhrDKJjhELUjxaFg0QiwaByfCJQULuNkoTeOaM4zAMUKMslIpWzzbSmwo58CVwC9hZWlGdTbHX70OKzWhmY2bNQ4GmuLGatcNCcL30m551s7s2mQJQYxhSNQK8Pjc/HnC1TiY2nCr1aqZS9ua5McRpVMJ1et1zc7OmgMDFjTrBc4LHEIML/rrrdCIudFMyoZFxqcdIyCGrnaEOkOvmPu+ptE4dMFOogWNAtfKtOCZ4k4BP2JNwK6jOC4Ta5bG/x+1dYKhiAMHF+6yYRx46CcmUnMg4j2gaFID8CSphAb+QC4FUAD7EPFQjtbdhn4T0ZBSs6HGyliZyLCPILMuoiJK4aAa8P8T5V5RGqd1OmWDI4YdiFrkf2lRx2ltZSuUUnUHisb7Vp42JmmQrBqSwn6elcyx7nEA5HlgkBDRdEjh1FQrS2fs4Ibjk/UDYY2DPkWE8XR2PbURU215VcVSxoZ8vB+TubxGDEhw5LIGT8Ioq5vOqd/F3U/SIGI8XkQIN+ra82zi8YiSpLhGAU5j7r2J4qm4xf0RAHH+cS/AiiPSzdpISzbuVRxqfO8IzOMR0XF40JTLZDTsNxWn9NDYgvANEftiiuEYJSlCkRvlJKQIuMwwG2HIBgNLDyAwW9nRWl2VuTl77nnWWVN6HszdwIYxEnzsir0PYXJTsOaky/LqPfndhjJZxHUEXNYLyi3DUicEllQG4YehIi5o7iMY0wm14arCdXRdzc3OqkcBo7GieS/E7PmAJYxg2PM8rSy9pM3b9ijqFjUaNtVqnlEmU1UiNasJHEVzGPM8hHuWYdC3iPTI79hnN7chBWHDvkVWJQR9vFAMU4iqU1wUMRceBSZ8VkMFsSYaLiWh+uqiMjmcoLgFsyZwFvPcr1zniU6fXdVnv/hVLa91dOlVr9Azzx6wlnV+/4XNszpz+qA2bZiRpgkN+65mF2a0ePqUXnvrq/TDJx4zQeCiiy6S53s2zFxr9PT5L9ylDQsLmqkW9OQPH9HN11yuKy+/TFdffY29e0jiUIbGQIM1D6GBshuGAwPSM+zjnJHtw+LRjJUQna0dU9Ob6NHHj+i+B57S8y88qdpyR7fecpluvXmfdu6Y1+5dW9UbxPSBv/mknnvhlA0f3vP//qKuuHDO1lXeUz1csqAR5JjjDCwNg5ter6lkkjTC0ESbYnaOxr5w8BfBWdw1EYrSR+5b8B+nzi5bcdcdn7rTcBnValnbtp6nfa+4xkrwiFMzW2cfw3sElEPcyeobd92nVretJ3/0uN785jdr/4FDOnb8tBY2zRse4pdu/3njUV+8d4+VtFnBHVH/SlkxhoegWIhJjxLKFPM2IAs6LfntjjK5vCbTsdrNVVUQWxEyHdeG+jbIdWOqrdSM25grZa2g5w/+55+p3e7pFfsu0eUXX6yL91yo2eqM7Ydc0kKUxVKKCFvU9t0Tra1QuBZRpTpnawjIlVF3YIgrSyFR2DOW4aUwODjppBTAuMbl7chrNtcTAJQLho7WnDlj+XfA3YQMbd4LCNjZDIWvGfntvkaTgfq9jnJpBlkROUnKS8OSNxIukdHEBg+NRltx+geiEcNtGKMV5BFYkRPPaXGtr49+9m4dPnlW27Zu0fLxE/KaLS1smdWDDzyuP/yDd+tWYvFiD5NRp7Gm87ZtMW7+JBbT/hcP6e7vPKhvfOt+La1MdNXlO7S2dFR/8ad/op07ztPa2qLuvfd7+vRnvyyvP9b73/f7es0t19qwaMiZZRAO3jAoFMoV25sFuCD70gMP/0g/fPpZLa/WdeEFO/WaW67XFZftNRfqJ+/4rO6572HNb5zRO97+Jm2o5FUtFO2+Hk/66gVt29+5vCvGrNU4giNaqnX1tW9+V//yic9o0+bNtpeqryzrTa9/ra667CLNVgpKMRS3tcMxgwbYLNINTzz1nP7PP35CEyeh9/7WL2nPhbsMMYR5wZBjkYgZHx557AXb3x54kTKwuGqtrubmN6mUL+vIkcM6cuyorcc37LtKjzz0Xb31jT+tSy/crfMW5lXIxO2+D8vJuirPzqk8M2d7k1aro0azrXJ5xobmrVZXH/rYV9SPzejhJx7XhTtL+sAf/Lpy8ZEK5VnDvtjZaxCo12FvQPokLApDzAyaLRsIsu9dXFzUeNxSqVQ1vjrv1ePHT2nDpnnF3ZTti8CcsG5RwMV+jPcz3xWCNW5p9szs2TAX8PcsaWZlmWBvEHGZ/beVBp9BCmQiMw/AYE4i8o5IUwYaR2J25hr2MVtMlcSIYAYg0ne+YZIwUkzY27gpRSn1qzeUACsV+IaDMoQC5XCtNeXzM+oGy9J4VvltP31OZzonvbysrsC5G/5l9XWf+7A/vgL3fO7d00suucIKGpiyI8YUy3NWUjMe4MYkbsqBMmHxMF5uTIwRFXFXJRIpa3i0sh4EBKLa7bYdshHJ+PfYuNF8S6s4xQ1waDjUsnlwsomw34cXGzHCZsMiqvF4wTYY8Vw0bKDnhefiXCBuw0Q9MCYr0SvL11Fs4qakKcIbbeCxsKEbwdVg7qHz0TCYo+E6D4+DNQd/V91mV9l8KeRgsho4U03atXCSTbRnxGdxbKIaMjHZ3xJjSdjmARcmh13cRMRn+KxA0C0SH09ZTMRll882EedDv2OHbTg86JKUK5nDk3Icnygsoh+NzD1NIhH1OjhXwwIMimFM8LbWcVyKoaCbKZWM92ZiC2e/6Mhcn4hfuDbYoHEdOTS21lbVH0RUrm4yZppnhWRcspaxFREGaFAGjO93eoq4MeOxTceh8Ht26YTyuazyxIaCsBwq6MFSTVsDtbm/IlwzxDz+ftJEl75PVD0snUHAQCiO0YY8pVW5p1SuoH43ZPiZK43rikNoPJWbTtoUn7bnMAYaunQxjbrpmPwmBShJKwviEMbPZZNGJBj4fCqXN/xCFMdvr2WCM1+lQzEL4i2/DBs/11VA23IwUjFftoO11w3vhWwibZu1WGJiGAOK1NKZvG2mYIq2Ox3j/9YabYtrhfcD9yzMWHhmBcWSSflNSnDSIRYY3RzsBMzfwUDFctXcYAhKHDRpF8aZSgSfiXyuXDbhmw0uDha4VRyKGWIg4HIvWpSKQ6iVXSUUx73W98ypnC8SmWpZrInDtTm2RhywXOOzMeToNjkQpuU4Yxs4hOI2bupByCbFsWmbVpAeOBTXG8ujUdXWztgGM18qm6imccwcowM2yFnHvg8nRoxtVfF4VJ1WYCww4vTEoPvttv1e3KuGoYg6Wj1z2h7zQiFr3w8HHPiZyWxFsQiFOx0Ffe5dZFiiiBRrhKUiHKpxzJTLFYvSc50R3ex3n0RUb4SCNSxlBAcOhByG425cWWLZiLncszHHNtwMV7gOfE/8RfzM1sdozAYnuJOtl3kargdjIoLTsJANd++gs2r3t6EUaJx1iML3DaowHDStCX0QwHtl7ZoaU9D3R8YnZO2xe5xm+ek0xK4kKJ3C5cVAZqpJn/sfPX5g4xIY071eeD0M3sDwJZGyezCTxaWzbIfAZG4Ok77x8ziss56BTGBtgW3JtcsVKlb6h8iNkEDpW+g+AY5MXHtoB+hUhiZo3KNRTSkoQ8C3YrS4OWgQryhYihcKGnXbJlTx/HG4TWdyGuGcisDqpRyxZ8syIh8OPNz+rGkZOHYIt1PcI7CNmYbAmA65hzxfiIaBT6Qwr+nYV7t9WoVySf1uXPE8rO+RrQNOIheyl1nWh76huo3RynCC0kBDt2CKJHIu+X5H2SJrQ/he4C9LSFgj9yREYJjoZxMvQyPwu+Eq5stB6DBXpKEDiEq64WcBSwIiZeCbCGvcNjAbUrj+DolJJmyIRslheOSLKJLk5w3t2lLiaPiLgaeRghD14GblxguWsEjMzNjB0pywxqGV6qsnNVFgkWX4nm6MuDC8c9+Ykebe5U+y6+xo4rMmdo2bzLqsXteK8YB5BEOECniYnn2XrdaaUhlXraanYn5WwzFiM4di1nnEXoayNMezHrlKl6v2CmfgQLqCdYuoBiIsrqR6fVlN1j+Xd+8kFCkQgnxPRdzZDGeSpA9WzZWUKcyqWV9S1AUtklcqVdbU4dnHocv6GCIgeGmyNvH+JE6LgMbP5blDhBnLUaJckGhpH1POx9aB+w+xlS3IWK0WPM6+CoVSWHY5JT5KkYxv68VoBFqhp067HjI343EdPXZa377/+zp45LT8wUQ3XH+9lbEYZ/Hkfm3ZskHJRE6l4gZbV5YXT2nXts1q12u64oorVMjjIo9qrdXSB//q723fwZpcKiR15RV7dOnOXdq2bZsazZbK1aq50x3ErkJevYCYbSi0G7t5OlLA0CAR4l5mZxYUDCaqt319+KP/pi99+Ts6dmxRm7ek9KrrdyjpjnXLjbfY+rnzgt2KxDN6w8/8P5KT1e4dC3r3u96kLbMZSyT0/J5mZxBPwKbw/meglpbfWTOHdKO5Yi58XM4Jp8A40QS7VqemVMI1TALMR9YxJ5bXcqOtOz79b1pZralcyunWm2/SYOAZg3umCvt+pNramvEZGdoxjHz+hZP6p3/6jHaev03HThzS6173Br144IhKpYzO37XdhNNdO7aqBKsUt6wJ5TjJB5aWoiAyHGSzp80aggUGtaF9xhN7P6TzGZ06cUxVUk+48Wy/tl6MOfY1WC/38/ueDh0/oXf/1h9o+/Ztiqqnt77xDbr5phuVAxsQI2UhDfyWYTYoxmJPxuCv63ma3bAxZFVPw0QWaSOe+7Eok2K9TxkH2Hjmw4F6jTVFFSI12u2ONm/dwZKkaDKn1mrDnpneCJb42N7x/CdraOD7mg4RaF3D62AcmOLIdRO2t+DnMe1k8MJ+haEoqR+cssUS+9uwAJFBJoz4VruvgwcP6JEnX9LJVV+rzaY2zVUVn0y0MDevu+7+mgqFjP7sT35fG2aLVlSEi5A0CeeTxuqyDeuPnFrWZ758t75y9/1qN8d696//rDLxQO+6/RcsxQMa6FOf/YJ+9OxLtv94//v+UBtnSPiso2rA6WBq8OkaoOiypGa3rX/74pcMAVAtb9Rjjz6qG2+4XK+46jJde+UVWjx7Vp/+zJd0x6e/oD0X7daf/vF7NFdKarbCczW0cw6DCdaDeDwrr8M+ta+219E9331YR0+t6Mtfuzsc8DpR3frKa/TG1/+Udu04T+1G3d4teWL002mYOCqWdPjYKX3mc1/Rg488rdVmQ7/9G7frP//ka2wg/PzzL+qZZ57Txg0LeuiRR7RxYUHPPr9fXjDQwcOLijljbdmyVSePndC111ylfD6laimnVmNZWzbPa/eObdo0V1E64aiYTRviiHc+913b8zS3cYtxvdmbV2ZmzZHJf+/1+/rd/+9v9dV//4HKswn93u+8Tb/6C29RdMCGmjUkMAc8Z5pEir1noHg6o7UzZ1SsVm3/ADYIzJmVxEYCKzOj2KvrU36ZtqRNu95QOg33tG/7MNyqIJg4B2RI2zHQj4Mqwc0a7ueLhaINRKMMaigLTGQ1AeMWAVMBVoehPUgRMEqYRSiCZX81VJ/DGB/BSareaGh+w0Z1uvzZgeEQHMqVGR64KROGR2PeeaC6MD8kzWrSra+q59eNWb5x44JOnX5BmxYuV3zu9ed0pnPSy8vqCpy74V9WX/e5D/vjK/C5f3rT9Cdf8wZ1PFii2bB12XWs0ZYNYTRKa33cWKv9Ee3IlClJXjechMN/K8ww1ePQ6NkGn40YByU2WvBR4XCGbaLEfENuZ38YtTKXCBE9RKleV16rbjGrlB1iI3Z4NNYXE/auJ7/n28uawzIuUg6jsMe6Xs1cejQ194OxklkirvDshuZw5XCPqEjrPcw4IsycX4lpwzCNMNEETYATK4p4QYO1Zy7STruhUnXOCrw4SM7NbrCDCc4UBIcYByCHlm9cu7Rrj+zwbKIgDFgnaQwhDucTOJfZgiJJV0FnzVpqpxGckggilEAF5j4yrqofWIPtCJeCS3MyhxHiWSmJg3VAQQpCT0epQlbe2opFzZOFgrxm24qJ2AAjLHMw4DvNZPP2WQddNuqh+EobrMZsBGNaPH1a1VLSipJwTCruqgX3DEh+lsbN08qnKwbiJybPYRc3a3SEMxInIa7WhKajmCIm1hGjp4F7qGJlLizzaTfsf+cwizuKxmgTDhAioohZKUX4jPDTKGXCYTeeKmiHzk+YvRz4caDGUo7x8KbTxLqDLBbyc0f9sOEeR7JiGgYckBFpMhp0QgZeJudYFI+DLW4tXFeIj0EvUNTYqkXFc2mNew1zXuPQM9HELlpUvX4rbIeOpU0wdaKwl0Ku1CQSukk5HAceLjxch6GL1hhrIwQ3x0SRsSgTA74Pr4zoF2JaGDOKG3N0GrIypxMbBvA9WjlXMmsHDA6iRKetj40DoLV443qLWAs9Bz7i87i4ul1fuWpB035XkURMjTOnVCyVjQkZjYfOUpzJHBQpnEs6KcWtKT70a/GX8aa4vx1X0XTOysQQyDjIIfzjfI9RXgUqAAJhpgM8AAAgAElEQVQxxU8eQgqlB64isaQixipuazhqq9VuWskOjnYE//GQqHRefseTPxha2dRwDL+3rQzxyZ6noD+wojlcrq0W0c6ilpfPWiyff3c0jKrptUM+3ITG97CAC/wABQnFCrzokZVZMRjoBzwrWXW7NXMss8FHiOU6EkezexHuVyymZrtj7l7KpjjMZtJZwxGwJuBGshhkMiG/31e1VNKp00eNvTY/t6BEvmjog+GwqyTPCSQwnBMBTLyIRfmiFLcwNHEp92tqxHcTDddZWqntDjJRDRGyZ78TgxZiyahlHIo4eLCmco8ZX9VstY6SpAuCng0eEG85pHOwHHY78ntDKwO0Fmk3rnYTV2HSmKfGk83E1fcD9f2RfR7uKQCsU6L647E1EHMYKlcoxoubm8/cTDEwIq6hWxyKUTKgQvqhSMjnA7/AehggTjtyMgX1Gk1jJDPA4UCNoIHdi0MV/5dMOXZQihtndGCNvLjucBySYjAeZjprgqXFWuFHc9gaRzXwz4ZR+m5cbiohP1hSobJB0z7N66ETeTjyNZ4ENjRBYOZ3GeIOZq2MJjUJAo0mMAhTVj4E+7FZX1UeVyvRRQRSSe1ac10Mn9q9BisRjAsiZWd1yQYYzeaqcvmKRfFpLu7WiNvjholZfDcSy4SoFxw6iJzFirl+WZPiqZDnCraBwZ2TTBuqZzjlQM7hNWJIBActO5UKmaPgZpzQ5YwDlPvXjbJW8IwimiKUwBtGFEQtnBh7dIxrk2XAFi1KxjzlNy7YeujXQ+EURqphZSzyuabRkETLvK0liRS/L8JxyBb3/fCdzTqFy9zzW6pW5xRJlzSCRWwic8SGBCCEJoZY4HlGYMK5DKw0otWza0omQwEaYYg1dxqJyKEMDVTECGFzaBgCJXM2bOAQ3euwH0mHpXwuA9Ou8YLhn/Mh47mCpqREePb6tLH35RBjHvTsn0MUBteBk5y1PplwQ9dndTYcCoG0scLMpvHA3UTG3oOskX6vrVKpaO8l4unwF48dP6FHnnjSRMyZSkXZdEalXEn5fFLZfEL5UsHcyadOn9L2LQsm8KWNTzqQ3xtpHHP0+a9+XU89/5xese86tVt17VzYoGQ0optf9So1W6GbEvcsayLOK/YotL8jSuTyFC/1zIGPMKRISv1xXzWvrc9+8dv6xr8/qccff1KpVEyb5nJ6w23X6YIds9owU9GuHRfZ/QRb8/RyR3/zj3eq1evpoj2b9eafvEF7t25RrlJWc21NmVRCqytLFuXnPVhvNTU/W1n/jsBCJNVp0d6dMNEaoRrMC2WhCDww7lk/4umEjp48q4989A7jJO7eeZ62bp7RBbt3a37Dgr1HQKGwTjGUrDeaGg5bOnasrm/e+5BuvPkV2nzevM6eaWtlBRRN2pATl196kXLppMozs+qTHJoMVCykzc2dny0pgoN7EBZOBoOxDVxI/1B6yLMCv5q1M1fImeuYa81mOEHkmK2DM7J0Tq/VUTDq618+/gkdObaqQ4eO6+d/5qe079qrtGnDvCEMEJ7ZjyD22rC3R1HOyDBNtI8T1WcwwFqEwcDrsi7D9QXJFDXXYTKZM7EpDp6K3VA2oYnXNAQEKQtYqmyTKaFivxAghLkJW5+j3KvNpq2pOG5jsaT6Q/a5njEzcfKRNhtNPGXzufVOAbbefVurCpU5M1fYMHUASmKowcjRw489pYPHl/T1u7+retvTVddcoUwyqk3VqpXZff7LX9Ur912h3/rNd6iUTaqcy8hrdZUtFYx1ibgFT/db33tMd33nEd33/SdUKhb16lderOuv3K2rLt6ryDSqrtfV/Y88pseffN6ciL/09rfpuisutt8zlc1p0ifmvWiJrck0Kb8n3ffA9/SNe+9WobJJJ48ua++F5+vmm67URbt3KJvM6pEfPKEP//Md5sYnGPW7v/0ubapmlU4l5Qcw1nnnwNgEVQVrlaHzVP44or/9h3/SiwePa2llWYl4xFyi1199ma675koVcyE6ge+E4SPYjHp9TSsNTy8eOaOvfv1uHTl8XD/5mv+ka66+1IwL/FnNTteQS6trlIv1tbKyqCPHjllB2PU33KBysaAHv/cd7dq+TW40qquvuFTHjx3UG17/U5ZG2b59q+JuzAb1CLvJuKvZuaoxWXF6MmTevHmzjh49qq3bdxqajDIrvsuP/uuX9MEPflqvuH6P/uIDv6vdO7Yowfseg006o+bSaRtqmEFkGJ6NSF2BL+E9jku60+1YGqR+9rRKlVkzjBSqG1Sr1SzJUcrn5Hfa5qJlr8OZNGSz8o4i4TGQ5/m2P2c/tHHjRjsjsbfpdOoqkXKchGlDziese6zL3Y6nXL6o1ZVVzW/baut6e+W0rRUM1cFWkDrA6EL6hv0W7xEr3+NcGo3b7+rmEja0oCjWykTbDaULGY39pgb+UKlyXq3lZ5VObVFiw8+d05nOSS8vqytw7oZ/WX3d5z7sj6/Ad774zukF51+udGImLP7AwYNdRBNzScSI8EZcA+E32zSpErGHH5cxlxNsMOJ0nbUla7imbACofdThZ4Vw8ADhkGITHHijIITqT12liyVNRn1rmWeimUnTwB3GIBFvce+FTfbwuBANYG5G7DDY9kcqVRes7TgyDp1wISctKb+xaJFJXnRDEAXEdznkA4Q3l0hMUYS8VFp94oZOQiOiHcmker2BsjnEkpGmg656ANszFXOhpOBajcahw8l1NRx4Buc3TmIcATWtPm4QJ2aCVtuHSbrB/uzhAGFhaIdI2kLjaVd9ouDxtBwcntGopiPfmFW8pENTLIezkcVorLGeg+mUsg94iFNl8zNQG+W11uywCMePDcTK8rIJNpOoq9kSPLOpNbuy0eeaW9TTjdnv6hHzypU1orU8RUTX17BHBNOqZ/7DcczPwAE7HkTMEZRKx7V09pTB4BEe1pZOGpOO5unJCG5nGC8rlebNGUXbLqUvhXJek0G4EYI5yYHEOJG4z3D/0HQyDdt9+UxE8XBmcgC3ghcTLohYDYxlRbN6PFVU1FALYA864aERh1jUMaHIeJLmRkKESNghxfdqVljGZ0GAY1PL9bHyHXAMvZgS8aimEeJEuLEoosAhNVUqF9dg1LPIqhODn+ZpMm1rMMYZDDYCDmhK4gDfWjMxkMMUQjn35DRCpL1joj9FCTFznQzU67bW2+Gn5tZyGFJwr8XjJnaFg4JpWDrkpkM2LY63EYITpXIDxYn1w38L4GTG1bH7c6RkJqFUumzCs9dZtetBqJvfk2guG0hKLfrDvmq1JRVyWXPf4JwmwukmXLtfQs5wyEKFZzkdI0ANzE1EaJ8SmATlNDRli1hiwg4KbH5zpRk5yhnjMY1+ER8JflyuNKfxxIdSatHt+uqqRc4mMcdKAhShTIwSlbi5/tgYt+ot+11gEYMCgLu6urpkzub5hW0mlCRyOWuLDSisyuXUxk2GyJFEjGZYNJbf6yubKZq7h3IhO6xOQiEd8b/Xg03as6GTYTHicEBDdxcCCgIsZUTZctnKhHB2U2DDYAFHfTQeNtnH3FToXncoEelYXNI27FGcma6VIND2zIE0EU8rQjMzZUQRcBAU3+EKpeQInXdiv7s5jYkvR0PMAc8R3F8OsWGJz0SjTs1iap0WPL+oiYD856DTVjSdkct3SFSd+zsRRuoZmBmyIwrjtKc494wXMgpj07hSubT8Fq28oasuDlaiPzFXuoERbKBBFDBlQwpiqji8cD1Z8RrFPrTCI9pFYmrVllWoFi3Oi0DKvY0jikeYEikwLhYj9oPQiYiwwZ+rsbq9ttK5jLVRI4rjHAYJQDKAgxFiHsOKRC4hjRPyO4vGcnTcjRqS0BjXFYsQ/WOOhEPbUSSOBMGwYGLFFgw1ODzxXSGkIfAMKYlS3JzSxLors2W7dzHlwh40riDfGeJawJpPOV/ITzWn5BRGLgmMvoYRR5lCUd7aqhWWJVKuDeFg/aazC7aOuRlQIQyuSGWEf3807FqxWN/vhM8gpRmJtJWPRSgiDHDQwfsdaW31TKiKsp4mU/Zemg4mmiDaIt7EEXzBAjDQnBjLG7Gb5zqer5hAb7qrE7MEAWIR9629qEc9dTsNE7FIOziZnMaWfGANLdg/A7+O4SHfU6FwnhRnWEFbMqJRUhPct1Pee6yh4A74XWR820QmZXquIvC0oxr6dTkJhqAZKZ6Rhp6muF3jrjFmcWvir4V92h+1lE7zbq/I7/B98gCxB6mEmIZ4HJCHvWNxROMUhufHICLE0wwsnTOG8Zer2pCBhmtUZxcEAYxurgdDN4r+8HQZf1qq12rKZRHvA/s8vHfY0zCwsAHswFEb3JAmmt0wb+t7bzA0rivx1oE/MQd9dVNZTnyqIcgMROaga889pZvF4ow8f6x7H3hYP9z/orZs22Q4g7Qb1faFjdqzY2e4J6LkZW5Ono8Tmid8bCJyO+CWCPni7HFIApTLRU3HJT305BP6t7s+r/KGPfr2Pc/o2MHndfW1W3TJBRXdetM+VbJZXXnp1fZMtwNPETepBx86oDs+8zUt1Zf0xje8Um/4iRu0Y36TiREMFmxtr5YNy0ORGo7QUKxn3RibaE/SguclRTmfE7MUjiE6nIRatZYy2axOnj2ij/zrJ9UfRVQtzyiViOjGfVdYU/rs7GbNzVaNI0qagLUSIabTXVKnO9Gdn/uK0nlX+264VqXCFt319Uc0QjAZ9HXBrp3qdFtaqze0ffcF2lzNaNvCnDZtnpHHPc5ebDRUNkPCIm7cVRBYY16JQ2LI7BnChIcNV5p1c22zJyCCTFKDwZ3VlEWm+uu/+0f9w4e/pg3zGf3aL79Fv/C2nzUhiYEW/HuQTsTKYZTDboe/y6CDPWvQCcvcuNmpz0qkSlZwJWesodcw5Mqw3QsRHgxdBwyN+e9J20sOgo6VtDEUHU/7tl7DWLXOwUg0dFDaQDKhJ596UVdetc+el1SBfW5X0z4s4ZHyxYSm665ev9s1RE08GlN1y25z0dfri8pmUprGXL1w4Ji+8OW7df+TB/STr/1pPfT9B7R4+rBuftU+zVVmdM899xue645P/KOqxYSyiZghmvidRtOIVpaXNDdTUcsb6Qt3fUcf+vjnNVBce3Zt0S037tVPvPJyVfN5Ezafe/553f/o43rmhcO65LIr9a533K4t81W7lhOmTQOwBqzfcLAjevrZI/rh0z/U6dVFE4ULmarymYRuuO5ilbNpVfIzuufB7+kfPnyHdu/Zq5lqXv/tN9+h+BRudUe58qzxnIcQGSwqjjN2qqWzNd37vYf0lbvu0bYdO3XwpQPau3eXLty1Q1dfukfDYU/d/8vee79LdpZX2qty1a6cTurcLamlVhYSSgSRwdgYjwPGOAcMM05jbH+2P3s+X/Y3g8fGGc/gcR5kY5s0gAyWBS0kFBBICAVQq3Orw0mVc+1Qe6772S3+CTXzw8ylkc45tWvvd7/veta616BnjsdKddki6gzM//Vf79Fmb6avPXtCDzzwVRUyGb39ra/W0tpObW21tWfvbh09dlSnz5zR5Qcvs3cA/OV2r6+NjQ21WptqVMq65tAVam2c18tuvF43Xnet7U/qtarqjYrtSUHIELVPgAmZjHX+/DmVKvRAzNRoNGx/vLGxqaWVZXOigmLJl5b15Ucf1vPPH9Fll1+lO26/Q5NpX4US+Cy6MqJyNZ4HjDY4rDHSkDTBXINrH1MFw/RWq6VSxjFkB8zl8YQaN6m5umK9Er3Wlrm/We/YZTo551vJNAaWZizgjW8lcaDjaoYaSmbjhpFiGMoZkvME6Y1sPmcJQGOjGjs9QqPlSln5qOuWYgP5g+sajjCsVzBHvLNcTXBPg52jq4E1gLJbeMO5nLxRzwRYuhlIU836F9TuHdWeXTco3viuSzrTJenlJXUFLt3wL6mv+9KHffEKfPYf3xO+/JY71O9NDSru5NPqD7atYIUioBGlJkEEzCdSORz0zCFVqy9b8zhu0PFkau25tNDDmoINZAd0Sm5i8FnnKiwvR6VQjqNRr20vZ5KIuWLR+GMO7ijN5fLzEaWSeUOftc4dM8Yqjg8222y6aSB2igWLM+VzRYt2IBR12ltaWl22CBviGI6f06dPav+BAwb5v5i5t4OY744sKsZhF+eb8Z8QJvIlzUcza9BcXl616AtOWDaMxh6LEys2W4dCdyI3GNmEtNsZq1RetfbWVCGjzZPPqFIsmXjF5BWBiaZisAK07XrjgRUrIWBETq2SwhksvCAqwKDow4sb3ied5wCb1IKGymTMhFT+1oTyyuaJwIxVKFbBlskd9sy5SNu3P41iSTEEKW9u1wO3EgI0165UqkQbkkxUgoNwhKOIbP18wqYd0Qctl78jaUUvmWxSnfXT1pidWapp3mkrU3HUPnNWmWxFyXRBcZyOubyhHHotCs1cpVML41lZw/UiULt1TqVC9O8hEiPQg2WgYZoNWqm8LCxjnkertadYQKR3of5wqFK5Zu4xXJ00DXOzdWi6zyK0IT5zDRHushoMR8KrkbEyBeKaOJaIBCXMvbhxYUu79uxRtlSWP+ybMJZwslpMLeBj5UNxeqXdUIkCBTWBFm7fWkfZqPEzCpQLTaeGBCCu12u3VC4XzYGGm8vBMYmm4cKQpa0dDu1UsznMzZLdY4hR1mwNIoEjp90DoAAQdEA+RFFY2thtYo4+gJi2gGW2rVQiVK2St0MozkGL4FtplKfZZGhFOPFM1AQMn5ZDnrmJJww9HHMC49xFlO5vb6pMEc5ioSTRrDYRzZT6nY4cB+EYF2dSCdycC1+z+dCeC4YocBGbNZrSU1KOMpSUlU4h+CBOE9FDDEd4n/c75uSmeEFJzxwz8FGdHBiQwJ4znHvoFsR+7cCHWxMRfEasmwhoJLhRCDSfeeZwQgBLZxe2EV9qEpfksBgz4cAGIYupGst7lMyVNRnO7HCPkM8h09irQaiala8hWAd2kA9iOXNzDQdtFfM5WwvHIxz0NbvfiSTnnJLGo56cQtocwQrG5oqJw/i0njacxDO1Ny+oWlqKXONwHvl+cZf3uuaUhBE8mwbyg4TKCMwc0Id9OSnE17gV7PS726pWSkqS6SYnH2Y0my+Udcq2HqBnpjOwNhLWIg9blPueZzLwEyrgVJ70FeeeZiGOIdIiKHFWILqPY2OudmvLYqE5J2fFM6BLWLv7g5YWIey4iMedwxkV4gxc2H1dba6pu9lXtbZizlba610WnphnRRCjrbaJR+BjcMAOhh3D0cCi9Vzcu6x5lIVxiCH6HrPDFI/1lFIlRkozBOeCuYo58MGtnlK0WN1t+JpYONFi2jOn+9FnvqodO5aszb5YWFEqXdJoOLKDZbZIxH5u0VF7Bk1UT2keDpV38nYgtBbEmCdv2jPRww8oxarp5MmzOnTD5epun1O1sceGS9yos37PRGXEDFIYxrHA5eJ6xrdFoMCRnMkkLcHA99rdJh3gKJvG7Q13FYD3koniOONsqMGAY9BShvIsuA0M2vrwWjNKpvJKOEVzgyLiZXIlc7C7w45mw0157kTNpTXFcxRSVaRYUVubx5XNNVRq7JXirt2zpgwsAhtE4FpKI8bzDsB8F4vK0yKeAe+KmRbTkYlkDGbT+XokUluRFYUgPROq48Y0BFuDyw9nds6inYUm7yCszEUreYtpqkF3XTnKCUHzGM92pPk0YRgV+ICUK8Hmw7lfKNWUKDYMF3H65HE52ZQNBRmkTKcb9o6LhVkFiPx8ANieXqh0AUTM2AY1vJspubJSNyelRGxhrm4ci6U6bknP0BkMVPnZvDvA88wGFCKCfYhFyYFMTL0O13mmaqVu74xMfcXQJplKSZPWlglbo0HXEkHwcHG2sk4tN5aVLRR06vjzatYrxu4mhhv4CwXyNHEHVoiSB/XCooGoNZpqMA/07LET+ut/+KjOne/q4P41veYVt2l1uanrrr5OlXJNcSvUG2k2B3kCBmZowh+InlSqbMiSYqOqQa9na0ir09NHPv05TQJSPo7+7IMf1FVX7tXJI6f1W7/+M0ov1vXGN7xO5ULRxFr4u0Sze4OZ3ver79fT3zitciWrt7/tdv3cT/+gpu2eStWKDbGsPAaUhDs3xANi0nDmW0s46RPjcM8Gmk76cipF9dsdu/5LS6u2tuPahO196kJfH/3EJ3R+fUPXXn2dOcne9m3frlIJnirutKQ9N4YUioW2Xsezjp742uPqD9ra2FjXjp17tHPvZXrHO96j2151m3asrKnb6Vqx4QvnzssLFjp7bkOXH9ivy3av6B3f/RY1K2l1O+e1d89OG8QwXGBNBddioiph4HBh32+uUtc3v/akuUJ37dph61Q46aiwtKJub6rK0k594A/+VPcf/qLKpbx+9Ie+V9deeUAry015w5kxmtsdituyyuSidw7XK2JAwuSemYDE8JF7OCpho/xroXgiI88jfYCrnbh02lyJ7DPqzV1RusqbWmt9rJCR29nSZMaQvWTvh7NnNwxP0OlumDOTgTr7Aa5Nt0/SIKbmym5LJwzPv2DCLqkwRNFyhTK+hZUKpZKs5Rl7px09dlp3f/yzeuypI3r04Wd1/TVX6HV33aqbbjqkbYt8l/Xrv/7reuOrb9G73/0jWmnUVWGow4Apn9BoPNdSo6rW9ra2xp4Of/lZ/fn/+BvVSzVLl/3h7/+q9u2I+N05p6yzF9b16NdP6p8//jklE3P95Qd/T9UsOIGEUtmqLNjhzTQNAz361a/piw98WcMRDkgwPxUlYxPdfONBXXvVAe3aucN6Hu598AF94A/v1o03X6/Ld+3Ur77vvTpz6lmtNq9SGMLuBlMheYuY1je7dr//9n//c91z72FVK3nt21HTtYeu0MNf+Zre+O3frWXa7b2uTp48orW1fTr84BNa3+5q3/7Ltb2xaff64c8/pkp9TQf271CtjFOaBMyqjj5/XMvNJSvP/MpXH9FlB/bqsv37dOrEce3bs0ud1pZe+5pXG7/2wIHlCF+ySGp1ZZfOnntBS42Kzpw5pebSPo3GLRt0FekLmPnGb2XARpIFjnm9UY3uNwZtFBSHCXsucf4mYOpb4S57CdBdm7auofhzBmQfAXc4lUhpNOib45j7kt+TSjsmUE5GDOIWqq4sWyLKdX1tYhDxXRUcChCLdu4cTcAUBCbUw+HG2Z/j/OIu7B7jvYIJBeMFaRNSFpZKyBUiDBtoLY+iRU8bmxestDRfIKkD379lQwzc0ew1WD8orXUD1nfHCrjoBiANmAG3skhYkjPBUJDnztjbSSYi0dCht2nnpek8tLRFaddbLulMl6SXl9QVuHTDv6S+7ksf9sUr8NBnfj08dPW1Jk6Uy2VrCidOapHLTEXDydQmgJyJcZqxgcVRg0CH0IMTgwZHSnvqjbJySUQiHKcIIn4UickVTDRDAzAHSg53FeIOIgFOnrgy6aSGrXXNiQTu2KlxP3JvjrptE1Q52BDVZiPEptCdj819xgGGjSYvfSK4uE1wb1FaM2cjmsmaEIA4+MLpM9p78ArFAkbKGCNnVqojDs44DBahuViMWceEHKaeN1eWxnLjBXKgwX2YskIsDs6ISxQl0FQfLKLYGbHKLO6c0dA2qrRIR2Ivke6Y8baIfVPoERVdeArmvpLs9ASjEB4hUfGUOQGsmTmeNQGO0oAgnKlYryucUlYFuyqKNRJv5m+EYworLZdtWns03ymuqiylMQFxJQqCCvKnNDXjBOWzwRGj7CtrbtYAzAFOUcvDEmWPcqC4BybjnkXr4X7hjHRnCC6O0pmSNR0jUoM5gAOZycYu8lvjam/31Ww25cPnymUUTOeRUy+bMwfOcDC0AzOFFNmEY0Vji8VE8QS/w4+cfdwvNLnjemPzh0vE4vUwbHFJAy29KCi5gTl08nniwG4U0/dDg9xnnLzmVlJE4QliE+2pcXP2ImjG+by4p3Foh4h0iPE4bArW+puMRZ8fV+R0AGuwKB9OqbGa4EqGCi7yKbNZ0BfwQp2oaAXH6qhvDkw2mxZ5tXuNuDnRUkqibEdo9w4RJ/7H7x72B8oXEPIo1kmboxRXGu6+yahnkVR+B+3rU3igbCoTCxP845rJJ8pKLJvnmP925iqFAOMFJvIjJuJQ4F7g97FBpZSMzzoaD5W0OCYRqYKJkB7PRw4ER+SYQ8Ae9S/YwY8yAiJj4ADYFCfhxoUJDVst5Zx8JPonQs3YVIc0w8JtDkzYZODCAIWvkk07zzB/E5tvRFxEUgq4+Cw+DhSeXT9QuYTwF7mv+Hf5G2cz3AkxFQpZ9XB3e6GGI0/15V12mIMHSpSaKQLCGi4hDsd8bxxIiZ7FYkTQIpYyTGWnVFJAu2xAFBJUJvw7BhksJZQgLJSBO0exFxiBdCJiH1MqlUhedMtFDE6i4a6xh4nMRbzWBI5D2KG0KSPEIRAA/gRTwjEW5yBOZXhoAc8/gyfcvSxsxKY5BEVxT1wiHPhciqzgRXqetUPD6MwyoKDADTYq60ecc0HJnisKyhCzYE0SwYzEfBIMDDNcc2lPYfaWaiiAFt9mieR62QBggYPcVyzD4OTiGroA0YIrJGbDkulsLs8nghx9p7XaihVERQctDsisJ0SmKefAbRdXDnSGvzBn/p79+6xwhsOesVgTWeVqO9TtdJRLhmao5DolY6H6/W2L0WpBhDZnaAh+B2sGgjeHRr53nLw2YFoMo4MSdjRbeyeKxYOIyeyBFinZfzOnHDEZ09lTR1StNm0wwP3IM8BwJsVh3nc1NAZoxQrQbACCw5O/q4tYm7HCMsRHK6OhrA/kziT6Dnm3EbGlcQxOeSzkOxzYewvxF4YgYgrlHVYC5LNmweouGBIGBjZt9IlgoclkU4lYIXL6Z8gJgzCJq9e5oGqtZPcPRXU4cHBlE0m2kr8xzp6IGZ0mOjzs23vYGKXJlK2p9kcrrv7WC9YGTZqj1+nb8Ml3LyI2wqENIcBduCAgEChX1FAAACAASURBVIwTRStzgvMeC6fmAMpkCzbawrkdTxRMeA0RPYkrZzLaWN+yIewikVNjedWc4YhouYKjC2dOK52aK2WJm6wd8HEe0eaMgHr+wkk1qhWliFsjnKZzypcq9u4npYJIlULwZSMQj5IvPH+sh5S4RezdCOGBuxynKte31dpQMR/Fr8Hk4AZngMueJV/MWSHQi0314wFi/sQYqbhG+/2OpV0YYLAWr+1ctfsgB9sPpyRIgsC3tE027Wg+dtUaTPS//v5uHTt9wnjYN19/nRXpvP6u1xtXmOE3AxV+dq6QNrcYRUDwaHF+g94ZDGfKV+o6cvIF3Xv/AxrNpjpz9oK6fQZhVT37jadMYLr1xqtVLTi6/da9Wl1ZsncBCRX2NqPZXNvdif727k/pxIlzuuH6Q7rt5oO65vKdVEDaYMcG7dY2HjnkTIhIp2ydBcHkjiK+J87QYj4rn9IqH2ctKJeEJRgYvLL2fexTD+n0mZPaam3qlltu0L69O7XSqGnH2i4Tzhjmc83ZV/KO4p5BkKJZfDTuW8S5VKxpa7unp596TmMPfEZFJ44ft3LSKw9drRJ8y5NHbe7E2o6z7srL9un/+YX/qIzDIIr3FmkiiiHZjzDYGdqgbthn2JgwBMjZ82fNzX3ZFQdMyGSPOZnMbfDxdx/5F/3ab/5P1eopvfcnvk/f/bY3qJjNKJ8pGM84pGTT8BbGgLF/Bo+dIUaCNXHYUqm6JM+NW/rEEgLs9ugTgDPJzwhD9Xpdc9lGCyLDVdYREhJjzf0IdVGsN5Tifs7nNNzctL0l5VwkMXrdjonf7KfYH3HfzOcLcz0Xy1k7D7BGzCYzMxCwbcW5SkkX3/tgMNGzR8/oc/c/qq88fUTPP/u89u3eqXe9820a9Nvmjjx5+pyOH31ef/2hP1S16kTc+omnagl3cFSoB+oDQe++h57QX/zvT4hH8NzpM3rvT36/3vLGO61Iyp/z7hqq1d3Wb/zOn+rZIxv6lV95t971vW/RaPuccS8ZAsCDxUjxuS88oOOnz6qD67RYVqfdkzed6/L9q/rut7/J7sVsmqTEQnd/4qP66Ccf000vu1KvuvUmvfk1tymdddXbdpUvJow9v90madDQeCrde+8D+tzh+1Wq11Qq5tUoprV/z5oef+qIvvrU8wqDmPbub+qbzz6t3bsv01Z7qokbqrW9pVIZPIOnbnukG254mfIZzg5t3fny23Xy+Ent3r3bBvtgMmAKr640LGHA+nHgwD5dtn+PsYKJ3pNu4js3TJQPbzhvQjHO1NGYtZZnhtQQGDjXCi0RE0mzMSTgHgIP1m23bNDKPod3OMVmDHAxYcCFz+Up/qVjgrJY9n6cG4KIjT4eqpgnFSKNrGQTXj68+AWzV9sLsQfoDfqRY7XZNI8E+xq4wpgwMimScNE+mfsbTnWj0Yzc3KWKRqOpvdens6kN5hlARoNAEjPw31Ka9jsKvJEy8O99UHGgqIoKvZ7tNdhPup5veyPOa0EI7g3XKvsD3wrxOH/wzmZ9Z+AejLp27uX9QTcD18v3MDRgfAlUb+5Wovq6SzrTJenlJXUFLt3wL6mv+9KHffEK3PtPvxzeeedtkfgWUgzRVTqVVaFQtsPxmBhqoWQvcCaXbByNQ4OIOZ1bY2O5XreDAIcOhAM4kBbVRAi1Tc5I3d5QjeayFaPY5DQWyINZg3vNGJkTlfJEKzsWI17dd5kWHFiwqyXTmo/6JhJyKCGuYk3cMNCI+BOzdvLGTsLNxyH2xPETuuLgQWM84eBjw5ctF+SNh8rgakRkw2wVpqMDcgAfDvZn3FwTfA5TdWD0eZ45Bph0AuInSsPL2xvjyiECG1MI8zVJXJeD9lBpJ6cYoiTCCbD0BUIz4HOchPxuhApQ5wsTCMEFcOjK5ogSU+wQlXpR7jUfdI3/VCpV1e1sqt5EDAmN4cNGmQ3HoN1RoVbXsL1t35NFFdM1dbst29ggflNwhLsX8RlhFI6TidsISjjn7O8ITaQ2Luzcs0gTByE+L9HgYb+n1uamVldX7NBLM3Wz7tjPHA1nWtm5PyopqddNLPM4xFN+5MHGK6rVaau5VLTJdcGpGEYCRwJMpXKpaO7O7lZXZXh2iFLBTE65ZNFBJtSVYkVx2LiLuP0zBD+sVCHNq0KUW0TiTxg3tACN4KHfs1ZfBDOGBxwoXQSITMauPe6gfKVmxQ8UyPB54Q4iQlLwZPF9HHy07PqBCdQ0ndJ4C+sxxUF1OJKTLtjmNelkTOSxgijx75cUS5TtUDQdDkxktKg2bj8cwT6x60jc4tnBlWybUdikRKitGZaBBXFtBDUYjzjAKM4qRwVB/CYE2XTahMiMU7Bng5IdDiOd9jY9OcZ1tEbzFG7QuG24o9ZVhLyoYIP7dDCamGsT3MVsPjFBkU0inCsE91g6I3cwuHiYnJgLFUHUCmYCBHt66hfGJeZ3RQ51HDSOibCIh6MJBV1xlerVSLyyRnmcwDAjESAxhifseSZyXaC1+CLmcTaayAt8cw/gooFFNxpOjenFusBQhUMfRXu4QME+tDsbJhxxbwRhUvnSksWVcUcg1s3MdYHbN2Gt6nzhxLpHo4HS+YyJW7g4+B7hHSM8UwhEMRluchsmcegNObClFfoIMnNjQvLd8Yz7UxkHD39fnINuDOMh15drF0Yxf4YsNGcj7iezUXEdf1cQmpCMa8lcftyw3gLDqAlbljG1G4pI7UzhwlVo5VggNuC3BUriqEzH5I5ohUbyiJAgDB2yuLhHkbsYx3HUDtwzyciYy6GMI8cQLgsLVmNtrJ9SHcRDmsGXo143iifzvFinU3xhZW2UlnCIp/3bcBHmAEwY85GDEocgO9D5DN9gUsI7jX2rSIV72mLQi1C5HAVtSVs7iArH/akhG7zJUKVqU57Ax8Tlj2FJE+WnuZoExNzi3hQkJbJlG7bFrEAK69LsYnHPxBjSCLhR2SGDF55WnG8XC7JwfIeuXK9nbfCZJK5IxIszxg8vFJsRu9qbajocRvF7MC6LwCKCDC64r/mucODkTdjHoe2Yy17zuQaDgYrVqg0eREEjXExKawZd+6wM04rFoibjsWKsORkK6nLyglA+8cV0WqXqsrkDKejApc5B1FA2s745i3gXGdpiwb9TlLyRqG4OJwxW5yac8X7gPbmwQVYuKuvKRDHkbBluJK5ZHLZJ4/oqwZBqat+VlZOMxso7RY3HvDMLAiHoLfhnpF0YIhF7pkwEzELSeH+TcceEU28aFefN5iNz1tfqNXMV5/OOJS5Yr4hZEzHe2tiwNZWkAPc/e4GsicngKvJyg7lGU96vjjrtvrIpxALZ4Tlfrtrai1jFgRk2Y8nJ2p4kl01FuBEQP6lcJHwOovuK5wE8ES5SYuFgVrj2c9ZTp6RhH9E4pny9qmFry4Y3fG/VKm4nygVj2ljftJI8GJe8ihHLy6Wo9ZoBatZJajqDfxslQJxSVlOSOpmS+qO5/vkTn9HDX3lCrjfWgT0VKz7a0VxRwSlY+Q7DvtAndYSwCwaEBE1UvjSZItAltLU10Be++Lj607mOnDxq3yHvYm+20PZmTw8/8mW96x2vNiFpuV7TDTcdNG44Ijs4Ewq3CpWq7j38Zf3s+35Tb3rt67XULOjHfuA7VXEScmCjZ+MaDMfKFyu23vI+yaZitj/hOQZvlEszXChFooQ7N6Y/SB+wUxMQTeWaCZbPPX9Uz53YMmyBlc6kpde/9lVaataUSTKISdgehiEnDOhEYqFubzv6zFY0mNTq0k7lc2VlUnkNekMNpmNjsvb7Xft+jp46FQ2p4r5Ont1Ue7jQmfPb+grX4rvfqp95948on4WJH7W485zgVI64+KG53Vgzuccf+8qjurBxXgcu26crrzwkfzZVKZ9Va7utv/y7f9KDTzwrP4zrzpuv08++90dUdlIm4tvAy5soxX4iIFlCKiRa4/k/DOIng7aVTLo+QitMbBJVlK1OlMi+mNJC9JqaEz9TLGtBc3oiYfseroW9Y8EFMNBLOwpcyiN5JyWNcZ2tLCv0xjZIgfeO+IXYxrDEilVx3uccG9AypMZsMOx0lEaBItE2dXXmfFcPPPqk/uhDf6NqY1VrNUevffUrdOMNVxsJ4g/+4I+sDLdZr+nnf+bHdf11Bw3ZQ0Er69vCHas72FKxVNSwP9FDjz+n+x58Ug89+phqxaJ+9AffpO94yxs1hiOdBb0Q13b3gn73Dz+kez73jP7h7j/QNQfX5A9oai8YtuLomfO67wuPanltn554+jl1Bz2dPHNUV+zbq1fecqvuvONlWmnC5mZQyBA0rT/7yw/pvsNP68qr9utHv//tWquxtnZVqeyzxAQ8+Mk81JNPHdEXv/S4OWBPnjmlKw5dad/h1vlTetf3fY8+9ql/07/d/4jGk1BXX3u5CnlHkylcUFfHjp00/u/SEo7Sk9qze7fheGqFjG677VrlEiltrK9bBJ319YrLD1iCp1hwtGfHinbv3qVquWjpQnAa0YChoMkURzJr+NTObuVC1Tih3VHf1tROe6B8rqRKtSAvaJuInk5VTTzdsXu3Mad5Tgu1poLxpvVSIESmijlz/oPgCdgL4YhnUI/bHuRUPGYpFfivFN6OBh0b9rI/RdhmaOmCy8LYkAC/BOrMt+1POpO3QSXrOcWwtQps6rHam+sq1fOGCSOphLmGFJv1ASTi5sbPFB2Nez0re50NETnZe/Ie4l080SIRyu207bXF8NLJRW26mBUYpPD8k97BuY6hgz1tD/wY+1+KQ52CYQQoJWYY2t7etOEFyT9Eas5LiZgXdUxUlhWvX3KsXlJeXlpX4JKw+tL6vi992otX4L5/+ZXwlpe/TNPpwA7rND426iuR2JCDH+MowUt/MLTChOl4pEpjSXM3ag5lAxs1LfLyLBn/i58Dp4oDGRtlDnCUujDlnoxHFqnEbUYxD5PBhLKRs8CnQRKnUNRGTBGAwrQJG4gOCEFW3kPjKdEr6GSIapRsBWHEnorHFItNTZzg9xP1rtUaER81mMn1hiaomX/Hl3FwKNKyOOmwZ65PhDSm+TSu09adLq6S446EizjFPnB0fNuUw2tl8z3qs8mHg+lbGUuhVDGBFcYj01KnUJXn40JKK8nPxg1p9q6ouIkYlbWrYw6inTeA0wr3a2Bx9ESqGHG5/LkWPgU4k6iUKZOzwyUxMSuCSUUFT8QcFwtKbTwreaE5HE4gjpGQds0QdxrOSRAHCcUR2tJsTqLNWq5QFuIV7rEUAhDO2GB2EQkwiwqs4NrBPlsQy2baG1OxWFOayD+be5eiqLaJPtlMWfFUwb6fwXBdpRqsVxpet03AC2gFR7jB5ZBMqtvt2L/DwRV2bAx+kktENXIfs+Hh/jHRk0ISj1IsIrZEdkJr9cRNmy2U5I99c/AlMzFznOF65mBCqVIhXzQxFTd2voKYGzOOYTjHEcq0ncIqWJOuXSMrTYP91wO5QOFuzmJwxgd0EXgDY1sh4GULiPGzSOxNIiAB3SdKRdFJ17id3Pc46uDH2WbUjcR9XHHE6YbDoSolovF87+ADhsaSRFiO4WKOZ62oB1c3BxCcssNB38otKNCA7csGPMHvgXsaj+KBnu/KnxK5xHkd4QlSxrZMRkL9cHSR2Qr+AbEVh2JU1MI1wvHg+zg7Y6o0l+Vyr1hmcGGiK8npgLUgKc37vciJPJ0LjF6hUEFWtAM0m+m5N7NYONeXe+ZF9zmHYBxMuMqIQyJO8j9+ZyqXN4ebF01HrJgLtw6RXOLLoTe0w1+327N1CpHfzMwsVf7MopMwhUejuZVGwXoMLTqGI9U1IQWXJkI8HFWlGL4srBTtRSEc9wMCJSJroVIxkR0BzJh73IvZoubzgVJx18q3+PNLlTVzovO5cGHwrMJcdmmBh2MM3IKIvGXyo7Z5009xzcJ9XrgWNURIhiebLxDRi5iPfE+UDA26XdWX6savJkadK1Q0o51YuPUAC0TFNSHO5mQ2aswNGJp0bN3L0CTN7zSXatwGMPy/t1stLa2s2XXutbY1m1FGk7ABA+LI3ONwUjGn7QCBola0gjnfzdggw6nWNO6um5skmy0pEc9oOhuam4voHc8z6ARcz4gU1lIeMICImeMXscBaqRO0nsMA5RnFzZkyV2gwZmDgyGV9iEWHcdjNDL0QiezZ9+dyqstaTFzDrCCoMejgesQYkDEMs+c+evZ5XhMpHKyIm6E5Hg3V4XYUT3P/876ivJGhwED9zoZxMXEh42Tlv0FcyddqCmlCz6bVO3/OyoIQ6C0uyTuE6HwsZeVTOIVwu0bvMmzCrFtxZXDry1e/vWXDN3AG3DuFXOQM5V3qXzzwIY4zIAhc7hNXKQRPb6aEUzc+K6kEhheU7/Hs8IXn4APjcM9EbkLWH/A9mUrV/h7WmTnPOQO4OLrxRJkCz3pG/ohSmZjCgPfQRKkqhWB+5JSH1TubKH5R6Ikll6P7OphIIY7riRVSjnu40BGLu5FQGccJjyhIdDMqIIGlzDrKs42T0fUZGi5UKNLezvCAuCv//64ySdjmYeS6glWehg9OMmIsfzJQY22nWltbduAmzl4uVw0Fg/vZn1HYhvMu0LTXk8twtVBTplQygYl3NXslXG/Gj48nbVjAO5QhBd8l6+RwsG0D4WKhYH8j76tEztEUPACcbAa8MHcDyrfSUVpoHpXTBTH4oCQucJAnVaBcbt43JmLKqejxx76uf/zox/Xgw0/qda+5Va++9Vq95tV3WDkb7OPRiP9eqteWrMjIobCHDUYypVa7pxMvnNGT3zyt++59QCtLO1TKO2o0irrq6j0W9z5y9KROPH9M73zn21QtxrVUKeqy/ZdpNJlbeaAL65j7P5XTZ+79vD72yc/r688c0223HNTaUlY//P1v04HdTc2mAw26Ay2t7NRshlsORzdDlIlhFwD6ItjF/dAGBQgTeftbwSYMLNb9YllMkEjoz/74j9QajlUulJRJpvVtb36T1lbWIq4uSB2KONfP6cD+fYZucd2xIQIQBNcvbGh1xw7Np75KDGhiaY2I/C7VoLHYe+L48RMq1xq2Zzty9IQ220P9+d/9k75x5KRuuvFK3XLNPv3YD3yXihneN/xc1xjQPBMMvCk8Q7BKwFd2XZ3fOK9nnn1KX/7yI3rVa9+i226+UQ7P/III+tP6h0/eo+ePn9WOpYY+9MH/pkwCx/jc0Ci8t9l3kZJgn8ZzguAZmQpI3zBklrlxuXcaSzUF3iRay3GR59kD+LaXRXyy4s2RGw3qjD/JUCNyC4KuYO1OOQuFbt+GbIVcRZ7HMHdkay3rZaXWsOeXoYwHYoGCNwpVSdhQzDWZmAM7lcAgEFcsU9UH/uSvdOTEOR1+8BEtrazo+suXtWNtRcvLS/rCFw7r9ltv1+OPP6Ef/+Ef0i0vO2QMfMO8JMAgsD6H8sOpJr2+vnHktD780X/XU8+f1jVXH1I26euXfu6Htdpsyp3APk9GzvFKUp/49H36zGe/qNtfebve8xM/JG+0bYViG9ttPfb08xqMPDMtMEimVG5puaySk9T1V16ua6++0r5D3k0MvnE5P/z4V/RHf/oRre1q6pd//qd1w8GdGo3hV9c1mCa1vd3S0ROn7Szy3PPHtLEFSuIKbW231GzWtXu1pttedpMeeuxJHX74SX3h/ke1d98OlSolXTi/rXiYVKVS0mC4pYU30MtuvEmVUlavvP1lam1fsKHRUpMC3Zl279ph90LRQcxLWlEVg3DWpk6bUr+MlpZ49rtKJHM2WFtoptG4q107dqnfGSqdLqrTp71+zRzI4CMYQKdzICUg2OS1tmOXmSxAF1FOi4nfHW8ZVx1MjruYGxs8li0o5lLk5luapLa8agiywaAr30oDo64IRF/u52Zzxdzy7F3bm+dVqVQiLv6EvRvi/dzOgBSwMdAmfYhIe+b4US3Vqkrl0tpqtS2pUa81leG9G1sY43vaHyhXrFgpLaKoDcKLeSs8XMQZoU115KkndOU110gkmHoDSxSwtwSvlQWtFrfJsK0b3IO4/amTjQeU8CJCF6yfmGeI9yZ7tjkpEippLT0UN0QA6R/wRsV933NJZ7qkvLykrsClG/4l9XVf+rAvXoFHPvv/hoeuOmSHKMRKDpJE/3iBcIAHJs6m15rMTWiMoiqlMiKUb6IFUZ8opsrmbKzxeGwOpAnt00kOzbmoFdUE05EyqSiOiqsTsYZiFwp+AOLnYT2a+0o2KUxRdOVSZoBtJtBsNFI8TYQJFyUTSkSHiFnHphMBAB0EYYCDD4IOL0cO9jkHEWtkrgU2qU6xJiUvNj1TPkHMLknkjgMn01gKgBDTipHDCE6e72k+GipTLGja7VqEJtDU4kn5bNV+F4c7c7/4M2Up2UD7wcnnw3bK2oaF1uRiuRTxFeMp29zyYvb9qcUKcdIZD1QTa5JNZqtawMwiPuoNtPAmxh8r1ZtKOTRoMx29eFgmwokwSIkLNkvcjnPXYi8I5ZR8uIOObaaJ57A5wzlm4gLOSTZRTjRJDmjdjsU07PdVXF22ZnoEHa438cje5oZy6ahwIpOmUTNrk27cVLDF8uWyvDEiJLw2RFDKWRIKFlO7zjgcJjNXdRpBcTsQN2tvKZOLHGMx0WhPm3tbhUoRdH0Uz40nLd5vze98d3M+D+UuMNYQOYhEh9GGfxJXgmm0O9Rw2FIBwXEy05DWTqdofFLYbWyEiharC6yJGueFff4MzF9KiODwcdChAAaG7SQS/oz9iNAZWkwPFw7lAFbmNMcFmdfcDU0cnOJmToOqiHhkcZrOcRATk0c4juOOpcglUAAawoVbSnEMUT/urZEdWpwSzfa4cvN2wLUpPCHxkEg+hQ9RgU4cdyPCGDxGO5wl1W23Va3Rej2TEqG2ts5HSArYm4gHOQYPgQlX8CjZrE7HXXX7LXOtRkUCY3N7IZYiPJrTm8Iy31OSwhr52rSm14ptRBHoEOTcBUORNDq9cUeHg66VGESlCAm7j3C38vNwoDaXV6OyAEMR9KLP6EvVypK5MTlcGic4kbJoLmsXroRkGodj5BanxAvkAgxXxEsiWm4QqETz83BkjsRcKqv5gqgz/z7iBy6MhQ1nGCDAYwWmYOJYknsvcq+z2ceVC5vLEBqsVbbRxgIes1ZpnBHW2q6kYpmyxu2uCSlFBgq+q96wa2vfjp2rcuegARCPWB/zxh3kmWRdxnnLNYInx3OICxNW7otxfzjS9twTdxv0zA0MxxmhggNwysr3XE36PXNaLFhnFbcoMokDYvcgJoiID7o0SzOY8ZUtOFZGAf4A4SMeps3N2OmcUyoJwiGrXKH0rcZuVjKc5xQeceBwSrRDh2rRhpyNUgBhPKdkIqWcA3YDDRAhUxp2uzakQIhksINTiPcMKQERJ46B/chZCRfPHk7u9QtntbJjRdPe0LAzYYJStqS8YVfpIrFs3K1F+fOBichp1rYwrQU3EgMdsAphJFTgxuZLZz3H2ZPKpM1JSjyQNYwBDzdgEHSVIL8IMiDAFR/di7PBptq9DWPA0XZsP1MJdbrgUmoaTwZW0sihF3iup4Td2zRt8xwjgjDcomXaj8esWIq0Bf8jXosAj+sRR3/Oqdv7yHAGF8vYTIxPEgiNWKhcVtyjwXigRCqpOTzcfF2h2zH3sFPYYS5w7qkkgxPfs8QIMVTeBzh828OB6s0Vc1DzuNkQCVco7tL2duTANgema7+P4VC+tHKR/espjDFE6FupFiUoKztutcFY6I00m27Ld1kTSXKkbS2k2JGSQZzLiOYUb7FusdbbmlSpKE0k2sUVmzUXaxlHdTplazRr67DfVcqwADUFSsufjTUYdlVrNDQeMsjh9ZcyPjyfP+/kDN3DRWYtRfDz5xN7PotEkbFFJhFEh8ohZDt854uo7EREWyfq9XratWuPoQUQ9InIJ4J5VFpm61RUvMIhH4cfmxTuK9arPIgKG7DFFcw9GyKOJ11VdyzZ0APsD2LdZNq1Z22r1dcf/+mHdPbsusWXb37ZjXrr61+tRr1ojeMMqRkcMMil8Zyh7tz1dfqFdW1udfTNI0f00GOPaUzXUTylt7zhDUoEM9VKGd143UH91Yf/3lx9OGhvvfkaNeqO7rjlVit6I3XA3gG29Nnz23rsiWf0mX87LDdI6/ixY3r9Xdfq5Tfu1Ztf+0orvxuNO9qxtlfzOdcga+s35Y2gCyqgJ1i7RwNlnKw9Lwy5wP6QpIiSDgnDA1XqTX38E5/U4fsPM1/Vnp17dOM1N+gVt71Co95Qm5tb2n/ZARvAMYBvt7eNa12rlXTs+BGtre6w646QAyqgkq+ov9nR8ROndPMdt9n6QjICF+/MS2g0DTR2A/31335YTz7zDWWcjIpOTG9+zS161zu+U9lYxgar4GBipGjmE+NJdnv0EDg2JAB1wvv43PkX9ORTT+rZ514wdvF//rn/pHq1qq8/+039z//11xrPuQ98/d1ffUClHMVo7F8o36H9HFfsXHFiyTZsCmxdTDgFxQxTErd3VCwd12SwbWsyXz4DOusriMetEMvuvyK4plSUcCqUzLVMkRXD2jh7zjCm6aSn4ahjg1/c7DhAKcBEFGOfynfCXod3GttXxGwGWulyTe54bPsoEj28q9L5su67/yu6576Hdd/hB3Xi5Hnt2lnRn/7+b5qJ4VOf/lcT7DbXt7Vzralfed8vKJ/FOU66qKpBd2jfZTodM6GXa3TPZ7+kP/nLf9aF1lCzsa/f/Z336Cfe9XZLiqR5z7uhqo26NjdO67kjJ/T//95f6ObbbtU73/kOjbobGvQHGs89bXWGevzxJ014u+qqK2zgumutoUopp327dthwYueONY1H4L9IpKV1+MEH9Cd/9i+WYHn/b/+asvGZ5l5bflDTs8+vm4Hk6LFjuu76a42Pe+rUccUWcd1w/Y22Tr3l9a9UpZDT8dMX9Fd3f1zHnj+pq645aKKrDXhd6XI0qgAAIABJREFUynw7KpczqlWrOnTlIVXyKe3e3dS58+eUTjKcydqaxCGJMwNlvtwriNgMERi6RmVLF9NppKB4eRgfNW4JmR6Yn3xB48lMlepOc2pjQAF5ZFxSTe1dA+LHznjJpGaU7YJUsecHNERZsSTdCPHo3mfwGISaTAa2nltBXwBeioGoq3TSiXBjyZhyF5FVGDiI2k97WyZg4mxNsvcbww3nbEjpaklzFxY271rQVhhsEvJJPExJZ5V1/NhJLa80VSrlbW/FvsNwSh5FUjj/SVTNlUgW7X046W8qnwfFJuPsO+Wa7an4PezXLbWWydr7gKEEa7PtBcXAINq7azjSzO3KAbEWxg37wb4NAw/jV9JtJDRhwMbSBSXqb76kM12SXl5SV+DSDf+S+rovfdgXr8CDn/nF8NBV11o8slpb1vbmhsqVnMVGkrEoBre53bJDVoUDBi6fBa6qKHZk7M48glfcWGPTbtsEWX9BDJ49XSRUzObuRU6YZ9FkXkRWigFv1JtHXUOZjG06mVQnYsTDJiZm4rRMxnCcRXFWXrZstnl50k4/GQ8utiIn5OTyms45+C6+JdLyDsSZyQEHNiaHQkpxEASCBcIozi3YPRHLD6ER0YbDTbKYN64oG37i3qVyxWKuJogSux5sKZ1eqNsdathztXv/QQ07bTklh9oq41oePfKcGvUlVaordrjBOTOduyrRXrngsBrFVRXCYgRfCGIAWCPC7kxhMlAsVVfoxTUfE7McK5PCWZm22AslINbXtJDy9bq8Qd8ECA52CIC4dIj0d7t9VZtLOk/RVCaterMeRdcvNmHjthx2enYYK1br5vywn8PhgLIQ2qMLNcNBENUk2oR7t+QgaHsmxMKbhLU37kdxSb6vduecbcDX9lyuaTcqjGm3161kh3hosVBTOlswB3GSxvs0B4VuFMOHrcflCGHuwtuMRGqcqebKAv1A2UqKqDVMx8DYl1wLY/4Frh2Qib/ni1nbHE36xHHzSteW7L93R13jfNISGlfKwPRM5DmUMIfudgYmFCHks8Fk8s4mnMh6Ipc10QqHFX1R3FvBdGqbcqJ+lHtEmIWCFhQkhbjgiOIlLcKEOIeDj0NE2iGmN1csh6DqmnBNvIkIWvfCOVUqeS28kW1kiTpl81Vz49mmGrfnFIcnEXbf2JZsAEeTqSrLK5ErMQ5nlk6gmBaeq9b2hpw8Da+IwCn1u5Qx0c4+ke9FEXp4dzjw8jjPKWHyiIfT7O0okYnwCPPJTHP4fwvXNrZB4Nh3T2M5bnPE1+bqHjvsUVLlT10T7yO+LdHZiIuMSMZzGdnZGNZk+BKtpGeGozMRmIOHv3U2mpvTkHuFgyUlXbjsEXnMVWp/z8IEV2sUNiwH7FHfBh2bW+s2TOA+zsDJAsUx7lkDMu2y3Md8XopBYL2xKec64/y2QQ+/N77QbDA152AiC64EzAit7dZUZRt8LGP8vkUyqdb5dTX37Jc77ttgw5i71Onk0tHhZNCVkiUJVASoj9nYXHCIZPYdGxbCNXcjDkBwATaQgV/qe+q3t1VAzGM1TiEm5hQiNhsiA8G/HQnNsZSqDbiOrrm2EZgyeQYSMTuAx5SxQh4KBXHJ9rrtiO1JmVg6I6eygkVK7dZ5FUoZcw/GwrwyGZwzUZs86yPcV0QT3KeGFeh2pZirWBrXOQ7DlJIxyikcE3bBzVAMBk4hUyiYO2Z7fVOVUlHrGy9oeaUSMcDn/EzfhAveGTxPPGREr+HlpvJgVKZyJ31z6CezZRvQMFSD+53B6ZkpRy6t+TByhfmeXTNcOPA2eZcpnNk1Yp3luyQFEbnGcLdyj+JKWSgMp1qAkVHOHI/b50/b0IjrxVrnFCpqbWzLqdaNjQqOAQ52fzDU6spO9YZjGwoSa2QtRngjCUGKwlytuIFxjuYdE6CS2YSlSMDCIuoYnqdckT9fKEmUej401zQYCRAGPPsUJlLQxcs5FmSl5FBhQIFjWQGH1qRL7XZUOpKKms5x2/dbm7Z+UJQXTHDf8B7m/Q8nnHc6iBLEs4EJLmCEEKKns7GJ8Dj5WOtwzQ6GPTWXGpp53NsLQwrFE77m05mcXNUO4hfOHtPy2qoN6OCfz/i88SjqiSsani4uQdik/K58pWLc9oi5nLfBDG3qPPvzQUeBD2LHs4ZpP5gbd5r3fiK+0IAhAYU7vPdD10oHYZVTKEgRIgmdZCJ2sTARdrNjnxdnIMzKlZU1LUjJwPym2Ir1DPbvdtuu0XA8tMFcKpHQ/iuvMqHQ+sgQHQIGUGCReOYm9vfz3dMyv4j5NvzrU3yYzytwF+aKjJzQC3UHU/374Qf0//3WH+ut3/YarTaX9W1vfoMa1aKGo57KuDNtn+FodW23/GRGL5zd0EMPP6bTp8/r/i9+SXv27bH9VDoW6sCBPbrm0EHt2rlivN4TR4/pvi9+XvVG0+Lib3jDK3Xl5Xtt+Hn0yGmtLJfMRRvGU/r8/Y/ow//0KT36tWf0Uz/xHnW2XtDbv/1mNQoJFUH9xNMq16PEgJMtK+7U1d/qKpWihDBqqZ8MXRVKfKcDTecTQ0cQsWcYRiKH9y0FoN848rye+PqT2traVLbQUNnJ602ve4250paX6iaS8M5mTbNSMX4n71KQS6Fv7610Pm+M0Eqtrs7mtlKLuI4eOy6nWlEeUSeFoAovP6dPfOo+feHhB2wve2DPLh078ox2r1T1Yz/0Dr3ijlstcVPAeQ4Hm/6BLO90GtBHhqeZQ8ZgjUtljPn81DNP6dP3HNbZ8xfsPvz5X/gFveymG/WB//67euiRr6o/9vRrv/xT+o43v0pp3h+KG06LRA4uwCilESGwOLD2cfNmUpYUQyzFRQdPlwI3RP7aUtPei7if2b8y0Ef8cefsjYvG0GZgwnpj+3QI//A0GTQwGEbkjlHyCSs1csqSqGC9WDAgTcWiQY9LYSas3qnhJhBMEbNyOJNjeX3gg3+jBx/+uo4cO6F8Lqa3f+eb9Jo7b9aZs+fU7vS0ubltCJBve+NrxWv1mmsuVy4T07lzF6xoiXOA51MuybAl0K/+xvv13KmOzm1v6abrDuh9P/fjuvmqg6o28tpqnbfEEvtdUm6kKH7ufb+tpd0HtGfffrU2ogj9zj0HNBmOrPTp0NUHVCmklU/G9c7v+S45Tt5+p+EwPPa1bAaSZpY4eeYF/ezPv1/Lu1b1nd/xFu1arenxr31JYbyuQr2i9XMbOnn8lFaWl3T61HFdfvl+7Vlb064dO7Rv3y4VsqGyyVAnX1iXl3T07BNPGa+X80epUNT+PatqbZ7S/gP7VaysKRPLWRnubHDBXMnl0i4Nh11zv9PtwDqUSVFoltWF9XXjriZAOMByBzPk4nb2lMtFpgYrWkulbcCPuYG9SrGwqslscLH3ImuJRZHeoACK4XBc2t7eVqMRmWlw8PKOJ4XGcB8nJ2srw+XRYKxSrR71Bkwn6g+6NoznfUASBYMHou9owDkDg0Feg9HIRHW43n3+eQS20mQ41NLymrk/Q4wZZspwDKkEBiwAuVQs65lnjujT93xOr3/tXbrl5uuUogMkCDQZz+WUove8B3YKA2qqpJDivFnHEAaLyVSLiyibdLFqg71I0MXAAs8Z5ItvZ8CEsddxb5PA4N2XUrgYGGc5CQ/cD+TBPm+vi3Bbp7Mlh7LJOW7drHbe8B8v6UyXpJeX1BW4dMO/pL7uSx/2xSvwr//7x8Pb77gjigHHAG3jQIscpal00V6swNB52SSJmCU4LJY0ngA+r9gGCvbaaDxWtd6US+kFrcYLSm+Ie3nqtbft0AqnM5/FkRpFmYjxdXtd1ZtLFt/F9cLPR9Xgv0MQRMhIQCTk4NMlqpo1sQFxACcexRCBPzLeVrncMJYpogciBFoKm2he00niiADH2YRYuRF7CjYakaOLHNm4hxiYigqFiJrCXHSI5V50e1qRCjIOzlBcOEMrrCgu1eXD1EnC5oviixRMTGe02HZVKcNidDQbLZStEOmnLRlkAJuEyPWEKw310dirRHYoaSBaqZlm057640DN2l7bxC7CnpVfOemapkRb80RdEY4QmHzlipQRRQVi5uak3Mlb2KER0QL3DdciS+kJm2rcUWwoEOc4/CEqJNLmSECUmQ07trn0FkmVafVl40opR4gzF3fN2JiACF3enEKjQM3GkrkHJ1OieGzsOHQntL0Nk3WHHbSIARPnnExc49TZAWUSbfIRKxDq0gkcJjnDR/huFA2PpyNHVhKmKaUiIQU4FGUVLopMxGcX8mfE2cFL4KQkIj9UGcfGYmF/b2VpxcR5rhXXwUrOrHU+4hLahmzK5J6fTSt8xlAP80DKZSIXIQKnxRgDT5Pxpgo4j4jWXZyWg4wwPl8iby6oOFapRMJcgziFaHsv1XB42q+ze4HNPC5dUpLcm5SbUT4UzsA7eNGGzckoX2lqEeLY5VyVNjyFgpGdAyhO4XtHIOHzJTKwthD6MTEHmgyI51McgMOGA1re4oE4JNkwIihZkQ/3szc20D8iOc8fYivxbTiHuKuJcHHdUg7NxYiyycgpRzkSvF8EVQYYi1DjKc8YUWfch4FxPblvOLwR5eL/ZjhCozLfE9eA7yqXTxjLdjGZKc61hbtKEUwZlzjtAYHFy3jueQZxkME+xmhuzrZEXIsYTh9c9zwbMWPHsslHlMOpSnRyOIQxykGAoqCkspkCd5riKdyfieigy2AlFqjdumCCc7YQFSLhbBiPtm3NzGRokvdtPURA5u8hWtzptlSleM5DUObw6RhGxGN4Az4gV7RhA9GzGbiVfMmizkmQExTrMbCSb98fBz1rJHcoEvOUI8oGj874e2V5UwQpkCuekgkOKl1z8ZeLVRMQWJuII48mnqUKECMQlsdcu0TCrgP3wdylsCSKAiYSsF8RFxFoF3YNGQAUnIY5pBgGWeBwMrayF8qiCrWCcWK57rBPWesomkBw8uajixiIlD2DHGhpQh6MuR4LK3RCMM0iWAtHMVG/mgmdEfM0besMZU08vzSNe/5Q2XRoOJRkAu5oygR03Nk4yhK5grxJEKUhYAtyv5srlu+VsxOoFmw7ERYAlqeVEbHqGEohisxaARd4AbdjAtxsjGMKnmjfuI7cjwiLvH9SCO9eLBoChYFytbrcfs9EANyxCC0VK49M23XHOUxU34yOYdxiweZ+L+D4iwQpO34GMSuqw/nI2kisPJPBYTOXjyM+V1IMwTfO+hW1hnPdFn7PnDU+pXrZrNxp5DJCXO91EAbjNiThQcatzCGYUiDcV9zfVpATwxmc07jfUi6P2xDMShiVF5I44H0GOzbrmAMJ7i8FcNH+ImkFisNByw7JTrquUqOuZIr3lWdlf6lE3oTv2QQHcNWKXhC8cVLidmddY3BIuSMubRqfEchtrRszlEXUymo+psjOl497XAtl0mnjfdaby8b/nXQ6SshT6E80NddUOeKH4vBPEfGHwzkx4RtBobLU1KTf+Rafm70L7yIGjeZU55vhvvEXmk0ppUuqXF3WZDy1dybM5fGUAUbSUibZFN8PVVmhIZByBdqze3JKVXNJL4hakyIKKLbE4d7T737gD5VMFXX5gSt1w7UHtVTPa7kZsYdBduTyNW22J3rh3Lbue+jL5nY7c/KU1laW9d73/rQ+9rGPas+unTq4d7fKxbz27d+lUrlEiFWf/dfP6e//4R9055136uYbr9PBA7vt36VkFF5gIj4ylAvu13v+7bAubLatOXu10dSN1xzQNVft1spSybjdiCII5qkc3EHYxFGcHSdsvsBAmeEXQxa8dyQuWGcYsKU0GTCwgxecVLsz1NPPHler39Mz33jKvtdX3Ha7rti7V8uNmokmhuuxPRTPK6I1SQkEfO5dEBFSpz/QHAzL3NdSY0nBzNeFC5sKMznlywWdfuGMnjt6Uo888nWdP9dSIu3rphuvtvTQ3h0rOrBnp15xx8sj15w513zDTCViSU2mE+WclInfMeNLwihmn+Abp3LQG+vJZ44aF/rY8RMaTUliJXXq1As6eeacCuVlHbpsSb/6Cz+lfErmbuZzmHn1Ig6E/cdk0Fe5UZc7HimWoFgxJd/lXZe0nxcHFwVKgwGWN9cI536KvbtMcC3kl6Jhx4IEU8bKuhprq7YnBh3CvY/bjkJPBhrsmbk3YVtGrGjKVvkdvIpgocNFp6ATgx9RfE8zuPGJlB58+Gu6+yOf14OPPm3f7113Xq93//gPaDxo6UKnpy986WErxXvff3qPbr/tBrU7myoXnGh9Mya1by5bBhHjYUcf+9iDuvvjD+jhx5/Wrl1Les0rrtMv/fwPqlleVirN4DTic1KoOJvMlXTy+h9/+WF95GP/buvQrp07lcunjIeMONaow1ce6vv+w9u0b9eKlSFOttsmXCNfs18aj7qqNBtKZop2/e563fcqSGcsyv6D7/penTt7VNutgao7dprrn3KydII0WM+c5HBjLzuwT8tLNXU2z9leeO6zBngqV+rm9oQ3X7xYFoqojOu93Nip1oULqjUKGo4wrOSUzVIOFTOMEJgjeMB876CbwHOwJiZhwHszc+Za0aKxpFOGC2OvhEOe9wv3LnvGLAWyiYWZB8CijEYz9RlWNJfsTEHKJ5sD79Mz8ZR7BoxZLKBsl+G4a2gy1j0GCaS/GAoOjEWdMvQVw0grlMxGxaIM6CiH4/fBkLZi4DBlYrjn961wVSFIECL5CY1HTBER9+mgIGnC+3Wihx99XE8+e1yDiaerDl6uH/7hH7Ch6sKdWuKM9TsqVOQfk2RKatRqGRbBJwFJ0rBYsX1XPO1YmoovnT4NXNckGexmYJDRpiQzq1Q6ZXtyQ7hA9HApD81qa3PdmNzbm+dsP1Ck02PuGneVd2dl3w9e0pkuSS8vqStw6YZ/SX3dlz7si1fgkU/9YnjlVVdFPNGAg3zZ3CDMr2OJnKXfR/2uiTKZgmNuHg54lXLV+JUcLgcjuFhJ2xxHnDMaSWN2SLXiHQpvTKyhSCCl6ehieU6pqM7Wpk30VnftsZIqfl44obk8gpnjIOx0WqpUS2rjnKIdPRvxsiocPBIxeQFuVDYUeXPeEj0rlSrmdMzWl21yOp8OlaNQaTqz0hifyGAixV7bRKn2+RdsUt9oNs1p49Samve7UQP5dBKJrFk4lBllCmUpTiR0qn7rgrnELlxY167LD5lgTDwRlcwfw2KdmmOLeFK52rRp/7fQCda2jGtqqgTN0SGOF6a/M6WzJXkjGoiJdoYadPrKJDPKsFnWVIGPw6UYMUCToUWaaZC3aDCsK+JBFJnQlgPWIVcxx1EoT7P52Fw5fHhEGA7loW2ecrYRNwcc1jMKm6YciGFbws6kBIeoz9xcmLA6jZk66pmjIpfJ2rQ/apiPXILuoq9MqhwhGWKRAJqME8eJRTxdY+0F5lqA09tssulPKJaJ2xSc5uRSqWHpf5yYBjJLRy7aWCyvcD5TIscmDFQDm/6kOq22ivm8UhmDRNnGyB2NI4c07e/BVJNRV8PRxBhP+/YdULJUVgj/Nw6Hb2It1BQCcCBB5MIpgsBBsWgC9hnMXRuB02o/UDjtG/9vscD9nNcinrYysPmcSTmHGsoPFuptb11kiyZVWlqLhCh/qvl4qM3WtolktWpTvf5QtaUVc/nh4ktkcxp1tk0gYtMZhnMre0k6ZSyPckczcxN68/WIkenbqcdi74iFuLxS3Bueq82NDdXqFaVxws1mxkEGp4FLAOEwyoIl7DlNZnPmAJiPiRLiWKH1dGDlZwgNPKPGAw1ATmQ0HoyUL1OSBm/UNWcewiAusWS1rmBI6QyHtaRtztmsw8k7f+GslpeXlcsVlSxVNdzYVLFa1qDTUWllTcGUEjYcwjXJR8RqKUscLsxo3BmY+J1z4uYqZoNOK20iGZiQRAlIIgGGAWfgQjNilcg33OsXI40IjdzmS2s7sPRaSZt9Dt+oWhr1NlUsVSO3dBI0Rlfz+dAih/NZXE55LWoKB0lhZRtJZfPwRWfq9/qGxmBTH4S+1s+dNcEUcYjrwIGKMjeGP4N+R/Vmw1yVMMsWCGaLwAZXZRpu4zETJfiuzGmY4OCSs2dmOhuYkA0rLZ0uKF1okLm1sqNoYIPDOGLG8ZUNhtvWjM0ACjcd67QJjK4nPwzsb34R8bAIYaUN5Th1OyxNJiM5tFBfZNIS6YPri5uD9T9fQGTnu58bQxF3KSWGfBfVRs2GZjDjGo2SOu2hlprLxog2R+Bkot54qLXVFcmLSdmiFWYhzMEss5IU31OKCJ5hU8BQOPJwNcfmiiU8DTubdl/HgqQ5TY1nbRRXmKoZ+5ncJ4h15gJjkIAAak5f/rlnbl0chfEMpT8RX4b1kc+UytJiP1HMn2vYb6u4vAa7Jiphk6/5pKf2dkuVSkNTl/K0pEIKMpy8ve8Y3lDYV6s1baCSBVngz62Yr7d+3hyrvDsR9nEagctBXMGIqnhgjnkfR3+6aO9pEz0vomEXxHHjlKPhukV45LDI+sNzzTsAvjb3z9gGZLYGe9H9xGAF8S6D85WyJYqTspSyuebAY13KJFPKcbikWTxTVK5EQqFtglg0IKKwBq4lbOyUrdWwfvMItcFM2xtt1Ru7bP6UIGkAk71LUSDYCEcuQz9K+Rah4vAlxz2LFCuW0cwNlcEtSZojCTd2Hg2d4H0zdEMQncKVTkvphAYtIs3lqEWdfw/8CSJVhvJJGOBTO6gXixn5s6ENunAYIwpxOXGnFitL9q7hbxfvgtlYUzAXoJAo3kvmbb3lO8d5hvPehknpjEVcKeXJO1V7b2AzDkWEuadYmDNRwyrfQxreh/ZeHo9a9h3xdyTyJfXaPZVqNcXhh8aks2eP65d+47+oN4jrP3zX9+jmG6/UNVft1WjIPiiw++Sbz5/S39z9MfX6M51Z3zY0xXVXHtBSvaxGtaRms2YlLDffdIOWWW8Q1925Xji/rt/+nf+q7W5fV111UD/5Y+/SWrNmjNjz57e1tLSi0Wygbz73vL0/YdO2tjs2dDuwd7f271zVnj1wJ2Esly1Ng6iIMJzP5VWoVrT9wgtqrizZPGx7Y8MwBctrUTkO+wpQF9F6XtB0AvograNHzujT93xJZy5cUCIV6sor9hsCoJIvy2H4Dsvbm6pYzBvGAhwQDPp0KaeFO1Jre91EDsRjUABnzp1XPJa26PjK2l498cwxHX7wfnOcf+aee3XrLberUVuSO9kwBzCs/VtvvUUvv/kGG8YRvQep4XpRmgkMEgLXIkSMD00szBRrmg97trZYgsqparPT0tef+rp6w6H6g6m+/Pg3dG6rr0JlWQ88+KhKaV8f+ds/1tWX71SlApcd7j5rgU1d7XmKed7F4Q2P9MIE62pjWQNL1pCYACmyUK5ctL3li6xmxGFSAmEyZ0x5eOT8j3sGwXAyn2nX7t3RoBF+6hi3o2smgjAWqrJUt/JXeNeTftfeX4ViQe54qLGbVbnS0GzctlTFue2eys0V3f2R/6MHHvymzm12Jb+v3/ild6uUi+nJp55TdedO/db7f1+vuOEm/Zdf/BkduuaATp8/rcsuO6j1s6fU3oSHu6beYKpGc1XnTn1d7/+9u/WPn3xSSSeufbub+uWf+SFde6ipqw5dj91Bna0NKz+q1JpaWt2rIBHT0888p7/6m3/Sk888r/HE1W23Xa1ef1PXXH7IBLDvf8c7LNlUq5bt3ZqMLcy9nCvgop8pFZtbZH7sJ41f/8G/+Dt9/qEnlcnVddddd6mYS5h4+tWnntdzTz+tt7/1jdq52tD1119prN8rLttvxWh7dq1p2OvYsGDmwsCvKh13VCqVlM6mTXjkevN+rTdX5YKaCl35AdzlmWr1pu3XSM7VV3eaCcEY4r6v4WRkPxejAu9drAc4+IcmvqfU63QsBcPZrl6v2fCegfXKCgOfob0ry8vL8iczOzswAJxNohRQoUiyD8NDTEneua6vyahlJZIUdJIGm04G9o6DnwyOjY4NriFYOD4TAv2Fs+ds71FtNJTNwOgPrIAUgRLkTqm8otbGeRVL7ENm8mcMYUlNOobsIm4Ga3U6Ag8R12Q20v+5515d2Bprfbuv173utbrrlberWuHfnVrfhx/ikE1b+kHinRCoc/qkajt2KrAESlozwwxktIhnbR0McMOCXSLdwYzSBFkGs5zXZPgbp0hayNPCS1gSEvGZ5yIE/YKDl5RIMmWDUlBRIGXKe37gks50SXp5SV2BSzf8S+rrvvRhX7wC//bhnwyvOnTIXmwwrHCMRZG1mPIlWn8Xtpngf41G02L2OA0RE3nplRtL1tRKi7NFheKBhv2B0klKlYjNIwQmI+eG2DQgnlJaRblLTgkryvDVa9MEnJPrLVRZXbMDHW5Jf840EycHzJ242u0ogmdiGZuQTNqA7eiAcytGwA02t5clYHWEBFyJOCQ53OGkI/LNizJBEzrMKA43qMDJeCS8wtH0gmhq73rKVxBwAosczuYz5YpVdVvA9XNKZyiK8LS9taGVXfs1G3KeKlpM2rhGga/xEHcGB38+U+KiyElrK7+H4o7AOETEzHu9tjmXFkFaTqZiXCti1vnKkjmjYhQp+VEk17VDB06QsUXPEUZcl00K7Fr4VhV5k17UuhxLR593PlYs4doGEjB8nGZoxa1Mw6F1nb8jldFs6ikL88nYs54JZMTcyjWKTHCS0NJbNcYRsUuioYi+1sRrbgeZ64/NHQcY/nkiA2w20GjgGiMxDgcRhqBNrC9G31JpDXpt1eplu9bwHuPxqLyAv4Hve9htm8iF+ElJjDtoaZHORtzTObG0aBPEQd2dTE0sjMExnA7sfrLiLbAGdn8gsOHcwNEVCb0I6XBQTay3VvGotMHKHyJWg33ncEt9K5XxFV9MpFRNIRutGc24JSvwwi7A5pxCMu5BnGtcP2sB53emKTybmkCA8MMAguJ2vgPcXTxTY3O8JkzoAOEAw6rjN4k7AAAgAElEQVRQySkM2OhRrJA2ni6fNZUfmWPWX8CEhRnoajweWgt3OlvEtKfJKCoMQqhmoDKdsoH2VCjloyZsh1h4xESdewuLLsMY8+YIFxTXcG8v7H7mAsKjxQ2BuEcsMSRK703N2YJoYRvMjGMFAUXHMccZIGR/5tomPGqQp/gClhz3Dvc4IrpUqFU1H03l+mMVqrjvIu6tiSo+hR2yQy1xTzAIMJgL8Ge9uXr9LTsQ1Gtrdq3YoLOORC7AhQnL4wliYdb4Wta67XAopxwtZ3Fzi/QTy5907XmhEA1xm2eW+wBHEo6hhZLmmsex5JTqmramyhWSJtxE4l/kZMP1j9hqgkoSfiAsPNz3OGIDhe5QMw7DCQr/5sbSNG8ifzQOYmRec+HOLOaZ5noS72fjL8+cVQigldqyFbQwHLG23WRoZSPRejRWpwNnF4dbyg4eHATM3bKgsZtGdu5Hhmu0sk/t+c5aoRrNwFFjdNz4tVFxA7F/XOEkAHrdgbmsDO2QoKyuba7dXI4WXVeVKi4hDu2UqUXipTmDcYoSOWf4gdGE74i/LZaTi7gokAOImuXImWtMSrinuGZYg5KRqAWHEKENhzbfH9eg6FhRoA+DlmEWPw1Sg+erVMzas2rudxSaIDDhNxaHu4wLzLGm8XSuJHcIq5S2YGQ3pEGbTtl7xA9waXK9fQXgNGaBCdHRkMqzw6hF1gtFG37Z76H8DwcvruPANSEPwQNnLz+YMhPjxRlOhzK+nJV74EvGYQ2TGa40G1hi8LRHUzSSIfoZLsx9lC8u27t6Zj+bLyamcDq0tZ37czohwlsx5yzR82Q2o876+reEdv7/4e8Rm6csDmcxxZY4wni340gajXrWLM39gCOR4YSlC1hDZhSzgdjhWQrU3ujqqWee1x2vfrXiMVf5clEz3InTviqNZcWSTXMXjwfnrESq4DQV2mCOWCbRfhjDE/HUEb/l+zWnM0ziOLy+XoRrSM8szsywjTJI48Cby5thxdTu83jGUZLh2Iz9CUgE+MGZKJmC+06B8R/LpYaUCg0fYrRUoq5+YFxW8CMUnBkayZtHpX/prNrbbdV3rEXlh4jLHNgDL+IjAha2gVQodzyxdZD/zeYUQ4GiCBVnmNYfXoyjBrbugHHpDHr6r7/3R/riQ6f0utffpre+5Y3yAlcnT57Tg188rH3790Vuu2ROJ0+d0/69e03cqZcKKjhJdVvbuvbaq62kC6QL92ClUjUX3ecPP6iPfvLTajRqetWdt+mKy/Zp986oJOfEydN69tkj8uPEW2F+BlpZIqU00r49u6JBCC7IdMLeXQicrKGOOfHAGSWVCHxNep3ogQEZFbrKsNbacs+6mjWmIs81rkaG5tvtlj76yc8pX1zSxlbL9p9veu1d2rNzr+KLuHbs2GFpB0pDA2+kCeWiYUKlSs0QVAye/y97b+I0W36f9T3dp/t0n96Xd73r7KOZsaTRSNbqkRdhYbwAApeDwY7jGBxIikqlCDHBqZAqQgwpKCBLJYQ4ruAUDmDLG3GwbHkVlmVJ1mYtI81213d/e+9z+vQ53anPc67CHzH3Vqksj+68b/c5v+X7fb7PAgiCt/+dO7d9n0IG4DufHB3rk5/8rF66de4B1qOPP6I7t24rXsR69JFHVSkv9eKL7/H59dwzzxS+oyms65q2lZ7yfOHvwlqyZy6s58XUSpvR5UzdHgFUOHBUNJ/y7211ORlpMpnpS195VZN5rs9/6VX9wi/9ug4PH9NuP9S73va4/vp/9h/Z+sahO612ER6EqosQQ/YYIA8Dks3Ce3CzLoJnOVsYqlAzEmbIfsCzFgVLvirZXzpeXijqMXzNfIfwswzbsr8MQK0delnablyjs+C/ft4y/OE+QvExvRwXwyhVdTJaaAwRYbtQt9fVyWWs145S/R8//Yt6+bXbDo39wLe+Vd/2vrfo5S99QbdPc905vq/HblzVX/+P/7I69ar2rx9oxt0S4DENC7fw9FwmWaEAWY302c+/rB/9q39bd4/neuvzV/V3/5v/VI8e7nmIyvlWD/Ec36jVGWoZrzU8vG6A8qsvv6r/51d/Va+//ro/39WDAz355E099eSTOtw/cKAtNYyVN/WyqpWt4tXWNQIDF/qW1aZgsb/82l19/DNf1Yd/6aN61zvfqyaDynyt115/Td/8vnejotdbvuFpPfboDTUaoabLqYJtpmSJ/QrfJXRN5BNgG7n+5exkT1FfM8rFt5b7LEuLO4m9Ojo7VtRgUJa5R/O5U65oRgBtpezMgXqzpyqTOiul8JVG8o9POyAlZ3Dh/049Qv/Ch2i2dlzfMgDe2d1x8NXu7q6H1NwzMD8Z/FvenzH8KKta26jaGNiDdTUbOaiMUFjm65BIUCVAorDnKM5IKms8nnjPYV/AnIAzFKJKYVeGxRHsTrzX2UuoHjOroPih1FiofmCMRu22Ls/P9LO/8LP67Oe/pKeffZu++KWX9c53fKOeefoxve8bn1e8OFejRR1LIFemWtTzZ8X2i7N1uYzVGQ5ttcPZ5OipEgPqQo3Bn3U8MxEBVQb1VTwp7hUCPs2afXC/cZ+gUkSlwzNlwDeZ0V9xl2D9Hej85ETXn/9PHuJMD6GXN9QTeLjg31Cv++GX/foT+MX//S9s3/2e92mws6sVbCOkzi6atxrs7zi0CLbhdArzjia8ppPT+/5nsCuara5T2mkUaCji+Uid7tByLOT6yMdgOEZ1/CsTXZ6fu+EiiCJqdiyHn16emeAxPDjUOk5VxbT+/NwNX1QFVAAwbRi4WZBKjM8NEAvAVLmqIAK4SJ3uWISSTAzOwJSjUTJjtoIUZqbL8yMdHF6z9xIFaWu476K1SJRdK6rjY1Z1Q+MG1ymYyG9JHwbMeOBHFeIJ2bfccbs602J2qtVyrcHOdTOE4jzxlLWMLyV+j3hfam1WKZ5ijU6rSJAFUAEktgS5kKvGU9iPHQXbAqhEtpRtYcRMCnl+qaROt2sPVNLGaSji2cxFd2ewUwSC1Vsan56rO6BJCZQtkHaXVGkAmpxbJr1crD05BtA4Pzs3WE5BSaptaIAJ2Z6potpmABXIsGGAFSxIzOthNpI4ipEkk1pYgBT0lnoHVdVbuwZeJ+dHOj071uHhgVqtrk3+WUP4LQLi46dU43ljU5BT1Bfee7Abw2rDvlKNqPA7qsHGLRXS1CXpn1FN5Yh1uFGpgp/a2p6T6xiZfsegvjHR0oMQHIUO4RCybhLgk8x+ffjS8bORIwHU2T8RAId1REBLVqQ35+uZwY3GDsxMWZYdkrbqtF3kTS0b8lcBm/D0LJe9ril+YYI4VKsSGsCbXp4bxKUx3Kb4NAIg4wkbm30yJXQCKVc9UqPVdHjcIp5bZgTwRTPAHu31ugaipstLLZZr7e1cU6Pd0HyG7KnwJm7UYQlkZpwRMAbg26JwBbiu0CwvHSACGxBQOuYzg3CRKL6hWG6rGuJhvDA7AUDl6PXX1GrULMEF0DagUYkUhthSEOoW++zYv3Ld7KZSmhqOSvKtGq2dojkIATvWGp+dmOHQ7w/MHIBdSnAVdgfdQU/T8aVlWATY8M4NgjBIgU0Xz6Vt7PNlf+dQ8ZrmeaTdvb7SBPZ8EcyH3xfFsiWmWF/kWCtcqBk1NNztGywC1+v099xAwk5kXZGdR5OZw6gi1CqDCQFXlwCxiqbzqSWrNNjVEsxpQGICe6pm4uOjSAATAxb24/m9expeue4hFB60O4eHSuczlfCTpJlb50XgX1B4o9kj14RtpOtfZ7nX7C8I47w13FEyGane73ntZ9gAVGuFPLVecygL53OjGZnRAxuV31EAoyTMV8zUZx8D2IVhVIT8EMpiX2uAOiS9nF8PwoaCimYXhI/1CsZ4LdKrX3lJUaup/cOrbvSQBM5GR+rs7Dr1u0R4z3RsX+16o6rJ+FTnZ2P1OrsaDLAPARxZa0tYSrK0HFbNgkEI2xCZLc82x97CTK4idIqxDEOCVZqrFhFOFdibdws4MachqnjtOIiMoEMC6RzGBEuTs7lcgLNBIZn0WVndWj5fAN+F1JwBHIMDF4ycDViF8K56OwWxvyzdvfU11Wol+wMCO5QAmycX6gya3kej01MNhkPbT8AUA3jiZxisLssS85SwDM4mfOJaLduJcM3i2WqLDvaaT04CbiCt1+y76/EUf7Fa1vT8RPUmv6fpxpnAlW261BwLDYM1+BYDGBcJ4VueCzYp5+dm2cBsYqATL/OCBdbvmGFU+MeGqjdgRxEeAusy04SArijyWUNAJDLV6XRs8PHa9Ws+uwD5CaXCpgCCLx7p2IfMp6wp6cqjj6kkEpj5vKHZoTDhGSrY95aDHLntMjboGrYaBgpgqPP8+Ly+ULd4BBa/uz08VDyee+8iZTWol+NPuFB/99AethQA22TpO6zS6CmdzrUlzI7t+4DtlJcKgAJG6Ph8ZKYZdhJZXMiPzZbnrhuN1NnZMajLvm9wVq/xSpe2q8xgLp+Pxn21WKrZ6SpLsGVAqRJZjcI74lm3AcCABzZFeFA7quno7FKf+vxX9OP/9T/UW55/Rp/4xMt6y1sfVbou6dk3Pandnb7D9YaDoS5GY73w/Ns4xXXtyqGu7O1aFkz4JgAkjwuGHNZAqtZ17/hS/91//w/06c/8of7m3/gxPffsM7p9+7Y++9nPeUDZ7nT1+5/4tB65fqBnnnhEVWV68zNP2jaC72s2egzLDg/kwt6JARjMaAaj3MXsfcAJbGqiWrFu8efc27vquwOgCI/rdTrVMo315a++pv/hf/1J9Qd7Pnsfe+SmfvD7PuTv57VOAFwUGZRut2qKwrLv9KWDbZo+A6lJythG5bl+9/c+bkn76fGRwd9PffLTun2G4qeq3WFPVw/2bY+A6qXdaeiFF15wwB976OLsVJeXZ3ruLW9VHJfV7DCQQeEC8MMZG6vf6zlolABSbJ+S1cw1VFhtKplNfS8fHd3zv/Pyrbv63Oe+qOlirWRd1mtf/aJ+9Ed+QO9959tc1wH6bPK1qk0Y8iwvJ/0Z+tmWMrMpGVZhwYQF1CbbqmK7GiyNSj5LuX/bzbYCce5h5YIPe+7/DYCNc9q1bgSRggXPcZBJhBcRDrpa2S+YgQD10GI80oq7HEVZpa6P//4f6Wwy12hyquuHPZ1fXGi6rOizX7rUb/3Op3UxOtXV6139lR/9MzroRnrpCy/p01+5p/1+Wy++8Jy+93s+aJZrFZ9vAsGCpqoRzPPpA/At0nSy0MXpHcXZQj/24/+TXn75Qn/+z7+ov/Qjf1bltKJqUNxt2Bcwk2XPVqqRglLNyqOvvvpVn18FSFzyMLbZxsZo4LMtWSRWD1B/NKKaJouRyQyjO6eq5oR+NfB/Mnu/FDb0sY/9nl6+dU+Leawnn3xCd269rnc8/1Y98eQTCslrWCdeK6iYqPMZYnJnUeOOTo99Dq3WmZrtvu9d2P/I9/GojRp1TcdjxGHqNPr2KUYh0txpKx6deB1DKiGkivqJ+w+GKAzYJCurFdW0SRNdXJz7u3FWc0cMdgYeQDG8o9bnfXJ/BGHfP6tG4FVZRQZGCUgS+7fC4oW+q9lq+YxgCrLJFhpfLqwGYB2mq1lhq+QwxsLrmtqqsJYLPSA4Px3bNiqlj/A9R+Aw2RYb1Ss1pZszW63UKnt66Su39OY3P6VybesehQYRdunocqJmt6ef+9kPq9Zt6SMf+aje8c736P79Y/uNf/d3/gl943veJSWnmk5GanU6tpNClUM9bpuCdrPIMmBt463ugR/D6Y4Hotz5VqywNwgypl7G6iwEEK84QHiMz7OJHFPfx5znOcFalVCXF5fqDwZarpaqlEsOTqQG6z3xQw9xpofQyxvqCTxc8G+o1/3wy/47xuoPb9/7vvcrrDW1hBFTpzFa2bsUT8LFInGDji8PxReTXfuXZnh2Nov0R9K951MN9vacCsqUtbE7sASfyxXGDdNkB1ARNOxpbNWgF4nWGJIvJxMbrg/3DzSdzCyVnc8XWiVTdfGqWSeq4oNYb2h8MVJn71BlSzmRsc6dNE96ctToapuf25i/1x8oY6pYrdnaYDmdqjUYaDGaeHIPmzXblFStMyVlgF/4SsEgqhMIQFgMrDXSmdPEqaMOnKDptene0MxRmE15gk0BoBsp0zWVw27he5khoS8uasKp8IBCEriZI8+FzFSEUwASET5ShlGULQopIUVHttQivjDQVC0PLJObLW4Z6G1HN80+svKQ5qUEsJApxdstzcwqarZqSjFP3+KlR0o1IRtMtIsp8jrJVHWIUK5yPVQymaje7rjYWduDC4ALRuuo8FkaXaq707NUKF0VCbVZhn9u3cE9gCGwYUkONfOk1tM2mdo7DQYrTM12v2PgutsdPJCp1w12wNoB/JhPz9Xsw56FcRb5s2Y5Xo5ICksKKi0zYZh0w0hzQ0BM8IYkb5oYJPBIefH6LJK88UbEm9CsvDWSaJLViiCzwtCfZwDbuJCM4z87wiNy0PFzxf4CEL/awAtyong8ccgVoB9Va0hNWcGLF7lmWZcXBAwUnnf4fJVzAP+1iz0znSmIywBEACak1+cqbzZF0i5DimSpyXyiOs+/jG9oIUPi3+ObJbNJ4XVYKvwzSVg+P72ng+vPqbzFw5SGuaw0A6wrmxEAM4IaEICVxNjJGIloTdXOwA0/awtfLHAJ2F0O3ihXDaLC5sFzmf1KCE09qpq9lS6nWi2LwrEGWAO7Fg/UTWq5PM3O0dGJdvau2MmhFpSVl9dKcwYKLQPasB9sv0DKK/LjrEjSbkWRQoOLHcXTuddpnsU6Pr5vqV+7j49aqkar60AobDcYCFVpzh/I32GMBFFXq0niPYs/GZ7JnAucadhV0GCwF/FewwIgnhVA23B3t2BOOlUZj8ZcrR5+fjDf8NHLLVFH3o/lM2s+XZXUaHQMzi8Xpw7/ywkps6SzbBAK5kO93fQeAAgEPAEQc6gECcSsmQohObGBftYfbEHbcCQLA2Iwc2h9YPnDNOS8I2zDvrqsa4DwatU/A7aUm6uc83xuOZ4D+gB3HBwI26R4/3iCoj7I1xufI2mSqdPruiGjmWuTFo8fNDQUkCoD6YCtWJhsHZjCOuVZe3iwgW2y0mo6M9uXAVm1hf9srvWCxnnjAIssLhjDPqNIHK9uFSM3JeG70bUvKuxxuqRkVjDc7d0GcE31tlpa5r8NQuXJVuWwqdTJ1AwLkYYXPq9IxdmfYaOpCqndozOFlbU9EjdYqQCaoysAQN3WfH+NRyfqdZsOYwMoZKAYlFAgFIoJ/hAoBCjUG16V8JsL1tokDOIAawHjsKrhLKr4XFutSX+e+f3s33y08OWrwfSG4QMoAsu4YGiyv/iuNHmceR708IwayHAXCkk8xhKFd7zEBqBwCIxXsVot1jANcVnL0bmiLsB79uDdeEpgdjF/ABZhEplFXW8oRyHAOgtgxG6VJdNCCjlfqNHqmzkOUIBixGnuW3iSePPWtZxNiia9zhkHgFPYjDjoKdtYdox3IuATw6RcK4VBYOZrEHKeNbWYsb4BkSYK7esdaRs27Y+JTJfzvcTzB9F+EHTFQIAgKZhIDAAJ2GHtAA6tbZ/DQHFmD0zbDdC0c28SbhIWrNpswV2/9VmDDJ0E+WqlpQyv2/7AIXQAjDTRhASyLhlKcVbz3YC72ReF12CkslU5K7O+CE9aXM58p4YMh6ilYliuDKYi7zOYlkheM4cRriwx5U9hsZRZTTJbZvrIb3xUd+8f2ed7d/eqLs5HunHtQMN+t2DFRzVLqa9dvaHZdKndwY4B+l6/63vQvrPYC2w29vCdLhN95ZXb+pVf/TX97C/9G737vd9kX/aLi0sPnwi5wpMS9cXBTleH/ZZuXtvT9YM9Awn8zBi7kFbbw6LCtxlm/1YLhg8MgOdjr5NOp6sFTL16Q5XtxrYZO/sMs3IPVe7fJ6zuQEcnY33sU3+kT3zmc3rt1a+p3ajrh77/+3X1YGgAkwFAq921z2kYNV0jJgtUV6nv37pVUFkxhCjnun90X1/56su6d3Sk5XKmd77zBf3ar/2aPvnZL+u5Nz2jb3vxRS2mIz32yA2vhYP9q2Yvw6rFzgRP3CXA75aAsV2lGfcwsBX3Cuzs+YOBUsNrdLWceu9TO8fLtbYJg5+a1rYT4U7f6P7RPYcDfeKTn9G1q1d18/pNPf7Y42oMBlpN5qo3OBf4Dti9oNZAGdL0vp1dHlmOzzlj+6dNyXcK1h8oEzYoNnZ6/j2scVRIKXdWxnm7VrPT8bCJGoF1lWehLZqo9eJ46t/F3ytYjgT/4Qtctg/38OoNTS4m+ms//g9173ysF7/1fbo8u+X6/eOffEkvfem+6+Fqu64PfegD+pZvekHT0wv97m9+zH7Df+57vlN/4U99u9mFhDe2ul2p0VNyPvNZe3xyRzs7Q9VrDds61DtYOLyu114/00/8xD/WX/yLf1rve8/b1Kj01B32PFjmDF9MFlZxVIOa0qRYf3kpV6Nd09G9+2q3emq3+ypVU98Js9lSV64/qtyyt1Tz8dgsw0rYUXq+lJYlbYONZvnUCoxVnmnvxr6mycSS8PEYu5GOg9/oWRIY+kGg/t6O6/LVfOG7DaAO+41zQvIiCB8EMSba2R06kK3f71qN4sFZhSKsatVJp1MM4ahfR5cnlp0DjDK0pm6HkWmS6qakGBseAlVXie0HsKfgPOEOguAA652ah/aFu4Z/lpUI8i2s2mC0NiJsEBoe6mVbhn1l90PU/A5zAp0GeM+k2XimNT0NCgNCXEuhPeS5ZxlEoDrDCqPb7ej263e0R00Fo3pNXVJVFb/sfKPFZKQ0G6u/O9Q6we6qpahRUbVe8QDCA6rewKA4NiR//x/8I7V6He3u7Wl3Z1e9btvBWId7+/qWb32/KqhN7HPNsylpC0M4WasURg7obO7sKVvOlK5i7yVfVjC/CZYtlR/0IgzxKAUfwEP0sfOJ61BqVYrpxeSW5vNJYd81nqnf3/WQlMED2QsUvQDVo/NT7T/3ow9xpofQyxvqCTxc8G+o1/3wy379Cfzq//XD2xff/wHN5omBHoId8OOjOQEAImAK2RTF9aOP3HjQiCH7r2tbCoqJZbWq2XisznCgdF548VD0ARoh4R6NMV4P4D8WCad4rRIiBcsw50Ir2assmU7s8wlAenF+qb0r1xTUKvapSpYTy5dDWD31SGf3T9Qf7Hs6yuedWvZbUpX0yGxm0IFigkJiNuPy7KqNp2WyUk7IRppadk2zQlUyGeOH1ysYrvhQbZHsrs2aDWqEUm1VIfwE1gPhIzRweG6msFBlNg4p2rSIWAgENRImF9qUkMbVDO4aIOT3lnOzb12fQJUJmDDDRANcnfiZIe2CZZsmM9UaZQcMVIOOi4l4eWTgaZu1XehY/Ur6a7nsUAc8t+qW4NMkYyyPxLFhe4M0i9VBUh1UFM8JyuiYGYX8COAPoBdwCck6jBK8gWjiIYbgEQkTbjKaaTDom82Dx1g16imZx4WdKa+TnwZ7GOnQJlC9RZM5V7XSdMAXad1IzAHzwyYyyqrmowvLymC9hBUAn0JuB8vCid0VZL/4iSE7HiggcCuduYFUVrEfG42zWULx3EwUVUpajC6E/6MlTDj24nMnaTYa2TuVNtjvx2EOsN4AlRL7L8L82Kzmbi74g08rHpj9QVvrZKVqraXAQToM+PFVHKnW6bgwdiq35c5pYduQYE0AyETqeFVBWNfkHCuHSCFMVIp5QgFyvK3mfh/8WtYEjAYCUmAwkSQ/JWTN7DtCmKTFcmI5c1gPNJtl6jT3zUJFWgyzAPYB8lwKTBgFp8cw5nbMgF7nWFEAukcGP2ikWf8ABNWI74mci2aB/6y1Q+BXvjAT8+Lk0oBLvY4PVstrcTyBHQMrhj1WSOss1y6HqlbqZiFnQlZWVad17UGwALLkkkob3nusoJz5Pdq/E7sAYbeAlIv01UJBa+/MbO1E2VYDv1Ik7LlZpasZ3sQNsyhivAwRK1YaDxh/JN5nBlYBIGFxRjSmHqgQprSwZUkJioOkJZYl1UhhpWX/vWWM3LLjkBn8+QDi03ShEmxkwnbWBYs8y8bq7Q4M0tJAsJc5ayyJBXDCC5WgvwdhWP6+BtIYAM3M5DNAarnx4oGclqYr87N3WByM8LCpNZ6eawZfdVUB3tKVWWH0CgwgUsK7KqEBVdYmjV8RcgRTkXPmwbmGnH29cQo2AJVlgn2+A4m+NfslkuzNc8deAnDXbFc8hEOsPRpWLmxWDIaQiwL+4mGK/F7FwKxVMPUJpuO8ocEjXKzVIngDf+rQLBcYzHjdWXbHcCSE/ZYrno3VbA8L5qDBJsKAKsqWeAA/WBulirZBXaU0KdLrsQzA2xkbGtQOMG4Kp1HvM8D+2Wzm+yKyR3RhUZFm3B8EbcHSiXV+cmq7HIIb64QV0TQxCCuVNF/EBoWrNbxmYeUt1egPpcwHokqAY7hB0MzybrDiYNiWJAYZm8Ndsx35A+jBPQGTsARbE583wMAyTiSFdQtNHZLjSq3qdYMfqS0OCMSph/ZgbHXx0WYwE2m1ZI8B0hHMGDhQicR11glNO8OweD5Vd7hj72ieNZ6wvDfSnLEVwfeuwj+Agb3YGNDCU5LvkxGCUqtpOpmrx8/ISQZf+DMzKPFgEwZhNfQdP5pd+P5sRgM39cdHr2hniLRU9udkONPrHdo6II7PVIOx1OzYeqba6uniFD9TmOH4TWMvMfRad5M+x/KAoa8P5kJOWw5sf0uAIGd8uoTF2NIG/2UAe2TPAfYFsFSjIvwKpwUxBK4pmaWqNTpeF9g4oJoB+CYoK5nNVG9zVzDYKywQAJ/43fwdfLLNNBbDT0qQpc9FLEMQRjDc5NXzebirYRBin4B6ZNDrOHALO4nxJVJrPMqbHrSk2Vx3j25pPqP+STSajHXl4MDMM/4v9zxMQ6yOatVIjRArkyLN2kvIMvybg24AACAASURBVNWaLTLsG52mHvb88q/8G/3ML3xEi1QeTgNs3b/3uj7wre/VzWuHurJzoG6zruff9JSiSqDTs1Mrj/avXfN+X40ZGGUGf5wYzs+3wqCo/ywBRm0UAdZkZqKzTwn7gf1WbwUOKkryjb7y6ql+7pd/04FPUS3Tu59/s568dlM3H33cliEAIz7DsFYJAu/fNFkbHGEAwWcnNb1UQ4kx0+n5hW7dOdadO/d0fnGqxx+9ppdfftn+jt/w9LPq1Bs+16g3O30GuKhmyto/vK7paKIW3sMMPahxsStYnCrEA388U1RrOVSod7DjYTY5dSiD8Mnk5m00Bq4XAbBgswEeNpuRUljZAFwM4cskuufau8ogcuXBMwMyzmpqCfu4ste6hQeyfSQJByORfTS1bztWRKxZ7uZNiedLHZprHS/NyGx3BqrVihBGAugAVvF41nrDMecaBysRQEN+v99XvWolwnJ0aXYsw7yzi7HuHV3oL/8XP6HFqqrL8Uzf9s3vNgg7Xeb6w099Xt/9PX9Sv/7rH9Gzzz1qu6TVItGzTz2nx/b39Ge+/QO6ttdTox/p9r1XdeAQ2FxRY6hFMlEIWQI282hm24esvHJo4Cc+8WnduHlF3U5N9+/eszUYdcsyTrxesT5YLRO1sbLKS4pjlA6BVSWcUZw38WLhkD8rEkqEVcL4ZXCMioOaJlAyXur8talOX79Uf7er3rWmAxn3r+1pXVqp1qkoqFdd27eHu/r8xz+u/cN910jkVaxg1VOjVSu+v5M5HuAVv4Mu7FkHixIWBimfsNhYi8VUu1cOPVinR2LQx3unbmBIE9Rg5WLFRSgrtkgEUbGnyppNp76PGKIjxTcAWA3tKzufT61Soc6DDHN5MVGvO3TNXeuilmIvFeqDs5P7qtaq6vR2VN7SB2A1QWhs1ao19vRqOjKQi8c79kYA94Te2qoJX9gMCX7ucw82bYPgzuNT1cOC7MG9xQGEop4WrB5uNOPcZv9ii1KqqNMFhK0ow/N3K3tIo2j56X/5r3R0cq7R5UiT8aV+9C/9sOsFgpA77Y7e/03f5POMYT29yyojVwGiSd11wXRU2KMx6G72+lqjEFut1Op3/ZkKD9eC9U19xr7hO9ray1kLnGMMGrCKO9Gnfv/39fZ3vUcrvFjJJbHnc1WJmcjYXFHHrdW68X0PcaaH0Msb6gk8XPBvqNf98Mt+/Ql89P/+S9u3vvAuDa49ovO7hbyBlEf71zHlr4SKzdrcqFGrqlUPdXJ2ao9LQIWw1rARuy9xkrc3WwWw/qYTg40UMrC3aGrtYVfe+sKhQARkq7aHbvaXTAIDLuqS7cfms6IAnMKAXcdqNUj6HpmJQzHd7hC4s1VEiAiBJA0ustg+q5VqQ61OW4vZ2Gbu+IhuK3XLVtv7+4UE356FJCylKjlxfWZfPRhEgL0FEBGZrTBZ4KvIBH+u/b0dg3Ckxc+Tc8ULgCSm6l03F0woYV0QqLJO57qcnKo3GKrZ2dU6BlRrWZeymF+q0SLcCPlmyZI1mJr1GuAo0mFk+m2zXUhlrreR264s4SrYiFUDL/gf8t9hTuHjRpEHAIasrdIeaD0bWboC0MYUn/CMzAFWpO/CRoy0jheegvO5K5umtjQNVZhhlwYP8JbtdlpKskxRY0elKg17puXsWEl6qcHB41rPY3uTImOaTKbqtrr2W6IPH03vu0DeGdxQUK4p7Db8GQEdHJrhIrFgrBrNoeDfpH7+dLf5euEGhuKsEl1TltZUaVD4zMyMBFjVBo9a2NQwfqGQSmf3XlGn21QM0w5JbNB0cYZnZrsTFYA23nv4KoLS0HAnACwkbXc0H5+pVimrvF3bu9MAEgzSsGGgI07X6u7tWyqVL0bSpmF2KuDX5emRhgf79jHEQiDPygVTD3nyA4++Ms3gZmXPuajZ1mzM8KCuDaASHo4gthSfW2lMAuwAxnLBHKlSjZshw56iSJVBWpVgR7BMkHXBIiueKYxclVhXrJea3z0EjVde/qIHKN1OpwiE6yKNgzVXMeBFqruDBNJCroa3FXJ1fvtwcKiw3bS0ud8fKiNBlkJ0ynoiJ4yE9tyWH7DMktXG3l2b7dh7cpO1NBtNVAtjWyeUSqG9D6M64SCJm1MSVUdOrx/6WRwd39LB4b4W04129nY0mZyq1ex58NAZkI4OeBFpOQcADZxoDyuWerjT6+nO7dfU7Q4fWBBUDbAaWHHgG4OhibQeqVJe2Ue5v0uYFYDkVkGz8QB0Y3+F9hiF/QiIBsJda+1puwLwm2k+e11Ra9fWACWYdgbVAN/n9mmDiWE2K8EJUVgEpz1orivYYxCqleFZlqvW7ilfxFYFgCoXPmxF6rhg/jYAiwsQH7mhw+rwUuOsSFKzp69ceaSQiOJzUNqYIdWB0dWA0Y7n6qU/687eVRNRy1FbOec0nr/4W66LBm6zBkA2sm35NwF2Hr7gc1tmMLDyP2e4RlNpLzn6Ls57IX9e2F+bcxx7GHsElwKrEDjTYaA5FdwergWLttYbaANzhu+EFYoRL+6PIpWbYQWhfwSU2ayRYdr5qZ8VDZ6BtdJUHQLEgtBDQgBEwq/WsHr8AWH6ynuAM7nVamCMaKl0upwrT3NFw0NpxXfH/29ReIaWM00vTzVfLt3gw0yK44Ilfuf1Uz31zNtV6+7aQmSTIBtEFl3VCjY64VL2zC7CM/A5dggkAPuDc4zwEM4XE9YJyAgqOrp/rINr15UnIw/o1rBytnj0QkzFC5C0ccAf/FmRK+KSA7O74vfoYd62YvYOAwHY7+skUWt3359zNVuq3uB/e+A/BxMsg5UkzQnT6+0oy0IPqbCVQaZKA8l/Brv7Bl42MI3rVTe83C1fZ7kaZMbb1SFOrB282BuajG5rPrvQ/vXntF2yWbIilNCerVjGEEZUhB96WIPPHxEteAliEVEO7BWMlzNWPtOLS3X6xbNlSIrXe9jZ0Qb1BjVKmBcsqM7A755wPgeMGWCAVQhwDkCQqMK6grXLICZeKogizVAzIDOtVOwVzJmMZc0aBU6rbQCKfUK6NKxJgL3p6alWq6kGuwS5jdToXFV5E6iCB/m2rFWcq9FHSo/sVPYLB1xDaTCezTWZLTTsdjXoHWqVrBXWV/r8H31Kg8GBdnevqcIgPF4Z1IUhybAgsR9oqGDDADFS1BmakceZB4gSpIW/92hETde01/P942P95M/8oi7GpF03zLx95qnHdG2/ozSZ6x3Pv18Hg4GOb7+umzdu6uRspJ2DGzq6d6RWVHeoqFUSOfuusOaJ13P1qSFW2AHgHb2vbFNRss7U6FY0mUzUatQ1Gp+p3cZTPddXXn9dH/vUl/W7f/AVXbt5Rc89faBBray3PPGMwmjffowMr5Fuw7TmOMRiIlmvdeOJJ3Xnpa+q3+4YEO11etrWcjVaHd26DVs11d17t10jsnZuXH2Tdrs7Woyn2t/ZURiWFHUiZem5qhG+7lN7Rxbm0SUNBgMHmCbxhb1QAd7bzZ4uzy5Urpc1uHao9Qpv19TBRJzzq4Qre+U9XoE5vsp1eTZyaBfvjNoIu58gqmmZzLQpxWoPCeDjrIdQV7H1SJnk8Tu3NNwZKiBsrlzSfDpVezDUJoN1jTdm7pDJRoO6nDIq9BBZ8coybQbvF6enDvOi3mRPwXqdnhG02FQCC11bNdotA/Mw9wkHxOai3x36HWJz8qk//IK+70d+3F6xsMyvXzu05dXxxUzzZOHANRj1P/BD36d/9S9+WotZqu/+rhf15iuP6p3PvkUXpyeqdmt65vmnrR7oVBvalGH0Jmr1GrocXeqZJ57S6fG5hjst3Xl9bGn/7m5FvQ4A9lb1xlb9G4/ry5/9nA4PriqqowqZKAqqunvvWI8986zVSACok/GFojBwqCjWTAyCsFqpYPW0Lak5HOjWy1/U4ZWugryq8Z2lJnfJHdiqc63qXIF792+ru9vWOsi0rdTUaPRtkZbOz9Tb2fE6jPFL7Q10cXSs7rV9lVYrK9Pmk7nZ2gwZLscXPhuojfv9dhF+xFlrZdPU5wv7gPqNOgmLFMgJiegNqga/CRYGSAXopq9JkwsPf4eDgcazpaJm1/0bTHMzk0sVpSuUIS11B3t67WsvqxysNdjb8ZlBeCTLhOGTlREoABcMF7DDYmBJoO3cYP06wSpp4/0AWLzdVm2zdv/kNdcWKFsY4vz2b/26vunF92p5OVbE2j070u7+ni2zmF9zZVcDQie7tiSohGslGUzrx6WgiRRIm9nY9/nPfvjDeuXufbV6Q7XDmt737m/UzUeu6Bd/6ec8bMaW6Du/87tUKxNYilJrqXItMDkH9cIqK3k9cybOpjPXJHjD9w4PdfT617Szs+dahf4TIJtaHXIOw7AQj2h8bxPUX8WACEHVajTWdLZQf7ini8uxhyAoNahxCKg8ODz0wDjo/bGHONND6OUN9QQeLvg31Ot++GW//gQ+8pPft33H+75VzQFNYWY/GE/YAFVLNbOemFozhR70h2YaJMmskLaWgkK6WCZ4pqNWd0/x5I4qNTzjYNdEZk/EU4AjwidKimfnBtuKIHEal4U2edlSTUI4AjwKo0hLWJMAhpWmfQ5pVvEWrMMaWy4NssCWqoWAizN7HQGYBGWYe61CirKiIMjNMMFTDllWiMwuhkUHIDK1tLoc9rRJ8UlDrlm2FBxDeqa8/KxSpeeLEdBiMb0wIEoxXYBe+PSVDc7xtWj8zcyowE5Dktq2fKXwvArMBuQB4JcGu4wiBm9E2Io0dwC0YL4ZPljBRmFzV5t4o2R+bqko01Aue5pYnj0Oe5ZuV6oGsFcEZ9A/w4xYlZ0uDXNxnTM9bjldHquHdRJL20i1Zk/iu2+myjdLbdRwsedQp9VWjSbgL0mveETy/w+0igFuQst1AUDzPHTwEKFYZ0d37Nu5Tvh8Ww0Onir8ZcuwBGH7VsxeYvJMGBAAfgpLMUC6xbOkQS97ep/AuiJZdDxSs1W35L8UDZWlrD2kuiuVSblm6l+NtIphr7Ut5QWEAIiG+eLnhjcUydh4SlWRlxL8AHuJpoLfG5gpZoZJGvs9IpP296LpgXWJr2ul5vcDtpQTvlMLLX/HFxGGKtJNfBQBw5CUbreJqhEDip4BT9iLRXJwoHRC4wzzUFomuYN3wgggqqo0zg1IYDdgbBSQBIBzQ9BJ7KZhjW/bduuEamSxUdS2TyLAOH8HxgSfFUmcp+zVoJANZoUEHs8qAJk8m3rPIwVk4o6UEPAHi47MYRIwZwsLDNAVnlMSp2p2+t6vACTsp3h0pHoLSRnNXFVZvPQax8eKocqaCX+pbCYi7xq5LSBIBltzQwhUuWBFr1ZuckKS5vGtwxM46ikjoR0G3GquSsS5kKsVweoGmCpYoYAQMOOnl4TvIO9vmuFm9l2ZUJiykgTbgJKbbJoSe452SFBeFD5hOdJBWAlFuJdl0ClNT/yAMQsbIlet2tamVFcOyxrVF550MCnzwCF8sKW2Xp9I9mCvRVINQLBgO8BghrWI5US33VEV5mFUNdi3mF6qt7uveLpUrlCN9qBItof1XC1rfnlhYJd1zbus4VVpFhThTwDpgLnsEeT6DJIAGXm/9NhYW6AcYIBEYxP7nOB9w6LNYdBB5A+qavRbZrDDHgmqLVun0FggBYy6kdbI7WsAeF8HOwljKmmzZNHC8qCrLxmQQ3GA/LYWkqQL4IX0EAZRV+kWNvzCafTK8LxgPRShhYR9cF4SOreO8ajECxpQFsYPqdUz+/HxoWGfV0K8sSM3uHwfgI00PrJUk+/mZnGNRLzpYRCMTc5v2EqcQ+x9ZKV5PvcAKuoODfqvkKA32wYwMeJFSjqdMvDpqsI57zVWKTw7yxUtRxf2uoQRC0iG2oAwJxo5fHP5XQDHsPGwl8Dzm+a7CjNzuTTADOOMswdmdbWGVzPhWZFlmPlmbtYhYPFsGju5vayVtgZEC8sUe1lka6XLsT1+ObcZfuR0s5wdDC86Ha95rBwKELRg5gFw0BxnixMDD/hp57bf2Xgtcu4ZmMffuMTzImW5YrZ7o8MZhlqD82ytcgZQXdPk8mU1op5BceoNAEUaWb5fOSwb+OT+RQY+Gs80OHhMpTLhMARosu+QK+PRXnKzzP4MfGfmClttbRcLN+cMfrJtbPAE9iL3XgkfPO5FB7pZfPPgvWNpUCuYxFhJ+A7HO5lhFP+cvfIgLK7Z8c9hbwB4IA1lbzPogGWOfBolT6MaaVPCX3HtM6kW4quKFQm2JyNlWaxkBXO4sMzhbKOBt5kC+F0Z2fzCTPzITDHOxEzZdqEjFAedodpNhpcFK9ZhkctUnV5bt155Tbt7N2y1UG1UzMJnOOfQPxUgCMM+zoHV4txeuYQeEbIJgD6bX5oRNh6nmi/L6rYP1Ov2tTfsqVrO1ev3bOsD6Lpe4m8NCDJUebPVcjrXAvZ8q+laCnY4VgcMM82ia4b2G+4OupotAPCxmQgsl10nM82p8+pV1TpN/fNf/g396m/+ruphSfHiTN/1wQ/oW973HoU833pPMexlhoQMYQCxkfH6vVQ8aAPkRf1Swlec91uumpV4cv+276PpaKoelgSLRKOLhfb3rurq1Ss6O71rcJFsAGTaq/VatX7fbPPp6EwVwhs3SMsP9frXvqS9Kzv2191mNV0cz4r09Dq5A2UzUgEtqXrGpxcKGyUDaBmBjwxmd/a1nBWKBLO107ktAgC4OMvWq2LITE2HwgTSw2Q607XHn/YAAysUxNkLQCIGQWbx51qmKzPW54sCOOSpzOdztbEXSOcePuOlzR5m+InCY7mYaNCrKSekac3dAaMZEsFcIRJ9PLOr5BzMzICmdtiWC9/q//y/+rv6zU98WVm5rbMTfL0HWkwutMqW+oZ3PK/WTlOz8T31Wlu9/RueUjWv6PqVm7p378iWQtVKWc8//w26f++WDg93fPYd3T9Sm6HsfKUrB1dVVWwG+6A31OHVGwa5F8lIrRa6plDLBM9RAmXrVtopzZUHuMTD7scyoqWMoQ/7HhuRCkMr1h5s11jxaqZOD4Y/Ke+BNlndd/lsPPKZwJkyWa/VNhjNGYBvLvZbsbq7e4pn2GrVC9JDwH4s1GcpFhCEZwLeclY8CMRkiIhcPGoQNsvalRmwqAJg3/JeAeeQmtO/UK+x5hmm4WHNC2rgn76EFJLaSoDnc3Jy6rMESx2IE+x3egTUIlgtYRlDAFUTRi/s+3pJUbOvfMn5xBAKr+kJ1aVU79v3uSA7QLKYWCnhwWIAkxrfeQgxDMYBIesP/OsJYAwdlJpv8SDGwIrfn4mEDCyiKvi7cx9ut9quJqrWe64jKvjSUuiVQi3GZ6oEiTb4q05L+sf/4z/Tl1/6oh59bN933d/6mz9m//uf+/l/rYvJwhYe3/MdH/SUZZVNfabTz1Dxr1cz24WsUK+VsRnAu3dmn90Fg512w4xk/M8Z0LjHITRyzqB8ov5w188fAJrhOMPrPCFUeaNXXn5JV64c+t5nboyNEuua+6Y7HCqP56odfughzvQQenlDPYGHC/4N9bofftmvP4F/+zP/wfaRN71VeaXwS60FW4U1mp1QJ8cX2j/Yte8iEz6SFAEGuTD4u0x7m41QeQmGEom8kerlXMmKQq1VTAzXMzeES0I6qlWdXnxN/WFP0xHS8Y66wytazk/VHO5pMV26GaGRhj00vrxUvd4vGKttQFfAARg3JYfaUKBQQBQaSzyiCpkb8iYYTxQ4SLa43JByrFawXzNVaz2FNJNIySl6w6FW8dRNtk3VKyWbjsP46HTxYmoVcqtaXfPxhZs6y6Xwm6Uwa7S1zgnGAXC1/t4JkYRtwMyjUSYpksLcEnFSvVdr2wakKxLjmUCHChptKS5Cpkp1AmuQpMPswz+0YHoB2lEc4xPE968TpNLiu+AhiZa3SJenc4ynCxdmeK0BqgBcWQIatcxwpCEmyXUwGJrZVfjK0i9mbl63ABz4wLZ4fyeeksOqIbGcAoPmw6Dtuqx6FGqV4KM4N7DViJoGI4IaCcgls8DwF4URRopvnOSWqzV6NMVbA3hVmpAVnx82VVkxTM46/o1Tv0sahssZwTtdm//b+mib+ntQjMawyho9MAd7EU5g4TTrKtdbBfmT8Cm8Q8PAhTbQ5PHRka49/oy2eeFLiQy/FpYVlAiNKCRW5aip5RQmKD8kcKgQzYbTnYmAXTktwe8AKTvM1Dyl2Kx4sp+kU5WqbYVhzwA4oSEOQ0hJvj72+2oOD8wmUw1WMd8rxGfB8qb+cMegNEUv7GrW13o2dkL8+PJMzXpN9Tb+amwDgD5SsvEpbprZBJsBP9vx+EK9vR2NCbUh6RTLi1KgMFgrdQJv3XuoNdj5/xm82yVMBGkyKQYigBI0fAABsNUJmUFaBzAHyxKQtxbWtVzCIKSZABBHng4LPjOjd3p24sArfMWanZ7DcwCUaABgAsHY413wuPH71XpiZgNSszXsuO1ay3StNt5hZpzC2MUTsQjeo/BdWxoOexwQv+JAoxzAPmM/BAYDkDhbg/vAk3J8fsfpuzT6Bl6HQ23jqQNwompXuW0cCpk0g6Ua+yWDWYpFxcw+mKw7UAzCwcoiMCv23oAFD7BKAM50MVVUaRtg3eaJ6g3k3QBGhEBk3iftVt1J8XhAbgGdGQykBdvaEk98qoNQ62Wiaq9rvzAz0x/YPTBEgDkMsxsgkIAgPGBhdxKownfc5BUzo2HImEVrFjwp84EWl3iJAhynZuTV+yR+szYLYKoc7hqZ2lZmmh29qs7B00W4k2KdHd/XzvDQjOcQSw7OkWqg+PLC3xXWKutlMrmwV2VQbkhhQxvCgxgEwOoHTIKNCm/KRDF8rtmPNGJlrTmvaoXPoPA4TOdeV3S/gFWt7qAInGK+wpBlnfpZwxS9f/+urly/qWWaazDcNVBMI8UP455DnkwiNoM32FzTeaLWcM9ye+dn2+UklEJkmonCCAlh4EGLpfWVahFEWGbIsFIZBQhns3JNxjN1On0li6VZ+gQjBi28FAE9kZYSIU4YRuI7icC46QRVg9XganQA66XVYu1/t9brFFPKbajtfK6zk7tq9lpuHAGP2X+EcbGube9Slv3M+a5Ro6Ey8t6LkZUDsMQZSLGOAJfHYwIKW0K1ma63qnG2YtfAWZwmGo3O1esMFbYiexwXgXA0o7TO+BwC+mcKwSe3bd27e6LebqDFeF6Ed1UAcQD2s4K9jc9vmqvZbiqez1UH0A7xkc2Ur+6ZQbfOi+8EWMiR69C/HBCjqAcYusJOLOwzAFm4B0Ze24DnnMlVPAjjgjmJZQBAQ9EAFMNKs7DXeBSusFz0WTAYtg0oA9jUOf8B66CVbgr/Tl4O6dgMgc3UDmpmIEY7/eL9EE7lISL7sBhU4TPZiDoKak1dnlxYkQDYgm8rDDiAMpp3BwJmKwV1bGomRfhVstErr7ymq1eum0mOPyWs42U8Uw+lzzQxKxHUgdqDv9NsNMxM3z040GI0dmq2WJvbQAusTWDKl3LNpmce1JGkPZ2v1IoGBWDVaCmbjvXZL/yBdnZ2dXD1pu9N2JaAJKPzM7NOp/FCG4Yrea4+fqvz2CDv2eWFejs9xaul+js7tjjgfuWciNpNfxYGk0dnp1qsUv23/+Cf6uVXbuvGjT19wzOP6APf/F49cfOahju7PjPYQ/V2V/OL0wLoqG4VtXp67fUTg9i29qgFiqoVg06bWsce5uxJ2PKbdK0vfP6P9Oijj2k2QclBIGuk4+NbajUa2r9yQ6OLu1YIzGPOZoJ9amqz59JY56d3vVY3JWq/hkp4TWxDBa2u33ecJIrwvab222w1OTvXtryxDBwwiaOagTdkhXgeu87liIUt2N/ddbCmQ4sIlMzJPUBdFWoTr5QwPKs1bAmE0grJMgxU1pAtf1yrUWPDugcMLZQA7EcCiajHQry3GUYSOppvimBF6ox2v/CPHJ27fm9QO+cN27WUGMDOYe/mBrWpzcphbMXCq/cv9Hf+3j/Rh3/+D3zvblMAxhCDWgdzvuf9L+rtb32zv9ertz6vb/zGt2t3b1enZ3e1Ws90enHfA7+nH3+z2u3I7wyVBgGG0/FU6TLXC297UnfufMl5Cd/17X9GwSbS3t6uKrXUTHL2CYPSaLin7SJ2fcr5y94jyd0WNzmZD4mVFK3+QPMRFmQMehhe4L+eGvDrtA60XMD4LhmY3y5W2lRQWM11fnGi4Q5e2zAga7bm2KK4WRPcF3vLd4ZdB9Qh6ScPwnUCdTOhpwRMouixfQlKMM7CjQfu/Elhi2bYiuF/uzH4Sq0a1bE+wx8da7KSJpNLfwZq8du3b/mcRxXEmcVQm3dvkgl+uvQNo0vXOww08XSmHsqyQtWDtcrZ8bH3TKvTdIhcJer47GQvn50ee9089szT+vKnPqfBgPDRwr4E2yY+P/c6/vBckqhtrJxB0bVJ1WwOC8IGNgelre+f8XTuPrG8ZQjfV8nqAEJ2I6sSqDdUSqRqU//yX/yy7t9f6JVXv6rDqx294y1P6YPf8s0O+vrkZ76i0Twx0P0nv/s7NDk5tUKjsE5q2MN8dH5UBMBmMLF7WlFgPhjecj8fXnvEbH4GEIMrhzq6dUs3n3pK69nU7wifZZiqBN9x6TB8Q63DcBcrtj/4/d/X2972vHuTu/fuqr8z9F2/Wsw1n0y08/TD8KqHyMsb6wk8BFbfWO/74bd98AQ++s++f/uuF79dqTAvxMyNgnBZhOSkgGj0y6n9smDVIC+kWKpFbc2npNQvnRRda/a1zasq50WCOIVFtV52o5HGE8XzC0UVpGGBZpNc4/HKhX6plGpTKWuwf0X1RtfTTxgm+JiSFNzvHVp2CluOpgHwkosvAsSg+d7gJUSxsdVseqlGB/+xqoEPy/1hJTJ7bbW1XsDaIUgGf7Sqak2KJNh3G6esUwjAkKqUAS/yItgozdTs7xpoxO+Q32mfVRqr+tby82xNLwAAIABJREFUdSaUScqEslfYJ3jaGRUBIDRZ1YpSmHT2DgXAIm2zmChT/BNqlS2m2pCoWWvaUD8kQGaDT2VuAAHWAsb8gAukv1IcUcRRtK3nc22DwmKBgohCCi/LsAmoUqTbF6bsJQO+FfwiKzUF1cKfbgsektekgGcw10YF85L05lZ3R2XYdaUHUlbAYgHI1AyiwVgql+r22COYgvRdF/oAJaAkARJJWBtBAYAp09ws0shyauSNAAU0Wk52xjuUZg1mIn93QoL4Wt3+0MyD5XxkhiTNrUO38Htazf0s3PBvKJqQr+cGEmAaGJiCtWQGYe53QSJ8KSBmd61cVc0nSzWaHXsQwmDbrAkYKRrt2WyuRrOnOvJQfycU/IklrTZQoAiGMYwsl2RumDpCFg3WOlMpgEnbUL4J1Rzsm32EvUOt0lJQzR3ewnvmG5fLNMEEigSeqMNoRFoI4FuHeZni2QYDC2+wjfLFxCAAawufzXKp6UKV74DEjGk9BXmr1XHQDAUia46mu4T8eL50+jZsQYC6goUCy2lVAIph6OLY3v5l6fKcgULkZ4F8eRvCws4eBLYUHqEqJ9oASMNyMABI6nYhY+QzmbmF/yAv2RaUZVV4PsbJi2ApGkXAxGwRazI68TuFgdhs1rUlqKceacseKwE8QCDkGeA1mds/c7uKFTQa2iYE0ZSc3g2YZOUa9hH2PM4dLEGYG+dCUCpk8h4mVGsumGGGsFYARhtd2NKZKs2m1oSwZLB5A62DmlaThb1YkT+HVQD6ieqcXclC6xXfu6R6a6BtQAAf6eywOfnqmIwVqeIG4/B2TkiuRw5eBFi4AzR5ZaQUj2jbHVTMOoNZSs5dq9PwZ+XZARYhKydEC19UwC7WEn5sDHMAU7MVMbk8PxhOoEcwyhpmGzoECr8/QtuyicJayUFf9TqBfDQ+WFhg35BrfLl0Aw7DEJbVZHxscHyTFSxQy9RLFQM6hM3QtPLckaOyrkD6GtFA8xnhdCsNDw6ULmHmFbJ4/17eI00afqKc5tgwwMLmVeWp4vlIlRLn/7mVFYBSrD8GMADFBM1UMs6lieL4VJVq7uFIrdF3+EaNsyFqOqSIM4RmlEYSC5LQoEbhJbexQoCvz9preO+jzKg3hma5lwPWDwGIjHZgE0daTCeanF/YhqBhEHT7IPiiYIbiYxjPRkWzBiOb0C3CkgiY4xINEg91GrDRkRwvx74jAHGyHFCc31tRrda23FcEBQLwRAD8S22xukEWCdCewJ4cOYUehhsqDO5jwGRQSlvkBCUrAFA08MxZa4ABnL8MwrijAB45j/CNq9c7HuLQsFqIYj9ufAtmml2uvW9LAb7mpMYDui41vzjxZ46wfpjOzPZz2nmOImSksF4xK8/vL6h537dadZ/3UMMZSjrMj2GEQ1DANzmH+Z8jr1uGkyR9w3yqdzo6v3vX0loGVEUWyUrLBaFCjSI9vML7xdKCoempAehOayhV2vYd5S6AiQgbjo+6RZ4KE7VacUBLsT8IYymCBmGEEf6CP7CZ6Pjj1iq+f2FyERBH0GKO7ZBqBpQNUKISwNKH9+Awv8TBZLC7j+7c1pXrWM9Q0QTqdHs6Pzvz72u3GcKUdXT7NR0eXPGdfHaJhze2L4D8KHhgbz3wdg4CM9E4L7inUADgs9tuE6q4VTZf+RwFPIBxi690Mk+9hjrDeuHNmWI1U4R/UvdgGVTGs5t7OIe9F5p9u5jM1Oz3C0Y4g2B7SQMeAeoyAw60zXKrGGAO4pP9s7/wi/r7/+inNLpM9O//4Id05aCnD/2pP6G67XAZkNbUMAt5Y3bsNlvaSqIStfXFl+7q7t176vcHunHlQDuDjkbnxxocPmkwitqKL83w4Pj42Hvz9BRZdsty4mYn1OGVA80nsVnh1YiBU1O1aKCUMKH+jhYXx6o1EteHUW9Y3J8wTGHcbqoKUM4QxAjAS1lNTcTgKmybre8BO+AaHoyF1sngKfufJHv2UI7agcExnvRpojaBQlg9AFaWKqq3kE7Pfd5ANmC4am9fM5xROWG5hSoBcI3B0YNrhBoiyzyM6Az6tlGADQvwFxIaR1ge90+Z0KpYrS4hfm0c6v05CKLl98CAJIMgV+w9BdHiYpTqtftL/bX/8u/q1p2xwy6D8lqP3djzIPXJJx9x6O1qXdL9+/e8BhfxSk+96UkPVu/cvq/d/r7e9sJb9MWX/shBT1euXrU1yaA30BOPX1NFsaJqWY9du6qDvZ6eevJR3Xjsad8F+IVz5lFjAC46fGsB03etWrNh5QRAIIFFZWxTVsW9gyKK78BgBi9oBjpYG3S7PQOP1J5pvFYQNhQQUrtd6vz8WAdXH9E2qxZDxIg6yVMTn/Oc/fhJu+7Iip+NMub46J7BUnZxE+9a1jH2W0wJHWZQ1uj0QsP+0M+bgFIsTTx4QzG05Ywruf4u7psCgCdYDKB8Mp1a1UbYGgMs3ieMWYZK1DdWyqGmw/sdZdFypOlsqj5DIJQTm5IqpSIska8CGWXJILDVUGo7okxah1YZhgweZ5Bn8E4t6kuA7fHk3PYGnJf0jPi8T6YLDYYD9wiTy3M1YXnT6+HtX84VNBhCVayGcA2dQS5JfQ6dnI/1V/7q3/DwA+uiH/nhP6c/9v63q7ReOzTqD7/4il69c6y3v/BWvfuFN3tAxGc3qIw9XClwnUCILXf2VmRxoLyA1EL48kQ7e494aHx2fOL3NxgSTruxHdgK33rCPNPcdgNBiK0ESsOKswNEvc8Aez5SUKa2QSkYFMOH+dx3/uCJf+8hzvQQeXlDPYGHC/4N9bofftmvP4Hf+ec/uH3ru75Zk5XUbfdVgUFTqVimhHwd3zEuG/vrbTaWTazSjc5OL3Tl6hUDq1lpbQBuncKsgPUJ4zLSHUIBOj31B0ODWaSEDw4oONc6Ob7U7u4VN3PTGTLRyCm9MObsBYXZP3LEBEN/gl0IC7Dm3YyixfTIYArhFwQuUZTlolDPFIQdf4cGfpVYAazXLmqm4wtdu3bFbBbSr1crpJ/IbFuKYVHhfdWoOz2ZNEnYMDSWMJIAVUmXt08RfK96XdOTl51ifHj9MeWbiiazxBNlm8zXGzq7f9dBPo1WZHk201HYWjR7SIWBb2Hi0iDSzNLg4O3DHybKFD40vzBgACRo+mmEnUALKAZolJHsGml0ee7Ai+Fwx/KfokDCXzA1AAhIVMeOgf/+wD8XaS8+p1sYRk7vLWS26YpkePwUt6o3h1rNEwPN44t72rv5iOYXYzfjGO5TZAM68rsoTmDemv3QY1KL1H2pxTzVcLBvaTCgDewEwJX794/16FNPq4SEluYPWTlANYARLN5OU5PRpZl7sCuXs0uVspkBLqdtlzHsH6sDOIGvbLWiEHnTOvP65fmFhOUgnw5Cs/ooYGmAaASzFSb2YO/w0PDQTQ2uOrkbhgjWBGukqYCuXUt4aVrK2wJUzZJYp8dH6vZ7/s7Ir5s0Kttcy9Fc9ahthhKBAk7tRc6eFmzSZoPiNnBqL0UyTWqtBbUr1dZS65qO75/pyuNXJcBuvoN9EQdG0pI1oQ7n2t0BxML77NzBQXjJMgC5/drruvnk42YCs0/wy4IZCvhrH+Q6YELRbFty7PVd1xq2BcCiGYMbTS4u3FgPhz0lq5XDAZCfVjoDpdOZggg5dqwarOkNkt5Apc2FwTtAOkA11ixp0fgIczZgDeA/zjzYmCmH1DjFDxGgOsvUIBQvRcZOgQ1TBEZ0ojKMSQdOdW2zgTYfqT3fEQZZkqzc6CLBTycz7332G40gbFanKZew5ShAOz4P4V94ahLYQCFN409oBCxPQkJGJ8fq7/a0yQrJO01rNdwoic9V1loVAvM2kb87hXZZS8XLc1XU1HK1UKuHj2NT1Xq3CNVD44f/rWWv+KOCRxd+zvzbRahWwfh1ANS6kFmn8T1FDQLr6tqkmZs5BwKWA6d2Eyhn+SaM6YRnUqT4ImuEaQGoYr89bTSZjv3v9Xp9s2ttUbKRGShpjswNB0uk6InK5cSMIVgtId6rGwioeAxWlCdnqjT5jLnZ2Wk6czI3z6pSb7rxB3AtPFxhr/B+CfCCcUNAxq4qQbsA8hcEElXV4awgdMVx3LB5TU13qjoNI0xp5Lv1RseSfd410kxYkzSIrSYNHf5oWzN8WftaM5BAPhmrRPO9qage7RjYW8cTS7ujNms8tdcrZy6fARCEYZ73CcwvGsxa3QFO1e6OtC5DXlO2WakRZcr9swtlAB+W4UM8Buzc2vcbn+4i7CsorF+imsES4DUUEbB1kFrWwprZWk3Y3thRZ8g1GSpeqN7qKNgWPqylECbcqbqdncI7NQr9XWGUVjqA7wsls0L5AMjJ988T/E2xEsCSo6IS1i2L2Ey2BEAV0LvKcC5Wu9c34w5J7Wqx8FAPXz/uVtYpTNZ6C1ZyEQLJfuM/9YgBFv65odJ8pFIQqVohHDJXebMww8cDLJh7brxTA9/NfqhkMlHGQIlQvVYHeE+bvGCAYvfegFHPTZLgj5spnV2aWYxwAAAQKxXLm2GmzmbFsKE/MMvQigQP/2aKl+yhTIPdQ9/3eAnn8cgWMwTVGeAqtRxAB8jV6HTNWob55hIF5jZsvAep3NwN3kTcuezbbKPFDBZVTdVWQ8s5oZCRwQyHaWX4sBIc4xvfP/v07j0N9/YNCDG4qLKn7QNKKNTIQNloMrG3dwEQ46sYF2F0MA4d9ReoXOt4/5QQ9GQlLQjYwkqDM7RcVthqaI0lwJYthjcsw1MsmYpzfzEiQK+u8eRYzWbNz6kSAGpw78LoY3AC6P3vAt8aEbXZ0pJxwDrYgKag4326mvvz4KVNaFrg54b9Q8UDH/YogYCcb8enF/qDT35GH/mNj+uVV27r3e9+Xt/7vX9ajz96VWGw0Xw5s80F3wNV0+6wp1oj0MXZfTXbfX30Nz+p3/jN39FTT73J9+yf+OC3+Q7BBzZdJpZWs58BpM7PT/XMc8/otdduq93qm0WLy0gT4K1S12c/92mNJxOVyw3Fq7WeefpZHe7tKmpg3UFIWlvLyaIIfxT+0tRK+FLjjeo0QJ8h3LvUSOWwADIZIDBQtRJssXDYZhwDROKxjEphq6hT1+z8nhpN1kvZIUycAxVq4C2gO0P7Inxz5cCiQirOvcFgEOAd71XYmDB1IQWMLi816OwZ/GaNTscj1bFysaUUll4AjIFDobq9rkn/9pnOUIdFOj09dcgrdZ6DED3QbJopmizmmoyXulwG+l/+zw/rf/vJn9GP/Id/Vk/d3NGbHtvTE09c08nFmf7w859Tv9vX/ftnTlH/yldf0+X5XCfnI335S69qNt6qv4PaY6Onn3mzfudjf1gwNCuRBjsd7ez39OijN1Uq5Xr2zY/pTU/f1FuffEZvfvZJlWA3KtMSdQRDijzXYj4xQMpAeTqZ+HNzppc3ANise+oMbB4uzSzGmkOVlqI2DHKCKJcecGPPxHdHOXB2cc/BcDeuP6GwdSBRq1RT10sMNos6C4yUAMKqRLAdd/gaL/TEFlfUgVYHMlAhnG48VrfD8HGjOuzIOFVEIO6GGnTuuw3VSad31SrCTq+jy/MTzWYj9Xod++Xixcq/z3oBtEdhwJmRrQMdHl4xcxSgH3IKvRnPg/xFVB8MlVg35+dT7R8+VgT/rRcGii9Pjg3soupjOI6dF6pFVC3NdsdezvxsM9BXMGwrDiHEvz8oRyafEBbrAQKqp1pN48tz9QYDTS4AWUP7WGMfl9ODYovQ6GizJFAi1E/91M/oV379t9RqNnx2/60f/zE9cXPXRBOu6k994WX94//5n+iHf+gH9K7nn1GzWVGz03TN7iEHdiQ5NVGs11+/pUceebLwWSUkbzXRbDnVlatvMojc7dK7EPaY6/z0yD3l7t6OB5r0ZRuGr1YBcI9utM7oayJ1OgMtGcppZiuuarXtIQL3NOdu/fCPP8SZHkIvb6gn8HDBv6Fe98Mv+/Un8Ks/9b3bZ9/2PvX2CRaqKodRFpTsfdRpdQpvS5qqBxP3yXhuTzYufSbwYbWky+mFdvavq15HKnjqYhKWX7+3qyDqKpkk9irF7ynLmbLCViMcisaFpJ1CAgv4BGMVfxpAQIr+RrVgBhHog4cgMl8axDyf6PTeayqXamasAlQ227ABSAbHFB35FXIwaqLMhTKsMBpbg5RBRY2o/0DC8oAxBvMnqhvA4fJnkgqIie9kZK+s3KxHM1aomeNL1bpIBPnKTj+y1xG+jp64rpHc5hqdn2oZL7Szu+OGCTYnASjIsDcUJOlclQa2AmuDsf3BrqrVvuaz2OAi3o0AjWbirreWGrUsoW5qPjpTs830lc+Mb2HJE1R7gsKmWcYm4eEX20OChm9ojaTlhRqNK1IWqUQS5+xEQY0E5L4DlQBMAS7wJASg4LPxRUkstrwzrJutCmA9Gs3Ue1C4YuPAhBYwrtFoWJqzXDDBrRVsmTRVvQULDCnU2k2GPZyAiGiwkUMjB20CApZUqiG3RONeMXCSryYGQGY0M5bkAICR4olhPN6weAduzEAT8is8pMA4kPWb2pS7U0AaFNQAAddee9U6HpsAy3UXV7AK8c9DIkthnMJsBEADaIkCgw+A/Q6USGL7BNL4pAmshJZT0h2aQqo01gNTgAvsC8paJcj41w47cbhLSOgIHlSZ4tVcHUIoCL4oVe0tzJ7pdtvKVnhsVpQCiJixipdbk3QdqQrrdaVgU/gQwg6mmIMdTVNvm4EK340kU2TsAOiJpe2rGLYlsrHQ/w7ya9izyNI2aeHhC3OiYPJJ0ylnQE/NXk9QktJ4YVAFAIgJfZZP/X7DOiw89hDcO/xRCdopTh77CK8Ts8NzQKAIYJPgLkA3jgjY1cj1SU1GBts0K3dyfqIIP74N/moU6HWHrsCsOjs5097hNQeNRC1keZlC9mKWK3ZYUKQN4URmsdI0EKyyUXfY83tjQMM7ZJnQIMDqhfldML4YLGGRwnMCeF+atRnPzw2MNrpXVALkTdcGiDbZXGG947XoIYdaBpccPofEPMws3aQB6vX3VWIYVO/5f2etOn3cz7ChwGBvoNX4jn2/Fpa81c3AAUDblmCqFKnY/Dm6d9tS124PYB/AC2bj1iCaIZwoNOhN8FVAUm7G2QuQxZnBescgu6o8TjmmlGPnwrtEmldmr+LRxnekiR9oPZ2qXElNZM3TiROES7Dw2NMoD2bnD7w2AzOcGGrRkHd7fU2nsXrtPacXr0trs5xhKWfBRnXYsSXUB9beO3wCT0H2gGBtFStJ6exCm/XCjF+zZAmW8Bor5MAA2QxXCPpzYA8DnHVZ8QKPPMDrtS4uRhrC9OPCIFgtntnmI5lOzDhkffCD8CuMsbmAWBTWFDQB+WBRA9iu3IQyMINJR8DhYgGQx1mJByvJ37DQGNqFZlYx0ICZ44AkWEwBTMuFygzRvBPXqjLYI+k7qml2cc/qg6AcKoo6SpJLA0VIDsMa9hKB8tXWTOVmG8oONhWJWjvXtJ4y9KTRZKiTmZVKurRljjWkoMhh8XaGfc8jL0Ie8Rq220Cp5ORm7n8GD7bKGQ5svQDTD3CJ85+7sxTk+uqXz3RwcE3tPmcccvuW64vV8sLrALaoPawBAQBakYyuk4JdSYry7oG2WGrUI80vLwtFSL2wsfFhw7mexkXo2GTqczps9opAOHxqYb9GWOlktkHh+3TxuXXXzgpBasoXs/Gwcux7lJp1jfTWYVLNYcF232LDU0D8gGIzwM5SSX0YWK22nwcDva/bhPDuLI+FuVmtOSgshd1n32bA6LrVFjC1O9hsJJwbmc8mrFuGB4dK4pmS1UKdVtNDSiYarE8sc8qtlr/DdrVwUFgJcG2eOEgvqjVUaQ60uDhTo1PzmctQ1mxiFm5po3g0VoQH4IZB39JJ9612z5LxEEVSp6N8xRmX+Ll5mKuKZtOl2sNuwazj2fHPHzC8Aa4Jc2OOAbubM8eBQI2GJpf3vTbCsKlyNdJ8PFJj2Nf49NgBp4DsDF8IIgSsHY9m+vl//Su6GI303d/9nXrb82+1QmOxGDnAbLOpqA3rHMYxA0KUUQDnyVqf/vQX9Lu/+wkPaF9833v1/FvepGqw0WDvQMtJkQzPQAVWJh7H3Z1dnZ+c64zgpm7HwUnUgZ/5zBc1Gk8KZm8mfe3VV9VuRWo3Q73nXe/Qwf6h+rtDlVPeO4MvQKitay2Yy9122yx4bkA8VPHsRYnCsIhnxd9Hao5lD2AVXpcBNQFFEeSEfOWBabMZui5aZyWrl6irOFc5W+A9Ogi2FBjkooa2VQu+y/OFev12QVSFYIBaa5X4/TKUy2Gr15E3o5CqKllOValV7BXNWY/PL88Xv/5qDW/eub0+Odfx6hyPRg6S5N7ZLGcOAptOl77L/t+P/lv97b/zT/Udf/xZ/env+A4996YntT/cta++9/d6jjuMVulMZ+fHrq0Z5pycHWt3p6ff/u2POVyp091XWOvpk3/wGR2f3tfvfeLz2j8AbH1Jq01ZP/QXv0+v3PqsPvied+iFNz+pd77taSWzc99/TrGHCJ8R5JUavGTdUlcaeFxiLZLp6OTYkvpHbhyqaguojaLmwJ7X1B/T6bnCSkXNqKPlauZ3fXJ2oqvXbjiAjf4DBU+8OPed7KDTalj4UsNX4M6fL3R6eqZut+PBDgz0DQF9YUVBKVC6KgBx9igkB+oPBh7Y5XD/RFHN1iyA6EGlqKOpdfEtvwSYbELoqJmNa9ByPC48XQExHRDL4B/bCPxgB2ZYT8ZFIFS3zVA31TKJDcwvkq2eee4FWz6skvn/x96beEt239W9u+Z5vmOPGro1y5Jt2bJkG8d4NsYGjJmCCQSH4JdASPKSkJX1ILAShxAckjAlIQkEAiS8QDCBACYiHrAtS7IkW6PVklrq6Xbfe2seTtU5VXXe+uzT5v0Rai+0jKVW961T5/zO77e/e3+2E1lw7PmzuI8YYE8mPT9HROp5L/YpxMtnEo45++5glKQHMWaHGDtI3hW1gtM6D21m4TqZjMZSsmIQ1rC5goI/BFC+r1y2pMEw0F/7ob+veRxrEQx18mhLP/2TP+HUU6PV1v5+X5/+wuN66Etf1vvf8za9+vZTdqGCqGEPvZytLAiXGwWF05nv3YKNJwjdgbrdQ5t/+M4ZnNbLDWPXQCBhLEK45jyDEWd355i/Fw8laxWllzOnDtLs3woVu39XIOYQ4zm5LpPiWO8nt99/TWe6Jr28oq7AtRv+FfV1X/uw/7+w+qH41W94izIlGqzzbm1czChMSSlnJwkb64StaCA6MeRcOnGwumlzrXKD6Gla+RLOxbHiZeBI8+HensUFYooZSkWKiD1rlUptC4QcRAejl1TIlrUghkmhUZ6YWTZxPRJtSmc16B6oCSOLaPxVDmEB50tmrcBRb5wqbU/7EeVwnnGoxhkEWxRR2C7NOK9mp61oOU7cMkvi4Ozz5k63qFh2cy/CFu6NLNHp5VIxBSe5hG+JiIalAf4oG2UOwcUawkzSxot7BHYQjgDcqcPegXoH+zp+8uRfOEK4zuSAuZYU0axwTK0Re+Ya9PZUqjRVKO4onWtpFeMeQwTBJcNmF0Eh5Uge0RREqVIF8YFJ/drXmWJuu5kcbU6EXARnvks2CgvaqVehC0+aHdo5SwrGtCLjvKMEiLZ5ChNoCcXFN0kiQUHsjRtxYqa9IY3lHBLixAWZKxd1eBGXbskuAUqj7CItUq4yTCKw5lemVasjjhM1zDsuzGcjAohASaM93FmYuGy4zbK1k49/HbEh53IXNis482CirvIF5RCWFfneyZfr8hkdkbmY1npOyy2uTxzMxC7hVmaNEOAkiPiAO5iNfxrOotjo+sb3X4jgSVQro3kwS9y/Cw5SiXDvjW6cUqmQ9ndiEU155Wpli9ilAg4/hLeZwvmhmbmUfeAugP1ZbXQsSJebTNlxNRKtTYpw4nB8FT+QuFv52yFuN0QGi13EqWioxfmQcoN8BsfeknZu0B5jlevVBMdQqCpGLHXsHDGAuGxK0xGum0RkY6PLvWKTNZt+inpSqaRdmuczXJsrx+CBn9FRTrhd8EcXsIUpH0vES6JibGDBYZhQScsrRz1sE+uVG9XLBZziFR/uE/smxWJce2k6mapQrCpTrtg9UsVe4callMZEpCsIihzkKQ3Dq4Urs6RlCqcwgnWgdBzrcP+SNrdhKU98T+Eq4babjCcuY5lNJxbDcZfBxuDwhKPHSIDFUlmERQq6xmNv6EGGwJemjMaiJyJvreOiFFxb68XELmxc9hzQ4piIL4dgbIyxnfGiBHABBy5WobOjVZTWkkNuueh1BCyFY9XBzJFFYr2OFS44KATmNJr9xvOHa2KF2yqffEYlRWw4SXzwxsXGPYychBAVUupUVO9w3wc9x0VxWYLZKINNQICs2s1DXI6fg8NPxnF3SpTAHiD4vKy89XPckbhCZm6AL1LsFePMjzTuX9GJU6fsWp7NQwsACETzMLDTkBItxC8akPO4OeFL5ljbeA5KHpQlLDO+U4QyDmiJaIr4tFoglkCbIKGQtMPjMudZiFa0wEfKiXUMdyTrzdouYjvlUrE5hAhTLnhDFk1nFI4G/ncZ/iGqmlfJO2Odsds7nCYiikXPJfFvDp3J8MJrXIg7fmnEC87+8xcvaqu9q9G4l/w8uUwiNOWK/p5x1kbTmdcuEA4pJevHKoZtnFcmgzh1qPoWTkRE97TyubpWYdeYFoRWZUqK1tIc0apWUXT1XjJjtVSxUzCVooQqaWonRuqBC8NH2pOtuvP85BMHO/c8vO1ZcJVijp7NUAxtLklgpEs5D1+YnxCn5/nlXr24f6D7XvftHng9/OhvqFFlCNsAJKB1KrJzcxkEiTTuwVlyXzrizzuFsr4JUexY8+FIpRYu0wSDw32OW41STLAElCyajUtxnO9xsChLix08DyxkTiC4hY+ACFHehJXL9+a/iu2zAAAgAElEQVS0hh28S+VYlsLA3z3fDchvxIxVHGq+WNsxRcKEsj4PgQj0OhkCGgj8zdpDiq+5u4hJg2YoZOp27+cRVCmDhHOcorSG/RSs56sM8FiOoI9HE5VredVphSd9IagiOI/ZlxTNLF7Dw88nZYsuq3QpDwViOS3AHIBvKiYitV+9+BIdbc26HNKCSRh77a63N5LiPwYDy6REh6hrMZuzk5T3PO53BEzKB3v9vo4gLIUI0X0nJ3gvgt0Aa8D6imsc17yRPXFg3nceZrQLE8GdgMxhwMqwKXGG871nUnlzWc+cfc7PyPU33KjhYGTH3/ZOx+I0Q1/K1BiKcvvAucfh+2efekBnXnheZ868bOch7Ne/+UM/qMloX9U8rNxNC4ZXLl624AbvFBHl7Nk9lcoN9QZ9nT3/grZ3do2M6g96+sqTT5j9GMxDbW1u6uWzZ/SOt71V97zmbu1sJoVeFH8xNIU/n8vhqu2qUqw5Ul2oNpxEwhEeLAIVczljWxD3KHCD3ViqVJ3+ms0nCuCdp2LVq8TOQWPFXjeD+dqFi3zRuWzCM680Or4/WU/hN7PWU5rI/Y0BgJsc1yMDDRx4IC2CwaFqmztKKa/RgPsMXu1Y1XbD+AISZRfOndd1199oJEdjc1PKrrScgh1ApC87EYQQinOyWObcULTjGpE+X4GnfFGPPfZlVYoVvea1r1cNl/1fiJoppQtNoz+WswPvtUCcsPc47PZ8rY8dP27cAQ7dxSKlQY9hZE4bO1UNgp4e+NRD+ul/8ev66nM9XXfqFt39mhO669YT+ht/9UPKxjOXzVHAx1rkdX2dsPHZT5Bm437bP+zrpfN7Gk0iXbx4QbecPqJX33Gd4/mrJaW4a6+jcK1XYADSJY3Hl/28V6rE1vMJuiNaWBgv12qaj/rmjPKu8X1MUqRW0sKcTjkmzz3NXhtjAGcdipNwLLOHZtDvdEYUecgy6JPs2/TezAYFDxsNTXI5HM7T0CYXcDCUdvFsIJaTxkE4L5glXWt2XMJVrZWMoCERg+rcaLWUYWDJ9BEqUSqj5154Ubff/mqtV6ToFi6C4vewaziddlkWhXrs1WHXHx729diXn9Dmzrauv/F6f9Zut6dTN57ywHu5Yj+aVjgOknLJEmsAfHn2eSRd5i6yq1Tavp4xZ6H1QhOGOI22HnzoCX38F35Vm7tb2j94Th983zv17re/2wMkmLmPPPqkfvcP/rfvyQ9947t0/z13ahWONAmmyXqzZv8VaTY9UC5f83CzmF8rmPRUqzXV7YO+qKlYzBgHQmcE3xtYicUycE8DQ+kJJhVlXWLJ2tbrH6hVzvisXN/YVbQGmTT30K9S4BwF/qmhYDSx8aZ+8pqwek15eWVdgWvC6ivr+772aa9egc/9zkfiG26+S3Gh6TjioHdFnVbbMRLaxHFBlsuJ25ONL5vYbv/AG/WjJ65Tf/+KD2YUjkRRVtnsSsU8QRGEvMDiBjxPYmPDPgxOYq44HivKpkt25vCCYxrKpgdhA5bbfq/nuG4hl/b02YcDrVRuNBSOJv51iDX97hU1EF2V87Tfh480LpGc3VqIj31iss2WY1s0Kvf7lxxLLeAgzCAczCzU4LxZ2JFIo2/aG0SEjP7Fs2pswJCNXMoQRWsVSlWjD9LK+8/BLbuG68g/X8x07kJXJ44dsbtkMaQcpOzNSQrnm9ikFZWlmGM2VrFZUzQ81HI5VKlZ1JmnntWpW9+g6RSWKQfDhdI4sog7Xm2mdvM0LtksgsBK4bR3tfwJIQHGHMUIEzvZ4CKmCkVN+10f6JG4+P7izFpDYpREjpVXqYDLM1bIdLlc12xMdBqo/kTzEK5tU2mm1vBdEZhjKY3oyX0SRm4xLsFom0+VIVZNEcVLL5m/1Om0/PdwQ1DsZHffOqMszhsEUgRb2lI522cQhwMfnnE6Ect1nBtxzu69vHmEOCVC4ltCCAMxELh0wk3uiDO4RtkI0aBKZNuxf4pBuCcRLuBxcUjm9+VkHZsrxc+RzVBAQlhvpSUsPe6F1cpt8JSR4Q51MU6MuFK2CyPm8ELp2v6eOttHPTyAhcphXyGCIJ95oXU0UjChWKtsqH2lTTEObLSs4fnVZkc9opgISqulqjQGozlyaMXlSWFWaq1oTElC0q5tfiMfMI4c2eWwZjtAauXvw1y7bFnjwcRiKY5TW5lRM7x5prk2+TzEMw8unNPG1oafJ9htCIrcNBaC0hnN5jNNg6m2to9oGSRCQsKEiyzg4HgkpsX/hhPHwpGt4HSqKWD4gAN8Bbd3amYWzebpXNaOKUQLhjq5SlUhSAUimi4lWioYDxw1j1NF5Ws8PwM7OmC48p2H01Bp0A6lxPXzNbGH67D/8vM+uMAAxZnHQASe7Ar3spm7OIrAUNBWnjACzYw19yu2Y7Xf76qz1VY4HSvPr9dKl/fOqb3ZUX80sUOPArY0DMXJSKEduAWVGluJ0xLh2DYOTEu01CLWo2+Fdm3yJCJwMBzCAYLIYxbsbAz12a5Erj/xcWXWLtvI56ouuOOgni0VlIYNjTOdcrV16IIrDv0IUhaQHMfn+45V5kDnpmAKiXAN4XBDOYOtW9KS3xOBMkxc3FrPzGBLpSP1uvuqlhLRE1wqAiJCvdm7a9riOZxkFM0GXsNxjy9AeNCWns5YZNw4squ0Y+2xnbG4jjc3d+0GR+RUtqSIgyPCr/8eP1rV9xZYlmgJfiAZFBUKdZWLRMcllUo6OPeS2s2mD/vw5rLVZrJmWsCPHJNHZAXDgKuU+9suTdiIOIhc5oLAy+eAG4lLEjcnLOKU1rCFSQbg4l0l3EIEsjmC4XKmw4ML2ug0XFIFdoL7p9ps+Pee4SgtVxNnf3NDqTDWnOc0vXYpFNxHnJV2yFPmFWeVrZU07V22IEWx0GKaEoZ1ONbBYKJiDSZoUfF0rHQeRMLSLk4ccLCpYZqm1bTwnqcckP/OwTfmWZ1b2EGA59kAg3Pp8r4LbTKrtBrtDYsFoyFx1IKmNJmXiyrUcLjhOjIw2NdvsVzoxXOH+sTvfVpPPvEV/czP/N9q1ItJARyJEopiYGkydFmtNJ5OHFumNKleL+vS3hVtbG4pzSCIdZXvQAhzCy2jtf+eWaY0zYNhmcyUwx0IU7TeUDgNXP5SrbU9JAbpwP6FgedixiBjqVJtw8zTZcD9TAQaEYTCrbUingfHZ6Xqxo6WYyK7WYl3wDywYD2dJrx37zOMLsG5xTPG855WPGfgy3iDw31V6wVMdBAkPFu8Y0KLN/yzKESQAmsEKgXUDIU/lInBzw6MUIK3yHsvGE9diERZJixU3JW4MQuNutYBaQPIMbjvS+oddh1ZH85HXk/gu25ubHqdQAiaTGZq1De93rL+8Q4jWRJR1LQG54AblMQIwtTabjeGCcH4ULUW+6GlPys8QydHgqlbtimkYzg8HlCwCWu4oGwZxiPrR1pxNlkn0mlSSBPNxzMPU1grQLOQVCDxlGePVigoX6yoQiyYd79d1GvH83kuqu1Nl/kMD3qqNlr6lV//T9o5sqtnz1ywU2z/4KJ+8CMfdiFPp1XUuZdfVqdzxMLahfPnvVbAj4SJjsD9u5/4PYv1e5f3dMP1N+m5F562K+7hhx/XG+69T/tXrmhzc8f/7rd+y3v1trfer41mySx3uNYks0hivPD8l3Vk+4jCBftQuvmKmi9jM8LBo1QquGAjs88ZyLJukKYgtr9mQEOJWB+xMVatXlIISqTa9PCQvfLepXNOsUBohV3L+xckE0s8awpi15wUWByrmMvq1KmTLsMr8OcO9409Yt0DuZOlOC6Aw5kMGPyuWEYeCCNmsn0hbVav1rxu5fIw1mt2kuPCZ+/m9ynoLRc7RhoMexqAjCpWjbNpbbY9/C97awDGI3Yx5Xo21bDfVcEN8qR96r737Mx06RYue54xBgJts00xvfYnEy3mBT3yyNP6kb/9Y+pFBd1/7y36wHvfrHd93Rt03bEt7zdx7GOM4B1Mqg0M1PnzF13a+vz5iwrCjGZBSs88+4xeddtJvfn+W9UoZlW7ymqeuXRuqXZ708aMYHagaqXh+HkuVzGflUJG1lp+zuUySFi5dvcH7hegpJL9RJp9AAPi8dhMVM4gjXrb5hGGvZyjEBl5n1KuNcXVj9t7PNKxoyctnMO6Duc4TROXJ4YO7p9FEKnd2fDQmfcd3wX7ov6op43dI5r1eBb5mRG1s1pMRsl3hfpOD2O2pFINTAVT9YVSxZrm/X3vqcESXDx/3k5pnLEgQsaDmYqlnNevz33hy/qjP/20Tp2+Wa97/V2Kgq6NEHfe+SplSjmlESjHfRXKDTt32dcFJEFIpK0jDfoHqvMOTDNErUiZ0EWQDED29w70W//vH+jHP/Yb+ugPf6se/uIn9bM/9Y91fHNbxQprV1Z//vlH9Su/8T/03LPP6ad+8kf11vtf5X0PjP2XzryoZqOjSiWn4fCylM77vcH+HswB4nepvumUB6kshryzIFKztZk4vBnypyKvwaxB3v9mctrbu6ROu6Pe3kva2N7SGtd9ruT1MkNqkMEXiCJMB6bErpVpvu+aznRNeXlFXYFrN/wr6uu+9mH/wrH6mx+OX/var1O+1FYQhWrWSxr1u8rjelgtXfhwgeKHWtPxOCbibNpx6BEjrDeqOnQ5R8tRQPP7BiO7JBFvcIoS4ecsW8xnzUKlyZTDEVNS4mKJEBDZceJNOG3BFALBeYumSiHA0eysQKPBoVpNWssR+Gg+XTiGiBMzX8xYWzI7MV/0i25sJ2zGHEd+Hg77RIE4nLAZdsQxXieTYEf8YZnys9nKmmSWs4mrKo2zhMOjXZOwVnMu9kKo866FIpXhoQUIt6ZyWHMRQFKIRCSI2NVkOlSLwgMyeknKVTnEXPyWs4HymZXifFmRyspnqkkByXqcTMfDUP1eX5ubcLLyeEd9yE/z8u8eqFTB0bXyYS+HIyTOqFjBHUCZwdCN4+2NDR9k0pWGfybKlGgoPbj0siqlkpo7R7UMiMUnnCs73xDrCnCf5o6NsTEkSkQDs2PeOM0KBfW6XdVcnBJqMu6rVW8oX9nwhh83KWIeh3diM1x/HGRwXQ02iylHOlTeQikHr5Q35nlKzaLALjxzUnMFrRccJnJuMGczONw7Z9YpIjeurUZnSwtH2BDvMZfO7OYlzu8+LyhReTZ8SZEWm1O7NS1OIjwhNBApju3Y9P1bKtghw4EgBc6BGgNcddzLOKXsBEviZWyacRIR7z+8fEnbG0cVLNfKIHBPR0YrVAsUesGfm9lxRHwf7WaJJTVbsLOhWK44TmSXNOxYCgUyaeWyXMWUZuOJxcj2znbS9hrzM1C8RgMtTiPct3yHxAmzLqcCKcFn5DA2GfVUKuLgCJOCoxUC11LTQV/1etUuCAooONjAWPXBj3urXFIuRWHaUE8/+RWNxhN9/Xu/ScpXtJwcWvzC6RC7lXqmbCot0LHgQhIWY2DXDX+uD8wUeeAyg4mLK45ng4MQn7LcxK9lsSqYjS0axzTJE0pMLxW5VKLoAx5xxkIhq2CV9pqE0xaRno1xo4FAtXShDN8pbmw2wi7IAUMSEdsGPZIIWgxo0pQUrVZar0fKZtqOuC/XM0fn8kVEnIUKxbWmowvJsEdVcxeX4D3ihbEd8wUDobabo2dzBP60Ctm1D6YwwCgLrOKMpEBrDe8OQRhX6NSHdA5a1VbDz+NyhuBf0gI3cjizaJ0vt5TL4pYLNB117R466A3V3Nq10wIhhYMejjz+f9ZtRyKXocVp1sY1hRX5ssUb1rWk8A6xt2RRj4OKFTQOgaxUoDX43+vI0dw4GJnJmm1uaD5eKEOxGInSVEbx4kCZbOR3Bk7MUqXl7xoROMIJo4yFv3qjbKFSQnQIFS5D/9zEMBnA4eik0Z0DoctnYLp5WJIIAnG6qOlgrFK9avYq9w7vKoZr/iygbnA1c03yCQ/c7mfSA5RqMUgxmiOvNeJkOUEGcOALZyOL4JRp2J2Zo0ArbZwGyQXEa/izTgwEuKRWjvESs5xNiQZnNTEHsaJ8Lons+j2I84yWZN6rGUqNQF/geA7MoCvBsCtXLPbh/EfnX3H/4Cp2MiGSVnPHiufzWLXOroXvyeiyZou+tjZ2/a4kog2iIl42VGrWFc3Gbl7mmuJmxeFkERx3e5lEwES5csP3A85hXIa4tiOGEHkwJPzZsXE3Li3Chco6usq4Sfrls4dqdRiiUMLSVmrNOoTwT1Fe19ePZzxxQoMGyihdKWtFLJ13jsu8GGTR9l1UPB/7M+YZzoCG4P2VuipI5BDcUor878IfxzVYTDinIYMa1iAGvTi8E1c+7t5UhmERwx0Ge2nl6iU7+xDOEVVZD+eDoX8e1lEPSxBdGdplUpoOBt6XsI4YvMgABId4Cn434FTivA0t15QSJno+90vixEMQXahQJvrOUCdWbpXRfEziIm1xutkCRTJUIZexM63MNSny3SxVbmxqMZxoGozVObmj/v6lJBGyWKrGfchQbkLySFpmYZ4m6QHEegbXDMoQyufhymI2aQPWhxWxdhylLmRkaMfPgycrcboy3M6z/4nXLsd86cWzOnHD9d4n4R7Pplbqdkfa3DpxNfI/ShBNMUM3qYDITBM5CZt0ggmpwxuPi36X8n3gnucZm80WqtXqGlEsWW8YveHiUN6zWVItDJyIpA90/MQpvfzSBT357NN6+LEntVJFw/FA9993m97+5nuUi0F+8O+mdfHSvt3+CKgbrQ0d7ve0WIb6ypnz+uoLZ7WaT/T0k4/r677uL1l0blQbOrp7xA6+Zruu3/qtT+jipUPd98bX673vepsaVZznqSSpMw81H43V677opvZVtKVcsarh/ECFEgzXRFiF98j1qrL+4lIeT7TdSoZCR48eU9bDXUZLaw36e3427QLOgpFKO2HDuzniPWV2TsLjniDIBQudv3BBTzz1nA56Ux3Z3tW3fMPblKGIql7Uajp2z0Crs+3rPIWl3Gh44MYsFmGbHRKRcu5v3nXJMAyH80ijYU/1RsfGgOUS8RtBkQRb5HdYgilg8FBR92Bg9iSDGZ7xTClvfEUYTez8T4UwUGd+1+H0JCkznQc6cfSk5k4RFb1u5BmyzsEpZdXf31e2Uk8c+tORzjzznN77wR9Vrl3W+z/wTt19+oi+6wPvViqf0qS/71InuPzPPPeCzwwvvvSSxqOxDgczPXvmvNrbJ/Rrv/5beufbXq8TuzX9jY/8ZbVKDKTg8PJmyblc8/LhJR3b3k04thgaGFAEc21sbGo6RQQtaTYb+P5h32jxOZsUWrI2sI9jr4hphcEegx3eIb29PRWyGY1HfU2mI5cmgQOpVtvm4q8UazSZeeiaRoRnIC6i9XCa4RaDlyKhgojLuxssFOcYOKjcNyUnDBhqsZaRVqlUG06asRc0G3idFBJSaIuQzBAoV6i5pA/bfsZFeovkniC5F8Xq9845MfMLv/w/dObsULtHdvWB971V+dRcN1x3TPVmNSkLhiYMmQ3eKWaIVaRSKeczxwKMTauufnesanNb6zRs67n6/QOz6w+6Y/3I3/8x9cdzF3994ze8Rd/+gfeqf/mKttpbWuUy+qNPP6h/+x/+u248caN+6KN/WbfcuOHSVVJ33MelWkXraGZUBUMgBkCsfdUyyTrSi+ztK1qsMRAlRbRGqnGGBM9Awigtjccjn+MQZtlHUUzGgD1bKGrowuGymfUMeepthgDJd8D5bTqfqrZ7rbzqmvLyyroC14TVV9b3fe3TXr0CX/zED8bHr79Fu8dvtlNv2D/wC4iIdKVZsfsAwDmHGMeQOXbncUwk7gFEzRPXX6/u/oHbzEvFggtieMmMx7iJ5ga+p4m8L5jqz1UqU8KROF9wFeBMNdswC6+ItoWUX+6LKFSZJnZcDiv4YzQursyjrHcoDELgaWg+mlgwg5ua5uA0G2lGpMkBOtpLAZ4DV+eQQJlArBobQ+KbS4c/pfVI/YMDb94rCLAhza1ZFT3F5YCJ8JqwxnBHsslENMggQiD5rRBMYByiztLkGyQukBVOzolf7uwupj3g+aipHNZyvg5wVBHXyuUTWkz6KuaJamfNssJFFuISKOAgIxLKBjqJpIdcs6viJ5zRYj6nYD53s25nY8OxwAieZnNLk8MDC7z5Zk3TwwM3Q/N5IhrIM0l0tlxFwBwmB+AqjLXI5UK4bHFURGHGG9zZsO/DNaIYIl4YTNTZ2tRkDAMqr3yzIc3GWi5wGbFxqTpiv3+4Z8adNQywE7g12LiiFuBcnk4SuL05UYjsGQXByiJNsVbU/t45bR055ig7h0PESDY4uIQFLoHTMOwsrsGM619IisOEsF+T1oDk0womXUWroZ0f+UwxQRJwL7idGKbsKuEjzqa+J3FRpAqgHYjxJ+gJFzFR8JPkoO0+scCK8IRZkg0kjjBb+bKKxjAac95kFmuVRJwKppoOLlugwiE1mwZupO3sHlcRJhvH2DA5oPP7pkslu1Hd4s1lQ0CfJ8/NGnYi4nYmpdDN07g6cf9w78Cq4lBddPwW9AICO8UeiJB83/DWio1WEgmjLGbEfeB/YucAzk6GIjghuof7Ca+wzmEnaRAu4AaDN8bPWeHgDdOPQ2BKa1rv52tFc+K5HA5ImicoAjc2cUxYJjxY5Qoac3/C4QxDletJMc4qs9KFM89oe5fDYMroDxdajXErpnwNfC8ugqQw4Wq0G96mm9iNS0CUpIBoYVELvixsx+Fooq2dIy6cyuFGTOXtFHaldZw1niSmFGNd0CrCbQ3/lvNLUiKSq2a1mhz4/q9VN8zpCvk8DAjitWpN2JAVcyA5fHmgQtcFbm8a0Yn143Sn4G/as4hDdHR765gPMDhxudeXrAiprJ3+fBe1Tt0HhhEuNoYZa9qBE2G5XG9atMUNB++Nz8PAB1GcQzCiOwiIWrWiJexohKosh2eKqLgHUA8RqYgpZ4w2mM9xUTcSFqhBtBzw1nYdwWKloZc7RoVywkldhHbOMmRIZ5cu2KrWOgpmoZ1Q/LN6teliuIhBRpTgPXJgMBCAQ65L2u4PH0wZFsw4YG2r3923W5cmdhcfLSNtdDY9ePC1QGOahwoXRFYLKjc7Zq+CL4BnhwMxWoyU44DpGPXSLt5ctZKsj62mRr0XVG9vaTlFCFo7do24vQLDEtJAn5RN4WqN8yUtxxzYEEScb1ean23Ud7EgMVyEV0TrzuauFrO5lma2rCx+1TtbZtqOYZXCkY3hSEbKV/NagPYAZpCrKITnBgMTFuRk6MGCXZAMVCi9iZDlwZzg7LsaXZxGLtHL5aVi86QGexcSpuJ8bu6kbY4UbEw5OPLvR0rx2WiKitNOI3hdwxXugSNrKOIBVT+saDkVyw0X5SGc4oQdj5dqtkH5IMrg3snZkVbCrbqe+5Bf63T8HCDyIQryTLE2IlKuJ5OkYKXVdHwWcX3YG6jV6fi9HF4t6WGdTVVKfNku3uOZYn0wjgExNQIBE6lUbynFmuTSqECr5cys4wK4jkxTcZjTYo1YkXMxJcI2a3q+jCgSerCHMMD9bYGQ2D9t78FMedz/4crlNzTOF3JZjQYc4nl3bGs0QsBlkAUKRGYltjtNu8coPkHkQtSgEKyUq2kZZ5SvVfTUow/r5MljxhI0Gw2LAQVc1wxpGY5Q7BYi9CfCMskD1sDnn3hCp26+RYtFWjFrfoqYPcLpWmXwRnYmgrzgHZH2IAg3OIxZ9kKZHOJzgl1K4uqh0zrpOFKhmFEqG/pdhj69mOEuZOAO17Gr9g6DlYH5u6Vi3VHYrN2CRN8pVWPgDE+egQrrA+gYnq2Wo+n+7onTqsi8w1gLnL2IF7y7QZsw7GfdpJjs8qVLvodoHEdQ/OqLZ/W5Rx7Ts8++qM3Npj7+0z+WpH3WUquzoeEosEiTK2S1372iUqGk5549o9M33aLPPPxl7Xd7WkwH6l3Z0xvuu0/XXXdU973+Xg/nE9zSSsFc+jc//8tmMN9y+ga98Q2vVZ1GdHAGeVxrsZaLQw3GQ0VhS//5N/+78rW8rr/pNh2cG7m06PZbb9Le3nkdO3ZM5y/uOZp97GhL73nXu7wWkWTptJvGqhQKS2MW7CZNMwwsqJAveogMgiXvvUhWZy9c0G/+9m/rxtM3q8hgdyV99UUc7lWdPrmr973zjYrDoWAkUQrXP+y5rBNXK/8J5lO1203f4wye2U9gsuBaFWsFdS9eUrOOWzNSpdnRZDz2u7O9uZNghZahen2MDw3vrcbjQLkMGCreQ0u1NzpKs4+aTxVReOmCwZSHzeyBRlcYBgUe/PO5GR2DIaBsj5+RgTn7EfY09Y0d8zMZJA/3L+mf/8tf1sd/6Y89pPipn/7ruvfuo7r3NW+2y3owOdRLF67ohRcvumjr//yfz/jZBNfwyGNP6du+88P67Gc+p4sXX9ab7r9LH3z/u/Sm179GxXzCJZ/NQvUHIydEqsWKh91w8c+d39Pu9hH1B4fa2tjSxUsXPUgr5pNzQK2zqdEhwjLJKQbHJBWmxm1QxAfCh+Fho1lR9/J5R9QZJESrlGqUc7pYkzUta649jFKEPfAL9CWwX+Y6M3xiER9RshenVC1XNI+WdkMj3A5GI5U4O6TX3r8VmjWlUfMzDAQDrVOhCuWO3Zzr2VCLcOKEEckVzC24IvxdkWZbJeaDTMww9IoTfB/7mV/WZx58Wm9+85v0mrtv1mtuvUG7O1sWpl1O1R9pMJyYiYzTmzREa2PD5zKuFQMnRazJ7HPTxmXkChkN90f6xCcf0Mc+/iu6fGWt+++/QT/3r/+5bjx5XPvnLimfD3VlMNCPf+zjOrc3YU6jX/6lj+vIRskDIPZKIDfARfUPwQCktbnB/hGMVahgyv4+47W30Wyq0mhZaOVdxz6DtdHFrc1tD40Z6CzXyRrg/Y7WGvVGLgXj1MB6SVkc1x+q0jQcaDoKdeToDS6qzXW+/prOdAiNNvUAACAASURBVE15eUVdgWs3/Cvq6772Yb92BT71m98ZHz1xszZ2rrdYyiSVOBzuq2Va6nVxejVUrVYtNhI7gkXFJBmnEBGXpP2bjSc8TIqUcGbO1Wq3LbwyMeU0gvgBjL252dL+3kU32OMuLRVaFmVdNoLAwETT7lhiiQ6HK4ebKMWkOFYcxZ6ucxBDFHRJChulYRIpjGBcxuuEXxkj5tD+icaTlDfgkuJwBuOSKChi0Drs26FCrGxOAzMiE7824qCx4ybc1YpIOcZAvII4Zon4rBydghnG2cY8Wq4h7kxmwbRLLsPksLxmko+wmhxUibKl0kW3hdOaybUslLNaHJ5zLHrtkhxEDCbmFZJCbrPlBV4uVHx4YQPCFJqXPocmN9rHxFJx7w2UL9XtPi1Xa54Us3kjEgWAPl5woF2pgOOGNlhKW3CVIbAgOPJhgonCBRu4klI49HygBhdA5DeT8EhpdUdATCWMIQpScG/iwKV8qd4+omy+ksT1p/z7ObukKKJh80xkMuTv48Zy02ZGhXrRbey15pYbsBeruUp1GIH5BCMQJYdcxEz7OhZDb3QcgyqXlUVsZcMWA97nUIfzIYcX1E3Jy0XPrNVcuuTDNg5USjh8GgH5AK8OwZLPkUpbPCHWjbsap0jMmNsFCMQYE1GsQBw0w3OQHFQQC1xgRrx0FfuZybi4jPIsJt05RYMDu3MRk3HgwtbioISj2yVa+UQ4+prTCJGNchbzEs0jTcQNd4kIftrADiEisNzvf4HwoPwnjcCWuKe4VhxuonCmIIpVrbXMlcJMAeOR+wChDZaxuYWZnFLFksb9vsXnHAc3btrUygIBJRh7Fy+7VGhjp+nviUMODof1KvRG3K7eNKIU7lxK4hYWTPj+F0TvsxkFg77yCNw4rCgHwPXd3bd5fAbHDrdehRZanAVFCyOJ+x2hk+se+97HLYyDjgMiz/gULm6JZvKcXbvDUV+tjVZS9JHLadQfKIoGZsHlC3ULh8F4aDYWBXmFYrIOJY51mpszFj1hiCYu7NDCCvFZmmD5mbBCIIzT7k5sulRlHbwaFV7DQZxqGcd2ifPcIKYrH2kVBI5cl8ttuwVdcsahJkUJCi7zZC2bLgLlM7GjhNyzs2DshmfWUMQaDmkW+gq4pGCO4iakoXdupyJ4i2A2tRsWESpxa1x1dcPsdQEU14vru1RKcy0XY9+nyXrHkIloN98x1muEaL6HtWbTsR3V5usWW5pOu261xw1HSRaDNhyICQeTwotYwehAlWpVccQ7YOVfw2PM74FrKokd40OFm7ZUXMDDs0z4rH4Alv48STt2YNeII5NrdDci/4hCOccrWS/hgy+nxL/9sCZpilzOPFUEpTA6p8VwqlpjRyv42QEDsoZiHK68g1BXwUaAj6BNulp3QoFBDz+v1xLW9CJi31LcKkR0262On8tqDTb5VLEdkim/M2G6wlQEj0FzNIIzImGZQQJ4Bkqu7Or1ZEVxOFUwoUiJtZZSEJ491kV0qJTdfKQjPM3g/ZoqamkWtSVwr1ULBqKlot9ZDGhgR/PuXfIeCZfKpXiPSsVGxzFWXMu8z+yOinGKjjwU4fuhPKhcb1vExmWOoIYQhLjDnCKMFm6v537nHUTqAbccQ6CkrMtUyaR4j3glKZfBIOF1sx4bY8P1TeLPrCXAJB3dB4iKu43vCJcyYvlq5nXEA4pcxfcmwmpqzUEe0R+hB/Nb3UmBfAp35tKfPQOTN4ewDAuWyeJCabAvGUpgrg71UKu5OGkGr6w7MzuUSMWMBwOVSjvG+fBOhIXrtAtO3Ci6WhiX8ILXgmnOACGnNAWe65UKRbATgGdB2yTFgeuQA/5CUThUOZ+z+z5bImILH5VB2iBJW6yl8Syls+cPVKuXtX94RZ1220IDAw1c0rDnKUPiZ+WZYcmCEbu7u+M/q1zBgVVXloEXPMzFRAUwNNml+dYbnS2XCvpaW4QpKF0oK5yBcVr6HRVOeT/UtEojwK89bGGosV7ONRt37ejKlll/SMEwCGBYkxSGzqYDdTrthKVKyZufU+5r1lVQFyvNpnDYZb7l57/4iJ49e0HKVfXffvO/6Ad/4Ht072vv0M5mWwVmeHGsyWyt7mCmJ599SoUKaJZYN5++VRcvXtajzzyvRx//sh794hf0kb/ybXrnu95hN22lXFSewWIw9PcI37jbn+tnfu7n9brX3KUPftM3+NcZN4FTmKLV6YH3B72h9Mn/85D2h0PtnjihLz34oG6/7WYzyC/tXVSr1dHFS1dcbHT6+uP66A98REd3O0YtgSiokeBIBW6GdwlRMNeYyHyl4bJH9rzF5oZGs6Weff5l/emnP6ezL51To5jS6RuO6s8felJzFXTXna/SN/yle3T36V0VqkUPesMIV2XZYh/COkMPl94h4l+9P1nfB4O+JpM9f9/pGFc63yTzs7yW3n9QfJc2NoR1eTLsW8Dj75mfz+OBWzqV8Jc9PMu3/d5nuXGcfR3ZFcgejKi4C+2CuZ8RDw3Sac2iSGX4pPms5gvG32lNh11pMXLJ7vs+9E/17IVAR09k9KY3HNff/Ksf0ZXLBxrPZ/riw49bOOTd+cRXntD21pZSqbnXvr/01ndo78qBfud3f8fOzPe995363g9/qxrNohaTseIVQ9m1Drv7PttMZ6HOX9p3XNwlt6ulNjY72t/bU/fgit5w7+vVrMNrhz1bVr4Ep32syRT+alrlMti1spapUoLXWDOwhidPWWoDpLrxa+FipFQaVzlYLN7pEwuuGFbOnn3Ray5oCSPH0rEK+Zz29wdJEWGeMtCK+fSkjbKC2UoRVdJBAc4MlybfT7FEOS2N9zVz0tfpBfVk3oNwLmu3Nrw3mLK3LlEIhWs9q9mop3VqpU89+Jj+6M8e0pnnntPf+Zs/qLe/+T4Fs6EdtbyDYNlyrjqy2TFyZwl7nZ0/a44HqSlptu8hMHtO3hEW3NNl/cy/+XcaBms9/qUv6/Y7btYPfP936wSFaThw11Nd6Q31u3/wgH7/f35Sx48e1U//kx/TRrNgIwos3WA08qCPPRH3zSJcO51hJMci8GA5KTONlElx/kyKPiltYyCGA5VSQd73FRc14tpO0h2gsFirjcAA01QrJyiWGQXJDLAZtNSVrW0keJb2113Tma5JL6+oK3Dthn9Ffd3XPuzXrsAf/vtviO+86z61tq7z+YDJOZF9XEUIGF87mLLxZiPutst8Sf3RQNs7W9rfv+xNAM4WO7vilcUtGHFsylxKUCp7ymxeZB0mX+CXJ4IAoutySbs8PKKcD5UIjByamKAjwDntJA5SRO2IDfH7bHtq7Okh7kA2gmwacEw6vpu4kIaDnpqbGz48EBsjngQDFVGUuCiFwAg2bJBK1bYKFTh1tGkiXrilI2kNxgXkA/Vcccy/H/rfd2QOcZGDv+ONtIrCBq0l7h7+DIS1ycDXJwyGjhhzPbgumCznwVrtnWOaTC4ps5wlvLs4pXK940gjDkSaqi1appIWWDeAzvlZYFjiPskqWITJgb1KBGelSjmj2ZQDbs7frbIp1ZrgDBDY2LjMtTg8rwBmUyalemdDqUzH8XwKe4ifchDlkA+jjJgZvzcilVvJiSavl8rTss2px+UIidiC0uU/Es5ViuuZ1mzUV5lmdspeSkVF4dT8RNwguDg4kLbaTQsHNLHSQAvKgOjzwcElHxDBOyBQLMKVN4alatXuVVzCHH5jxD47glMa9YDT1+14iddTzcOBVitccg2lYjiBI5U3Oo5U4p7mZMnmlUjkxvZRHwg4yFOU9TWBEpcjQjbxTprSOSDy/SCel9odF3RQmIUzDrcvjlKKhigSQaj1KNsWTQ74lM7g6OIPShx5ODgPDw8TnlWRaCGuvaTVGWEWAXh00FNja0u9K1dUa1T9zzjMIMDWquWE67Q2oVLZclmh+ahJ2znXGtcdBUt2YhHzQ+zFaery4JWiKY7fua8duATYwIVKIxkgIHjxG+eyWrjIaWVxlgEDB+tctWmmcKXW0aNfelS33n7aBxicH8F0rgrieK7shlUEF8QTDvNcU/7iyIZbDGEsUyqp1Ghq1etZEGDtQEjJt3C64TRIRLHFHCccBTMcFHFWkI5GYFir0NrUfADLFHwA93zGzbBEElPESqPIIk2x3lAqHWgdgH0o2cGNs57G10y+qsvnXtD28aNawyZdw5DmeaOkDBfW0vcm6wqCIrH69vFTEqUsOOfXkQq1ktbToTm6CKf8GriQuK6IfeIhw33OemGBGIGeG50SDArkQHnQCn21pdmxbdiftN5nCup3h2q2G8qXQGpECcusQPkOKAEOTzxvuK2TpAH3Yb7SVgTfFi4rclIUusmYR5mDiBmdKdZYmKTwFSOtaJbPXh3mcGBD5Cvg8Jt7rafYcNI7VK1OS3JSppIvbikIh07du/wwX3KsHZQBgr2irFK8Q3CvmWkcKUNMnTIc2rCjhQ+nPJAFSsfmPHvZpHApmzLTlIM4WAwOnvyHoVOtRmEbbchA5BCQYO4liBc33SMKEIFPU/Sy9uAA9y1FaQgb68VFM5XLjSNWZ3HswgMtFmp2jDEI4Abkz+d9xSHU/0lRblGw6IPbnUHEYh4ol0ucxkR63QKehRXKupq8lzgI8u9NRsMEo9JpKApWFnM5dJLQcJFfhjkYPGHWaGKdOAwZivAuKmo4GPrPyMFGhyGKuFur20Vs5zJt8AvKgxKBmKEabkWQAtzPOBiJWbtMJZvXlZfPqNXeSAZHLl40P8drHvcaz+ywe+jP1O5sG1mjYk3r2UDzYGR2X3qdFSVaiKqIcKyFrI0cUqu40rnn05QUMrCkBC/5PJQsFdstrJHJtYXjOx35vrCD0w5VMAUFIhUJIxmBj0EQg7zZIHHCp0Hm8P2zeC0TQ7YZr7i8h0pn05ovaA6HvY7bPqdcsa4QlzNDQK8p3at4Gd5DibjN8zUZcK+1XVKjcOY9R7mYDLEK+Y7Z8dkCYhJIi4yG/b4ZpfMxz2jNSIZ4OfUQDlcyvN4ogGseqtpIhnX8AIMhjt2Tfk5W0cjCQK5CwzduQzitC507d0ZRHOrlc+e1iBgAVfTiC89od3fbIu3lvT3/HI61ZlI6depmXby4p7vvukvnzr/kfRkCtpNIJ67TcDTUiePHdPnSOZ04tq1mraLdrU2dOHmd74PpCG5+VnEaJAUc17VKZYbRCO0ggmCTw8iE30uhaNZceURtGI1ghOI83EgwGXxO3j3jZN2F+JBKq98bq7255YgujlVzzeG6c4+u1k429SaBLl66rC986Vl99fnzKuWX+uGP/lU2tLru+ImrcdyZLl8Z6JFHn1K2lHY64J3vfLvdi7/2X/6bPvX5h1WulnV0o6aPfuTDOnnyuOoM9zI5jQ8PNR4fqlqnGGit4SjSf/2DP3Hx4nd+6we0s9FSvzc0mmp7e8tDD4wKDz32hH7/f31W4yCt215zm7761Wc1HPZ1602ndPall3xfnr90qGeffVbf+Lav1523Xaf3vuONOr674b0eDt/1mrUjpcODy6rVat4Trlese3PzO7vjhV66NNF/+vXf0+NPPq/Dg5G+5zverftee0rNzob+1S/+ms5dPtCHv/Ub9ZFvf68xNAzOcZojACE81TtVC/hwXnlH8W5nL8BgFzExlQ3Me82na1rMk4K/dSYyK10Ick7WrOyizGdAFdAJUFa1gYAKfofUSJJ0MOs7RRJt5XJX/rtUYHhJez3CO6aNpIiRdYFBMmzh6u6W3fWr4cCDVVyzpBzG3QtqbjT18KN7esPbvl+NzY6OHKnqJ3/0+9TvjfSZzz/mPV2lVtH2Zsu4nNOnbtBNN522sHb69E0Oznznd/01r7UbnY6+//u+TRudomo49+OMhsOJnnjqCbU7HQVBpK0jJ/X882e9153OhtrZ6nh/dOninsqliu64/TZtb3TM0YerT2Kg1al6L0AKJpeFUZxVpsjaREHgQD3cwdmqatUdl/KGAUJsyqxbUzrjlC5c3NODX3xYL507rxtuuFHXnTyq1736Dl05/6J2tzdUZNBh00ZJ4Trt8ibeS+CHSrWSVuwHVks7cOHG8i6P1gMVK7tajilFBNHBHmeu2XSuYIbrf+2iOlIz1Sa8/YHds/z3ZDLWeLHUl5582gVj1UJB73n7W7mFLNTPSR3acJBXNKU4NFaGcrVMzoVzZlKnSPCMrg5LeCSY8ODAXerDf+Vv63A4dlnrz//cT+nO21l3kGVJCmb1+//zT/Wlx5/VFx58WN/9Hd+s7/2+79HhhbNOHuDsPXKUUlAGsxS+sa4Nru7rVnbTgkVireO9sdmqajSc+Ewamn/M9wUCK1CJhMvSUC0nnjY2jyhN2asxXuznQPskqSlwJbxjCMEFg7mqjV3FqazStTdd05muSS+vqCtw7YZ/RX3d1z7s167Ap3/z2+Ojx29WsbZtkP1sPjXTK5OiDAqhlCRu0szOS3HB4aNQSvini7kbtRFcEUk5ZCPu2D0zn6nVgIOU0WU2G+WKox+8yIpXi2syNLlOZ0oV6y6Q4YWEM4XYPpEXDl8zt94njqrZ+MCOgUqtzRFbyzk/C84wWrkDx85w2PiAj7MpHWsyHHgKyWGaDTSCFVFYnDAcDEEH2PkHi2+xVrbQ1CpGOFgpC5duPvFGlgNiFE7MmOR/U7y0DscumEn+Q/kQ3EecaEyYKwbw29UI74goG5uqdEHTLu4tmEdjzaZdM/jYMbY2d+iudov5YsmhtpKUJtGwDtUVh0k+q0G/r3oL1hxcSBrXqcQmwpzSbDjy4dDVL7hGskVlqy3FEW2vtCwvFLJBwE1IPo6ihDUx7KUu711Qr7vS9s4JlSp1latVfxcQDeazoSY4o9IZixsUOrDxYrKc53PjPnDqHYEh4XXi4+PaxiKGlFMqT3ZyYS4l013Yjj48wBtkZA+XdUSEEr4X3yuOZBw9uFo40OMm5S8KMIoa94eqUbS2XCYFNaVkYmz7IjcuLgkO2iHXMlCcDsy/okQgm65pPh5qFXM4qNtpM7/KG0Tc4Wf2wdlx/qwFI1xtuON8GCSC6gRtSotR32wyPMqpTF6ZPFGxshmPFATxa9ho2VmHYOVfl7bgyvcdjGkOp6QDUTD5NTjhFubZZj1o4FDd3jjiDSWi/2jQdRR5Mp1qY3vHQgjPAw5tDjIWinFQUwrlOCdN3BUXRyGu4jil8R2RBqch7lMiUXZ3I6jY3Zc1BxcWGm5f9osMERInXnJIWs2nCmYjP5cUIZS5XzkMEeuC+1ZMKQ5HOjjY11YnKQTIcz/iHrEDFPZY5FKtZgvkhjSbjFTigIA7b51SMBzYDYNb1mU+dpanVW00/OxP+4dJpNpCRlHFcs1uuTiX02KMM00+rB0cHvjQxDVF9GP94n6tgL0wF3GgQj4ZAmQqZa0XU8ddiXFlYmK14ESWylc7Gh/iDC4n/LkYEXSpfIUiHxqJIVs07RbErUjsmogZz2wAj9LIkAxzDg9/ckUYrytNg7nq1bpmOCNpnl8hLiXMXFyUwQQnXPJdshYTi8aFiXuLQ3LsGHfiqjZqwqJuyn8eEXn+LByhOC0RN8EaIHbS8lumVMlxUwYiS4s9oEAYivA9Kp4pnY+UmictyzwFDNj49cFk5jWAoQI8Zp5r7hGEL8TddJaCHvAUsZ33ztHxpyxGHsqkCm3/novFyG6q1YjypZyjk7xvcNvzv8MZh760RXrE/HytpEnvwC5kIuCsI+aqFkoJfsVrZGhRxQIirshyyQVGJAIsUMD55F62kE1JVTp5Tl3UNdV6hk0wZ0dLuiA3Kze2KAOZujE6ilfK8mB46IDQzBONAwghloEKiQG4mvY82nGGK7bb7ardThrOuQdxhX2thIZ/zhqAaF6ptdQ76Lowhhgt0c9FOPb9RtKDdxiuZX53hofR1QhnodRIXP2gAsQBGV4gzE/i/CxAuMyLHsjB50NZwPUEouNrDnlca4izl154QcdOn9LawjHvLTh8kbmSaQ65iCzEkmnHRvhKyciI8Whg53mjvaU45M6k9BHMBeV1FCMlZYQuEWRNyRa0Dhh0pFWsVswPJPpLuQ0Heu55GuiJxfM+pXQtXakZf7BmUIurcwnuhyYg7m0YzoFby7Xm/UECZKZoGShX6iia4d6Hn0eRU1eVVsfrNe8T1vBUiiI4EhEpC38MdjM4qsOlyyARoRBA+Vns/mWtRFC8Ck5H/Bp3R6p3Wh7ijOHW5nIqgA7AUpoGj7L2PieTlSb9vkqFKn/bwwTHsUmTkOLBsUjqheecQrxcWpfOndc6U9RTX31R2VxV+/s9Xbxw3u5TuPgMFy7vXVK7gzgIu/OoxYKtzS2vB61Wy7/m8KDrOCuR5Ut7Fzwsb9TrOnbipJ796hmdOHm9rlza05HdbY2GA5WLBbWaLQtSRH6bnar6hxeSQZzgRi+SQjQjB/hsiFNcs4zM0PAVZe+RMHTn87SyGe7tnMbTru97CmVgQI/AhzQ27N5M3OYka3IadYdO6ATzULNFpKfPvKiHvvQVPfylZ9TtD3TrqU39vR/+qNr1jgexl65cMtv80qWePvm/P6N8MaX7779b737XWzSdLfQf//Nv63898Cm94d7XqV3N6Ef/wd9SNEa8XrhkjiFptJppMOxaRD/zwmX91C/8ql5z5616+1vu05HNlo4dPWK2PoJKjM4cr9UbdvVDP/Lj+tKX93TznUfUaB7TxYsXvacI5pGOnbhBf/7goxa/XnX7KX3oA2/T93zHe5RPh5qNB0Ym8azB39zeRdRLOMJcxlq9qd7wis5e6uuPHnhYe4dz/d7v/KkG/ZFuOr2lX/z4P9DRrZb+6+/+oX7/gc9rq7Ohj/3DH9b1x7btSMYogCsZ7AhfEX8OP3+CzOHPwKyw9veKSxEUxqg/dREg737KCrvdQ21vHbGoCEKs1G4ptQj8bC6XVU2msVqbTaVc2kZa42qSI+Iz9VRrwVxf2eXHnh0EDtfbDvZMTmm4oMzA4Ly7BBNfeTIMonRrOumZ13n+3GU12g2detWH1BtLt915h77x3TfqoS98Thsbx73nbzYrajeLuuuOm/X6197l5FMV5iu/Z76iT/zhZ/RjP/mz+r7v/X7tbBb1Xd/1fu1dOq/hMNCFC1eM9qpUS3r6medsTuCZuXDhnCajfU0mfe0eO+m+BdBm7KHuvvN24Su447bTLgsEqQH6q9Fou9SKIlqSMBg77O6NllqEKRs8GJrmcjwfM+9Xzr74kq4cDvTHn3xAB4OBue0nr79RR3d2dM9dt6iWZx3DVFFWuVy1ExfDQaXKfowhB++7ZHAH/xaRFgYs93ehtFY2TXw9r9RyrmA+8hBsNIk0HM/1x3/ygD7w/m/S8WNHlIpDi4wH/Z5qJdzpgWagnlz6mFIpk3eZMKi0LJgpzCcUL5YopSKStnSXBoMtM7Bh8sKeDsG9gPvglyw8XHvggQf1s7/wH/XC2St6872v1j/8ex/VdddtWAxeLhGcV7p4rquP/dS/1HTa00/8+N/V7lZH1UJJo8nATnPvtx3WwLyQVqGa1v6lC14Hg0Xkc8ya1CLu/3mg0Xjk4Tx7LIaXrNcrkegoaDyeqd7ZNuc+V6p78JjOrRWDYnByZaWM9w3csKx1GanAIH+gfveydm7+3ms60zXp5RV1Ba7d8K+or/vah/3aFfjMb31H3Ggd1dHr71DWDrmJsoiB8DVxHKSJrpTNQsVtQ5FGEDJNLnqDzEYXJ8Hh/qEazZbZhsF0aEA4wgOHQg5427s7dkPYoUqbLMePGPEliVTj1rHASdkJB1sOykGgkMZemqFDOGG4tzLmehWY9OZTiiOm6Yi+/EUDZUmrOHE/jhEwSwWD4Pd7Q9143VGXQ+HKwuVFPAVnKM5ceEA0xfP74IbDvbOa95TllJMvK5z0r3ZZrQyvLxaqSYkH0XtcfivEwLrAg5WY0C5hMrGBQOKgiGGuCqVHuF6JE40u6+WXntZ1J3ZVyOXdoFqs7qiYTxvoXqK9l5gixVIhTahsgFeJk2cZWXh2hBB2DxNgx+TSPgCM9i+bn5lr1ZXK4ZRL2nwXAdyzTNL6TftwvmK2rdN9q4X/3CIFIrQA03gOU49wZoZo6kS9K5dUpUU2X3QbKKw/2LZrwPbzhG0IqoDvckkbME6faATG399zEnmfEeC3IONW2QhBLGmjT1yhOccpM1kiN8RFq1oyeS9mNSU6mKLUDCRAwTFEO6dAPFDihdBzldlpt6kZo7gap45u4opAXMKlBIvTzMlVEuF18zt3ZQYe4NrlHwvYtphoEA0p6+odqL21peEERlnV3y3Xh5IJvg+u/xpGJTUDmbJ5lRahEDNL/P9LcwwpfkIISFn4m6jIRni+UK5MHDf292BBaC3HpxECTDtd4gZOCgsKbpO3cmqhFZdTHlHXpQAz80xxb7sUK5P1xJ5raCbvHH4woi8MUA5SCIHJoTdcjP1cI4yzAQ5nof95tbPtUphZb+hfCw7DTae4EF2eM/FhiGECAjpuDFK6FokZ1EQrxYjr4VhZXCxugge1gKizcOyWDWyUCr3JpUCjVGxr1puoUqexO0i+IWKxdoEnXzUxrMCCMIINgmzVA5QVyAE+c6GsvYtXtL2zmwhKON3gK8LExelO2UutYZxksQwXF25wyqxIyiWiGQ3hiM0ZjceXLDpWa7inQFvMNV+MNR+HasPiDIeazroqFGBpVrWO535u/WexliKoIlYvIsfJs3zmVWSeL07DPIcgUSSH4IvLEmcSgmDCuaT1O4+LAtSJRX4c8yuLjrgMEWBxZBOxh1lXcCQ97+8vWauJccJTBWdAtBhGL6UhaT9ruOIQc7i2OIbhUGcKiVOZ9WyJ63swVi5bTFxck0ANWHdwoBHMc9kEEQAKgHIVBmcIuzwDa5yTK7vPS+W6URo84/7hUlVFaDApfg9P8nxd+Fw4leAzc4jJU9gUp10ohPNnPBn4e7cA2Wx6qEbrU7F05QAAIABJREFUM+IYnw2OKyVpbi2fh8YLFGplC4eUP/GOo3iKQ5fRGCGDHg6ZDD2mftfkKNuJcHGmNelf9M+Xq3a0XlAkmLhBWbsYWLQ3tlywAuea9yZDH74jRwcz8MPBS5COiB2ZZ/hRKpU9mJhMev7OuX9JMvAMcOCfjXtmfo+mlK0h5ONyZ9aG47WYxMGXSdEfJZE4e1mfewe4KFvKVTJaLboWfJch7mYQOUvlcUnCTSckGhCJL2g+mSjE2VMmFpowSu2QLZST7wQxMMVwJTmELmYT/xxVSr5SCKvgQyhmYo5JjB1xk3WRAW3OZ814tVC21GZixdTM77SrvAcXanGtEIX5DBa6WZbmYz8LrHdEXOejkbIMcsskU7glUK2Jus4TVEu1ngik4cwu41qrrml3omKeeChDh4VStQ1pyTAv1mp+qO7+BW3unLRwiXMZlxx7GSMyVsk7bTwOr7ZygxriR0+QKBYFKkUPMtjjgM3hPY1YhrOLYXKBwQg4kmrNbEUE50xqafdjtlyl2z1Jv2RKmnf7XmP58z08hhMeTt02zqNMydOV/Z7O7x2oNw30lWeeM8blsUce9z0x7I106+nr1ajldc9rbtf1N+6YnUkCJFcqqwbvmUEa7/5s2gMJkBwMbbj/lY3VPzw0QmX/oK/NneN64cVzfu/0ez1d7l1Qu7lpMavdbOvU6Rt0w3XH1WmXvU8ol2vKZsveZy1wgFO6Fga+XgwouBZ+3syGRPym3JB9ZILeSSuvONPQcrKvbA4nbqRaZ8PPKaWZYCpcKkR6J1dQEMZ6/Mnn9CcPfFbPPf+yzp97Xj/yf31I73jLm5RaMXQu67kXz2jUH+mpp57XrbfdJYyIx483VMhRahbpTz71iH77E590UuYXPv7juvXGo3aiwQ4eDJLharNR0jyieEn64sNP6ckXBypk1nrnW+/TrTdd532Fx1KpyGsiz/liOdCZF7p68KEX9OKFJ/XC8/u69dZTOnGca3rWbtU/+9QjAsN74vobVUyP9Wu//M90w4m2+ZMeTlEgqFjD0YFdnewpSsWaRsOpXjh3Qc8+f1FnLh7o8w89rkcf+YqHuG+490798Pd/ULcdbevSQV///r/9iUu0vuVdb9Ub7rpZ9Vpb0wmR6IpGo31Va+AWKKCrKVzMksJS0AypjMtoWxu7HiTDVWWtaVLYROqqWNbgyoGqFQqS1irk0urBqC6VVG3uap2neG+kYjGtIMTFmnM3QTbXVDoG3TL0daObwQOa5VqzPhF49qcU3S0NcMqnchoGDJdbGl7eU21jU5fBiDTZry40WlDEuadPPvAl/eTHf8emhG/5wD0Khud0/PhxP3t33HqL7rjltHY6LSOnNo7sKJ+NPVBmzfncw8/qe//6/6Nqua6/+8Mf1sZGSe1OQ5ubx/Tpzz6s/W5XwXyse177ek0mCz3y0EM6truhTGqmS5deVn8GEmBXF85fVr1S0+233mjB/a47btKJEyc8HAN7wPrJ+3kt9vEzo3YQCov1toL+mAICBbzjU2vH7SltevKJp/T7/+t/a29/oMFsrFK1pSeefFbvecc7df/r7tZ9d9+iahEm+tqdGBsbGx5c+fXK8Hm08PnDCUL2mWCZchTGsT9kWA9ihYH6StEcdzmlryX9yZ/9mT71qc/qntfeo/e9913KKdRkcKD67o6fUxBZ7KcmwVClVNnYJJVImREyGNssYHQXg3R+fxsS2JdEyqZip1LwLMTZZBAI/ofJEtfpb/3IP9Lpu1+rn/lX/0o/+7F/pg9+0/s8LONFso6LevrJR/SpP3tQX3z4MV13XVvf9Z3v0VarpVoJ93USDsNwQGFgrtLSYjB2TweFyy4+zOQ1nVACxzCd9WhsYw8M4QYMW9AHlbLSuZod4le328YuwUCuNlsuIQSvpDDU3AVWYI5y7gqIo4xShaVWwdAGhkzp7dd0pmvSyyvqCly74V9RX/e1D/u1K/D4H39fvLt7ryN6K1pIlxw0OdBklSstMUuqUanp8pVLjhgjIMS8PDncsSEu4Fzl5VpwMcl0epi03GcTJxNFMkNeQvW6CpWqX7hJjJD4By/JlPpDIlZE1Ncq5guOY1TrHXMi4SRGEc6SlLr9w6vlNbHjs7hAiKLnKhxymUriFmRivHQLvDehqciOlwrN2UQ3iKQxVaTgokDbODxS4r+4PEMtZz27I3kJF+BOTmee1iMk5Yu4XWMfGBBtKY9Zzida+9AulRpbdtvgKMF9gRKLoMd0GHchcdUE/IlTb60w6CqYHJhXl0+XtcCBQzlVOuPD1mJKK3fWbiwLv6upI4OIS4DnRwdTVRsdCy1sGEouvZmp3t7VfDpXsVl27JB298kY9xzsPQRtHMl5TWHylXClBsqlk+sAs82uvGzOTjb4umZwIcSAcAjXqtdbFnWJ0NQbRBlbGg+7drIAfad4KE6vHNMqWnhDVKSgKuEvap2VcnAScSANVG911L2yr80jRxLXTo227CRSXCrntaKUKEypWKb1+7waOye0GsyV4XCMkzka2S5abrYTVxXu3TTCHhEoincC/yz7+3s6duTEVS4WblsEmHXiWLXAn4jk3MBzYreO9tAmzjR+5b+YsqdrDbvQiKpzmLBrsnv5atSzoGyhLtEkHtAwjTsYITPne45vPqadmDIZYtdGAhBZ5deSzg89kMClmS7VHP1eLVbmdLr4KwocpUql4W7Szg4TkGLzkifywfjQ9xrioJnCONlwEU6nGo+HqtRoViYWVVaK7wG81WKqSqulaBpYkCpUa5oRZ6VIptCwC5L/i5OqbIXDoQqt5L7DOTUf9s3KQ6y2S5XDOYenTMluVyK6xKIrzZqE43UdOwZ5/fWnHIV04/y6kAgtCjSfIpgx5CBynNZq1tdjjz2mV7/6dRZTlsSW7QrjgFZzqzsiZwrBhIVtzSBjqGK5pJQFmZxSDCQQMmG55XAww7olCpxEg3FLhtOp6s2WN80wunBOU3zEUMCR4HJZqQKc1Ks4B9iTHPRpkcd5kfWEQOsFvVdFzRZdlQsls/1Cr3cw+LAzYRJO2UGOk5Z4NRxbyt5m46GaR4666KrQaGrcO/QzWyEunW5YZKLUDafiOlprHkReY9PZhB2ZrhSVimBvruzwnK84vCUOZQTOBWIz5QpEo5eRgmCgMBj7e+OaL7VUvbrp72k66iubztk1z1qVzoRmJnJIQhwNQXq4zT5hVHcPL7qgAocaQjHMTwogysWKHXhExTl0MIzhmnLIhkdLI7gHGwigy4HW67HSOZy1iZMaRAynpMC82kCtakM5ruM6Sg5NpazbuzncwAxlfWToAsIDUZoBA8MsO5ERPtZj5WoVTXvwBDsa7r+sWgPeLGtXydF+1jsziZephA/IWhCBLhnYWTUOUnZIIbRTzNHa2tEqRESO7HLnPnSklebyBe8X4qRDbWy2NZ1OLFhymKUNnNJA3IircKS8sh4cZvMZ7R+eU3vrhN1U+UpDywVuOEr04NyCv8HeM9Z81lVts+n2ZlyfyxDhjkIphHQSJGs/B/E8MlvWwroiD85i3M55RNa0VsHU6zr3s9cYyprgkAddN4czCG23dzQehV7P8oi5kyter8KYEiMi+PnE2U6rNikJ8B6limbDmcVvigXDyVSlMkVS6LU44gtajMYeVvnn40VB9H61Uq+LSJPTIFhpa2vb2IZRf+ioa5JESSuVz7gYis8JosXpENYOitoWI/WunFdnY8dDgqR17mqhXjTRfDRQrY6TPm38BAsi7ySQNTjNeTYXIzAWBWXKTbsmcVFS6sm7hyEwB3hcSaxxFMbw+zOI5lXHoIOIeKVS12jSdxKj2eoY7YBQWazg5kNon2gy6KvT2vE/KxAhjhbGzPCeyiPSzxeahAu9+MI5vXT+itvta826Pv/g5/TIFx/Wm+99jW679bTuuftOnTx6RMVcXpPhWO2tTeUp0FklLEEEE7+PUbrTa40HXaVyBRfR4DTMraZ2gdYbLRUZMIZLp0ZIDvHljmZdXbmyby4pkf1en6FzTnfffbeajaYjwDijjXmZDu0S1xTcEIO6eeIIhtE4JfFU12R8SYcHA113wy2OHefrG1ohOIPTWcy0nINSIMnA8C5jMXUZ5+zGW82X+sqTz+rBRx7Tv/2VX1F3sFCnmdIv/ezHdNPpG3S5N9RzL+3pmWfOaAHnUBnddfeduveeO9TZKOnw4FCTaahP/OED+sV/+6v6Rz/6t/TN3/weQImqlLJaLNkrpZzMoPxnHkZaRBn97u9/Uucu77tg6ju/7YPq1KsWjsH6UOYIS79STWtOIec6GXyXailN5hk7FhH6nj/7kj77hUfU7c907nxPv/Hrf6i3vuV2/c//8auK5n0XR2EKOOyFuuGGG9TeqCqaHKg36Goe5TUYLfXFRx/WJFjpwUef1pkzL+qpJ17WLadbettb36if+Ed/V/PhvorVpn765/6dnjtzVve86lV6/9e/SSeO7br1fBLMfC/z3Xs/RGKtVtPwcF+NdkvDLvgkkAAJbsvP3Drlkk32gYjhhVLRIizPJgmxdqPuEp/ZbOl7oFSBWw0vuah0uabFaKZVuFI2t3a5KUinkEEwuKNiSZO9K0oX4ErXpSgNWUWTblfFclOx91Khcq2aHbbLVErPn7skFWp65OHPa+vIKX3kB/6x8T33v/Em3Xf3Sd192y1qNOq67vhRVfk5aIafj5MySBVc7Elq6+Urfb33m39QL58b6e/8yHfr+G5bzUZNL567aAQAA/RaOa8nn3jC+8Vqqaybb7nJ75Qrly/q8a887pTfV5+/oHe++wMqV5vqDye6+45jKqRWevNb3mr3qRE7haJWcGJn++4DGA3HGg5H2tndVcrlpHNNh4c6d2HPQ4NzFw702c99Ue95zzfqqaef0mC20OcffEzb7br++vd9t245fVy3336LKoWUioWypiCtlnMNej1tbu2oWMHpmYiWqQzIITjpCKmx0sWMVuO5y1FXIe8AzmdZ/Ydf/c965uzLevQrZ7W7va1/8U/+oY5vFmxawfBSzBXMBc+Ds5kMzZStgm5jn0XKhufe/RXmrrinYjwdq1Th3EUJp+NSGh7sq1iiU6LgIrw4inT2pQv6pz/7i/rik2d8ff71P/snuuP0CTUq7JcyirM5fe7PP68zXx3pkS8/rne8/U698f9j7z28JinPM++rq1N17n7j5GEiw5CjABGFJBAISYAX5YC8Wmlty/axJXnt47Sfsz8fr6xvZTmtZctrSay1ylZECAFDGEDAIPIEJr+xc1d1VXV3fed31+B/gpEPBwwz73Soeup5rvu6ftel52umVDd2dy8aqlovmEkh55Z0+OBRrVu/XmEEyoczDqaArDJOTu0mQ8iarUnKBRp0l5L+izRdBROFY0+1OufYlhVT8Uzk2T3oDlSoJkMiEhYnDx5QvdGwMyvM7mE3tDOXUoEZPEpr335aZzotvbymPoHTF/xr6us+/WZf/QQe+Mo74vm5K1Wfn9Zqd0XbtlyoXqdlU8WxBiojmnVxsSaup7STU7FaNUeqHYTTjgmqqXxNXqsv32tpev169ZcXrdW5kHfV6yaRbaLIuAB4EJstitKJbNYiT4hXFglEhAgp7SnZg67d6dm/w5mEAw2HLIKRi9g4juV7vk14OcggXtgU0QP2jwsvo2iC+JuTRohICJJj47YhyuSKdQ0GxBKTUpWMxjp+4DlzOc3OrpVbocAKNw4ssY5CNoPprGq1hkVh0cpGXtvi97X5dfIGI/u15jAtIIbihi2bsGObKRyNE1yROIUYqYYa9pcN+0aUFsC9NfY6WXNnJYUbHJSJ/hIbYoPfMYNPIuBScMSvHyubjtVZXbLIfX1q3iLgSg/VbbXkmjjNz4DVmTNhxViVLugCeG5simNzGDHFxUWI8wehdXFx0TYLOFuZbJfYGAeJu4Z4FaUnOcS/OClaoqGdCTyCtkOUiRhsnDX3jRVxMBkmYQwDjwN/LGvCrkw1kiIqHEIoUymQCyl1F4+YO6/UmBdl6ukxm/JAOTY+OTbXtG9LXntVJXiGiGi4OycI4PBcY418xCVcY7GCAZGdpOyEfdSrzcf8neujUK4kMeI68WTKSAYJg3ecUrU6bUIBFl8cFSAeiPJy2MhXcRTbF4OqYBxONHTisUSgrVXbioAQQz27xrI48Xj9CKrm0kscLwhe/N5hiGOslJi60ll1WovKZifKUQpikTEcfCOD67ulionpOC0Ny5DJy/MpRgiUS+Ns5kPH3QcDltgyokrKXHQhYq3FuoYmtPNZJG4xnIYTE7RxInPfjbnecCDa5jm2mPZoSOwPHEjC2cVth4ua14MbCsc72AErzCkkkV6uUwRpxBpzh8EWNMelp3R6rM7qsryup2kONERwGWp4gYYBzOaciYvE+bOU4uQrdu2Ow46GFEAg1hILjuMErzDBvUYpG1H9SN0eBUJzEpgJK12hqIg4e84O37kShSwc/hPbg7knibLmSiYsgzAI/a6tY7ZxwEEV+ur0u+ZUwZFNmd7qicMm1FrrsTmhKabylOfzyOQVdJpya1VNiBzb0CWJPVJIAvGW+xVnIdct0Uvum8l4qCDo272HaAtdBPGXa2c8prCLchzed0VBz7M4PO5oc4QjdHHAL9eSUi7KjNLGOrDCqNgESNrQ4ZliuiA2nlHQ95UrphSO+nLTRUXcP4Y9cewawEmbTg3tcOoNuHcp2yPqnTeHHPzNMozhbMbE6r4HyxN0THK/U/7GkIAqKoQ5/tvETIggYWBQ42hjMJM3ERDHtR3orHAHQQ33z8i+axOM0NZjYuoJAoa1ytrjYWyOAw16J03Yc9II/a40bCaN9ZWqRbQ5tCGa2dAk5nOBawr2oq+0Q7kj11NKKV43hU/cww6piomhHxiQMdDheuPnJExjRGAGZ7Brx+ZiZl3mPkGoZs1NpXD78jpxkfY0GrcUxzm5JZjQaY0p/kIUZd18FXeSihR0l809VmvMGSInwwAxHqvdXDFRmTITnm5WCJJJye/3LIlh11wqY6n0xC2WMBMZ9LCGmhNeODL7yTUL6gB+KrOxOE6apW1IkNxD9iwy/AlfFWsMQwzcUPygxI3G9eTAw04nr2PgdVUsVFQolhRRcod7imhmGteiY9cAHD+3UjX2KQxH2pzh48F+xs2MmDGZsM465lrlOsC9bA/oyUApHOpBqHxh2lIp7BOowXLUt/uYYbIVQAnHHv9cMvwOrxEXbzqFc9nVBE4eqAeKNrnzYwTRYYImCQb2zB60OybIGkYpwkGdVuhx3/G9gccYmruUskAYvbCm8+WCDf4sjhpSCkgygcFeWpFPwR024ayWml2LvN9zz49VKlb14AMPa8vWjTpr9zbd/KYbtGnNPPWWfGO2XjuTtAoUw/GdkEqtZC2O3293jRMMV5A0RKFU0T/9y5flVqZ17dVXyAlaatTKdu+wF2PoMhrHKtXgufpKZynUicxtTfrlxImTWlxe1kMPPaEwGuumG9+onTs2G7aIZxviYuRHKteqyhQR+Afqkmgq5tVaWVSlmDfRbDROKQTHBIMbR3canI40iljn4YW7JqrzeonZM3Ds94f65ne+bzzJFw4c1NLKis7euUt33nablcs89sw+7T94WCtLqzpn11bVK1VdcuH5qtYymputGTfxB/c8oMef+pke3vOo/uD3f1vnnbtLjWn2AS112jAXcxZ/ZmCII++V46t65PF9Wm611Gs39YH3vUcb1q3VeOgpGgcm+lureeuY7X8c5Y1xPUqx76zY8GcwDPTgI4/qkcf26dkXjujJJw9aw/03v/GPKhdizc9UVG005HUHihjCjSltHanfayocT3T0ZFcnF/s6triop/c9p+NLyzY4LeYm+uB7btOlF1+ozevW2FDi8IkFfe5//W8dP7Gs83bv1q3XX6HNG9YmXQaFgqqVug1ZcANnHa4fx/bMOP7Z27LOEsXnNSBGteFzwuN3Mrb+d7mHc66tfQycSQXxvtkDsUfh2crAznjBDlgVRxme+5OBwtAz8T6eZGx45Xc6ctmDInuCVSBFFrFPZC/GXoWp5UgZN6Mglo4sruinzzyvfS8e1MH9L+jSy27QH//55zXoDHTJFdv1O5+4Sxeee5YNGSh2nIDUgMEDMiebUzqG2e0rmnTkKdYNN39QrY50883Xa/fWjSZOMrqG1RkOOqqWCrrggvPlDzxt2bo5cdhTOhrwXPbVbPbMQf2DH+/R9370E2VzJV31unN00fnnaue2Hdp11pmKJ77SbtX275p0FIAHQmo0llZarU7L9hOtlSUdOrGoRx/fJz+Itf/QMUOese+4+oabtOfhx1Qrutq1ZY0uvOBsnXveueKT43pj8c6CB3DzSk/S8gLWaZIaOOGLSluKzOpwFfSbCvyRwnGsSh1BMavmal//+uW79aMHH9NPHnpeN910gz7yvlv0+ot3qgZXl0FMNLLBJucRPk8GieydSV4wGCQxxn4RYZO12i2xFvaUq0wlOCBLziHm49qdKHYLckgqDMf6+v/9lu7+1j2KnIwuPu9sve3N1+isbRstNVadntLBV47qq9+9R91mXkXX0bXXbdeVF12gTK5mmJNCtaawt2ADgWEPrqyUcbM23AV3RcKM65lzmJMGCURKi4FcT5PU0Ip86Z9Mk5IZgYtgXfYU2yCzm+DRSI3k67aOJ+zaSOUquCdfhdq0xtFEqysn1KgVLf2Uqd18Wmc6Lb28pj6B0xf8a+rrPv1mX/0EHvnabfF04zI5RVcjZ6SZmR2q1SiboiQALhut1WXjZTKZ7XZayhcT6H2742nTmefYAzIpn0Fs4TACMzSZhtIOXyy58sOxCnXYhEs2tUW46bY7Wl1panpu1mIoTKxh3yCSIn5Z9C9bMGF2FCUPLgQxHpawPxEvnHTSFJ8nAlkryW8tW/ESHCyaGolqEOkkmma8wUwyrSammlIimiICEsUmEkJ2JoXLFNdbFFoM01pph0OLcBMtQeSg0dvajf0+7Tl2wBuzUaJ8K/TU8wcmChmHx3XVb3VtU0ojNQJxgnVFCECQ4NsoQOVXu9W0aBr8rEKtYexZK8qAozoZadhu2YGLqTYFJOlyTqNe34SnmDIDKzdJKRp0FPrwp4iyFDXs+8rPrpPaPYUcECx/QyMnwhFcTqLRtHFPbLqKuF5wsyaK8d3D9QI7QAEXIiPfFQ4+5HArPWFnCMuxF5ijzy1R3jGwA1CuULMNFgdffk3kU0riya3ktXjkiKampow5yHcPA5KYYtZBnHHldxZ1+Oghbd12tnJuwpWdjPp2wKX9t9vsqDoDHD9U0CamnksQA5aghkkHRpYDPaf9tGKfqBMx+aQwC54lTllxqPVDLS/A6mooiwCQIS7Fx+Sov9JS2uGAxPviWqAgLIksWTFaOLTpN+UHlkMytxtibuIENmprhgM7jcwdFWolaeTY0AIR3opkUNWGvn1/C8eOa27tGnNI56oN+/fKTNRcXEgi/TkYXUlbLN8R9ymCq8WkcI0iiNFKCpOxu6I8PLr+SMOgawOHdNo1ZwNu1gnqtpPRyVeOqsEAJJNJymAoalJkLeKwuQxqgXYiBP1QmSyc4oTHzOQFt2w6w+9JeJelSs2m+kTScnXuN9q+4RfiAOS14rjjk0kEHNifNNciBlO0RLP47LoN8roLaq22LIbL9WHO71TKmKK8HpyInW5L9Xre2JjhcktZt5KU2p3a+FvhCe8J8T+MzE3MgREhEJGAgYHbaCj2fROkS42ZU4U6GGoDOSkOdHkT4OBJw3PE9cffhcvCynZiE/NworZbqzb8cYuIDzTG1rV49LDm1sxrTGN6JmcR/BSfAeuOUhq0V5V1vMRRPYpVKFRMjEboRqBK5+oiNzdsnzSXBLIeJS64yRhQIfRR6IQQFCMq2fDCscI9hGUOZYhpSTlIbN8f3GiudRPa5QBjULE0ZcgC8ratlabq9SmlcF5Hg0TYxIWIy1ZjdVeJgRbVx3lerpmoOPCJmNZMZEEodfOgBxDqEkEQdxSuQBrHe/1VZXJjcxEh9jhxWZGfU9oNk+EM3h1Kj9y8Dh0+bG6vmQ3bFHlDE8FMxYMxiutZsLZDc+hm4OzaIpC2gzPCn7mkUiPF6VBtimBKUyYM5HNWW23xYpxTSY6QW7WfNNYzFGG41lm2VnQOUcbCc7PJwCsP/maofJaDIX+RuujYVU3ZDEMt8AOkMkAs4Gjj/nTyJY0G8LeR+XCbZhXhnLT/CxRHbdk0yYoA0xpReEZZk3FOxvL7HWXTjh0UKbmJVVA6A+qgo0IZFxmx6Yxdr3wPo4hCHVAy8FnBzEQ2KOS7NJeUDZcQUIj0w02lWCRxvyIGc/9THolAyGGaZ8EoyNmAjuInK5nig+NZbbxRhM3wFGtT6nYH5qSaqiYuaGOF4hZDSOYADq8c5ynX7jBpVQYtwFrPOmSs6kmgztKCpWJKFURVkCVli9YmDGyEbIZRIHwoEPQTLA/f4RB/FOI0nNiUJkFPDvgJRA5jnjrJ2pLJmwDAYIF9zHDAd5a4j3Ej2fdB4V6KcsiBDWBIPdh7p7WF77sHw5mBU6Qa6ze7JyvDJAHBc8lRp7Os+vRc4ioGn0I0fpQx9AR7J5ySNiTI5XXs2JLu2/OI7v7Kt0wE3//Ci/rAe96pW29+o3adudUwAYbyJm2USZmwmkmzHoIXYUgRKpj0lXVhACeDXJsKORMtHVvVb/3+/9BKb6Kzdm/Xh9/zVu3Ytlb99qq5Bnn/bqmq1mrT4sQZEhxgiNgPdruqNeomeBGPXlhs6rG9D+vii87Xli1nqOi6hrYIeri38lpZPm6c0lq9aOxNWNYp1p4hjO/AsD88w8oUTMKhxLlfzmjYa0PRNqa0Q1S6s6rV1bZGk4x+eN/DenDvYzr/sit074/u02233KGLzr/QxMZvfe/bOnf3WVp45YDO2r1Jl1x4kaqFogpFR0HUlzcc68TRBElvAAAgAElEQVTiqv7li3dr+9Zteve77tTa+Wl12qsWUV+/Zt4KXRnGd/u+cb/3PLpP9z/0mDadsU3P7/upfvOTv6L52boNzni2kiJggGSPG4rgrPyoY/F6EFQrzbaeef4l/ez5A/r6t3+g/QdXVKlk9Ilf+rDe++7bLVU16He1tLisbdt2ytNQlXJdC8dbeuKxp9TGees29P179ujhR582DEmnNdAFF27S5Zfu0Aff+3ZtP2OL3LRrYqs/ln7h135TK6tdveHaa/VLH7rTcDG4bSl+JE0GYsbrtYxpTGs6r9twFBbd5tkeG6aEazpfZjAPZ5LkWkop3Pw4eSlMtOF4rExjWoMTJ5MiuFzKXJHoeKTYEGTzbtUGxdyRteqMPcNh4LKv5JnuEhtPURrWtf12aaoo38qVxsZlXVhZ0YmVVZ1Y6ejBvU+YQL66dFKVylrd/W/3qtXp6U//5Jd18w0XqlFxtWbjJrUXl+Rm0ypQggmKxNIBE5UaNQXeko4sLejPP/3P2vvky/Y+P/nx/6z5aXjOOa0sndQ1l1+i+bk1VmZ3/PAhlUF0EAu3jgSZoQF2LUvP8YUl/ezZZ/XVr31Tt99+m1555ZjO3LZDb3/bjVZmlWX9A8UZ+wTjLTaPsMowrrnaNEzMnkce1g/vvV+Hj57QGdt22P6YfSaTsNYg1NHjy9q1fZNuvPYytZZP6o73v1/e8pKKbs2cxOlyXt7Kklz2QpUZpaykNrJz0xhuPKiFYKBxgLEiKRJdWlm0Yd9ff+7zlhr8zN/+k9zKOr3ws+f1mf/3V/XOt1+v6XpdJxdWtHbtGlsHEQ37LdaKgiXmKLZlv8B3yXOPYVm2VFVz4bAJ8uwzDEQ8iWzoAqJImZo9A0kcsKd83/s+pu/d+7TO3L1VP/reV1TMRpqEXTNhUCq494ln9dhLh3XohZOar6V0y5t36+ILLlAu3zBxeoyZIzW0lB3nQ66poU8KsWYJCQZmeQozMbqQQDLXMnD8sRVSWQ8CQ8FRT3IaSqcpkuzY2SNXyFpBq1spW0rMDnNw7bNZxZ6nFMWuFGoyexPOXVfBoCd37o7TOtNp6eU19QmcvuBfU1/36Tf76ifw1HfujFOT7ZrbvEnlmZriuKbRCJ4h7bg0rgbGyctnSiZstpu0yrLxd1UuTyuTLSltjsiBms0lTdfXJLH95ooBzBPnBcURjkqluk3JEQTYOOLqqU5N2+QwJPJZLqmzjMsmr0q9btFcZoq0WnsDih+IoxU0aDet1KpYqqpcmtGIEhY3p05rQVMzFSsnsj4ReG8w3fIcKjlQcThK2EYclGxibA3ZIznpscY+RSZs7CiqSdvhBu7eJKRcKW8Hahh9CC3wdyKKnHKO0rC/BoGJapyr4rGvIJzYIdqcS6m0yrWGIp8DFAddzl5J3M9cilbSgxjVMgGZKKptjDLE3XD5Eqmi4Tm0KBsPa9q8ERQyJK2HuB1xDtPAGijwWlbaUeRBj1hihUsY9HDWBHLyrjkUcQLAseLx3++2LAZr7wPnAYKUpJWVVTs4WWzG2JeJOIMoy0Gd//X6PYu48muiIW7JksIxPF1HXn/FBEU4lSbiTSYaDIh+89n6qlaJ4CSCK4cRDoTDka88U2RzDY6VLSEeIW5PlD/lxOWQj7sFZzP/zMEyd4pDi7uWzT3IA5AGHBZoz2VTT4kJTjreHK5Ri2MWChaLQ4hj424t7MFAnc6qCYom5qUZBuDyg3HnqdluWWmUOeGYfqfALOQTpxTCG0K4lVCF5jqieAbXGEIonFmuw2ZzoJk1a/4DfE8EvVKrKhVF8oeU47Bxj20CjvBqBsoU4gYcUteEMRM4cdSBPjAHV8IdnFCgAJOXIoAJ9wAuxKI10BLHNWYU18cktIIv3NWIAAOLQyNKZpKfj7vbgT9aMNcXhwpzbI1o9B4oDyogJv4bKpavVDbSOAb6D3ZjpHaro6n5eY2D0O6HQqVy6jA+bYU6HOAoG2IniwBFlBLEB9MGrvlJvyenhJAKe3iQuNxzOFazFq9MxJuURc9Gg2YSGzd3WDK8YWiQOIcRghGEIxVqU+aUgPvHgY7vLR45cjgocvrD5cj6wcAhDclgqKzDZxYnbGm+Q4Y8eQqV+lY6geuGa9w4u1aQBpsRJiSCdMpYoYVaVeMhrMy8ur2eHcyMx+W4ifMtQxS3bxvyCOcWNzcFNhYbhMNKER6vOVA4TAR5u3dwqKRgQDKAgok7UaVctSh+HkwARSDW0J22dSUmUt8jel2UP2irSKw/wCGbUr6QRARpOB+FAzWX25qZW2drJK6hEd9tqayIwjLW8nhkTlg0ORi/fW9gfxZOctiA/Ey35FoygAM65WJWzJRHlOoloiuLE1xbF64mHNaknAonSKpUVLC6qnano6m18wl2IMWB5hRjkVgfayFin5M11ygHQxOUuaYjBnCJ5kVcPB72ThWC4Ejh/eCORChGnKRwo6RxSJKiIK/fUqGOs4h1Mq9Rv2PYFMQGxFZuNNzTCLeJ4zyWW6wmLPJKRWMsxqxrhr926ECz7wLsB2xChHpz9yvQZNhWjJMIp7HXIwohjQbKZ4oa9AYmTuHmsaEJ7ejeQLkJ7v4knmsCPy5Ti3hz3Sf3FhNCvgsOzlaOhViIYzybM/dfuVo2oRaGbz5PSR1OMa41Dt/wrCmkjM35yrMCwZD3zfPaYu8ZVxEcRJAOTNdwZY+4RmMbvHVXF+065V7FScrg4aV9e+0emplbo8rUjAmAnj+y6Hs+mwxnGXISu+czxR2LyBh4HUOrIG4bF7EMDiUpZmGfgY4Osof7Dh6sk60qnSZSToEe1VnE09OGA4EhCIsaBA7P86R0BOYxa4prDlJjqDKY4rlh0mjy/LIhWMrRyvKyCoWSleg1u11NU6R4qiSOgQgM5cDWNArsErEBvisufXAY0QhRNqtMtaL+4lEVa1OaRNkEwUBKBdbvkNhtSj/e86ha3YEe3rvPmug3zM3o7Te/WevXNCzZQcQfxquV4IwpWynKQewNKL8jpREZnsHzue8RnBmWEgtm0OjqU7/7V/ri136siy45R3e87Rpdc8kOTdUKNqQA7cO6lwyOkiEzDuYRIg+FZHx2DE3HsZrtvo4cPqSVpQUrXLzxTTeZgy35LF1jrrLEGhs6BZYDh2rO2PuI29zDlJvxrO32BpqfmzHMDENZrrlOr29YipImhkG6/+HHdfDYsvYfOan7H3lMO7bv0Fve+Gbt2fOI8dCPLx6Vhj295erX67zztti+sFqsqlTKKmQd5ZrJFfXAnof05BOP6z3vutNKumi2zxsOBqckg52Sel6k44sURT2gdtez++ri887SDVdfomrJOEdqtTtqNLimeXYm34cNwSmWpGR10NORE0t6+tmXde/9j+renzys3WedpbfdepPefNU5NvBgv4xAi6Gv2/PUjzwdPrKgA/sXVa1O6ZkXn9PJ5WV5w4m+/e0HVCzkzZn6jlvfoNtuuV7n7T5DJcQjP7Ry2WcPHNLf/8tX9Pjj+7Rzy2b90kfepVIuq3q1qpl6TZ1uU1mwFwxpS+VkraJ8z4OzzZlgom5zYEWDuLEppkUsQnj12A9aWxf7KYr48lYgSG8ACRjuV4b4XGc2AEvsjWJbkS0khYFDb2Q4AAY2cF4Z+mYZ5PSHCgeh8rWanGriZGcvvNrp6+nnXlSnH+rJZ57T4089pTe84fXa/+Jzuu0d79dtd3zMzBtvu/lC/cavf1hrZmcNUWPs/BRrC6zltJXphT7olkBRaqJHnnhOn/7sv2hm/VZDQG1bX9POret15pk7tXvXThXhZOYoYqSm1NhIyuVSdr6w1I3bMMySDRvqVa0sntQ3v/lNfe3b39PmLWfq7F1n6fxzd+niC84ylFkmX7bkynjkyaGYC7QBa26upD0PPqpXjp7Ud7//A620mrr44os0PV3T6uqSLjjnYv3FZ/5W47Sr9915u95w+XkqZEe2voDimJlZl6xXOdJo8FLzcvJled0VwzKwjsfjBAvG+YN7NZctqtfvK5VNK5qk9OV/+3f98J6H9NQzr8gPJrrwgh36vU99WFvW1e0ZNjuzxq5R9oknjh624cO27dss6WillmBZ4rEJmJXGjIn1mBLYe8BfR5QkmQXyAZNKtjAnpXxzfL9yeEX//Q8+qx/95HHdcuMbdOdtb9B1110uv7tsA6x9zx7Sd7/3gHq5kgbLfV136SbdeP0u1WfWGHuVIq1slvSabxeak0pKmFdOHtXs5m3JZiCm2DE5x6RopbQEiG+GEtIADqgoc2X0NWJYZXtl49PYV+8g1saOwlFX6Rj3M6XFA9t/IRSzR2Cv0G6zf4K/Hyo3/ZbTOtNp6eU19QmcvuBfU1/36Tf76iew5yu3xnOzV2pqzRo5BdiUcMiGSRlRPtYw8kwUjEeuTRdHwbIWFhe1ddtuZXMVO7BZHURE/KIoZ8wU2Evam3M467I2vUs25oSMxnZoNreV6yYtyfmCHeKsqRghgqgkDgimmW7RRJTV5UVryqxUEHhH5tzJFyrKOAVzJvJr/aCj+bVzGg4GFuO3IizcILgbjQubcLBSzsjEIQRNxOJBd0XpNMUXaRWKNRM9DZ2ZddQfdMwFNoknJjiyUe4PeuZ2I1KDW5CD9WiCwzKvcTTQeNiTk66aKxK2KRNcJwVjKGu/T8WcuSgRffnz3dqMCTs870d+V8MwsMZbc5Xa6+Ug7yZ8UiL9xnNMCjDY3CGkEJ8jxq/IUwgsXbQ8V8x8RZySP8sOdpORxass6sIUF9crpRUZjHNwYImXTxQPg1P8uKwVsiDGEmHCWWwlJU7KRGMYssBT7X3AaOJzyJbVG7RVKjiKBstyi1PJIR5R2o5iMFSLFtMnQgU/kkgwf4YpNOmhRjjHUogulIgkGyDlcN9MbHKNSICYzEEv4+AAjpXO52yADPMTkbu11FKtPqVMKa2Rx7S7r1y2bJFVnJE5GKkxr5e/OMhMVCwhEBCn9oz3x/XLIXDINS2pDNohCi02jaA6DkMT4vhuEXqJhcL9ZSNnHzCRLGM6RXZY9BDUqgVDI0xGOTssmgt2FJqbi9IHfjN7vqFPKROcRO4vDmmJgIBQb9eUNWul1D51wEeMIFrHod9cXtbKjou4ZeJWakyZlW/usmy2ZAJBEA4sEs7wgrgiXLuQpuZglLTzchjhOrRNJkUjNPvC1YQRODD+ow0MbMTPa+N7yyYuS9xmlBfgMsbpOpkonPgWRwddgFMuaQRHIWWzPzFhAvEYAdABiZBDEB6ZO5soOfchESsECdyGxGq7rZ7WzE2ZmImbKZ5kE8YvB/84NldylcMZ0TTQDem0MeBM8MFNyufmk/vKajSh5InWY4QQhge4F5BkhlY6hVCKEIMrgXWK0iYOwjjlcPjhQmcAg1ATp/gZVnMrr9MxUZnXi0jGOmTcPn4eB0ki1kNQKovm/qrVpq20BfG5Wq0qCCj4KMobdK3tFsHcStUirj/Wt5x9NnDOKLLivmRogAhGYY4J/jRR93vWBE1r8URj+3mU7RFlR8BzXYRATpDYaXAdUsoDQwQhBjdyUcePvqK187MWlY5pOra2c3hrMDVxZ/L663LdkiEHoons4OzEDBw4IDNMGtuQSWBFRgwcOPzhEB/K7y0oE+fsz371HvQRbOOJCRfV6fUq0lTNAZ21vlaxAYZNHmIcf6wyuKlpu04qui0BEXas1djQGlnQHazzfI5mADWnmQnkWdjH6N05Yx279ar8dts+M+6RlDn1k/fONYDTqlxiABYqawMi3FcDcz0RWbe1zWKGI60uLqhcqZiDfAzfFNQM7GzxWVdM+I8nSRP0yMO9DPaDRvqM8rZOoqFnxYdq7kzcPmMY0oh0E3OKIq5yf7DWg1SAZUeUMRkO4b7ECY0Ii8MToR/xEqRCxtyTYD0QTnodhO+ihvY+pQLt6HFaDskPXM88q4OOHAYjxH8HxOFdY2GaG9zzrNTGG9IkDvaEYRfknrG5PTmMcs8zxEia4+HjgvRAfEzeZ5pnmjnicZr7So1x9sYaeT21WquqTk2Z85sYsWcsVJzdrn2HcchgkbI6vuOsoohhBX8Ga1TB8CMxXFqHZ+wpZEzatYETEdnmUuK44/nIWpoHycCTlXQCXG1vYLw+n+d1tapBj3JIntOxRcQZJNWnZgxbY83cpF9HAwVD1taaxg4D25K85oqlaOr1aY2inPGvk+JAXycWlvTYk/v00N7HzTH59JP79LnPfloXnnOm4qBv6QWco0nhXcLMBkdQLJcSBBLr5KBtg7rSmnnbd3GdJmz5hFHcG6T0F//zX/XFr95jfPULzt6k//bL79f5u7dpenpWfkB6CZcr9yjlh4ENQIu1ql3TCG8O3yNO+zH3uzFL1Fxd0fLKijZs2KRimQJCeIwFc6PyGRSmZjXu99XDScbQHHwS5i/WjOFYPYodEcG4r9MJdoRB0SuHjyoTsXTEeuHQUR04tqR7H9ir5186qLn5aV1+2YU6tP+AllfAGBX1/jtv01uuvlKDfoeeRJXzZbVayxqM+tqya6f2Hzqi+x/cY6VNd9z2NhM3lxZOaG52Vi7pEHjzQawozul7P7hPy62elkhQlIs6d9cZuvqyc1QuJE5atzFnxW6w7UlBMMxjjTW+qFwTcz//hS/qiaef16HDJ61Y6eTJY/qNX/+4rrvibFtH262+4VqOnVzQ0ePHdPTYgoaBo5XVnpZWlrTcXtSW7dv0058+rVyurv0vvqgb33C9rnrdBbrlxuuVA1fipAyb4Q2H+uGex/SjB/fq0IFXdNstb9Gbr7tE81Mz5iYGxzIGUTGCOe8Y6svK/BjGweV20ok7FfZ0FyxARs1O01JGoL5wbBcLtNznbM/hw092S5a8IulmJUWG2vFtCGXdAuCRUgUNYbuXina9dzoU/0gFEB8dTy4YohYYJk8ZivYK7IEmWmy2dfxkU0eOL+u7P/iRZufmbWB25ZXnavOGDZqf26adu99o25WPfuR6vev2m3Tl5VfYWlafnjGsE+spawb8S7oMuCYOHlzSCweW9NFf/C01Oz29+z0367Lzt+rsMzdr55nbVSmUlKf5PpVJEi00zqdT9t2CRWO/Ek2yqpTKGgx6Jt6y52NY8JO9e/Wje/fYfZDNxLr+6ku1a8c26xqYpIsmzjIwtcRYFOupfS/qvvsfTswStYpCw6G0xUzsPe/+Of3e739aT71wSJFc7d6xUX/4mx/XVMXRdAN8x0T9HqmTkpV6JZx9hF+pWMag4JtTk/fMs5G1keQVSBLMK8Eo0HfuuU8nl3z96L5H9NQz+81AcNXrztMv3vV2bVnbUK1K0gPjyEBZhqDRSEdeOaydO3fYQAF8ESgHcEXsK7mG8hT3xiOFJDZKFXkrqyZsV+q1xMyQryuVDex887Pnj+v3//iv9fwLL+nnbn2jfvljH7SfxZpVm12nv/27L2i1PdRjzz6jK8+/WB/70C2arvFZgzopa5wKlQJ1wNDIjBMJW5sisGKxlpTyWuIpGUZaYSHPvrhvz3PDVMU4+tkYYCxgjWOfQmqSa3di75NzLedf3h/rInvLoNezfVKpVrX0Uwy+iMESQ6nC5ad1ptPSy2vqEzh9wb+mvu7Tb/bVTwDGai67W1Pza1RqlFQpr1EuG6jX7RkvMNJAgyEt9rEKMJf6h61JNJ0pq8h/J1ZYLMtDXBxP5GZdO/TC8GSjjXMoEVB9XXDu2/X8gR/aISYg2sUmPKJZN4nMUqkBG5ONCrGpbDGvQYvSpYId0thgI3giCMGwgeGIG4kNOwKnsTrLZYsNIqwiwNi0nIOo4G0yYQUQlzD+jH3q8TDl54zVbrXsYyFiCKMU5xSH43RMvC5p0uYF8Ofxeogbw/5z3aJSORw2OSuxcMa+QnPDJlNtXFoUmzCJH+FQzcGWTFv6BBHbDvpxXk5xyjYitHIGgadKhUIiWtths3EIpe29a6ImBxR+Hu8tZUIKDsLADlTRAGEXfw2cv6RFHSGJPQSMWsRIJO4EXJaV322rwJ+F7Bnn7Lszs2UQKFutauwFFrWipAC3Ca7YTmvFGIRhEGl6at4OPrYxxO3l4tbiM2qqVnPlN325xCHHgW30i5VptVfaqtUp7kiZiJ8uleSMRjp25KjqU0VVa9NJeVEKF2XHSnQMQQAbkQKLHCUhxFcRljwD5CMo+Z1lQyh4rZYJyJS+4P4KhgMTdyiV4uAzYcOE+43obS5r1zuOBl6TtTmXcNCMLTZqgtJkrMAaTJODNaISQi5RWotyG9sxq0kUWZkKaoGhGqzBmI1j1qJflD2ljIeJ7lpQDlE18uS4RR078JLWr19v9w12FYuD4jDMZC267pZK5owzJ1e/axxFxHzYiBSS4EJC2OKexDFqRVEICx7M5LFay03V52cVDBCz15gwYwKaJvJ6fWuG7/u+5tdsVJapvVWZIkrD/h0ZL3gUUIaT3AeGsMw6Vg7GZ4cYZUgMi9kholA6Bnss2axWa3XFmVOCEMxFnHYIoSnu68SJirs3w3VEQQ+3EBH3LAcGGHPDZKNuda9EqRFjo8R1YL1XXWt0ddLwPE+5+FAEzNVqIEl7XaMAbiLcOJn4UWqUDZ1B3Nrcjg7RtJx6zaaVKtg+m9g0rtnBAEnKXHR2eWay5tzBQY6jE3dxOEppamatJk7hFEcUZlfaSmLgeCLIc3fSkP5qxJtDQwi7i/hlBmdXpGIZ3ETCAc6DOemsJM63UwRsysOcfEa91ZZhTjikGCuX6HIB93mfI5W5RUt1DkO4X/MadNrG/MS+BasO2bg6u96izqmxr1TMEGyofm/JhORiuaE4otiMIUfBBkl8HjincWpTbsNhOkM5TeSzpNhB5tChIzpz59kKxgj5RaW4RyZSq71q8XtEB7AFRPWIZhdKJbXbJBYc448isqSLrokUDBqKedZMDjAJ/zNn5YSJKxzHHK6ZDLy+YeIw5T1SjpInsh8gMg40CQeKwrRK9XV2+IviUEO+l2IlEfEo9ssVTRxkGMGLQKBHAOTzYchiHE7W33zeCodwtUcMuxgMpnmKJdeVi8hGER4OcdbwydhY0nx+pDIYynAoCxgUFlxNfLApaUX9hcQJliVezj1MGSIDhonhMQz9itO2QKlVyZzpJiD6XYVeR/nSTIIimSDIJpgShkmIg4gd/nCiUn3OXFaZUk5hZ9ncwlxruIjz+ay5DLkmcaN5XcqciAr3bG1lXcR1icOdUhoc+FHQNZarckUTRtDmuf/57Cc4fIOxudm4P1HpeJYk0UtQFfC9iWMmDn0rUYzHNqzJ5ksKBklhH+VBXr9jz9QMQ1sc2Nnk0Lq8dFJzG9eZG581ypAw3ONgFwzPYTZ+pRyc9eBqWBOIysPXoxSJAVLZsAfD9opdh3NzMFlJGMCAZpBGKUxP2QxP1uS1sL4hIjPIY11qrqwom8la4sYQAravge2HYx5OsafyzJzFeRkq4grMpmK5OVaVjDKleY09EiYp9byh9ux9wgZhX/zS3Xpp/yv657/7jLZtWqtBd1nz89P23E3hpsaNnMpo0GyqXK/Zs4fvn8FdejKwoQv4BeULSQEfgxal1F5tYh3UF7/6A33m776kiy+5WFNFR2durunmN11vOCNQF6xFlLtFUWhJJNzHDP1AVZgD2Jzwo6SsSfx3hqdmE9fq0rKlixD7DQcTwUgm9RNow+bN5hrHFeqkxrZPAQOUyyQpEsocccDh8K/MzNi9NXIceS1P//qlL+vQwop+8vDjyhfrevnAK/rAXXdZbPvEyy/orB2bdNNN1+nsnds08XzVKuw3SuqfbCqVjuQ2ckqVCvLDkZ548ikdObxf5527UzPTNSvrOXHkqNZt2qxjCytqtod65eiyXtp/xF4PgmeneVIf/+j7tXv7vFCqypW6Ti52VZsqJ83jcU4njh3R3FxdI/Z7+YZa7ZY+/muf0vIqRYl1e/a/9abr9aH33amFhWMKAYfGOT3+5D4dXThp+CL2I3sefEybNm+19ZVnXbvt6d57HrW1dvuW9fqvH7lL77r9Vo2IK48TLihc3MeffFLP7j+in710SCeOHtMFu7bpIx98pzat32hlmuy9ME9UZ2rqNFdNRLMCwFxWgxaFhWkN/aFqOFnBCXU7VgpLAV9tdsZc+Snj/Sc8z8jzDAfTt0RGzUwBOBsZCBOh5plkS3aUYLoo5zSWLqgO+QrHI7mUzAVcDzxvA1vnw9jX0eWWnn/psO798R7Vp+fNDdjrtrRj+xk656wtuuJ1r5Pn5bVt17XKuI5+/q436nc++QuqFiq2RnO9xxnH0jYYBBBJ2TcPhiP9+CdP6unnjusb37nX+KBXX3G27rjlOu0+c6MJ6ySfJlaUWFCGwSTGj15S2MRekUUZSjhrBVsO9mxLx4+ZE9sLR/rvf/Tn+u73n9ev/srt2rxxVm+96UalSTBR2JRPGO8MdU+cbOtP/uyv7BqDS37ixAntOmuHiaY3vfEau7Z/9//5Gz36syNCakTs/cE3Pq/tGxqq1RjCg1HimRwZaiNxiBQU9UnW9AwRwzqfLk/Lbzblg14ioRNwVpmYOWbfCwf0qd/+UylV1JP7XtTU9KzeeO1F+qPf/JjWNBLkGalGnoW8V5IePF/YF3KtzK6d0TD0VCrhFE1ATwxUI5BYUahep6v5dRtNsEfMt0LLbEn95aOKxin91d/drU//9Ze0c8davfv2N+jN11+l9Ru3q+/F+sM/+Uu1/cCSAFs2zOg9P3enLjx/s8LeCRXL6209zRTYOzNUYk9Zsu6LIucAswAlomqyGSf9B2YnQSYhQFMaRuLj1ZJDBmzJsCd5xqYzdEQkJcPsy0g+Gj9/hGGI1AeJx0hep6kigy0na/sj+iec6rWndabT0str6hM4fcG/pr7u02/21U/gR1+8Jd627UaNHUeVBs6mtPzhqtbMr1M8Sqs9WDKnRjwqKA8nb7RgU+ggjC16uuGMMxIWYDprUeHRMGnQ+SsAACAASURBVFJ5qmGOKcrBxxabxVk10sKJE8rnM5pfv9Y4Xbhz2MQxpQckDwwdIYXiJIRFJt29VsviSGzG0xnic7Ed+iYIkUQAlbADXRMckgmktYbCWUN0zCSQcoTg2Nq8R5pEPXPFIDRNWYsjfMfYNmkUWeHawCFWn15rv9frwxarmeuMgxS7e8SyqZn1ahuDcFatfmCH03KRspdl5cu03SIeloy/l5qADSgZYsDEXjt5horCrrkiKY+ZOLVTrESKUjybJrebSyqVi+akIrESdJdsA5QtNdRd6itXrKlYorhraDHHgKnzYKgyLjUx6cY1hLPEMbGNuJaVUzlJ/BscgbnRoqEd8r1hqIWFE9q8aZNdImGUiCYTi6wW5WRijUNKXHB7JcUsQLw4xPX7XRXKdeWKCO64xAY2tXVLU1aYYSVJ2bw1ikdDX/1ey5xbiHJswNiE4vZhYwsT1xqCy8TcsTumTJy3wptJRulcQzHZ2glOwlVzQZqxBSEBZ4zhKXBDkvB07HoCO0AEk01VMGzb4YFDO4IbB2fjxpariSBDqQhx3QnRWDZSCb/ONlepiULcU45jBVn8WpxHgPvhYJnIg7g4jmwjTiSOQ6KVMSDWI/aUKXKgZRmn3diccWxUS5WSbdRMvOAqwQ0ZhuaOwoUAdmPk9815hvvQDiz5nB1cmbpzbSD2wTYFC4D70+usqlhx5SCOsZV0YGEhHifFEv9RJpdGyECQ4ZCPUwXnSqwCAlOaa6+vVCYpjcvR/mrq8PBUvFjyOkMVylNKsTnFuTj0zTXFtR74lE4VFQa+8mWc1LlE3OMeHsF+RfjGrcvrj02spWCn7/eUdeom0LBRNkHTmsu5lilNorWc+GCClsi6RaULRPIoGUL5dCzq5xZpiee6SCswd19JziSboBQyrGcdix+DBxlHiGsU2iFQEy2mBZ0PILTrFuHXXOLct1ZKNlGvs6R8hmu4jBqoFG74Sd4+f0uNTxLeIgVuuKO9dkeF/ClMB5iPELepY2UyXMt8xoilTDgQtbmf2ezz7zgMW6MumBWi6BafdIwDCqKkWGso4ICRzSnqriocUZADR69uhxnESdYJnG2VesVEecqmum1cVjivGknRTgTLGC5uYI24jRmQIBweQ4Wel6QMYKiWq/J6yfuLbT32NDM9rWazq1K5CqVXLmzWsVQqFm24gBiHYw4nba7Ad0QRRFkplY0fKNALCPZoMwh2Y4rwesYs5lmQr9QT9z4rAzgExEUcybgpWauIpPIAolwK0Rs5POjI87sqVeYVBmnlKpSUDczRj1BvLkpDEuDoCRQEXeUo/yBMMBlp0OtbAQ/feTRI+KQeLl3opjhH+fNHI8N8uCU45UT+QSrAmUtbyzfOViu9isEO5E0Ez9dmrNU6ancVh13Fk44JiU5+2gr2WGuIyfMde11ckSQDJnKrrPEpc3WB3SiXXEX9nnLlaSsIK1U4RCPqsuZPbBjIB1avr9E45r7kdTAAJUGSROoRArlgcd7YmsVnDJs2T7TXU76SN/wA742B4iTOqN8+qUKe4QndbhxgGWykLGrPH8j6y3rBz7FpIjfEOFIIs5fYJq3gAwaVFLkhhDJP5HWN1F1pambdentuggBCRKbMjO+8boM53Npw1nG+BsleoFqzAksKHeFMc5jn0GwFf/1Va4au08w+kPKlqrrdJTv0F92Gvc9o2E9csHYqgD/OICWlSaZkpVo861hvcPllx5FGpF9AOPgMH0g5JNHTLK5hxM4eIkPZorlpG6oaHEKpvKPV4yc03aiaYzWH22rkWjoF0Z6W9+/+8D4988zz2rt3r/7XP3xWF+7eZomUXIaSwIzFzEegBUCfBJQCUqqW1WjQsfuQop50OlSz1dTM/DpFlLDEKeXyJRtY8Ezxg1B//Jef08ETqzr4yiHt2LBe119+nq696nXauGFDcp0xZCWlwcDMYU/UVx4HK4MDWwvG9v/zLBr02wnCB1GbISBrZbpu943xJEF3MJQNh6rOzimVouk71rgPwzAw9BL9lazbiJWw+LvsIwpFTa+ZM5GVUtOnn3vJSou+e++D2n/gqD501/v19W98R/Ozs9q1cV7/6dY36ayztpkzMwdDOYjktYdaXWxqbn5K6VpWbq2gVt/X//ni3eai/9hHP2QsRnvuj0Z68dAxeWFKh48uKhzBE04i5U89/VOduX1Ob7zmMu3aMm/X32TEfgpeaGCYIY2z9ryJU6FanYEK5bU6dPiI/vrvPq/nXz5sv+fWt1yrqy+/SLNTVR09saRioaYXXzxsxZYvv3JQ+57dZyz1NWvWaWpqWu32qu3l9jzwpAb9sS657BydsWGdPvjeOzQ/TeEpyZxVc/YdO97Snocfkdyynn72BSsZvOTcnbrzHbcYtmHY9yxZkClm1Gk3zf3MY4WhEAkPnJmWGCM6HiZ73n6f9EfVxDBELBscsCZ7ng3kwcuYaJlxLHXEfivhZDMYLiQO1lxWIx/ndrI+Zk4ZBNqrJ1SfmT3VaQBqhsU9Y8Ok1faK7nngUb1w4KiKlSk9/9xLxhl/x6036byzd2njhnUmfj78yAu64Za75Baz+v8+/Qm967Y32jOGoQ+ph3wxb+sv6QfWqXa7qcPHT+h79zysFw4smuv58CtH9YmPv0/vvv3NWjNfs+IlOhhSmEiqrkXcDUmE6Oz5akxNJVx0MM22ZqRs323iG0iPdE733Pew9u79qT37XnfpBbry0os1W5+xwSiDXgZMrAmf+5svqDdMSvG2b99kxXDnnXu2dmzZqFLeUeB19T8+9zU9+MRBHVtd1YY1U3rnW6/RJ37xA+zYkj4GOPucp4YDZUhYjRgowUM/avimSrmmbi+00rIJpaLGCS+aUHjo8CH985e/rkef3K/BUCpXCtqxdbvefP1luuHKs5VjAOW48nyGnVa1aoMjkg3gBZiGpx32c77cMgzuQFmX/WYvGVKDQKBcceAb2oZwSdIbm9XE66jVHOq6W+7SQquvd7ztav3Kf71Da2an1Omzua/rd//gz1RtVPTIYw/rzpuv1Uc+9GHNra1YqW/oZ1Sdbmg86sj3YQEXlGMoDGYtSAabJCZBlnFRsse1YQ8ubUbdMfu/rlJpitcCM1RMSO2wbo0ZpZEEI9EGYodBAMO5JTsHIKpayopWq0koH34w6RDObbxP2MRTbz6tM52WXl5Tn8DpC/419XWffrOvfgIPfvHt8cza8zSzfr3iiav2ak+btq1XqwO/cmgxHZiLnU5b5XJOzdainDhSLptR3/M0t3ar0lmKSojnp+U1Wza1Y3NFfJmSBKL+OOJoCI0ogWKyPeQwS3MlcWQaJQt2WKL122I10Uh5m9a3VAQyPjoVAUbEHXMgTBh9MBV5LZQD1ObWKGDDDxfKBIpQaUQ8cANuTaMhU/WSHbDHQdscNbRhRjjM1k2bkIT4ivhBizzTTGP+IZ4RS8saHdZKLzzKSmo1i7AohLWYiHVOivjVqgrldeYyYvOVKRI5pNGV0oGsbSZTQnzhIUwpEQIQYMVRIg7xflMIWBMtHd2vRqNgBTglBBMfBywxFdqqXY37vA/EjK4CnwKVkkXb81PlpNnYydoGGjdjUoYxUTQhsl5KipFcYo40XQYq1jclmdgJzrueOcg4BPvDiDmvCbc4mChsoswKJwsHUjuAE7fFgWcNtkTjcf+lrTgEBITxMoOknZwo1jgKzPVQqdYsMkxk3HhQNFJTvmGYgJFq82ttk4MjClEnGIwVRCOVKYmi/AQmFa3pcSTPC5TJlRU7YCJg4yGW5exAbLF5Z6KgBfM1aapury6pMU2EHDcDDsq0/MBTEXETR1KnqyICaJqIW0+FSknddtM+3yIMxVPFYnEmd+q/pxUPBsYgKzXqcB2oPlG7uaq86smmjFKuQs6u70J52gQ0KxsLBwqHXZWq8CuTwqcUEdKEjmsOVkoSEFfylNHASGyumjMIJ2sX0adas/fkujhpQVW4SiO22nU20shfTZyhTlZpBBQ5Wj524hQvDYcRbrGES8r3C97Ara6HEJow0oZj9XtD4y+CZ7DofQqWWyA3Syt6oHyppJF3zF4nl1K3h6OrZNcsYucEjhX3Tq6oApv+VEpZuJ6Djt33RFNhLdv9QIQZt5kf2RAGURqhLJOOFPntpK16ODKRmqizU6xakZSGkZRnk4/YMFY4pAk4YRb3O6vKl3BKFuS4VQWtrjGjrQjMSe6L4YB2cFrNicAm8UjWPBNYeVkOv561zbWGcRiDxs8VLmfHIm394YJK1bXG9bVYnjEFEa9w2Ps2RAi8th28Ec5NHKJICKEExQd/hYGicfwgkDFwwN08ssgzznSKXyYDyieG6raamtq0zgZJ0cC3oQLuQg7TuCy6A8roynZg91aXzAUUhDg0iAhWE6e1HYElBweOsSh68mgoNrdbUbnqtPwOhT++FXRlwCVMHHX7HTWmYebyeXHgpC0aN0uyRowsco/wRlFUVoP+wFqmcdHiVAy8vt1T1qWTL2oyjNRsLak+5SYsu1RJmbhsHEnMxIiIfhekQUl+r5ccZtLEDefMnWO8Xp/BFAek0FABfnPV+NzdTtOeKzyTBl3P0C5c86XKlJYXVjQzM6N+v2PXQnl6ViPfsyEGXE9LWnhtc+0VyzNK5ermtKV4qNdpq5grm7sJVpsf9CxFIbnGWnQM2+AZu3UIBxaUBwfhalHe4uIpBA1YFUyFuHVxyI7MTYbT3lqziR2a+xq3H87Skn0+RHLho3KAQwCBn4uzvlDBTRrJB0eDyxanWeekrc0I0KA+UjCT4XiOJzYUsKMnrnjYywpNdI5SJRWKdUtxdJqLyucdKzNioMHLgfeaTiWiOiK449Y19hIMB+4gBHhwCAx6eD1OmdeZUxisqtdbVTquqz5VN4HX3No+nOu0ufFGw1UFQVvl2joT+Pl8U7hU6e+CfYszP82zJUrEEoQ+31Ohkjjn+QxxRiM2cp1xfcKJZChL4sVYrijCo9AE+2ASWsGTSYDsX6wgjdgoa3SoXLFhe49UFld915yw+WzeYuRERlkXEaZ4z35vKDddsDJAistgNYejidxK3bjJAYWSDFf8vtIFBJ+sIj8pDG11ff3pZ/9eex57QZEX6lMf/7BuvuES1RDhHYrrQi2cOK5cxlFjesYcX8RXhz1fecrIUlKvtWwiX65WNK4qbtBKpWqiZouoeqlsTtPjCyf0ne89rT/69Kd168+9Xt5qIDfl6BO//ovauG6Njhw8oJmZRsKLZV1wMppfs9ac8kTDGSAX8hm5takE4SMEBcf2XblCQ+NJwkxG+OY+GHg91co1c79HwUj5YtUSTyR8UqOhjr1yRNs27NLxgydVqVaULeU0xKXsZkzYg3n+s+ef1Tf+/X41vVgPPPKwqrWixfcvOGub3nTNJXrDDTfY/cf+q1ysarXZ1vr5GeNfzs3Py/OHWl5taX7dOh07elwP3P+InnzyCX3kv/xne48803583/2Wghr4faVyrrbvPF/jcVYrywsaRR1dc9kWXX3F5Vo4ftSGHfMbNto+ysSUOE7Wb0RFsFplBliOVhY7uvD1t6kdxLrkwk36zV+9S0dfOaJKfY36/YG5FmHLPvr4E7r8iis1PT2jn9y3x1yiU9MlzU+VVMhl9M9f+roWmr7ee8dtuvjCs3XDNVcYL5shzOLKsk4ud/TywUXteeRpnWx2dOnFF2jddFnbNs/qgvPOUWYYye80tW7jWnmBZ7HuTZs2KBixtlXUarZVn5kzJAOYKbjJ3DM813vdFcOFZNMFFUpTSpfyikPPugFYJxiwRYZdYbhQtH0IgzPWHbsuu82EO80+Lwptj8YAy4wSFPTlpO7KcZWLFF8Vte+ZAzp8oqv7H7zfSmfz5Zr2v/yy3nTdVbr0/LO0ZcM6DZUzBNht7/6oHn7isO74uVv1gdsu0VWXnmODHUoEbYgPPghkCYmBlGsc8r///P9WoTKrRx//mf7tq/+umZmyPvTeG/TzH3inNszOKiMGqAwsYLxiQEjZczHD0BPsZoyzn6KmtGq1spWiJhDwiQ16vCCt5144oBcO7JcHM38Y6h1vvE5nbV6rcTZjawwi8osvH9AXvvh/9MwLL8stORr4q/roh35BV156te0/hsOm+oNVffVbT+or39ijZ188pN3n79RtN1+h3/q1jyTnrnCslfaCZjecYc73cZzRKI7s+rNkw7BjJWUM1YdepAKC6rCpAAxTKqcDR1b05a98X0/tO6SldlM7t61Vym/qE7/yEZ11zvbE38nAmqYH2KJw0OmyIBEygoWNRhyr53uGHCg1ZhUxNCs3FHVbyb7WQTjuGCptFKaUzVCK1le26Oi5l0/q5z/yO3ILdd1yy5X6wDtv0FStqn+/90n9/p/+tW6+5S16/umHtXVjTe+8/Tbt3LZNbo7k2cgc7TwC6HzIxoGdX0gKuJVpBQw9iuz3jlriACMRAz3wR/acRhXPsu9PzmG+3zeTTZyimBdG21gjsT/j1+STc05E94XlOpKCUxt2R0lJbjgwLBbca84lvK7K2ree1plOSy+vqU/g9AX/mvq6T7/ZVz+Bp7/54bgyvVOzG9Yb6y7r5NXsLiqdbWgy7mpqZtoi8sUCrNMEVg8I3iL4o1CV6qxFb3mw4ZAcDVdMpCC6HY5iNRpzCodJ0yhROJylxNbYRBqnNJ1WcXpKI+OwUuAUJSU2cHmqcNm6mlB8QwyxXLbDUJlYK27KEFfa2A5txKUQKksUQIQ8Iwvqd1bs1yJM0XrtUCg0Gaq1dFLVsmstnBz4cTohaiQxrLTyuAzguMHQSecUwQbyRuq1YPSkkkhfADuzYtsnzwNBAMw/YcLhmuPAwKaKGBSbCQ6McByJiTNNLRZwZaXMMUWaHK4lmysijnCB8sWGhn2QCGNlHN6Qq0GXQ0XNxBbcm+12S+Vi0aJEcsZWsgHzp9tHEMwnMRVg8mlaaXv/0S5OJBunEZ83riFa1ys44iauOYDN6YXzk/efK2rvI4/q4osvTRxNOUpUEveSueQEyzJOGJ4wjYh8pgvqNBHEcxqNKWpSIp5ycAwDLS8tqtGoGzqCzx3hnKkvDdAIqxZJ5p9NpJgoxHkDFwp3YcrR0KL6FWMcIioNugjaY4vzEqekiAZ3hblFiPJadBjX0sjchrwvc2VUyknLdsR5HCEzb8ywnJuTYzEnrikO2BzqcNayhYLlGluJCyIXn4Gx7LJp8TVZAY5btIbQybBrXCl4ruZgHGdUakzJh0lJpIzoKRgKPH1wBfmuKFg71VSaynI9wq1L2LpsZOEo2i7NmLJJWRbt64VCTSGH1AruEj9hFDpphQFsXZwzSWw+aWGF20VMdGQR1hTxeQeXRS8pzDLnRSaJjKaJwLWMbTgepZQpNww9AF4CNhcb7DQcS8qshsT3cZAmTdmIZvATcW3xOrk/EEpNIMWZluX1D5Om8iiyA1mhWEyEq+mZpCQqQJxGKEhiW1bSA0tyeKrgJxXaz+cvHIQ2rFDCGkS8pijK4maplMIerDtYcEkTOaUF42EivrHZBxNCIzeIDXha5lZI54y3GoGjyPJ+Inm+p2KhrGyuYMMBY5Fy8HJc43lFo6H8ENFlZMORMmgRvltK9HCM4ibHqoFwO/bN/YUjjpR0IZ+3QyYjHFwflNc0pmbseiZiCXOQ9eTV1wHTE/4YxSLjOK1uD5TDGmPMDinnmcDzRW9MnMjgMUYDOHO+ivU5c4KCuUBMyxDP5n8xaAMOkLxEivRwMLOM8p1RMjKQMxqo2+yZCISTmO+H1CEJBIpzcCfz7/i5uP7ssyMJwM9zEhcz8Tta5mu1qrk+WYdJ6CG48PlQ7lMgAQCKxEqppHw5p0ngWuGainnFXtdc5AxE3OKMHJIJrCusH1BkR6E5j63yjwifw1o7tJSEXb+GdLCeYrs2YX4ztMH1bmiRft/WQzh4iOLNpRPmki0UZ+T5E03PztlgyxydPdbyrKIxZVoTc3SOQgZXiKWcwGKNhjxvuPbSysD49XuJGO55Jpoy9EHA496x15dyTATifgTj0u+35GSI1Tsq5qdN4ODgRwTT2pdzDCVg2+Guj+z6JqZJ8zfOQVxNg1NuU57JsDxJJCCacU9SDsKAAxE7aK/afVCsrzVxzEqIYhislP7FKlQa1mRv6zSpgjEIECkIcFYPAWaYIGTCCm5xu77gZlMU6dkhPAKxAs/Z0BWJgy2bK9p1nyvSvrxsDtNigWcWz0fW0bGJq6QbiAuzRrGBt7UGd2QBHjjKa5DwWhG3TqFUjEnMeGYcm9hCyiZJgFDKx2fGRRyZ+9YYgq9+H3ClrRgqm2BS4lDeAKTGxIY65akptVaXVSqzriN+O8YUBtNDy7T9QNjbTlrDaGzRevjv3HvtlWVVcA7CQ4Vvmcvr2WcP6L/93l/o4NHjet977tAnfvm/2FCCuD1v1nBCfMe8nxRFSSPl3KLCLpiJoh32hwMwSryGBFvCs8Ced1aQ41qigO+63xvoU7/9aX3te/fp3Es2qJavaTL09Isf+5DOPWunCjTEU05ls660JqnY9nc5u4eSPZixmhFqnZwGvVUV3YwNQPNuRVHEIHxsyYdOc9kKc2oMJsFrwB7MsndKhmmI1fCnYfVnVTO0ilstyFdkuKJBMNDex/fqb/72H7V+0y499bODeuqZZ/XJX79LjXJRu7Zu1c7tm+07JbK7Zv06c3SDhugzkDrFR/aDQM1WW9O4DWPpJw88qoOHDmnt2nXKF0p6/vn9xt7esW2zfnL/D7RuwwZ1ekPb11VKrt78pqt19s4z7DutFF3bI2MSANXCgNKtluS1GcY25Hc9Y+yDwmj3mrrh1vcrV9ugLZvWWMT64IGX5PnsY1PaunWroXyeffZnxrdlDUinxvJDX7e+7WZtWDOrxYVF/cbv/JmW2qE+9K5rdcP116tRZdDsaN8zz6nXD/TiwSNaaXmaOHmdWFhQZ3VJN1x1ka5//cW66KKzFXZ81Qs1FWslxXmGttzrvtxM1t4LpVc4Y6v1KUubHDx6SOs3bLa9Qb6Us2Es80D4wZ3lk6o3qhrg0lQu2acP23JLOUsEddpduW7Bnt0kQIbs59IwuUFysR44NjziWWtFq/HYCgUR4IdhSj956Gk9+Mg+Fco5rZ2f0vLyonbt2KprrrxM5WJOQyuVbWgSVbVp2xWGQDrnvPX67J99UhtmpzQ9M2sDFQYxfEc8ZzhnDHpD9fyxvv7vP1S22NBPn3pO9z/wsM49d5uue/1u3fW+/6QJQ5JokmCMxNCFPfXEhiEk3NgLzK5n+E8/xJT9bArKms0V48cuLS6qAUtYKd39f7+t79/3iK1d119+od5/x01W3ssC1RsM9A//+AX1hyMdPLaodHqkjWvquup1V2i6VtP2LVs0Gg/t5/75Z+7WvucX9dSzB3T+Rbt1+61X6a47b1J6FBjKgV4CXkcmV9dwODbhmt/Ltco+C4PAkIFkOmGeHzv4kir1hrKFir727Xv1q5/8M7VaI+VKjm5965V63bln6pYbr9KGjWvsLFFgD8EgFiMMBZCUZVamktRBOi3fa9pegfUeXJBrhZXpxKk6iW3d4qwAO5ZGx2yuYQaCVGasb3znHn3mf/6rzti6VW+68RJdct6Z2vvIMzp0vKsXDpzQ4sIJve6iM7V145SuvvRcbd22xRIJmDVKNVJgSbmvk43kN1tyyzVLotjAlcGkIgX9rqGSrICSZwGOZtIX9ipwrlrbZFICCXojTs6fDMSSLgASdfQiILaG9szCdmv7DvZMfM4kJXDtVkiw4XAF4fW60zrTaenlNfUJnL7gX1Nf9+k3++on8Mjd743XbbpYKmS0dt0WEy5X2sc0HGY1VSvqyNGDOvPMrcbsYXJdq6+xcpDIHB4cWh1VatOW7qOcetxfNtHVDyKbYNI2SVwdASxTddVZXLEDeJ0GXQ7LuEEHifOBp5I/pBShZsUNxJKJyEQAz4tJw3F7YdH+7OkNO+yhDOvP8AFKq9vtqzq7VmF/OYncZnC1+ipyUB7AByTW69lB3c3mzE3V7zcVp0Z22M8AkudBHAw0tkNirG6nr0w+rVy6bGJBECAeJTxN3Dk81DvtRWWzjh1aEFzL1WmbgDLNJQKF8PFq8UcHhh1MVuWN+xmNiHbSlo0AUlUw6NpGoFCbNQaWxn2FAfFQeEFsZkNzanGo9Ppd26wTzex3Vyz6PD01Z5sqIt4kljhQBFFooszU+s3qr66q3JjRBO4lPCDKXGI2OnbKVbe5YE7bge9ZQ73FvSiegWsKJ5HmZDa/lBsQ9ySiaq3klE2sWimHky5a6VDsd6xUhMNRr+vZpi8KvKSYzPc1C2sOhmQUWyFYY2Yq2WifQjbg8IIPiAOE74bPIByyacubOECRFJt0Dsgjv2dR1zy/FjENpAAOyDA0N3OxkFOv19b82nmLMiOK4l7ABYiQCRs0HOKWpfRJyucyCgcd5Qq0Y8NZIkIOb5X28cgGBFamFA4tXlwoUSw0sKZi3C1+q21RomK1nBysM1VNRo6JySaoREQiiVoRhYeBh8MFLEbZnK2IIeOQA0kidlFuQIkUbFg2gkMT5mAYp1SpNNTrDMx9RUM0O8M08aSIcrSxCZYcXnKIYgg2XL05nF/8vIlF/ClgsoMz4iebXJyfbFH7XU1izxycMQiB1Y7Kc7N24CCubJFOn7KalPxh11zKiKiUNnCIMV4tHNgYtulIQ3AI5nxJ+MXgPviuEBwQ4uA3I2jwd14QrnS4rG6hgjxnKALuP4RSSn4QjzgA4iy3QxMKApt3J3GRmNsXgS0cmgsOISgMGRC4SuHWsPeXiO44KHCc0vbMd075AxFCXLoIJnzWiMgLR45Z8zMN8HZImHiKJgMrr4FLRuK5jhM6HNrBmMMYLmAOjbxn+MEBDfK1svyVBbmVvIa9vjmlDBfiwIV2LMrHwKrd6likHpGKgwNlD5goELe5HjO5mr3/kIsJGwAAIABJREFUiGKKalkhrv3SlInHdpEpkhcF5oL3vFAza2dMMMU1yp+F0MF9AgeM7ymbyVlrcQox0IpuEvcNAo43wNnKAWqsQd+37xchgQcAzjAEYlz11caUhsZk5MBBOmGsKgM0rg1EcBzsNhjp/kfxHddeaO6OlHIkDVgrRp45fBlgEGcs12E+J87aXLkoH3xLo2rCzbDt2UGfaDPrLddz2lieSYmcsWlwkVGKhnPJ903wZn1GNANHUa03NOj6KtcRTEdWxEgJFK5m2Ne4X/kxUYjAVtPY61shUSoOEq4xwzoH7mRoEVcnU5Uow2IQEI3kVGsKWq2kzI348IR4aVlee1VuEQwC2IOJOa19c8Tj4gI1AMd5rG4P7m/KhhSjYdairYj1XJukKBD1oJ0wHKTQCIamMRMpdXIyqlZce988+2hnrjbAPiDjp6yBHMHZiuVYmPlevb5SiJpcBgju44G9hmqlYe/PVEv06XGo/qBl7uSZ+TM09HmuTswZZUMRxGTuR+7P8UDD7hHFASV3KVXmXIt+xxSW5TP2+ZMUsHI2i42H1kyNs4t7iSJEHN88b61fhHLJUWz7ANYkBpKszcN+4ipLCq3yxtJGGGI4nMkn1wxpF4YMPPPsYMyzncsLJu7IN6YybnGGMXxmlI3BBs3lSGFkbJ8CK9Fi9/m84nwesosNUfmrVCvZoJlIMDiTnpdgDHB4x7FvA+ciZXn5clLkNol1cmlB//SFr+mb39qjE4tH9NBDX9VMrarMqKhsLW/O4TEu1wzudhAarmJK/0DqjDNWPMhwo9laVWOqqmGAyJW355IloI2ZgxhNQmeilYUV/clf/oN+cP9ebd21XYOVpi67YKduuek6zU3XrGGeewCXPK8X3ZhBKXx104sp8LOSqYylV0iHJJzxscbDSI5btuKjLG7Hfkcu/NVUgplhnxaNR0rHMJqJGPesPCrFcGyUN+f9yInVGnq29j7y+GP60t13a+BHWr9uqz3b06lAt9/6Jl1zxWXMcGx4u7S8oDPP3Kajx46oXmuYIMxwkXuK+wFH5onFBe3Ysd34/g899Lj+8E8+q3e9+x1at2GLNmzarn/94le0af2syoVY6zes0Usvvaj9L+3Xxz7yIW3ZukHZdF6NRsNSIgzWeG5hFsi5aS0uHte6DZs1HISK/n/23vvdkrO+8l1Vu3bO4cTO6m61JNTKQhJIGIFBIHLOHttwh2dsA8Z4sLE9d+44G9tgw2VI9mBmwNiAbbAJAgSWEAhJKKEstdS5Tz5n51S7dtV9Pt868nP/B7V+ASTR5+zaVW+97/qu9VnjSKlU1t45x04f0dt+8Tf0s0d7uvTKZ+n9732XnjjykBIkMyZRXIrETGA60Y9//EOdf94hlQspvfltb1GlWlcmldCpk0v6w7/4pG6+9Q790jtuUKFQ0gXnX6hHH3nSihuffOqEFTXt3L1XH/7Ljxpe4UO/+R4FvXW9512/qNGoo/LMXo1PthRlkpqkfTnJrrqdddXLDftONzfXNTM/r+7GlvGuGZMQfS7O7rQhK4Vm7FU8N6322nHDiAXcGx44C1yZbWXycZoM4Z53G3sR1jsc9uCz+IuBxrg7UDrLek8qBRMECBFHk6l025336+vf+IEOX3yNNlvLqhYSqhcSeuG1V9qAxgalqZRaw0Bf/+rP9KHf/XO52VAveuFB/c1f/4W5e7lvzRySy5nQx17HTBleWj/44R269fZ7NYk8feaz/6BzzpnX86+7Sr/8C69WpZDSXA1Wsm+IJwavq+tH5DlTzc7usC4BJ4R/TyEXZoiU/RxSDwwxjh49ql0kAcX6FejE6bbe9Su/pfrCPr3htdfqhc+5UPVKwxyNhUpdn/5f/0ehk9FgMtUtN39LH/2j3zFkGutQpVwx1jKllp/6/Nf04Y/8o659wfXq9tt6x5tv1I3XX6Z05GtmtmLPGEOPcm1RUZiSk0xoY/2UpfuysPi5ui4M3rh4MhG5lmLb7A71uf/zFR09saHv3Hy7Lrn8sOrlUH/wod9UvZxWpV5WygPtwFmMgjTP9uGk2MB7MUjmXqMsEgc6ycRWp20FgyvHj1o6rFioqN/n/xPjtKqVWU0mrlK5gk6fPqHv3foTffgvP6XXvO7V+rnnX6ozp06r05W+cdMtOnToQp04fkTPufRcXX3lBTq4c9ZEeNJjhWJJGYRVzgiTsYLhhg3dGDZZuSIlkQy6zBAAooJUHMaJeOCBUOylkzHD37oKpIShwBjM+dKEIQAJH9BPFD8+PdSD5wqzFRNE/N7YLh/QdAjrHSE2iE0j3gVndaaz0ssz6gqcveGfUV/32Q/79BV48BvvjDLF3Vo8Z4/FGikTiRLw+RrWNs6LGx4nG/EdC/usJIDJdIaoLOUn+ULcCu4RAQ30b//0ff32Bz+mb9/0CS3uXLSDIS874qQ4goiLItJl80XbaOIA6LVXTVjl8EjEGdGJf5/NVSpTtk0mpzcEWyed1LC5qdE4UmV23rhH8PTsYOUm1Wx1VCoRDUVYBW6Ig26sCXH2dNJifsEgFn463ZYa8w0F0UihP1EyxSHQi513qbikiMMDB6PK/D5FxNxoUEYQoAiD7eaUmE1DAY3DSVxbtMn7VpRlrDhr0o5NhuZc5RBlbhpEtrGGQyJ5aeOwplMNm2ZbuAQHh2iYRqAm7gqXahQ3uSMIELlBjA5xWjImRQiGzcqLnjPaSEk3YyIepTg4dDhcEuGknZ7fgSgWgh3iDJss48sOcB7GhQEWjUQcAmqfy5tDz2K+cATDOC5DxJFDMWe1aTSyshV4sWyiEcM5sCN8cQiM49MJ9XuU9LBBI45T1soTR20jf+6zztMgGCtfnVM07iqZ9Uy4tUZrWpyJHWkYs6xAR4SRsYuS3BPttgngg07H3A+gE0xkg6SVh++I+MA9Ig1psi1X1d1qmkuGEgmYuvyebPCsMd0KWmjKpTEatw4/m7KTOJ6PixrxDoah/dzWupUzsCEjXlapEhnF2dA19/TmUlOl6pzhGjgzxk7q+MAqeLou7CfXBGmuLw6vtJVWjazohQglHFyERBfcwdSzZmOcuLjTOJDAYOv2x3FpCoUquYwJrIhSfPBpgHUxZnYyZOB+5PslusW/Z/xdZ9s5bKyuUC4CwwRxf6hsqW6uVRwZxtqcInZkLRqL6B8ishdot+/bc0fhFptYBiTGUUVEgO/V2rIGaGKduGg58OTKNTk0peMgDcLtNmIO5XFzsVwYta4SGQ5gcRwPYZ+hSFxGwEE9ft7t4YhgXeKCpSQJIRZHHcVwFByVrb2Ya4qg5qVBBsCfZMOdNGE/JMYV+vZc85lzhZzaLQ5nGXPNIbaAGAA30N84o0o9bcU2uXwtFuAR2PxApXrdBkPtdsdQDfx+5vxTwjAaFOXxGRjmcI+KgxqHvwy/x9QEG/iuPrzBciM+DDgIwxwCxvL7PU1BqmRySmfqCsaIQzjUwAH05eLA3Y4Zu8miCYn8fdvsR6m4tAhXn5XPuVbIwaGJoQWiog0f4KaZ4xlWdUnD/roJieAmEJy63S0TfkeDwD7baOibkyXHYXkSSOHAGKQRR3PDhmD8gHELg5jvaqpRr2uioKFXyNe5gYmU4yFFRMTgaVXPaGN5SdU6RUaIZNyD9O/FzxEDBAZ1DBEQsYn6MaQKRqQBYjEVwZw/jyg9jmC4kPDRcH6ybiM2MpxiQIaTlZZnHK+Iu90ubjrfhLBiecGGH8USOII1ZXK8c9L2vFIIxZ/H5wjGDGa4JRmasE6i2sUcaBrOQeTwXfK/GXJwj5DAGI/gjyMkM6wDzxGZmAVTE5ciaxjcXd57rKu4URnu8WfgAiUuzdCPyCv3aq/TUxHnVtAzMQ7HvjECRyMVy0UbxhkPMZ1Ttxm3fxPvxp01Dujnq9iBnEOznDj2aS06MIQjzxiwUSI0l6/f5x7le4zXCET3BK7Y4TgWOP0tTSYbSiZrxhOdDJblpYo2lIA7SUrCyphMCJxYTN9K3oK4OIw1w5757ed83G+ZGwnxygokQZIU40I6ng+cRgg7vMvZVaQyeUUi+UEJlqmo5lKN/In8SCYGMUAdDTvmEOffh6Ea2aAkLmAjYs+6zrCh39xS2hub4xbePJdGQ3BJKUUwdhmETAL1ez1VFubs+bSYcG/DyvLcNOt5/OfizP7Bj27Vpz/9D7r9tif03e99QXv3ZVUu1yS/oNDjfY01l2lbZOsy4nWAAD6FW8/vn9cojAdawbgvf9pXBvxBKqUepWgMteAhUzwzHGvkR/rcl76mP//4l43LfNGFB7R/R15ve/NrdNXllyiddK10iG0LSYdMxlUWhr1xzRPWgs59AGooXyrbWo/zl2dwcwMRvmhDLq5rPCBhb0X0P74ODC2mk7SCUYzb4LoOKECDVTkcqj9xddf9jyiIkvrWd262PeXVz71Kn/vM32mmXtH1116i//LOt2s6HKqMiJqE6d2N+eJDyrQQQqSmtdnX7RlniNrtd+y53L13r546elpPHj2uRx5/UkeeOq1zDlyghcW9xtX33JFymUjZTELXXvNcnXPogLqbayZiskeqzdTMDct7mEKmcqUmJyItM5UPZqTAtQrtGvpRqK//6y36289/XcXanPzpSIV8Snt2LmjPjh06feqEFuYaKhayKuTSetELr1djfl7tLYoLc5bYabd6ev5L3ionndeOHXXNLy5o567dWltfN9RDp4PYLOM5l4p5nXtgr9Ka6AXPuVwF0k2DUM0zHc3M7I/X/ZqrgU/5T1KjgJQLZbDxs0chmkWqeM4p/pziuPaVLeQVGqM8lBdsqT9oKW/rEU4/UCO+2p2mZhfm7L3Rwj2Isw/vpusoCW6BRAUDag/cRkLjUWAYo8BQKqEeevyoHnr0qG6+5ceaThO68Fnnae9iVW9/7Q0WX+f9x7CgNRjJSTX0yle9X/f/7IgufFZV/+133qlXvvgGY3/C9rfSQXAzhsPiPob87ekr//It9fyEttoDffELX9RFhw9p7445vfWNr9CBffNKJz0btvJulPyYtxkxrB4pcklDUerJkDBSvz+NBfIwtD2NJe9IZUzgqee0sRXqP737N7W02dT+fVV9+A8/qMXaorq9ke576An9203f1823/FRrGz196APv1GtffLUKeS92m8pVrTGn/iDQ7/3hR/Wdm+/W6sZQC7vmtXdHUR/78/9be+ZrSri+RmMQWxUN+5GKpbqZI4qNbTyFP7XhF4k3WMn5YlGD3lgbzZa+/b2b9fDjJ/R3//tbSmTSKhTTetOrnqff/JV3qVwEh8Ag0JEXgvoaa4q46GXkJTPm3GcfznrCGm+mT97n04m21leN9cw9g8kG1A9DTPY/DJJJ/m1sndHJpTV98rNf1Je+fJtuePFz9Pyfu1pb7Q37+6dPLSkLCmnc1e988Nd02UXnKcu+jqMUSRpKUNkDYozg3DXs2j/jPcekMVeqxM5RK/4INMRhXy4bIs346uyM2CNy/hv27V2Bc537BiawLVXsvnkPU4LLEMtiEmCb6J0Y2V7Smk7pAJmASWDfTZoAcRYEzZVndaaz0ssz6gqcveGfUV/32Q/79BU4+aP3RVFiVpWFGXnJvHKprFa3TlqBSdp1lSkUtLFOHC/Q5lZbjZk5i25T4DPVRJVKzUSzVntDlXpen/3Yl/XPX/2m/vHLn1WugFOL5mCYTVtWIMNBz16ClnJ0jQs3aq9b/JW2yHypJC9flN/p2KYEsZTYJIdxHGlWFU70rLVkUV0OW0SoOKAUcGuG8cYOUSdFMROTaWsuH1krNq7bUTveUJvoG9dZGf8uV5mR36FBvqN0zotLfULzdWgceLFLY9IXeuY0CLXZXLG4lhNlLYZIgVQqjeg4UibTMFEEmD8vag6EWxtbKpZKCgLXYqIU1QQ+ggIuNFe5ZE3Kb7PXspQzcV50NGUTCYgeQDw8Jw8+XF9JmKD+VLk8sUgaN2nnlDK1qvwuBRJZuemYazXodmyj4I8JJXnmJqC4pIsQXZu3sqwjT9yvQ/vPswk0EWe+K1ySMN2MfcmGKYpLctigwkIVUcTQMVxCKhVq5cy66rUFE0JwkwJ8J9bZaMxqMOhbOQI6JZuRpJeVGyb03X/5V/3k9h/rv//ZHytCBCWWymGUspZh15hxbHAQHjnoc0jHiUyztrUE46pzpd7WhsoNrhukwITxdSlTixA5+P/ikOHz4KobcfguGyeJEiQ26dlK1QTIyDh3sH4TGrPB4ufAA+X3QsSf4E4Z26QcMQ4ng/FUAw62tHVTXDM0Z4M/gFWbsgNpGHrGQkRENcevm5Hj5TXY2lC2DJ9zZDws4lbWpkoJQRA7POPfJ+Z8OdZojTiHqzJ2W7IRhjuZShdN5DTMRAiLDyUhrUm3Z3xHOHupNEIVbmag+2OlsogVOLQQQXCXoRdyOB0oEYRKZOOCppDCG0D/iPEgI9IIKo48sBZTRPC4GMBJTRX6A7kpHGrSpN0yYQN3SZT0tH7qhPHTaJPG6Tvs9k3gsxboKH6WGa7gHEUg9iesDwU5oBOEmIdTeCw3iSuRwxr7XK5nXAARAxixBMYRWL73cDvSxd/DaWH/jP9O6zdCLY32OJR5xhx4jF1zciPWIODhaiSKi8siXchb+7i1s4c4P4ZKOL6WzpxWqdgwVmWmkNLy0roKpaL6g6EK+aIC1hJHKtUa0AzkWuEe8fA+MqsVU6RzNUNecEgHIeGP+xr0YhGNtdbJFkygsieBVmXPEbFWOL+47s3tnsGZhXDYU7k6o3G3ZfzgIEjEzOJR01jO4yFCBsJ7wgZS1UbDOHQMczh4EYNGmOaz89widLlhSoPhlq2XHLKL5apFNo3JS/R/GlkpBsIyQzMrdMD9aKgPircQH3Dcpsxp2ls/aaIrpVRwDRm2sYZPoq4V5oEVQQBnuAWrl/hdOh9o0B0Zz491FzF10u/ada7M1A3hQlqAqLFxYB2e43jYQLkXJTjTSd/uv1QW1EMc42ewwnPH5+VgjAMUgZLhAH1DdrTedofyLOC+zaYTOnb8Uc3Oz9q7xXNwdTIAwwnLOplXinKwYkb+AO5g3JxO4/OANaRctcbh6dhXF4RLLmdrHYdy3KQuxWp9RCYGH3HRo/FZacrud5RkEIQzEDEL5h2OcYR90gqphHEu48MhAmuMEuEzgESx9+iAmH1WfQ7aCU/FAu4+7vOJkgkGR0Q+wTgk4vKnflshAzQ4ow4OxA1lvIKyFIxpIh+B0qGgMG6MZ/DAGkspIOoW74PB5kkrXHSzeR352UNq9zs6dP6FKuQrJooitpjL1vXU3NpQvVY3MSZmqibV3tywQRDfZ7pcVNBtx++sAeVwMW+PIjiGmtlS2d7VvDfReEk0WLzGY8gxVuRTAOjb4MBvdeTQRl8qKuhvGjeWEzVN0mA2cIwVClVzqZJoyRWy9vcNL+BvGbeWdyRObQ71DIlSxZo2NpsWJYfTB38xSjBg4PscKledMWc5wiqDA7/f1+f/4Z/1hS99VddeeZV+/48+pGi0YfeWP0rITSGyEKeNlMzlNOq0DC2Ty6TluSmFMH8Ns8G7A0SFq62tdXNWgsdY31hTY47yNlA+HrZvOVFKf/HRj+uvP/M1rayM9XPPu1SvePEletPrX2UJmgrD04BiHPZAMU+WvVgG9I4fGFO8WK8oYDjiJbTVgn/N95M2oayPq5R3DqkXe7fFOQKEB64BvNqkS8kbmAyYzUMFQcoGBD+68y6dOAUztKfl9ZZuv+NOvfSlL1Exl9Adt9+ha664SL/72+/VdNRSOVdSt4/Dvad6g3sG/rqrVrNjojdoiWNPnTCHJyIbXOR6o6x95x0CWqEzx47r1NKyPvWZz+nqa67TaBioVmko6QXat7umCy84pEKpoinprQxCddYSNwwq+VAJ9i6dZny/2LrkqdduSc5EGzhAZ+s2SPjeTd/XsROruvNnDytXqSjlupqvVtTtN3X+oYN64Qufr5075+0eBj/F/UtpFoV0uaRnKaqP/M+/0xe+/F2VqhXt2LlD+w7stTKwRoMOgpHty1JuQuce2q9LL36WSrmkYQTSRNU3x9LQ1aAVKFHIKzublpcbaxJNlCnPGfpkigAKcmMbwaOAwSP79rQVlpKomPrsCyciFDAeNW2PkEzy/kjLYcg8GtoAZunMsmZ27zHsOUNC2Pfwf3Gd+wFJuJQKsOzt/cEallQTofMr/6If33GPvS/e/IY3aHXplF5144s0X6UodEuFYl7ThKd2Z6R7HlzV237x/Vby+eZXX60/+u/vswRFqUSEPzDHMms7mBXuXYYcgyChP/3IJ7S4+wI9/NgR3Xn7j7Vv94ze/PpX6obrr1V9saJRa9OeTd6FGxvLqhTKyjfAFIWWVqI3AdMBbF3c9MmEZ4MG3O2cfUCN9Mc91WsNBWFGf/f3X9eH/+pvdd1zD+ld/+k1uvT8wxqHjv7pa9/W8lpbP73vIe3atVeVnKP//AuvsaEEuLJCuaonj5/RHXfdIz9w9YW//4YeeOSEDb8//rE/0Cte8lxNOLe4dEb0VS5VlM/XNQGDNRmr3e2o02zaPQV+B6RYvlixfon1Zlv33HuPltc2bWj/hX/4uo6fWNd1112p17z0Gr3ihdfJmQ6UyLJXSCkxdeX7Ldu7UeQEF5hBLXthBqPF8qzGvNPs2ZioMjeroN/U6VPHVW8smuuTPSgsc/YsrWZPcztr+v6tP9V73/8H9q56z6/9Wjxk2DGnRx5/0JBnhbSn6593lZ596bM08bt2doCjys9hv5vhbMWQh+95PLW1CidqEsyZCZ4c3MaWcuy2NmzobSsRyR72HRgXzF1KQSfvfFIJsZGC/Sj3kEU3zGjBuQbzAwPfhMIBySfE1IztkekNgdcf7zXjf99xzjmrM52VXp5RV+DsDf+M+rrPftinrwCM1XFY0fmXXqx2e6R0Iq1UPtJgjKOQmFpJ6+tNEzzhKp1ZPqXF+Z3GAhyOOCDiSmJDHChbTgFetc3xyslTmp1f1HAAMxO+TlrpfNz6zgHJ3CwclOw/JzYB5DDJJou4dIbdGq4sWlBxMHkZO4gRmcWp2WueUaVKGRDRYziBnjwO9BF8ROKeHG4ic1XGvMSJCoWGcZXSaYooBtpqNjUzt0NeCsEy0MrKunYv7lW7u66ERykFMUHKouBeptU3d09GrjPS+sqq5hb3x8YRShngxjGZRIjyUsZiy+UzdnDFOYEjklgxn9dLIsSyKR0rX2DqT1lIHPlMFsANIEbz0qfEq6eEhibcjYNAmRyMyyiOf8LfSueUyHtWHmAFHsDVOQy6CAQA1mmkd22yj4vCNhEIls0lc+y4TkZpyscQbksJRT2uV6RUnkPTxKbUCEwcnqxLR66y2bySGZhoocUuiQEOrdXdVafVU7Wx0w7k4wF/r2gbY1hOxh0KJ3FcGdzCaGJsUA1jd5ry8AUpxUnJgRUIHxGHp8ZWjEWELJspyUcA4ffIF6zIhkOfMUezns48+ahF8iv1WY1GkWqzi4YBgMMFU46Dsgk5DhxBSmc6KldyCoh958FS9LdddUSY4USx4ccdRzNs25y6lJXg7mYDSEt8v7OpYiYpn2bkLJgGMsiOwlFPAegIuGJuzn53Ypu4iBwvoV53rGKpai6vcZf4FvdAYL8bQplZgc0hgQrqarC1pRy/47Bn4jMsWHMGELXscd2S2miuW4w+z6HXulx4vng+HBPJcY/2200roTWWGfEncAzmqKbFPhYkcKmbMMp9Oupp5PvmmERU9jzHYoMcWBC7HAeGa15OpmBsvmkEu4/IL883jFY4rwl1W021Wm1lsgmLuLHPJUI56CN8O1YEVW/M2++TTMLyhVWLsEacG2UvZwxO26dyj0e4tOM4N58V9yQCCp9BiM/bZW1xlJ2N/1Ah7b7ErRFeDa7Lv4bIxJ67b6L0qIsLGbwAZUzmmzeXI5vqkD8Hd1YC8cJR6CByy2LrcctyXf1OU8NR01xSdoiHHc31zRfU2dpSBQ6a0tvfj6fJsKdMIc30Q6GblcPPCkb2PW9urqpRq5jgCed1yn2LgMImHvdlNFEiW9ZggOM+afcaf7CbSWkyGOrE0ZPaf/55JuIStcYd7Y+aSjiBsQ8zFHoYYoGhVdJYgH6/GzOrXS/mH1sRGbiR9jZf1pHvD5TLVRSGCfvnecrk4MDiICe2HjJkiAvHKKajxIHfyVyjvQGqn7HOGELhXgYrgxBKhB+RjOcApAgupsgdaRp2leH+8h1b93CsIyJPJkMNBy1VSjlFOMCFwM+zwFqHMLh9X3uIV2HsYMHdmfU0HnbkJgJrba/Xd8tB3Bnh/uxrGg1iNEyuYGIXKBWi3vFAhOESGGrPnl0aiaG24Lq0MrfOujmO19a3VKnM27qAuZMBDWtxNBlaKsDL5WwQBltTk7E9p8k8Bzzcn44NDxDKbAgFxsLFedqOkRSep2yhZo3ZIBkKhZwNWXgmTdikBAyG5xQmcN8Yeob96I/tsaD0iMHI5vIZE3n5mzCP/UlkrnKXGOQI1AZpFQ6kPAdEP2FJOkoVKoYDCYKBkm7exOHImdiAB3cZ9weMPYqtknDpLIHiGhe8WkrLS5Y06m+q2++qUt1lw4rJiHUtUrpaMzEZ8Uusl5RvFYvqNZvx74o72fdN6OuC/2nMKuS7gKPHBZ1y3eLPbmsJzGvucRyt7CXMaoR7nTJA9h4kWnAvIxTk4vhF2FcwasqDxUcjNOzfbMHEd1NojYsNgzxv3L1guBWX++SKFsu3/wPDNDdlAy1Lm9DUjSs+59kwBTGd9YM/A3c1wuID99+nP/7Ip3XvAz/T+979Fr3+ZS9WozqrZLZkQ2WuN6mH9dU1lYsF1Ws4b6fqd9tWFoNbuNvtqTHT0HRKeoFhTd4SIjxj7c6mCVrZLMPTvgLY825RTy4t6aWv/VVtbWT0khsu18tuuEhvev2reZrsc9YaDQ37PXOkjvtx6zbXgnuR74nnzYUzAPggAAAgAElEQVSBEAbqD33DJvHnZ1MJE+jlTc05bXPYMFLJeKyuTpw6ppm5OcMYUAyEMNrphXr0sTWdXmvq0SNPqtUbK5HOankZlmdR2ayneimp9aVl/Zd3/5Ia1ZTqDGmaAy3u3mND5OrCgjrrK1pf2zR3u7FPM1KxULIyIvYvRKzXVk6qWMwr4RVN1Gff2Wy19dO779Vw4OvKq65WIZfQaLiqhV07pXFkxXdEvxn8sW5mKzUr6GGxoTQOMYn1NoQhms0aToV3FIPOMYObQVc/vOUHuuexx1SZ26EDi/t0cO9e7dm/z1JVg07L3sHra0vad845Vuhqgo0SNqjNZbJ69MkTuvfRp/TRj3zMOM979u7W4Qsv0G233Ky9Oxf1shtebC7lhR0z5oifn50xRI+hT4ah+us9roIK8zNKFClh6lrigph3oUIZ7cjWJdzWSRyl3kCjDnsoo2HGQwVeaoCg6jPSaEuTKSkGiqomtkdgH3bq1Cmdf8FFhsnhnYkQyACJojlMoJX5Ofm9rhk38rmSeuxj0iXdesfd5uBs9/u64uLDWpyr68qLztXiwpyJlji1KYXr9XvabA707vf+lW75yZ06/1kzesNLrtUvv/m1Fg/Pl4r2zLH2kcIyxrlH2qeph46c1je+c5vcTE0f/8RnDPvwipdcp/PO2anXvvJGuS7ubIZKrprrmyoWM/KCeDjaxSmey8foJ9YGGPzBSO3mliGnGg1KUaUhZgKKPSeBjh8/rWNn1vWlf/q6rrvmCh3cN6cD++Y0njp65LHjuuPuB3TkyaM6uP+gXvvKl2rnPO5qhjk1La9taXljS088dUyDXltf+OJ3tbTUVLVe0e5dZX3i43+kcj5tBW3ZvKvN9XUNehM1mx2dc85uZdIlE8zB+GxurZizfuin9Ojjp/TgIw+ZSYDB94nTa/rwX3xa/ihStZbTb/36L+sX3/BKMSebWkEh1DhK57pK5wo2eGW9HJJsdEgfZdVsMdDJ2f6A99wEvEfWswJN9pBeuqhBmxJIug4onZ3oxOkzeuLJFd18yx2678Gf6eC5e/W8515jSZ/HHn9E11x+sRbnqnrFjS9ULpXYLsACAwA6i1QIm9gxI42Y75/KaNDtGoqr1yGBCKIkFaeNhmCXJAd39GBkSB8SUWNKr8CFO5E5zdnfIxBzhuEsNmxvGIqD9yb78invoAz/bGqJo/ick7EzGG5vnMo8s5akcMHWHD6rM52VXp5RV+DsDf+M+rrPftinr8DtX3p95GXndd4lV1pBBal/Yv3HT62oXMhYbMT1sioU68b4A4x+4sQxFfI5O9QwXeUAzsHfyyYU9ptWvgR7CV5pPO0jnopDC6HGUZRI2tQQVyNAQkouIjERpd2bmB9nsIKmo6YUEa0nikMJRnwwgj+XwEXJQYyNH04IXC4BcXR0D1fjccdevhwSmao2104rnY2n1hzycJ9x0OEQYvE94tEcAHk1T3ENUojFlB5xpG48xl4T1y1t666JCUGPxm1ig724uN2fKEUDPcw1nDephH02cwtNQhNEjbVD9NqA6tubcFyCEwc6gG3ucTHh1B0htmVTSkRji+jiVEqmYYHisY1MqCW6bWygUc/KWRBPt8ONSuYoiPDtOrHBYBMBOsClubjbUq6YN4YZES8cyKNB2xwe5pCkxTsZR/ERQxFCvQg+aFVRoqCkh6tooJQz1Sb8Ku4HHFRe2mLB1gIO7y8izos7JtwuwIi/Axx0uPVcP46PBqOBBuOxMqWqFd1QDIDQCCcU93GpXDPGKo5Voucc0GiZxhVjRUWjvgKYrLiEcQJatDllfNgpOAdE7yiwDSQHA98nkpYwV0yaHT6cTcS6MI6q8fUgngbDOJIau3sci6HbNSbmQ/QSlqLlkXxzRLtR3NhNPCoNkzbhqN3eVKmx28Q+JuG0zXvw+myy7dt3jGs2gA2ZLSi04rNAmSKMUFw9uFTRrQAdIozEriSixOPxVCnwDjgjOgMVyjgBiBlThuKZqA9rEcHNep2wHsKIGg2tZIlYqe8jFKZM3IyL4xxluGdDCgaGVryTyObMBYcwz6YUTwt8S8rieL7MUYygaS7ViYJ+38q1EOlw3fLzfWD/I5ATWXPv8aFwexXKFXW2NuOYr+MqlytbAUcynTdkCGyrsblK4b9OlULE5vcink4kS/F1sigYTxwOvXRtW7gEERALISaeTuKCGhy6iMwI89jLYKUiLPG/caPyYbkXJsHENsa4SEGVmHM3QMxqm3hG6crUocyNKH8Yu43hcjm+sUZpDC7Xieg56uMaT+AYwS3NdUtbmZT9bwqgPDi7U3N9ZDMZi9jT9Mv3AH8zDAamG3GYN9cX2vWgo5HFpkFjBFYcBvpgEo2VoUjHrdtgi/I8hIBklpjaKB4GsbaDgPCJAwcqVmboYDDRHeEWcZToG2s7rnueCSJ9XBPHItm4izNW5MFNQaENogkcQ4v1U0zEMCSZMyFrOETIgs/IfcuzWNJg7JvbDv4l5Re4VrkfYFki7qZg7Y7b6rWWzWFs5XhuztZUNEfKeSi1Gg9acpQ3xzYOHdyb3BscdGiTR0ihZIObAnc0azD3JoO3lN1XCPEpE4QGg015qUiDTs/ELsRyK9pzE8oVc+p32sbXHYFCKeZszcZFnxCuQlwvcG1jXma+0qDtxUS2yPjeA3PEWAcdLuJJvN7g4OPeYp3HiV4qIzxxWbNyTOREpJtq2N2KkSiWvoBnGNi7i2Ig1jwcNzZY8JLmqMJZBmYBjiSDPFjeolSr11ev1VKxDNO4o1y5FLt3TDjAmcbqDMM3sHuAzzFlKMGh1vAgE7tHGMxY9h3md78dYyO2SyjNeY7YlM3GhSG5jDnkMYIaRzcbqd9tKl+cM7fasLMVl9g5rg2oGEjA1USUN+Yd8FhuwnBkbHQawsfdYSwA4e53UyZec4/imMdBaDcHnwWHLW8chC8TjfgMlKfgzgYXULB10tkuP4OjPehTVplH81a6ULXoK+utQWEQXMxdFw9puFrcP7yMgj7pAJc6eDnZkg0A+q2uRVB5H1N2mc2wTsL4ZkiZVRBNtbbR1H0PPKJPfe4ruvOuI7rj+59Uo0TKINDszA4bPDCsteeA8hiHkh9HfdaA8chcf1l4gvZbRDr6xMOqVYuqzC3a+jWwPULMFy9tO3mTmaoJmY+dWtLbf/m3dOLklnLltL7zr5/V/l11JTVVrVTU2vKypYq4fuVSXv0BKQ8iz3kTUHEQT62IkcFjzlJHoBWazU3VqhUllVAIexWFPuXZUBUHP+8iWuy5tqeXlvX4E0e1dKalE8c3tdbp69Wve42+/4Pv6/HHH7YGexAhL3jB8/STf/+BdsyW9Vv/9X0x25EVPvQ1M9NQyvE0GYxtyMP7rjo3b/fb0uljquBGnoQmSq+tLCsIA5XLZRt2r6wsW5kVfFrEN9bFVGOHJt1lJZMMnCea+vFaOhyNVKgv2EAZY0GGfVUQyA8GxrO1kh7HtZLWYm3G9qS4K4c90huhcpRiRlJ/zIALLIurpJO1Ikc3GRmCgvWG9Qf8C8Kwoa2mMOdJErj60Y/v1t333qunjh+zwkKGQucdOKALLjhP555/yESuaeQbzocUzRB3JdiI4Vjt9VUVcw0biEapviLu14C498jcnMVaLW47B8tjrvO2/Z6TwUT5+owNDxl8E7WfMmREpk1nrEQQMbFUm5UTjG2NIbnAe5wKxGwhbfvJyQgDAikRnj0a6x1trG1odu8Bra939c/f/IFWNikXK6uUdXTZBedq50JWoR8pGaaVY1/nRFppdvSRj39eH/+b7+jcQ1X99vt/SVeee5721Oes1NVNhpoi+KfYBySV2EYVJCplffkrX9UP73lcj53c0rFjT+nic3eplpN+5V3v1EWHn6VBb8MSQpwPGO4GnZEGp0caBQNVdhQ0TTNEBDNECVROjldSd2vDhmegLuiCAB0z8hmYOzp+8pTue/hRfe/fb9HlF52r/Ttrev7zn6NJ6OlHd/xMf/LnH9fCzgPas3tRH3jve+UGvu65735jAQ/9iY4cO6lafVZDf6SN9Q0tnVnVT+84ornZgn7+xc/W9S+4WocPnW9pIN4jMzOzyuXL9o6PDS6BGjMlM8Q89dQJnTy9obX1tk6cOqPNZlulal2r6y1945vf1YEDhzQebumtb3ypzt27S1ddebFKxVxsjKHsNOEpnUnZ/c2wgzUV88OQToZM2e5d9ijWe5BM2sCi3esZOgpH+tbmppqtTa0sr9m9sbk10K0/vk/fuumH9r1deun5uvaaS2y4WC7k9ewrL9LOxYYadVBSLdWqVY1GYG+seVZDWNPGnY9UqVQUivWRd3ZcsBolSN9l1N/qKVehUK6pXBlcAsNzhh4ydAr7kHG3aWddVvUEaLqIwVVHhUzWCnhtSMg2mjHmhPMgA1fScKCMYgRQHJWCPS+tnz6lWrUmr3C2vOqs8vLMugJnhdVn1vd99tNuX4HTP35vdGK5oyue91I98tAR1Stl45B2uhRyxM5HyqloQQY83mytqVQtavXMcuwwyuQ1t2sxbi+f0EzsadDpmksgXSY21zdGjZvh0DeUk+CgQkRU5tTiMA7XzUo/gpKJp3ArXTiB05YddOK6X2KFSROQ2MhwSKYMAR4gopq5pKwQhAIaDk9dRW6gZG5G0SiUU0xr8/QRVcola/1GuGITUK6WtL62plSadvqS2l04XXBdB2ptrmhux5x6HV7QOPXcuD2901G1WtaJE0ctqgMXj7gkMXkO/klrZ0aU8jWGC5dMK+Eg4sBrDOSmiMlzrXD2+OaiYBOChY+Nh8W/4Udy8FPcjkoLORv4dGU+5qvRegtioFBSv71p7kN8nG02HWUispG5YBIZrhkuLdystLez0cBBlTDBEWEYhh8/H64ev8/TJTtELbvdroH7e92WsRJT+YYqM3tsug3CwYvi1nk+P27c0YioVVqJXN4cG0yJR10OzBSExEVRxvJNelYswvce+J04nlSsSxTx4NBIhBhFNRlSwuUoVZzRlFb3ZKhhb6Cklzdx8j/+Cgdx/D2KbNOGC84chWEkL11WOkdUNTQXLRtNhE82ZGZWDPlPDsZmW4xFZA4xcGjhNZo7CpcKcUgclMl4KMDkGu4e7jrE7SEOvYkmPuxQHEJp5StFjf2ubS5xXrMppezG+J7pYsx2wsk0jplQg95AuWpNmuDsxrWHiAYSAyGXAqKhxe+I5AHmN0fMxFe3tWWN4sT7x5OEUtnYdUL/G45oi6Vm+GlwDymwiuOo7c6GinCvEMI90As95fIFGw5YZBbWpbkPOQByMMLJPLXCJxswELFClHJxdYGiiPm8PK8I4giNHKhwqXC/59hEr62amwzRsFgq6/TJY6rVZ+KCC7siNLt6JiaOhhNNon4sfkWJuOgFB026KH+AS4wNbSoWk3j87XvkucLlB6sRMRquJuI5BXm4jxkwoGvgoBoqmeDzDe3AjRuGZwk0BC5NIoC4syihadPynM5asz3iMexeHJ5jnwHARJ1uV+VK0fh0iPy2ZGXS2mq1LR6I0yKbiHTmzGkt7jnHviO7J+TKHw2UzXhKefxZjpKgAyiWSLI5h6sZyE0Sv3eMyQYD1VzaFNXx5FvsPdTa6SPyvEj5Ki4MV7nqbkUDDpUZCSesYSviCCeOrVGf8jyun6NUnlbdlB3eEblMJ4dZGk516uRJzc/DCB6qOL9o7jMYf7CdWytLtibn8tXtZ4P7JlK3g0g4NQ5yIZ9WJpfQsNdVfzRULl+xxmwHtqZZ4UMTD8Vziaa7XSDEHGDY3DCHZQJReDzU/fc8oEuuvDJ+filrI67OWtFDuILLjWskFaM7cJeaeJ600iYExulkotOnT2tmZsaSGByCEPx71kqPQJCwApB8Ft4gZV1pddp9c/p5SSlfBgESYw+8XNF+zqAXR+oRdK14zAYUrtbW1o01yzug011TY3Z+Wyx5GgfiaHV1Vbt27tJoBPsWF07WxAeikvDcjIWbQMwBFZBWr9s1d1dgxX++svWSOTXXl5Zifqs/tnfPrl27YoE7COKmehh1I97NxNVJYiTV7eKshnsuFXIVixvDzqVAMmbROBqMEPoRZn1rWK/Oz1shH6xQinvKJQY78MJx+oYq1MsWS6eIDHdft9tXaWZGzfU1VWdmJD80Vvm411Q6n9GQ8jwKviZjG6ThGp9MQ6WJnY9GNhSE8xiOWKxxSI/lpEOFw9D+rGFv0xydU3h/qay4JWQxc1jovCwdpfPEQR3jpPL9iKGp48RrNvzfYGxCiK0REF25hZ2pJj6DK9zYgf13HFrmUKRcM0/6AHc0SzNJA8olKahr254lHE1V2rlHg1bP3HW8UxyctGE8mCFKytqJC3c09c2N/rd/91V99Rvf1XkHd+v3PvCfdXD/bnVaA62vtZWluC9NiVZS5WrZhH0GoTYoCENtbW6pWquZ8I8oyAJEGdLEymmmJjgjDiJKMVBGZPdKNT38yAl94avf1kc/8QUb2iC8vujnL9YnP/I/1MgXVIS160Y6c/KoxaiJ/hI1Rl2g2Kjb6xrfuMR32e3ZdfWnofLFvLKFrO0dRusMN1Jq+z01FubNiVgoNXTqzJruf/gJDfyx/u2bN+miiy9XvzvWow88pmcdPl8/vPUWveLGl1hBHi7zM6tn9O+33qbXvPSlesG1l2nfznkFw0iV+jymM3PNlgtVBb2hjjz2mA5dchGdnDry4EP2uzDEyXjSKiJqva767Jw5st0a9+VYJ584ojys/tV17Tl3v/priGhVTbymwrSndH4uLvQbjzTq9JWZqxlD1Bl4UmtoLugoG9kej8FDIp9XaxOnXtXQJuABmmtrKmTzOnH8hKrViu3BEJ7WVjaVK2dMtO/2+qqWazbU59pSyNMDy1DJqdnaUDZTViHXULvZlT8NjBmb57ujLDLPvo/B1EjlYtYwN+2tTRNGKRBlPez2NyQ/q1JxRpHW7blSuiEnNbR9trn9uzzP1nSkfmtDuVRSqZkFQ61sbW1pdnGnwl7PEA/DLqzcjBJpX4Nxx1JgDGQ7GxvKZUgokY4iCYdDPW9phF6nZUI/5wyGd/Axx9NQX//erfq3792uk0srOnzhQb3i56/TtZddpmI1YY5hz6egbSBvcVZf+vuv6b//6ac0mhaVCXt6/Yueo1943ct1cM9eJVNFddobijITpcoJuaGrrTNd5dJlrW5u6IGTR/U3X7lJ3/vh3fYee+n1F+tXfuFtuvySy9Vqt7QwU1KxnjMRUUNPK48vaa6w05Ivjy89rJl9NdXma+r2eoZAmDA+oBTKH9vwBNf8bL2u1c2e+j3fUAH3PvqY/ujP/lTXXXOJ9szk9Ja3vl0nTi2rO5Zuve0e/et3fmjc57e84S1y/YkxRu978B5DFoEaueGGG/XVr31du3fPqtfc1L7dh9TrT0Vj3uKuhib9lmaqFTnRRFdccYUVw21stsyxznkNhBDvm8hN6vTyqr0fKYJb22jpzrvutv3Vtddco/vvuVsbm2uaW5jRc66+QgszdR3cv0tXXXGpDXOqlaoN6vr9OC2Bi7/VaunMmRXVGzM2IFigKFay9Z/Cv5NLSxqMRoYK6XQ6uujCw7r77nvV6fU0M79Hf/nRT1iJ2UytqksvOaS1paf09je+Vgf27tDsXMUGxvkcvGJv+x3Wt4GisekROf9/vQoYbzDI8G5jEGGJJ/5/DNpQRVm0t/estlfgPcFegeGaE6nf6ShXqtq6jqHCcG3+NC6XtHgUwil+isiKv7h/2RuxNhuLtddSwou57gxPu+2uGvvefFZnOqu8PKOuwNkb/hn1dZ/9sE9fgTv/8XXRatvX1c9/lZqtngrZjG2UKR9JJzz54USZQlm5bE0emIC0a8IiB4zG3KxSxPvhSyqOIabTJY27uAfjRmCm+/DgEK0QWVOIZ0wAB02lUvAFfSVzs/K8Rty4SOOkFWR0bGIuZc1NiFPPIuFBXNwURQhcOD3ZyHP4ddVrj5VHHAhHCqY9Y8AmE5TDwPfC4oV4i2ALYzN2yjU3iDSHqlRomMc9SDwz0DToazLGmZRRKCayONZid0rcEh9aM/lw5Bu8HjkIDuSUNuDRWPkKDL6JHX4ReohDmhBiUfChbTiMfW5FUKFyBX7PhNrtlokkmWzaNg3mfsK55MRFARQAcSDi0I4bNqBggGIwHFq4hgbwXfMWC09yYLTIM4dChCIcXrh+46ZRPgN7BDZIxO/5ixKU5aUl7YAJ5yAmpyzSZRzOCBRBWc3VNYum0owsN46Z01w+OzunqePKHwZKm7sPl3JObhSYq20MrN7i5jDuQosTwZp1nED+OGaATgM2P3lzdSE4RuOJHRQLtZpFrfwe0UbYmgk7dBNDRLQaEHmEe+Y4xlbiUINYNBrBCCyqVC2bM8ma4Z926iE+wyNlumzKNmIuzg0EGWnQgrmZssNsOOL+duzQH/iInnELvZNOaYComcnYEMLlXrUiJb5P7oG+JuHAIkTMBxAO0qlIXgY+KSKgZ3xIc52VyuZciQH6ZslVMJ6aoEN5Dm5ph6I1fn8OCU04up6xa4l+cmDyKS/J5M0B9DRHlyI1L4Mg2jPxkyn8sNtRtsQmc6JuZ2SlF/BDcR5xX5ioOo3sMMBfDAUQzxG1ubcQvimPQsCnvZdNu4lzaYRCYtJEi12LZXI9EXr4521ac2ca5q7Eodptw/scq1qrx+4Dc+5xdp3KdXF04oaPNCISl69pijMmX92O5BITJ0vNDjcuGYM/mkIc5D4jYm1/nm/XncZ4FDvcDAjm8c6YZ2NgMTm+Xw6hfC7uV3Mt4UA0fAl4jLwJGGzIx52WEs5UW6AvZnYa09c4e6AUeBZZffq0cRcUeURJYXsSDx3EQ4mBrxTDByXtPmfQALuWgQ7DGTijRK6JECDgmeM9hB2Kq7JgnD8iwekkEdy81po9PX7kCRVKOe3eOa/Z+bq52O0wTxJggiAVt03DjDXXa4i7Qiai4hJPJJIajCYxqsEOG4ivvg0REPmjycT4kblKTWM/jB3TrOnw9gKQE5QdxVF5WHaZctGEUGtdL+B28TUeDC3hgAsZniXR71QOHELXeKGhDzqgonF/LS4cw/lFezs/qw/LFY4b4lSkQq1qa7c/hJPJOkrLODFnuHqeBu2mEh4FIwjhSWNy4qDhL/tucYKlsppQfBjhYmeNT1saIphO1O6s2nuF5mLc00NEBEyd05EJZVJBk8BTeRahsSmpo2F/YCkJXNMDE3JLNgiwQjYnVL/Tt+FZMgtfGRZ4zw67LsIGyJjRwHAfDDgQJowVO+Y2ddXpbJj7fbYxo2KlrtBxLDaMgMI6yFCA4jy4sPwF9oDvgrWJAQdOMtivFu0lGg+GJxir3VqzWCNiLQdEXNaBP1K2lDfBPwjTMS/Oij6Mw2FYF+7xEFQMw0OLmcQuHYaGNNFzwB4NOXSWbSjDoZbCQtZ+yoUQ+vgOEK8RdWFVjrfZn+lKyYZWYEsYwtD4jGuM5AolMny37EdY76f+utIU69k/z8b3jDU+886ays1uD6W2ixRtkEasHhwD3HCi2laQx3Umdu2qvwlDEBcrz0jsEE3mqrY+jhGMEdFZ70lLMEBK5604kkN1GA3tnTdoDeMyRN5VYDE8kBlwzuN0CY7XfLaiwXCEqVZHT6/qT/7sU3rokWP6jfe8TTde/2z7vsv1WUuIZFMZK/803EbS1cbGhnE7SyUKi7qGLBoNu/bO4aNyT+EoDMKUsThxSo4GPYv049IiZjuQo299/07d9eAJ3fSdH5pAx4Jerqb1gfe+S6+78QYlJkMrPQIfgsCXy1TsHmJd5B6rzzRMxAVLwVBkgguYYQezSTfQYIwrHBZ/TsfOrOihI0+qb+L/RA899riOLre095zd2lxf1b13363XvPyVeui+n+nCvXv17Esv1uGLDuuJp57Sj+/+iR587FGVaw296WU36vwDezRbKSoRpTS3sEtOIWvrCIVTKydO2yCvPj+r5ZVl7d+3X+1u09IWzfVlZVNJbTIUqNaULZZU3XdAx48e1Z6FnZp2GLAw7E+od2zDDAOpckopnLdVeOIDTSZdTJB2/7qJgoYrE20eWdX8jh1yS776zpbS2ZQiGIwJuMu8Qxx7NxlGBJd+gtLLjkbtLtsoey8zfGYglcuXlC821D+9LhWSmiZcleYp1WsbioFUSrU8p5WnnlKhUlHSSWmw2VUVtFAYaZxNKVWE9d5S5EyVLWSsrK8EEiRJAoapDOVmU03Dlg3hzxxd055dC+ptUA47sQIkL5+z/QbrNGuE7YNnG5ZIa5/aUn+tq4UD52q03jSMZarqKkqyB5qqO+zaoAhDBqVvFEdSaNpqbtr6CRsY3BY8V/YCxVpVY0f60098Rol0Sffcf7+ef91VuuL8g7rowEE5mWTMKvcH0Jx190OP6oP/z1/r3gdP2vq6f7auz//1n+mSC8+xob0/dZUt5BRlAvlT3r8VRa1IrY2uFXD93l/8lY5u9PTY8eOKRlt65xtv0IuuukZXX/NzNujASDB1YoRXys3LXxtofKatEXitUloRlAchLGY0mgxVX1xUQDqK99O2YIxzPF2raWNlRX6U0J/81f/U6dW2SrlA73jDy3X5RZfbn9ceDvWXH/+kbvrBfcoWynrzG99gA7t7739Q+87ZY2tTuVJQf9jRiadOae+eOe3ZNav7731U//Kvd2jv/h1a2DGvasmz8rMLDh0wd/zq6rIVZDIULhfLKpXLVta4vtXSEvt41gcXQwTOf9cE1CsvPazbb7tV9z9wRKstX4efda5qtaIa9YKyGVelUl6zpZIWZhe0uLjbCmtx8vMdszb1Bk31BwPde/89aszO6YknnrSB7ex8zd6fOJv7vb5WllY105g1d+jO3efoV3/1A+r2pnrd616ga6+6SM977qXatVC1NBGlt4bODz3lshUlE5TZgg+KB3oMDkn5IB2DhksyeEHQUwUAACAASURBVGaIBS9+zPuR/SBs4BTxFoUw38ERUWRnrPSsvFyMmYEHEFCsyvyvWLK9vwlEoBBAvg1JxFCGOFW2RGcCM2swLRNzGTPEoPhxPGoZs5/UHAzewuKrz+pMZ6WXZ9QVOHvDP6O+7rMf9ukrcM+/vDXqT5Lasf8yYyxyICGa3Gx1lYcXmcRIRLzW08QPlM8nNQuvKYgsfsaBg2gvBUoWHQxgjU6MhzccT5QrVOQRm6QxF0C9C8/NtTg02g0N7Aa/QrwMcT65VqZgecFpWWGCUyXlKZRU4aLFRTJW0mWzhhNuRUkvnlaWajvMner7RBLjc96Z5SXNzizYi9UaivHi4brwfXNjVhszJg5wYM9SsEG0f9BXOsuWaGxRHn+cl4fLMZPUpN9TkthgqxVPL+Fs0rCcyqjX7ZsTAaEL123oxA49m/h3wQpM7XDPBJwJMlFphBvEq+7Wur3ocQY5uIuIBq4saXZu27EwjptGidnGzrxYwNhYPq1GrWyuYKTBbm+oUqlmTh0vxeZ1YE5UeIdcf79H6ROupjgeSrQdUYwDG8UxHCopmOHQRyQOl6YxXWmsbjQ0brdUzmeMyZos5tRqN5XfZiqm03nbkOMGLhWrotXAR8hwHXW2mqo3GnHBEIK4Gyjotyz6mysX5YQcNCkUi5lJnWZb+ULF2FWby6dUKMbFM9ltXhVCAqIyIqo1dnfaKpUKFktEYOXQYq3ahbzGgzi6iQua4g0Esl6zo3y5bo3IWQoOxhNr/SZKjtt1PJkog3Bqcdw46kohFRN1HC7W1N7pxYJqDDNVECDw9lUqNdRrD0xAyhRTxj4MfYRZTzmKQMZtdYmypnJKGUs1tFhb7Lr04pZzOLMhzk0SptvlUsP2fxTO4F6ulGtyceARk3cpP3E17uDwJV6MK2VT5VJR7ZavUhHROy5rg72Gyxs35HDQVjKVs0OfOUyIB3NQp9SMMgBYrimcxqGVZpStUMczXmo6RwN3pILhAMAk4ErisOZvt0X3lKVxfMhBH1clre0Zw4DgGkTs5LmCQ1xq1NXa3IzdnhSl4FANY2RDHK1CYJM5DN0czMKhrSvEb/1hy1weltAids4cJonIwQLjWUmNLTaoF25OUdjbdtpyNXCy8u8irOI0jN3iCM6ITi4OSrLAHi6Efiw0o5CHUw17HUOl8OcWilVz6NqzzWf04BVvaYUW+8aMfLACCDmuq3Klbj+LU77d87TOusSvcVaOjIOJ653IXiqTiA8/YUIpd2quCcSMQrGobqutIuVKUVrKVfStb33HnIbwXl94/XPkJSZyKBBy0lKyoHDYNz7YZMhQAA7YyP7dZI41rGdDFUQ/l2gb1xsXaeDr2GOPqF6r2DrCPQyzkoM4jGLW+0Gvo0KxYAmADG5Rc3uH6rS2lKOkzwYyWW2trtlzUyjBn0vGpVH9rqYhCAsizJ6UmZOmfN8d+06mONYjyWPwREw88JV0xlpdWbVDmw1KErj7EQg3lc0V5UZ5JcCbZHFwNTUVaIKSpoOh3Ze9Xk+lSsX4n4j3AaUsTMBwME9GKpfz6rY2NXXH5ljG6QJTsTYzGycweEcMx8qUa7ZWIqDATU4kpvYuYG1vt3sW8U5mC4b8sLhg6CvA2UhpHnHxFGw6BDHWGZAF3TguP2TtoKQQlwxIGT47Q5hA7eaaKo2GJgPfSpYQAik9Yz3kmvJzzJVtzezcYq5GFHbZu4qor2+xZLv/QDpwz4WTmEvuJrVy5pTmFuYNDdOjEKzfUam6Q9nKjDmdifwa7oPn1x9aueKo04tZvAzCeG4HFIHF79d8uSovX1FI0oR1xCfqnDR+MOWQ3A/mluO7nyK4MsSDzQpLNpILoodHhbiwQyqAAWFkjktSMbg/08mB0vmyHNx9g8BYqNPRUMlc3Yasrc3jSmdd4/eCVUZkRyBKwWtlcAL6BYeecNcbBNSemSidlTMaWIy4t7msVKpuaQzEA8TjcqO+7YqW2psdlWtz20WIPdunpL38dqEf72GcslJ/2FOlWtCY+5Wm9DRMYZAHWf3oJ/fpf3/xazp+7KQ+/5k/twb0gARF5KrT7qiYzSkNOmQcO7TgPueLOUvcTPxQC4vz2txckuvysynfpHiN4i2GlQn1ey0r/EFk5/ff2Gjrm7fco1vvvE/fveV2Dfq+PvSBX9Wn/+r/VWV+3tyk73rHW7VQLetlL36+ipmEev2WGrWGfbcU8vCOHeKChrvNOyNfipm2vA/CUEtry+agfvCJk3Lcgu554HEpmVN32Fcun9B3b/62Lrz0CivJSiUCrZ85pde+4uU20HnBFVdq19yC7n/4EX37+7eoNRxYAmR5dUV/8rsfNBGot7WlpN07jn03p5aX5KU97ZiZU7FeNSPAsaeOqr26oTCVNNfnnl2L5sL3HNfW0pm5BaVm6pa4YTjRPb2qnJe1srLuSlOFKK2wM1EiSmjg+qocbGhSjJR101o5fUbVbE1ZryG/GWjKXrI4UXoxr153S8Vqyd4jW3x/pbJ6zZ5mztmraRio09zSmH2I4+nI/UdUTM0bvmfGEiuS353qyENPaNeFuzS7c0Ebm5u2luVKiEoZbW10lQfThRt2FGjpsZMad4ZaXlnTc1/zHK0Hy1rct1PDkL1oYOLf3I4F26c0N7qaXdhrolVrc8m+b/muAhjMQWh7e4q1GNCCIogCRoeRkolQvcFApYV9Gi4NtHV8VRkvssb3bKMkFZPqbZy2d5oS8bpi4v44NDGNvcVGc0Mz5YbWVlfsWRjCE59MbB/YmYZ6+6+9T9df/2LtXIRBOq/Lzj9PeXcb68SFSU7U7A/1O//jo/r7r9yqwdDV4fNn9Xvvf4cu3btDM8UdKi3u1GC6aQghzieZXFr91kBpp6qV48uqL87pdz/yGf2vf/hnpQspXf6sHfq/Xv8yHdq1Xxdc9my1mmtKJwK1cdVnk3InSaWmKbVPLatcqqo5GGh+3y61exTLcWbyNLIhka9et6fFhUXb2x47ekyZfMK4/jv3HdLr3vZu3ffoUzp8wX793NUX642vfI3K1bxWNpd0+9336p++cbPuf+iEisWaFuZn5I8jNRpzuuuuO3TNcy61If3hAwd19bMv0ZVXXqQHH3xYt/34Pn3yb76s3tDRnnMaVn5GEVe9UdFll15kQ8iDB8/T448+rkq1ZEV2d919rw6ed4Hue+BBe0ffe+9dOnzBQV131WW68cXP1+JsTf/t9z+s1bajb37z33XxZfu1Z+8eu55XXna5djWKsYGkWFbCSarZ6dk78vixY6rVqnrooQfVmJ1RtlTSYDDWYMTge6Irn325Th0/oc2NpgnWJ46f1LOvukr333+/7n/wYR09eky/8d53602vfYky7kizjZomFMhm4DiDCOvbvpfX1cTvx7iL0NfW1qaZNEpVisUcbWysq1arSWYi8S1tkC1XNWq2lKGkFv40JhX2MdaLkbFURK+1pbylsnwlOLtNMMpMDBvlJCfqb51R2pIRlDEm1eqsGW/4yScf0f69e6yoj/3etM9Acqqt9WX1hl1V6mXNnfvuszrTWenlGXUFzt7wz6iv++yHffoK3PSZGyInW9fe8660Fvl8mpdFywoZaDjGMcXL6sTx07rrrrv1ype/2OIVVoLT4yBdMqZqY2bWGjDX109pcXHRwOG0CHe7FB8s2EZy7I+Uyc+qWJ6JGTW4zKxkhogzYs+KkjDgOPgxLZ7m5BJfxiRjXET0GZx+uCPiWH22QlEKDDbHhCimi661GRMRxs2HyJpSuliNGXGOrxECQ8K1SSluTRpjK7UZtbdaShH3JLLnjNRrr2ttbVk7Fi+MWz6DqbmwVk+etBgZk9JCrW4xUByaHH5w3o17iFakWgtqbbWNG+pMfPPjwtwcTnxzfIBEAEEw7DXNKRXQXBwQ2SPylzHR00slzCWDW3U4gueFqwomasw3JNIIOH5za0v1xizIWmsCH/b65gDK5DMWxWZKbWIGLK9sUlN/YK4s2rLZYBQ4mFqRhmeT22m/b4cvXMFpiilwGzHRpZADlxXsvtHACliI5FPeAFeJTVQmxd/DkRUzwSzuDuKBwzWnZOOkTm26T9stXN1oQrQ0YZzfRHJi9xTFSPAcEeJABeDOTLtZm8QPxyNz9RKnJLpOpBnmE1NjzFM4ahGIxv0e1i3jIjFttqgOrtog1IRW89qsxauZWnOwwp2XhOtoJQ+IJbR/Evf07DOZQAjrFRcHLjTuoU7b3CZmlmKaHXC9EnLSsOTGcdN9vmTxRCb2cny7/pEdVYi8xqzc0dA3lprxYbnpp5z7Ryay4JzG2Ur8niILXM3WxqoYK4HAkgcLwPUG+6CJphH3AEVoM3I84mFpw0zgWkTPwBnOP3cQPCYTY6tV5hetWRVWonl4/Yn9fMR3Dq48cwxT2BQj8ic8nDeIOnGJUYQzHNctH9NLWCkMghyb2/gPjF2puK3KNCITTzdnKE3b8CIZZOCe8OwZQUSYkqmn0ZsyK66Zk1S+UovZWJEjNxW7BRCArcXYnHVwRHEJIizEG+NwSizasfufIh4WIURxDkM8hxQMxH/xO5oCExdvIXrjjKUggetm7DTYtYhE8c/GgdPtxAIXwjhFczzzCP9WUkShjSEdEnbfD0cUlxWM8WnRTSuXwRWEozlngi4JANPCWYcjV8EAx1XsJkTiwhWMyNMfjJUr1RSlC9rq9pRPeypkQkWURpQoweNzEXePI7uuED9x96Fl+THzk9IrWJX9XiyEjWImsd0mNCCPh8ZMHvVICDAwKNvn53obhyxACIW7SOTTM7dmIVdUt9NVtliIW7mTaYsa0sDLNfBwwQcMtYbmOMXwliIZkSzJpZiMe4nfexCzEikS4qEIe2vmkqbwKJ6ghYoQwAzvG8lNV6QJzMdAw/66UlngEtm4bMLz7HdhHcWl3e0P7V2X8dJKUbAXTrWxvqJCPqNcNauNtTUrgsP97MGengYWlfcikhihgqhrAiO4ADfA/Y7bHZEnKzdXiMvUEjCtO1QRGuuQWCKDCkRinn9csfYuY6hAxB4jtbmnk+bmHxPFz5aMld2nqKtcM2HXxQ3nhhar5M9r1GfNsUMkHPY062WO1mSYqEFg60QyGdmaxjCAZ4L0BD/PIpI44ROyhACFSMRazd2foCgMEYoUgKd8CX5xqHS5pHDMkMLTpNezZzXLMC2ScjwD4Cu4Fum0xZdLZWKcCMQwbik+4mtNxmI07tD+0BixOEEpiYMzicjpM9CwBESg/mCoQnk2FngTriZgAFK830DvSJkCzkywPHwVjvVeKhkohLnu4dQfWTTZ4vhw87I8Z6xvDPVyVqCEYN3faG4Xt/H4Ta04LllYtPUc9jqfi7WDgWa33bP9gzlT/bGhYFKwlsfsWmQc7UylEvOSJyNNpiRqfA1wjoYMpHlfpHTXfQ/rv37wz7S5vqHbb/2KihnWetdYgPCQp+bmzdjwg3UkNNQBg+YYdQJTMAzjaDX3D4LHxI8sgVQqF9XrdS2l0x+OrBTnZw88qb/5wg+02VrTXXffp/e/7636tXf/gm773rf0e3/6aR0/PbYwwJ7FBT3v2uea0IUws2tH2e6xc889bzspE2rfObt055132j4FzMfmVtcGKJRRERv/529+Szt37de3b7rFBJ3RmIKtvC69+HzdfNM39JY3vFqPP3Sv3vDaV+jg3t3KIyI77CdG+vyXvqoz61vq+xM9cfRJ/fr736OFalJ7F3eaOFrOxaWopUJVnaGv6sKc7Rk6m2sK5FupYAK8Uq5qAl6hmLWG9EToqJQrWrnczHkHNMXBT+HQyrrSEW3zfZVnKIhzlZpm5YDnSQXy+ysaIegX50xAJyEU9KkA9OR3mhpPh8o0KpaE8NIJpQpZDbt9c36Cemn3uoqSjvUUeKRbiMkHntzcvKW9PPayiYx6S5sad0eq7y7ozJmTKpYrWl0/o737wYYExn7PlwuKSO1sdRT1fE16vgqVqlLzZeOlwj3A5ViolzQedZXOpzXubMoJCkoE4COWVd+9W242Exegufl4nQ1IW03VI96cy8rl+XAw+1FCRcInrUSQtns8CNvK1YsWhWY+lcwWlUgntLZ83AZyUYDjFfRIVlHCtXdC5MPyd4xHi7vRSXnqjAb699vv0mf/8Wvmqr7hRdfpbW96ucrZvE4eOamDB89ROp9SkHD0mc99VR/56y+qN0jYvf/ed79Ab3/dK3Rw5w5NwJxUKhpTbIl7F/6nAnlBSumIz1dUlPX0W7//MX3mc/+ociOvV91wtX7lHa/XrpkdOnNmVdVGUTkzIPStiyCZSKu9vKXaTF2j7kDDSaRipRyncoKuMdI7HRBVSVtnMSXEju6RKqW0mQJ6vvTrH/pjnVxt6bKLztdLrn+urjx8kdIZR832qnrjkb7y9e/qe7fcq80WYuBIF1902MRZhtAXHT6ol73sRbrs8CFV2TsM2ubkfOrkGX3vBz9VKjerm2+9TV3EfTk6dOg8Q3gw0J5f2GWiJ+WHV1xxqZ588ikdO3FcN7zkpWqurOjxRx7Ub//m+3TpheeayWFmpqZjp0/rG9+/RbfddofOLLX0khtfqY2tnnYs7tIj996h8847YMaKXbsXNPTHmp2fseHqsSfP2J4JlMvs/JxOnlm2PczmxpoyhqtK6rrnPkff/ta37R1wzjn7dfSpI4aNYa9ZKWX1nnf/ouZnwASxF05ZsgkUDgIrewX2p5kMPQI4R0mhRMoUihqC58DokWDmRVotLtGMN5/gnXPqdttWaFadmY0H7Awi4YUkeJ/G3H7Osu3NDZVLBUs1uPzcKYz7mOntujlNjaE/tvMmaYDlkyfMyGHnOoqXp0Pj1pKy8rysEoVrzupMZ6WXZ9QVOHvDP6O+7rMf9ukr8JMvvykaTDNa2HtY7c7IWGNMGtkmJt2Uery8MznhRizk8kolp1paPWliJWImcYjZ+Xlz6rFx3LEwp0ylqOHWhh2saFRkkzjyRypUaVCkZIoJofnD4ogrXhGiGV7OSg3gy1GyMvT7xoHjgOibUxMuZzJ2keFcHdDWHCrPAW8SGCyfTBVMRNwaxO6JY+CmIK4FN9JJTjXsd6yRkr8QTOFtDtttO6wjFHFYSiVCNTeX7Pf0nIzKcEunkfrwFgvlGGBOpsucgklzTGayMb+PFzpRJAQ14m9Ep61xvts29hYsqQDOHAg7Exk5JMN7HFukfn5hj0WZB93+fzgi/z/23vzZtvss73z2WmvP8z7zHaQryZIly3iQbTCemAwYQkggSQcI3SGQQKAgVAKprs4PSVFJukhCd6eaqk6KdHU6TQIhnYZ2gwEDBmxjG2MmY8maLMuS7nCmPe817HF1fZ51xT+hK4qSLeues/da3+F9n/cZYKesN0i1+Z103ls3DCT2QtVzAFguDQ5PNLoYWfJVInmVoKrFzGAsn5W0ZT5X0UTTZJcUIptRRdt5pjwMVa5ElmxTtNQBImG4xLMCgCjXJbxbwZeyAqBG0le767NXeG6WHOqRTgk4YOLfVmC/S0KFKsqzhf0e50glg5qqrbpKyJ4tzQa4XNoLD2ClhHUBQF1Y13q+0Befe1rXrl3982AwpLZMlAlVA7yjeex2O/5cyOt5H5VgbcAYlhKpzcsJ739rBhWMSGR3Iew5AEOAD4owZKYAhbvcMm7WRAjgZckrXftWF7dvOgyD5t+S06DwB6VJxv/TjNo6AHzxnIuQpVyT0R218HtrdBW1Ww75KIjbNU/K8YwC+FlvQjXrhY0G4VbVRrXwgWKhwuwmOALpFQ1zs1F4wQLaLrHACLQLlro8u616u+citFLreZpfWBXQqMPuYlKPtyxBLjRAha8igN9kPNLh0TWDQYQImFFbkjKkq1vk6rkZaRuCSAiDYggAIFtumtln3zTYvvxO3meBrBpIAaCaLfCKhHFZhKCsslRJOjPIC6iCTJu1PZ6/pEatrekoU39w1ZI+mMZ0wa1eW4pI8y4Yn/km02I21HI1VqdTMMwM9gYMKLDsII4lNzhmlpwiF/ywcwmzK6BqGGEkKBN2VMjRkbOTdOz9ikcxRNX11rLpiP2TxWb/mfdaqWpFqNByZW8umnya08KwjpAtSLA8T3xt+fcrZgvaB3Rx6UGMlvg5Zg6wMmjjAVRV21UGDOdnWGny7FgKoXKHKrBFi8FDbnCaJw5oVyTdBjDvxpdO64VtgZibQRIgl4N4kOcDbq/WReDeXV9mwGUAwxJMaK/Ftc9MgDQARHve7uaajZAdNj2EwU0Dlq3BZFu45IXth0J7qnUGfZ/zgGUcZ6QIZ3Hm9G8Y1DAWOfP402Ya392LTqnPJrocjcxAbHTabrJYJ0hkAZ0A1s1CgaG5WVm6X3hnlnRxcaHj42M3v4bQ1wWzE69wwgEBifGEBGCxZQqg5A52YFVJXDRKK+wMAPy2c5Ui9kuuZpXAjrbvT9Aoh8Jj6UJYDoxtB3nBsGnbiibEsgZ1x3ZjNUc5xNd1pEa94rVSnKOEH3Ie4PW6UQM7hWCt+XCi9sERB7DXVhFaRcBGYhCYQB6sBrJ44X1JOjYNtZPRS/hr4zVaeGnz/XgAsAy5krAyYRDCOudcReVRqRaDtTwkhCpTVGvZ6qFE4NgSj3C+N+xX3k4RRsl9TQgi9g7Y0aTLVK0OQDjDvbLXP/YTDCs4l6NmU7PzO4VvMfJgPJ+xpuA73Q3OwqPd26SC1UJoqwgYuAwB+VmAv34W7D2C2lBuANrA/uU781LXDJYKKTSp0LvFtBgaVQkCQ80CYEnwUWKLmRpDIZ/jsAR7RW1SjQxCAVZTEzAYcw2RcWavtTfoaBlnCjbYouS2QWnu7SvDa3RZKCqaLZinmZKYpj9UWK/qtz/6aX3/D/4zHR+V9LGPfFCNcmB2YBGqt1SPMNFd4HsUyyLbSQN2ce5rren41BLVEEuEIDBL3Mzadss2F66HNoFGs6V+/zN/qo/+3h/p9z79vN75tkf1ti+7pm/5pveqWQeoWOuXfvUjeubZm7oYZfrUp5/yfXjl+n0Oo/rLf/n9evLJp3R+dqHD/aMiIX631lve/BY9++wX9PTTzxmgOD0901e+61369Kd/34OKr/rqr9EnP/kJXVyc6ave/YSuHPeUzEZ64q2P6+ve9161GG7lKCPG6vf3tEgTvfClV/S5p57Xr/3G72oNSLbK9K9+8p/r2mFFB8f3eWBRKRdn9dZAdtXrh3DGBdY/tZJK67VeeuZZPfj4E2ZLc9/AHE+micNsrmAj0K2o1m9IWE3hpb7hCN45MK7WxnajqTwE5D9Xg9qOWqk10DZdeGgKCxyFznZ8aVb8kkF2aed6x56+u9w2SQzOsDXBkgGFCMPHPF64hlykse/TVYL0OLSMeBNTB8XKqPNYJxH2A6na/b6SWao4S7TcbtXp9rVeYNnQFCcaZy315Za1XwmLtRwFBuJgrwZpywzzy1vPqH94nURBbcKlKtWew+7waw+ZsjhYlCCmxIx/1nXv6hWzWmH75/gOc98Ehdd8udJTWOlotYUpftvBZxGqo5svq93f94DAQbF5EUiJ1dKE4Vur5fPnf/rpn9FHPvFHmk0u9IPf/136Cx94n2r4K6/IHyhYob/0a7+j//Aff023b450/30Hun37Gf1f//tP6D3v+lpl04WaHaTmUzXayMhRuqzsLb6ar1SvwsLdarFL9XP/9UP6rx/8Hc1nib7nb3yz/tIH3qswL6nT3bMXcZWhUI2zr6TJaGKwvXnQ93CaQQ7WXVgfUX8x+N/r9X0uEujE8Io+gJC4yehC1XJFr5wN9U9/6t/qbBzrHW99o9799jfqXe/4ctXrZTVrkWaLRK/cOdev/tZH9anPfNahvdS0jVpZX/M179UbHnvEYO191/Z1uMf5T5jeVPVuQ889/7L+7b/7Od28PVKt2VC11dPx1et69tnndevmLe2CSI88/JBuvvSCDvd6Zgu//R1v1Y3771cjDPTGxx7RlaM9cuUKz+x8p9Um09n5Hf3iB39Vl8NETz7zksO1/vBPPqcHb9xvn9tHHnldATZWQh3s93X79h0NLxZ6z3u+0r+Dc4HMCs7Jm1962euPWvXs9JauXz1xSNi7vvJdXgf/7wd/WT//87+gb/jGr9OP/b0fsq0HDOcEpUkQqI7X9map+XziervZYRDBQJeqbWfm9jrFp3utRq9jogb3HPWQ69Ic+6rC+sX1nW2bCnsBq292rJNIFZiq253tHJL51HXh7bM7un6dbImqkunCQzTYrvRkNcD+LFbEmbylj6Oua9rSSJuksKuixyu//R7OdA96eU09gXsL/jX1uu992VefwFMf/oF8mTcUta5YcotEivCqFP+Ycl3TeKrVaq2jo6s2/scfkibPHqy1mptfmIArGIcl6fzOzNL0VquqL7z4ou6/8bB6e4dmqUTVvtk6MFLy3UwrfFajSEHzfuW7S4e90KjSCKlECm6scIu0+W7zSFVJM2FYL9WG9OnmgYs7ivFuv6Z4fFuNvUOVVsgoN1orMbBaqe3Zq46CZ7NJXGxmMdPojhN7q9FOEazWdKmQiWcWa3TxihoNEpxXWqRLZcuN9q9d1/BibPnYYrhQo9UumFd3/bYAt2jC5uOJ2r2BQWWSibPZuPCHjQjSaJh5go/ilqTsMoBWaukIF/c6RTZTs1yX5pIirwAKU/t9VVtVzS+HZhIDvtbbAGwwj/C1rLqgtmVoKdfw/I7abYAnPDBzMzxrNQLKSJ3emumJHC6JNzo8vKrIEt+Ntmms0ejSjINkMS18PlPsHPYspwaIdAhWAEtmp+CunNmf1QBVISNWdlujSaLB0XU3NWgxk/nIU2UnrS5LbkRm03M1Oy37IIW7qnblklbx2My48cVMnf37DLBrN1OeABisLD3i+cBsLUX47CIlRa5fcwPD7zMrOirAE3yuur2+ytWOwcnVOjYLiJAjOnYKKEAmCv9AAOww8TZuegLSlksVA46wEwAekNzBagAAIABJREFUkOki84tgSG/WhTS1FCiZjpQsz3V49VjpghCmE0mwk/B1ZIiwMdBLyBrpwmBHjd6+pc5OsC9tlE4neuHmWA899IDZsiSuIhNGgou0FyAGEKhkFm3JjEKC3cJmQ6VdESaWDk9VGTSVY1UBMDSjCC2YcPg+wVrcrnlml2Y245/aarUNelMoAvpUG4TtwKwrwr3sLVkBHC9CYPAUhulrH7kV/n+AH03Vuz1Lz4t1h9SWV58aMMdfDlAWVmMTdjDT/WSl2XyiaiWytLzTaWsy4nwoq9PvOExgDNhfrejo+EQZ4TAK1W4fab0GhML/Gf+6RKXyRtrOC4mxJfawEUKVStiQFKnZRf4AwWB4W/IIYUtTwNMDp1plcwPl/MwCvYQlnGmdcc6x2bdOiC2V205St0dokGu2mJqhV+/j85kbgIYBQkMZ4OcJewpQl4+8ItRhplI5VK2750Y1nk4MjmkXSVUaAxidJa0yQKTAfsoEU8AEnswWDl/Jy/hSB2Zpw3jH7wvwiEYCJoll2nC38OdbxqpXWmaHtvcODNDDcmRNzEdjn1l4KdBk4KWMXJ3wBdjhnJ0EBVUIWyPEp9n2mgfwAALknKXxM1O43LBPXo7fbb6wf2y+KuwuSqzR7arw7gPaJsBqY+NBA618Vti6BbhdMosLeT3nDAtpHY/Mhs+DqGBBaWs2lUFxbCbu+sIW4GlJ1U5Pm0Xi0Kf+oG9Wja1ENgABANKAo2WHgxRWMZEBrWrIUi9+L3cgQD/zNH5+pZJp5Vw3PgNhZSutl4vC1oQwnAp+uivNsU7pt5XCHm60zOgneAafW9hMACABayzfOsCOAQqNYQ2wRhWFLcLESsoWSw9Wltm08NJcJA7Zw7aEv2ashf0DzwFgstpmg2fkiwDP4pXTt9PpsLiz8d02o7puoBzHCBj5gEEOEgNQZbAhfGD5M1Ut4qWWm5K6ACRRxaAt7OwQy5jxyOGO/Fk8hiPSuFd4crJ3Kqr39rQ2SASDtbjHbWHCZyHojkEMdkK8P96HwyAjhSW+88YWOYA33DfxYnM31IdhblowjVepkvnELGCYoQbLeyfKtzDKGSA0tMQWp1V3w4z3dzIeet2UW22nyFcqbQ8hG9WS1pu5ZgtC0wiUq3mInJcIAipZnk9IH+ykqFr3UBYPWJi7sMnTOFY8S9VvHtqjkjsJBrFtZbBriSc+5/FWbNS6PkcIdPuZf/+f9I//yX/U42/s6Of/07/VfqelVrvrQLESLEgGYCgE8Li+O0zZWo0BWw5P4lT1GgPVRmEJIfweZ1onMGT5bxXNslzPf+lMH/rwx3V2PtGHP/wxff/f+oB+5Hv/sq7st/0dqm3sh2IP1n7n9z6nD3/kj/XBX/+UgmbLgxQY8Sg8Hn30MX3k135DV2/cMFOXmqjdGeiZzz+lg6N9TUbnev2jD+r27ZetttjrtfUPf/zvaXj5kt7+5sd00G/o2smJFllmL1vOSF5cnGRqd/uaJzP91m/9rp594RWdnU3Ubrf14P336bv++l/RMjlXr3vovVlrbi3dDvOaDo4f1Oef+rwDfLqDtmW4jbCkpz7zGR2/7hFVWy3Lj/vtgbrNnvIMeXtVvccekbYLrTcLB9hQE3FH1qqBNktYc8hRMoW1tQd/pXpfm3ytCOUCIBvDBlQV2MdQD2G3w5mX55aGM/yCxWjGuoNH8dLOPOQgx4CCrbwraTiZ6up992u13tkmiHedpiOvf/Y249ksY/1gW1HWjvsXljh7OMMrva3lrqihUf10BvuFN3w51G4xt8f3NgJ4fUDL0YXCSqaoe6K8Rn0DqFx40KNcKIdFKKODPGtbJdOZMwywvKq2GlYsNbGOCQdKkjsOTyxH2JPAuF154JTGqQdnJlHgw4vVWLUI3nR4JPVoo+Vzgtr1G77p21SpHyqdX+gH/vZf1zve8ZiunVzVEtZwo6P/8ksf0v/5c7+ij330z5zA8NXvvar/7r/9Bn3du79ZjS7DqURXjh4xASOJz+z/jSycfdcHIF9Ld4bnSkuZ5sNzffIPntVuV9Pr7j/Q17zvCVsRXVKv9oqAvnKrqphBWxgp5CxhQInPNuf9aq3O4YmS8dz3SEXFP5vNZ86fYEDnu8bqnqWGs0Q/9A9+Qsf3XdN9x3t635e/WU888VarqmrUcgy4Gg1dTMZ6+rmX1Wz29dxzT+prv/bdHhg/cP9DqpZrynZLlUt11cKGXvriU2r38ZSPtIjXthb77FPP64+ffFbpqqTf+egnve4ef+tb9Msf/DV93Vc9oTc9/rCuXzn0WUV42mOPvk7NWsX2IdRCkAsm81jdZlMvf+F5KxSee+kVfeIP/kS/+/Hf197hsdqDk0KtVAr0R3/4GT34wEP2IG82285j4Jkd7Pd0evuWauWyrWhe99ADuv/6VdXrkR564D6dHO+b5HJ4hGpsp//vQ7+uj/3eJ20Z8VP/4idVDQOHwW7yzFYn+Idfv/6AexiOimQRq4ddxZb7a6VKmQFX5e59VgTP0qNyvzuItF7TYjZSiyF3zsByo9UmV7qUWd7UWh5uW2kRWHXAcLLZbNlDWxXuCTJBsKDCx3utfJsoSadqEPBHf0IPTT+BcgoCS2llFQH2LEHprfdwpnvQy2vqCdxb8K+p133vy776BL7wsX+Yv3S60PXXvdUgwGo5VzmqaL0rq9vu2cPmVRAJ5gWMGkAR5GSw58q1wFP0MqnFi622wVrPPvNnunZyRQ+//o0OSOjtdxWYqUNTsyyAQhhkEUFAAHMwCwg+gclF8jqhHUzc125WCRjCtw+AhAm0wUMlZiXlAuQj9GipbTbSYn7hhgrWH2zLZLFUk8baYTkVA4ZMygHzkJLa97AcGSym6bcheattaQfJ3rBisDUA9AAwqbTrBtGm49igEP5seJaB1NCUTEk4rtRUI/Eax7ZlYj/SRhPpf+zk99I2MIsVYAHQGJYLLKGw2dHl7VccdASQaok1xUIFmdZM9SrAI99/o/HlHdWqTUW1PQKQtd5kZpzRhAP0rgBs+PlhrQigmkzU6jWVxiMXZzAsMNk3gxR2MinTayke3lKz1zUoYIn/CvCB9POdLi6e1/7hVZUCQmd4WxUzU5nGjs6/qDpeUpWuZtOl5VMlaB/Ii7drRSW8JKuFEXwF+SV8OULnC9AQD13kXzSOtWZfk+HIwCHMQt4fLGcar1U8c2GbLhdqNxtgyIU1BCwNTPGn0yI5FLBph48S6wRLAxVBZAQyVQGPw8J208zVntM9AQiR+1B0lcKmizGQNhM1CdyBFYm38OKW6nVSpqvarkcK64f24VziWwqIaJYS7yNQtdXWFoAnL5pbGnHL5smOgMHbaDvAgqAq/Ig9M9iulE2GZsmSrktYVgQDxWRZwpoKD0tYanxGmigaNHwFMfGHtYTU2sBJC0uJhbY8Axg4eUMZa7wRFQBHQOFJPVjIbs3EZiHQnLGug0YROlEDSF9rOrpwSADp2ySwI4mlCAV4otmr1FvawDgmhbpe1npRAIewcnlX/LsLBhq1phlUq8XC4TsqV9TtksKaaZlOFYVIpXP7UwKY2/F4wbuPVG73tBYegnWzC/Jkrng+dsEOCL4FgIxKWqYwkAu2NEyHzQ4GKeA2xLl9vz/WoTHjHfIx/DxXWm+x46hplyObL4i2WCLYYgEMzMwHQHsYJQCA7H1sBfBnxCYgNmu2Xj2yP9tyTcBTzbJckm2dZq+qlslCtW6nsJbgfycgJzKFwtI0QFKfD7AD8Smeb9RqBirtZkqyuaWh6y1AT1nVWsdgcS2qFx6nMPLyrZZ5qixeqm4wZqMtgGWpojKADpLIbSH5h9YaVJF2AmYWQxm8O2mGPanZYQsA6++utI5APmwPuCtInfd7opHYGXwiFRzpLOxGM7UZoJV4DUutNoV/MRI82L3rTWxPWW0YTJQUL87MeERWDgBo+xCYr1HVzT6erEvbiJAuTTAbFhGkJi+9fRi8EXJH2M52M/f5Uirve5DEd/FAa7VzSvlijkd0U6Vqt5C8O9xraZYtIYYoGpDaI+3DdoGhGeqMBmAGvtdeX9yJDHa22uVL31+AkPhhAkA6rwl5bTYprt1yXbMhnos97xMGD5YNhyttN4mWm9wy43JjX1ozIIDwXYTnYV24zBbe2zwzmJ1ZtlCfQLEla7mkuj3ktpqNhwWbdyfV68VdVcqXbmZhYi0mE/V6h0rxJcXmY7tTA1UJ1h8pICbne0O7LNNifFOdQdMgk3Z1A+7Tyak6bVjTMFeXajjEBSZ2MbixhUhWyOb5ZwoLb2sYWgF3QxmG+VbrJSF5DF1howLMww4vi9A9QhtpjFNsMAjHY+hJPQCROWcAsFOwBkhOzaxlCa4WK0WtvoFdwH6sROz/DAjs2qKseDa05QbDJAAeAHT+HzsUDxzToRbz8wLk30baH5zYLmSLeoI7qt1Xyl2PomNb0unpHTWagZJl5iCuZudQO1iR85uqVfG95c4jNC5QWA78/JJFomrU0+XFpSqtkn72F35RP/kv/qNu3LenX/i5/1X9bk/LBaAsFiuwrnIDc0HQtNKHYXIUwADEb3vf1jDrdeKgJLbtepkq38x1eHSi8TzVky+8oqeev60P/spv6w8//Yy6rZq+77u/Ud/9N75dzVpg79QCNFp4XwCczGcEsPV1+2ykj3/iM7q4HOnszrk+++RzevSNj+kjv/NpPfqGh3V0dKInP/s5veUtb3C410MPXdGbHn/Eiolms6bHXn9DdaTvFYbzhJhJ1SgwCI03OIqBZrOh8Wjk84RhUDnY6Cf/5b9Wqbqvabrzev3A179H1w47euThB9Tp9sx0Z80z/PP8jEFILmWzmcFeAJ16paKXv/SSxpcv6OE3vlnZNlJ/wOAv0XQy8VCpFjV9FkcNwmiwlVo7wHCbJwryyHYA2HJgOxGgHNhWFFVgtEZm2WNPY/94XyaRPcC5c6lBWHdm8K92qrQdr1OER1arSvBqpkbATqZcNsBYbQ2sGvDwDla/skIqP4RdzdScu2Fln23su5DeX55e6ODKsdL51Gt+symp1TtUZu/sbbF2GSRxbxkspRZCVSUrLnKKeNjs26XVX7DIKZqw5CkebHyXyb1VY+/IahdUba52UvISYJDz7TmHCemDkMG9JfX29mx9hKUSQ51qs6ZkUsi3qZ0ZRgPkrTYlfd+P/H295+u/RZ/6yG/qJ//J/6Dj/Z7r9OFkoT/4o2f0i7/yu/rlX/mY79sn3niif/ADH9CXPXKkBx75CjPlGejCWqQGqjQbVnZQc/JZADcZ/sDSX29Trdf48vc1myTqdAeut6nzsCBCbRPHE01GZ35mvc6B4sVSrQMUUomS2VhNFEbbnbZ3gwfDcqxsEanVOnRtOR7fVqtbU7AJ9cILN3Vy4/X6vr/7o7p23xVdOzrQX/22b9bVKyf2/GYfMEikBiUMbjKZW9EEYzXLUGG1VQJUnafq7rc1m8dWc9T4Z4QFJoXlFndltiruBytc1gTWVvUnT76gl15+Re9731fo+LCr+XSkg/19BxHzig8OGFLYtMuDA+xyiqDbyCoEDoYvvvAFJWms559/XuVyx4GGT3/+Cw68fPLpp/WN3/T1+s3f/k099sijBi0JJnvzlz2mqyd7vrcY+D5w4wHNsZyCmb2hRgk9PCdcaxEv9OQznzfD/x1ve0LXrl8rsgziqcWB2GUxYE2msRWEWAiVmk37pvLZCX9leMZ+5iKgZizuVupXSARrVRguJlNVQ2os6fJiqv7gQGsCTRlYr0pqNFpaxGPVO21bcWB3x08rEfDpcGMUPYVqkhBO6mLsX/h9HhKTEWLPL+5jlI3U6niMP3EPZ7oHvbymnsC9Bf+aet33vuyrT+Bzv/6Debyu6eD6G8zoWWVT7e8fqNEuggkohvb6AzeTmJ5PJyPNFhMtV1vdeOhRp5jeOb3pCTFNJn5Gt29/SfVyRQ888HpfhpVeU6t0pnwF8wcvuZZZWzCxmCrSSFPwIONcI+ELq7q4vFSt0VQHySMBCYRf0VQBnKSJgaMqYVO7souMcojnIMm9hTSnUkbCHduLLQyqavS62q5izSZD9fcOChYbad0xEib8I+uqtFpaL+ZmpMFWhBlI0WKp4w5GI4EyUxdw1WrLYCygUG8wKAJCGrBTCNfYGTCj2KeYcHJ2OTT4yZSzOegJQ7iLszMHUsGcarVaun0+0/ERrCOYDIEDhHhWXOLzGfI4CtrULJT2ftcS7Nsvn+r6fce2YUwWqRrdfScmL1cAvDQdZdUbXRfJCSBCt2ZmI8b6VcA0+mS4D3j4xVnReCexukdXlE7GntQDsOLPmsVTg4IwDWmSKFYB5VokSSvTfHqmbLHR8ZUHXTQv14kbjkajajkURTaMUaTqFGOkZzPxpguczy4Ly4n2nlmFPLvC6ysx8wVwZDFPdf3qQ5rPhur0OmYXpWmiwZUr9ryMCTRh4l6uGFCFee3CCvP5Mp87djOSxktdXo7UajfszwrDrtXpm8Fcg62dwbQMHXjAx4OB0MUwn8Y1TbVOJkX4zWxu4Ilkd/59ikkSuQHt8dvkHbYIgFqRTDp3sYfn4WQCUEMCcEPDy6EODq8p2+ycIE0RFuw2mlyeKYChpbLa+8e2SGBSbwao2YF8x8yNDz6lyHL5s+kMv8qdgQmaTBqccqXwM6sQLhZfFGw4gEU84ZbnBattI1U6rH88iZFkbg30QR5zQBefqxJpSThYr6Px7TMztgAYCeBp9fuaD2dq7eM1yKICjFtrPh6aRQML9lXrDLPgYjxQ8Y9M1GhUNIR5zaAA1rWWCgmvC0lW3VpyTpkKqH5y4357GhIKlG1yLWZztRpFiA17yWcCH5rQISxDlngJbw2+webwmgJfC9sGbOydasl/YesBCANLDgas7SBhtdKd4F3IUgV0x3jQEmooaDSJsMYZehTAojJsM3JtUgDHjVSPtI2R05MOTaMdaYF/Xw+J9sx7aZ4t1UXyv03NhB6ej3RwfGxm5nI2URwv3Mi0jg6lNFaOX3RUdVMX4jXqqOmyxHm2uZtyvltrnROYRXo6LOSZsg1BRl1FHVQEfA8asEIOvprHxWDLBrxb1VpVM9rH40sdHR5qPJxYyg4LhL+wMKBJpzGmsR6entqDbj4dqtXsKGh1lA7HCquAb7lBSoPKND48XDxLN0uHj4EXtJp7BlJLlY1DaVhz7U7D+7ZRb+niYmjriMzheviboa6oqdPd1xpWYhlAHTZm7r1cb1W1XRKsk0uVA+1WMzMNYXrheQZYvINhud4KTBKPN5hfrW4biqdUL2mXxA7EK0DkSJPJpAiCMiAaKQprBnDwbXSyfJRrcn6hHr7iq52BVYANWLD4/ubp0sB+ub+vzXTme8ZItlnQmX3e5uOpau2ebp2N1Gk0fTcQLGkHEjxssZMBxFhtDbBwXzHIQU7LOk4SmuXAgGbU7ioZXvquhSlGWFmJMLFWoxgamD1dd9iGbUFKMEmLMEaGHfkS3wqGN6kTlvEEhc2PZjSdXXiYBbMWGTTnosPddmVtclh+DMMKuwMsKkiND6tNA0vb5UIhzEfsZEqRshS5PSoKvMRnhYcyuZUGfzYG0QubPLy98XgvfKx9HlVpe9dajIcGh5vtvkKsKlLCzvC7Y5iCHwbrg2HhWvV2XasEr+i6ZjMGOXjILlSvESaFR3um7TrWBmsHD3hCXQ7PdOX6DSVLZMBlg9XFXZPZL3k+Oy+Ao2pfw8uFAZPNcqqjgwNVK0ivAZQDXQ7v6OBooDRBKdP3/ZpkE/30z/ys/uk//3l96194r376X/9jD4d7rbpm05EtEvC+506pVrBeIDCvrnKj7MEd4C/Bkfgc21swqHjfHF070mf+8E/1zPO3NJoHevKpL2o8utRzz3xW3/2d366/9wN/U1k2U6fd1PYuM30+uXCdhhKkTVBaiuqnonm88N3fqXc1mk51enGp/YMj12oMVpD8cv9hO0K988Lzz+jh192wndNsOtRgf08x5/4Or9FAyzTRaHipw+N93xncEwxy+fzNbleLyYU+9Ku/of/wn39ZtdZAf+d7/5aC7ULvfOdbVQnKfne2lsAGBel9q6lNsjA7dji8NOiPxzX3B/7jN7/4x+of3adlXrW1TKNaVxYj5cW6YaZ4tXSIIuGF2ExlyVyLxUid9oEa9Y6CeqjlfOiByY590K67Bojxy253DORRW8FmxO/dU7gwUjaZ+Mz0oLK01OXpHdVr+DqXzdgvtzqaD1HxVFRu8r2pQ+r2Qd8k2I1IGVYah1c1vXVb3eMTJZfnPqfTDDsVwPBcB1eOrHKIL+6YCFCvd/0soR9Qu/Kf8ZjGNmKHB7UHF5Fyau9uy4GxsCf5udgAUNNajcSoKih8xatd/KtzKxFePcc3SRHk6tqI+wB1RgAxgGMUxmpg+4dr16/72dBn1KptDyU4OyEsMIAbTxZ6x7u/QdtqS1/9zrfoB773O7W/11Wy3unf/fuf1Sd+7zk9/fSLPqsfuHGgf/Rjf0fvftsDCvOFHnz4TZrOpur19/xMqbH4DHtXjrUcYe0C8zd1zQqwijdoGGS2yIKgwPpe4o1ZrjlwFrsI9id2PWb8Z1s1Gz3NVmRG9JXC0A9gI8dqtDpeZ+t8pXptv1CpKdVsdFs3X/6Srl+9Ty/fPtdwmuqHfuTH7AX9d77vO/Q3/8Z3uE4uPLEjHR8fqNbp6o8/9Xvq9Q9Ub3Rs48GgB/UOh/PB0RW/pzTDJ3znvqu7f6QpdyN+2vlOlWao3SrTl750W1WUI1FJ3d6B66CgtNELz39ee3t9y+v39/c1HF3a/5xnQ0/DfbOHmsX3Waj5GG/3QGdnZ+r3ux4wNpvUWeQC7HT79rm9VM8uTrV/tKfxaKJHH3m9ptNJwdTUSp1uy0No/K+pjXnGrDFk/tif7fX33O8NJxOtNksdHxxoMh46uOro5Irv+nk892dk0D/oDwprrzAsVBPlqnvEIhw3sBUbtT9rEYuKNCuCK9uDA926+aKicKt+Z6D1BvLLUi/ffFEPP/SIylFd5V4ReshgY5NCAmLACCs41PDi1CG8VrFkS9XaKHzwVWedbNzLoJTccfcHDBtK3kcMEKqDr76HM92DXl5TT+Degn9Nve57X/bVJ/C7P/ttOYyA17/5PYoXc4MasESa7YEGR3sanZ+7mVlma6evMxkcjs/1+JveoixjunpksBEWCt6ek8lC/X7LTXSt2lFYbxpkSBenCkuZogAJcsuyU+SRFA0Uc512175UDnfZ5sXFHSCpbBZN5A4v1baZJ54CipCpmtkO9omzR2BZy/lcebhWrUHCNxJ6mmtkuDRXBXt04+arK3JO8UjE/6dSIWjqzH8OUAFwab0KjJ8AQEZlADg8BQuPqHKtrXgycyPBMyElt1oJVWsWUuM4xou1VUjcKMwcdFNRkC81m5+5KSAAyKNtAk7wY230DOLwfZaLuQFVGnOYiw47ykMtpmOh8sOPFVuFVreh89OXVauXlSYr7Q2O3FDPFiMNDq9ZTrnNy06ghRECS8usWUAiJrq7jd87pvuU0IDAr3pDZbB88LqsVwyOaFPVwsnbeO/ODNghlYYFCugVEYxSQjobKIehRpFX4bktFdVCy9UBos1mrA0URi3tVgQXFNJfmDgKu4Vn5paAp4WW6UT1TkObdKosXqnRvmIvRb5vEYIF2pBrE1bMhIGlw+SYhn6RzNU5PHZSNOxd/Nt2YUnZfG4Aj7UGzQJW0mQ6KgDAvGTvJIAiqMAGYpAvWz6LDHuj3LLFnc7vfFGHx48oW80Kpgmp0wRtwcotkQTbNCuVv2r1iptqg44RqdxgfolzqAEJkRDB1gOYrwTFUCDcYRNBg1bz8wcYBFQl0CSF7QhTBmwENq3tJuYGOmn0AaLMiOV3haFimDn5Wq3+wCEuDnnC1N8FKOzsuyneTSbxub8HYOH8/BZh4AaBAVu2QWSmzRopsZOdYWKB9ZEEjq9fW0GtZe9X6BKw+ABPaSpr9abiBQE3zcKTeVt4jMIurXT2NLucWnobBmvFCYypyOwvM9QdYrZycW5WKnMRMxrXSpLE5wPPAZCPNQnbCpB0t4M5BIDSVFDBdwv55PyutQMMXkLEVoWnVqlehPggbIekEdRUMshaAI0FYxjGZ27mPcx3WOKwKJCj2TPSWvG10tnM58tqvTAAsgV4zwB48f1caoUE8q5lBRL/TS7V2nhFw94OHZ6AjNIFvG0+crOM4/lSzfpAlfZA1aCs1WalMMjtz7thPWEDQBBUPLPXGoxrzvNlmmm7hVnE82k5qId9SdPFd1/xewHDkDNvUBGstcTjrN/ViucLx7bCGmjZUoJGnXMZNjL/mSAdwPgtliV4G8JGjjPLCguLjJIC5KZ3fz4DFZrXXTo2AxNW+mKMMgAm4tqMdzx3kV1PJiM3oOxPAIdadU+b9VzT2aXZbfV6X53+SeE17TUXFkx6VAwb/HzX2pLq3CBMLbaXZrXS9Hdkn7GmAH7r7aaDaBICjmALlWLNZhODhzBVGWzwPhrttsFC/Kr55zRc9iAO5MEjTSrMPGxM+IcAVtw7kXhXZZXw4qbx4pkABCu3JUgtrBTBS8hMzY6GbQrrCJ/XnSooKWBHA+DDZl4SPBeZ0YMv9s5MaCTADAFy/zPYY9i7wEQGRE1nYw9D2RP8GCwLnLTIpcLds175bGFNs1doDrlbYSpHIZ+0rN0Sxja+59hfFIGDyP+DaOcEeKwOgmq7sChZ40dbBNftSmEBJEMV2ux8z+M9XTBUc2132A5gEUGoXq5u/8TfnbthvQtUa3UMZuNbgP0D+wgWYYk7mecboALAo71wSjbga0Y5yeaFbQFnOSAKTCzqgILXlCue4UveNLDHAK/dBJRaqVqvaJ0xFAO03NoOCBZ8tdoxeMl5ToOfphPVGoWncIgcWlWVCTrccE4s/V55H1k6V60RKU0mbt4tnc4DrfKtPvUnz+kHf/jwUnfDAAAgAElEQVSf6WhvX//3f/4ZHRzgbc2gi3BF/G5hixPqhRqkrOHl7UJdUQrUocEvlcw2RXG0K7X04p0LPfXCCxov1nrmmZf0zOdf0ic//gd67JED/fAP/XX9xW/8KrWbPUWVXMl8oQCfdXyBsULYBQ7R5GeynqjhULi0mk0HMbHvGCRT97SbbcvfAfmS9UaNatVAf5LE/nu1UvE6Wa03HjTy7AFeGSBhfbFcLooBIfYZDims+jvdOb/tc/F/+5n/oD/97Av6/r/9XXrnE29Utw1juq8+A+1Vqtu3b+vG6x7SbrUxQ7NaLhm84yxkj3l+xHBsPdVSFVtSNSpNB90QUHXf42/S8KXnNaWGqVZsY8VAid8DqFKuNjxwOj29qcODgQGpSq2lOF2p2W757F3Baq/C3mevEtTHIKWuxXzjfcugkBA0aoiA/7MdVsGog7nM8JLBLPWonwO+kAF1Y2wLkB11LKoPPEPXhb0O/t0Lhr69fmE5w1BmNlSj3bBPK+c4fo/sGWpPhgCQF3Y57Dpsv+oKVVbQYP/O76qeUKMUQXb2QQ44cYoaAyAJxQBnJXsomREYWtMKi6tSycx+3gkgkm1WsLgKcvtgEsBGbW6vWeyQqoX3MgoO6kz8uCeLpb7pW79DX/k1H1CnVdJXveftTpj/1d/4mF740pk+/rt/4u/+rd/yXt130tZ3f9e3C8J4f9DVKk0dgsUADJDbarqIurkIYIWt2uoO/Bym5xe+TxeLCx2fXLFnPAGeKJ+4e4shVJ3yWi994VkN+n31Dq9odj5SiQGPlXMrA6vzuzZZeCxX8H5PlkoWY5VKqabjc3VbWISEWm3x2K3o+RdfLtRyZelof98huA4CLJd1dk6mAwzhjXr4Su/Ye8W5c+vWTV05PlGZ4MSqPCzodHoaTzhPmg6qY90sGeCXCv/sRmNQDKErWCRMNSDUjBCmTQFO8l25d/A/dsAedx+hiGHZqj16l6IuD1wT8xc92iopFFj1RltRUJcqTa9/GMvUetUWdRPKuZrObr3iGmNvf+CznbMQWzGDuKtiGF5858Dsc2zoXSdzz+Ubs995Z9hHOQgwo25cq85hr8j2FKxXCDkoAwDUB4eHSuYzZ2/wOQjc5L72WC6sq8KAhJ612dV8NPczQbmELzoM8JDAUwcibxXVOw5EnA3P3M+tN0tVsLLi/mTonWFtE6oUEII88VnN+qAnxD6GP+MATqw19r7xHs50D3p5TT2Bewv+NfW6733ZV5/A7//CX8vjdV1ve/c3WnKK1yWyrhmebpWSkjQx081suzogIr3DWrNFpmp1T/VWx4wRApgACpfJxh47STx3g8XUHpZWECZaJ3dUq+wVQSw5iZsUAVxgVWXZ2pcQxQGXKw0P/4yprUFRJo4krQNqEJiUUljip4NnYWGaCBuGpm+1Ahycm6VAk9QZHCleUPiWNBlf+Dt0ewP//Fara8kxk8fF6FSbLcyw0NPr/t5VM0OS5UKrjIAdPhsNw1yt9p7B4/kUdiySYmRIbS0XhbE6QM4uCHT6pRd1cHBkZgAgL03ENk9VrTbu+vUB6lY1ZcJejdQmDIm/kKhXYUwWYA1JxJ/59Gf0zne+Q3duvahGraZe90Dn53e0f9DWcHSug5P7tEkAq2ze4MAnJFGF/2KRxAyIQJgPwS5YGhRlM8Aoaa80P1tVu12T2GgYMwoZbBTKSGFL9lV0k1+pmOEEODcbndmvCZCNwvlyONTx8Ym94barosHHe3NvgNyWPh3PoaaCHKbOXLVWYG/KXv+KVCbFnICkmX0ra1HJQUyWquWBZaNgnlgiAKIC/FoCVet4jQB8RfbY2xWJsFmmarNrkB0fP0AqPDvNVoN5lAfaWmYJxgg7iqanqhL+gkhZCT8hLTQKXaxpl6qOvHeX6fOf/2O94dF3aRNlymEFEi5hyd7ETGOYdfgU8qwAtMwOpiBzaFZmdldps1U8W5ixOhgcGAyFwUHhtlsBlFaLYj4PlIzHBsh6fTxlt24msAqALbtJAVPwLwaIoBEKCkC0UjFzyuDSJla7dUVpShjGSM1WQ/kWdkWoehNbjqWlUniLsfZIOIYxbHk/7Ih2T7vl2lYCTPlr1ch+tl5HSAxJ/6UZwCsMwITAJ0A/QJ8VLOWlypZK0ewWqeBRJdBkMtRkjNzt0M+q1SbgbmHJFZYN1XrLQCSySIATTgfWY4r8t8L/judV2eE9ZgYFudcdXsTp4txp6zBfK1FHF+dDHV0fGCwCHGBYAlOaInqTV930Nds8l+I72S80grHdKdYt68pMCAJGPHNyOJJ9PRFHEi6GRQCgse0j1g7YsWcq3B9A12SmqBQV6cqGdXIHYWzwC2zt2zuMBhag1iyMu030ZktTEalW7ypA/opsM0e2zu+DKYdseu1hgCWcgMGAamvYE3iSOi3PbCWAz3yT+t3hGOxmwkw3mEwwcWYq7QB/Ob9JP6dZYt0zeKi5GSWEByAtLEfFoEKhxqOxBscHisezgllYCc1OKTeall0DRvFMCZ1aJQtt11M3lbPp1Ox+zq6wFJoFZgZys25faeR8sLZgsW5TzqFQw9EdY94AaFdOHnSDlTIkwguVNYjVSzL38GWVEnwzdwBKuz3QZgnYtrZfreX3S8JkeH6hGv0rCiot5WsGf4HmlwTSRG4wsT4g7I+9gcweVQcsRUAkAGak5N1ez39vdzveW7CN8SZm8DSfMCypq9nvaXR2bvYr5y1DE7xvbU+xTBXPR4ozPjs+wj018OpcLb2+AbNg2oc0cB7EYftBWj1BUh2VKoRcFWydwIF4W8VxUrCECPkD3AlLGp2dqbO/r6iEmgLpbyElxdexoNUWbMgVsk5UC9WadsvMDF48MAEi8D42G5Nk5BDfahjZLYV1AqY2hYc1wxeYyFGkbRY7rb3VHKhMgJfnmIkW01O/x+b+VW3nM/s/lxg0zheFXUcdkGSlkPO50dTaIUEAU/TXoe93Awy1qjawDbNUpQ1gARYbRcgU5yMA/i4qazHGlgFQlICZlsF9h6mhP4iqGo/m6nUH9n3mLKpWGeCWNBjsaTbn/m4pMhsMn2b2B37lE9dKqwUDP7yJV17nqCpaLdQjeEymtglhKEkA2mg81dWTa0o2W11Md/r+H/4JPf35L+q//Od/o8cePVEyu2NbFOqHkiLL2tNkrXavY+YrA0Y8kJfLrTq9tjooX26NNZoEevKLZ/ri7TN96jNPGfDotkN98dmn9W/+l3+sxx++766/4UnBVMxWqjb7Dk1LsTFpVotwLu5cKHacMex9BmyNwF7QVoXgm77ZGKjptDr2GWW948eM/y8ADwqiVUpq+HHB4AaYQ9Uxnfh8ifBSpjbZ4tvc1PhybGC/Oejo5Zde0ac/84f+/o898rBOjve0d3CgPOh7cLaYcdfWDPRzT3nAEUWaX5yqiTplPrMHOiDw7OJCySbX0Y2HiiHrfKI4Wep8NNH+3n5hVVAGnByZTcv4k3fMvma/2CpiPlcH9ZOH+1X7gTN8EusNcA5W+9kr6vYa2m6bKneOfffttpwPMJ3rvvtgAXNPV2p17ZbkCOwcllWFgeuAQAY1O4OdANJkSjLcbFSbflewgtmTDCwLFujU4XD8ueUqNZgNUIQ9COcy7xXVEWd9UCbcta5y2Ndylqja5tybFSF/YkCfmDEMU7HNOcMwJORdYp/CIDVXaYm/fCGvb8KgHY5cF3qwxyAmp/aaq9mMfF4wzOfMgNHLZ+pQW9ciLdnHvsulV25d6u/+yH+vN779Xbp6bV+DXkvPf+ElvfLKRL/0/3zYWQF/9S+9X+9624N6/3ufsOXQ8dUbvp/Ja2Cvc+/x+SEH8HwW8cxrsdvZ0/kZrE7qsszenHE8MgmhIEdgPbQx8Md5i6f++PLMFjDD4VC9Tlfd/UN7qq9mC9twWAlBoWyAuKK1Guq0mpqNb2uZDe0zenx4TducgW9kRu7ZxbBgdtcrqjcgnxAMXPVZyX3NZ6i1m34v9CcOMqTg3e4ceHZxekf7R6iNAvUPDgzkMnxgP5mdH2K1NNZiwRpoatDf12h8rt4ee7uQ3SO5p/RAvYUyDFLE+eWlmgDS9ltnmIAPbsUWXv5uKMjKtcIuaLPRy1/4Mx2fEGza0+JiYjuTdq2mwfWrmpzfVv9g4LoTdV+73SqCHLG9ms4dwkhtRw3c4NkzLEcxY+ewgiwwHV9qcPVIK9Rdna5JLLZQwdd/lRp0HZ1f6vDgQLMk0WxShMERekf9RfAbhBTWIoD/ep3p4OSKpf0Mb+Nsqu7hFddO+TpRloz9n+N4bWCefWdlIeoM/NDnc4dn2SKDjYXXPfcoPehqrY02Dh3NEywdaJI32kU7je7cUb/b9aC8cfXb7uFM96CX19QTuLfgX1Ov+96XffUJfO5D35OfjjZ6/7d+l8aXlzbjprDI1rni+dBAD4bkMI0oSmCutgZtTcbImfuq9/vKl/NCXjOaaG//yJcSxW2l1iHq3Bf3ZjXVejmy1GK9pphpW95NmibSVBofGjq7KZpRGahKUjiNchWPqgIwoJC3dL/RdsOEN2DFjI6Vp/18XiavaTx2ojr+q2m88gXPBJ0m3b5SFRKSAaIiTUYj7R8caz6bOHQDPyqCPOJp4ibL/q85AUYwfWb2siT4hgvUgSoq2/vs8vS2pS8ADzCrYD3A5DGTzmBLpFa/a2CW70jwFawF5C7+TNW8ALeC0L6y3N+EWsAy5fPahH0dW3LoyzpDagUrl8YEZttOUdhwQ2/Wz65okmH9UHQxYQaFpmmolgF5C88pZPrtTtOMpCzbGjzd4o+I1A628XyqALYSk3yHxRRMXjRqa4DYysrFxenpqY5PDjSZXDiF+0sv39bjb3iTypWKE9JjGKTdhosTByg1+n6vpTK/K7I0M1BDZQp9mGeEPMwWbuiwnqCpwy/KnqzVyJI/gDaDHhX8/7BegNyYerLOesBuwBPlu0ns5lzhYRsg64dBHZllxrsg2ILmDi8y3hVFJow7s4gBBsolbZYLG9rDEkzTmXqdI0UNWLv4NV1q/+S48BibzNTB6zCkUZ26+TOfDFA1id1M8N1hbVhuR9GLjJ2U3Q0gQPHu4iR2cx4QngJNk6aG97Q4M9jKHqEgJCSB51DttHV5hyCJwOvAYV61uoOTUnxbq0WyWVTtWK5E2m+t1bfc1QDUCoZRIe9H3gZQF9bq9iu0/A9mdRk2KNkUJQOK9ixbrb3vQjzvtpm9hZfJXE3sFMqBw2EuhyOd3HfD0mvkm4CzVkHblxMHz7KDagD+yzV8AkH3S6o2apqOYS0WgGq93dZLL7yg+x+4bkZKaH9R1szWIAaAY8NSSpjTO83wF0bCXm3ZLiOqw17e2L93l+PXCHiN1KsmrRKIEBI2Fkgxt6TL11VSpwCq8NygqaZTxI+zhC8bgyJA/VXBJkICGtXtb5gll1qtFmqauV/14AUGeLAm2AMmHO++kNLjjdjee8CpwwC+YE6sGZhCJLpvchpqrDmQlZaUpWMFxPPBYm10VW7UHRJVNGk810AJKoRyzeB0WGOdxKrVe/Zry9cTTS6GZmXdunlHr3/0Ucv72Vc0NviMGnjq7xm8pjkEtH41zMyBPIBlvKewrMnphQZHRzp95aYODw8Lub4YdOALycAiNOi3nM0tf7bcejlXFNR0enZLrWbV+wRGKcwv/vKaRobH+V3Hj3ln9uX55R3lpY0l0vh4h0HFvm3cUbDu+H1mNlu1AKgM8xMP5J3li9UqIVMkZmNjOnSzxM9joIYk3b6wWEVEoQFhznMYjzCjYYa6ma5VFU/GBgoKaSNMNlQIgZLZ1MAzDg2z6VzdXlcBTOXNVtVO3wzODYxngHjYnkjKaYarDT9TAGGAnMvzc/UP9z2cADTm3OBcxnECRlHhH4cXM8FPADKkdJd85kaNpkP8WL/4YfPZNxmSUgYvhSUDqccMpwDH2dMw3AiD4pzkHoRBzflMg0koDQwmpNImbsMeDQH8yloBREUFIxuFiH0naZhLchAfTB5selZ4KMPQY1ibE1o4Vr1RVq1Z9eARK5Ozs1Nduf8hVe4mh4cEWlZhtsOSLWxytMrMVp1MkZX27RFb6+z5me4Ab9KFxuOXNTCDjn3OHUINEGo2m1tqy98ZBm/XBFdFigmSZO8jgtix7vAnD9Vs1zSZXKrd6mkJWwsG0hbriIYbeOeDRVtls5H/e7kMQ3jrfY9v5yqO7w7SyoUlEAF+lciey2kMIxVGG8E4bf3oj/+Enn/xtr7+69+tv//D36t6hffBoGOuOeFBMKDyQIO9PS1XRcBkp7NvgHc8n9jB4vkXLnU5zPWbv/1pffSTn1A8z/R1X/vlevT1e3rHW27ove94qyphXbV6R0kGow1mJHdvTfUW/osX9hLFG73WhLGORHinFsFFcaK1UnX5XpuVhhcXunpy4roiGWMVVIDVsNRGF+c6PNo36I8v93qda5YAprRtG8Xdx8APT2OAIVhelqvzsxhoRkh6Q9+r7C3sClAaYXlQax3Z+5GaBVUEyg4Y8gChWCghPeYAZf0h6WftMDwq1QDRttomY1uQnA+HunL9QZVD9h1Dp6XPmgRGoAERBpVr2woRvgbbf0vdmi3U2LuqXRYrnY59lzOkYMAHWYA7WmHHFg0Akgyp1tlM1Ub/rv8iQaOoYFBicA/mVp2s4/TPwzDtDbwlJBYGL+tm4+9hlvQGeyEGi5AeAAUZsvF3FCIwpD0nKcLxYJnuYHDWbAtQaeP7yVnAkJCJMooVBhicfVUDwbBVHV5ZJ2OBmyAq1BxYp2x3KjvnD4VTolr3oGD9bwobGZ6FgybxBC4zGMJ+CTuXRuHHTT24irRYcEbigbzTch1oHu/07d/5vTp56HF1um2vsV//0IfVbfX16EOP6+mn/0A/+P3fqb/2F9+vWrQ2a5N7DLF5qIIJSR3qkFZq25A6Gv/xuhaERpaQ+2PFslELRcRyUdi6cG7X67Yy4PmmKwZJHT97wio5c+kzuA+Gl7B0mzrCYmCZ+FxOZiP/zGqjWyiotrCwJ7o8P9XB4FjlGkAdBIqaOr09e7SibsB6hF6L9wXQGScz/5zC3iWy/VS51bJlmMNK8fCG5a1A7U7H9fb+wYEuh5f2Cd/b37PXMwoZ7kMUbNyFHkxFFdtduU6r1w0+U38AVMKQPz89NXsWOxyGnFZZ1WDh4vGfWdFQ8t+5mxLbwNSbHZVRsuVllTYl2/dg+1VqRJoML22NwPOGxdzu9YowUfq3lIBTnin7H6VDZEVeKWwYXKXWyWlutPb9C1iOVVC6hOFPDREqWKWaz6a2o5rNCRQlCwH1xFb7V28ovpwY2AVAZzjGZ6Cm5t5kCIcKbp1tVUVhxWwIX/9W0/Y6DIEYWNtzNo+UJWv1D45MMKFO9eaiFkfZtZ4ranXt6xuENQ/+XJOWufdP74Zubu2Bu//Qf3MPZ7oHvbymnsC9Bf+aet33vuyrT+ATP/dX802lp3e+71tsGj4fnxkcHY1jpfORp6t4mOK7Q/FB4QCTKI4J+Kmoe+VQyfhc9Vpb21XJSakwWuv9Pa3SraXgoCf5KnHBUMgkaDpWZv84auSup+lsAoAXqH14ZPlQlqa+fPl9AK8UawcHBwWwQwjOLFYLv1a6V5cP6yIReRVoMR9q0O8aAC1FjcLLD7894R1Wt4wXIM0ptPi0hTSsFReKfEcYDg4kwRcwhxWJjyPBJ4nljQC2eOowESUMhkuaRjRs4EuH3QDd1lbbHZIuis0ihdxBUIAKq+xu4I8jyc1KK7cireexlslKNdJjaYQpcAhjCvgceEIunYhr5kQDjyDSwleWba9ivESRM9Kc7AxKACjDToXNCeOJyXO11lKSbixxAtQDKwJonA5PndAahjX76DG5homFdJH3spgUADrFJ407hYeDGfLYIB1FfkbjHuDhulGvf81sYzqcfLPTfDp1wAnvuwRA6vT64h3gW0mK/Cpbq9aFLZY6ORwfVQqvCtYQALrIKsO88DYlgdcyZIohGlDYJhP1DvbcKFYIgXAKLUBI6M9gUKy0c3O0mF2qVikrjJDsh6o2GtppbWZ0Ok/snTUfAbZHZt/AUtzAQmRdBEhiC3lfKSpkUtgawMYhZIsGwkmxjYZZM6Tdm+QimKR4I+7MPiM0CslzQQUvFWm5O0poaT7PNE/mBqttZWC2JHuJYBlA0LV9E2mc2EfjyVTd9rHCelXLGSEgNKwwjQBSyqrZmmKkUrjTfMz/VlWziUUBwRaAhTSWsEJpLqmBK/ZuRS4Gq83NqaW85sQarKDBA0xyUEUO2EdTNlNv0DFjjKYXIPkSKwr8Z6PQLK2DgxNbA7D+2L6T8ZmaZp4WNgOAGUuk8Otc6xVyx56WBr1Zr3aHNHOZwUulMVClCYgdaZ3igby2LB47D5qZgjlc1vnZma0CSF0mqd4ZyxvsRBpabynOAbTx11u4UC8TjsRwCBYhQD8bBc9V4E7YzUQMu+28W2BH28JHDCuLAPY2TU2mzSq276dDFdaZAXqSp2GsId2E8cbwCDp3a3D/n4eUATIgw2e/wjZiza3s7clX5WVhO7B1c+fAs6Tw/K1VakoJs8hLapIaz3ukKQ5h8hLc17aNgxSrXGkqSYrBDn9uCbAe4VE61Qo2eaWi+t6BSuWWbSpGFzfV7fQty+bgwKOQRpOeKQQkyANdnl/o8OqVQn6bA65yfmB6USoY84BcZhUigQ1Uq/QMhsPymc3nHlbQtAIs0nhiZQEQSOgSMjyY6AQQAXjCqJ/NRwrCnQPl8NBkecDGKTxyYU4jLYchTTIwZ7xTkopU6jUBP2v7MU5HY+Wlnc8PLA22ycJqAl7IMsXPDQl5EVRIs118vwJEtK9eqaLF8FKbbTHgwZ+vYPcXAXHZYmLGnqWN7AXLhjf+bjSY7GnuJfZWs4HvY+rzI1tM3WAiwYXhVthV4I+4sSqCM9EnS1S37zaWBwT2McQBpDeouGRkCbgCmzwyeIuctbhTSCYn1A8/vyLsCrCXQD78Wle7WL3uFW3WoSLA+cWwCNpDKwsqtw3ty7oh+K/E2Rao2sZvcqly4e1gEJsAD9bZdsUfA1jfKmzWtUkTN7ONbttrzsPS1p62Kd7bxbAT1hTvkjsN9isKjkoVdvhG2XqrTvdAW4L4YD3xBaKSpufPqdXuWL5PHWJ/SVQZBKLtSorj1GeyAVR8VX2uM9jloEYxk5kxVjwP2SLB3uLxwn6FNNuoMqgnOGepLRiEpHGmxXSq3j52QYDhkTp7e8riRGWAKqxDVhv7YgbRWgmexL0DzRa5/sd/9T/r81+8pU/9/nP62f/jp/T2t7zRZ1qNfVIv+/PDvgdcRLIew+Qv1fWnn31GmyDQF14512c/95I++tHPOCxzmUz0tjfc0A//0PfoTV/2Og16ddXLXPih/e/zdaBdwF3FmqKOWWm+GNkDtYw/aZxZ2RAT8sX8JMKqKXXSeAogBBAVJ2o3mx6yIvPHU7DZrDrodHR56qFFuRyoCnMdSxtkvwQK5jtNRxMJO4dS7j3LkI09BijVamGNslKtEnnIFKdLbfFs7+x7sE6NgHc/AC9ALQAwwCb7xEzunHWB2iH1oAoGG8Mt7rEMS4xySUs8xPHOHI58VsE+530BkPN8Lk5P1epwR25U2lXUrO8ZGJ8tLtXpHSjIN1qlsSrNlq0uCEoMhE3ITGVqKWrNhFoGsI4Qv7prMJ8D9q6AKc6UZaUS6gK8sykWK6hQUgOh3C/lWsPhXQ18ZBkeUIts1losdrZ4SpaJfTEZrhDASkkQxzPXGNyZKCIAZtk/1NMwNddLVEaFlRVrknwEwqsq7a7yNDagfXB44GFG7sC2jtYEZHJ2OMCxYpCN+m2NnN3J9ACodYOnDE55nvaFJkRuu9Z4ONTe0ZG0qSlJpnYgkYflkZ599hV9x/f8sFrHjyiO51qvUj3y4FWt4nN1aoG+/G1v0ge+4eu1P+jr+OhEw7NTHRwdaTQk6DMo1CdR2fYt1NOAbqmVFQ2vzcKmI1Bvv6/L01P1DL6j4toWgz7AZhijDL5U0ejiwkxzhiDU/gwbG9TvUdmAp+tW7TxAxo8fizCUEdiNQPrHaxyWZrwgiLGhqgdcAG4TM0gZgNJ7cGZgz1IEx601vDzXwf6hRqOp0+rxHfVgoV7V5PxUe1dueACBbyhApj2NrQpb2eveQUkEA2c725kwmFqgQLzLsLdneaPiLAGsOgbdqwWLNYTRGrqm48vZMqWEeo9grI39zt0HzCcYwmi5RiXYseUAuQmsV9bArkz9m6pah3iRmWHNPVpYJtET1u4OAFaq9wfo+91XrTaE9HFXokgEdMbua20LjDG9HnWH31Oqy/M7GhycGFSlF8H2gZ4rzbCaIpw392CTuhRGMHsFdqzv0XQh1ciMoLekr6DOmqpCbgLM1xoKDC6SSKt5WpyN5EmUIwVY/0BkmGGnUVIlXCkgQNUqLGwkllpOh3eHdU2NHBC5p7BeV7n5lfdwpnvQy2vqCdxb8K+p133vy776BF78+I/mty6WeuixrygCfhYjX2ClAFk/8uyBE4kpABz6ZBkX0sfMnkaDw55ZD73OoUpBU6U6BeHUITHzycJm8BRjbl6qgH6pZpNLs4sAxfCzq0YYgWeeSMISoOEaTUYuRrr9PTM6YTtR8A4vzl2Ec6E3mwMXbRWYrfFc2TqzHK4EmAuvYjpx0Y+EBSnlbpuqjLdVXvLvqsPEY6K7Q+4S2m+Oqf86hlHIJQlwirfdkRsGUslhzdK448GENycNKoxV42JhpOn5LfX2CLOKLVMGpAJQCCoNG+DjU7iIkXLWizR3JtfJwonbMCcBsmFWZElqYLOFfIqiAXYunqXVnWVPhIpVo7YWyUJ7h7AgaP6QGuOLgIgNIMhGkfanxDJgsDfQIklVDZH1Fj5NZrHyTTbItA1XFR5Y9o4sPEJJGU0WU+0fXHey9IYpPhhTQDLxxL5pgElINXXL9Z8AACAASURBVFGmL+Oxp9NRBUbMUu29gYa3zhxoQ2HV2Ou6KJ3PadAGKpVgc75K5NhpPWdivnYq8PnFTYdeAIihSIT52GjB4Mj/fGINszNAD5XvlC1jr52T+19XpHwju4tHqrT6WscrF9ClKin1CwMEdZg3CwCOqAAO8X6jOLIUENDfD7ZI1QUY2JbMVKMBJb03SS6129XVIGQAMLjIRge9MEPs8oxU6IpKu62lVrBXCPAAZGNNwZZCwgdgWTAmAO6QJGVa72jeT+xDl28z/50BQzXEOoN3gBS/CLWxp1i1pnQKAwgZPIm4rMGiKWB6X64SJEaqbartLjYgu16WVa4WMmXYZBT4gLjbdSGLq/dg4YQFC6lS+GpS9DpMJox0fvumWYNQggG2YHTudgS+rBVPZx5osKZtpRDHuhxd6vrDj2qXLP2ZYWIBBnY6NY3HnDfHLthpXkl9XiVL1SrIxggaQvbfUAkvLoDJfG0v4jry+ZiAm6qiOiA+wxF67KqW+HYiYSaVeJkWfnTer3ERQCUY2CXtQgCuwirDYFoEOJ0pqA9UJtk+x0O22Fu8Nx5EngMIFJ7MeZ7YHgKWNYFSqxWy1itmseJ5hv+f/SzXMGJD5dlCpWinXTYtQHOA+m3J3y3lXeGviZy9SnNYeOvBpGRQUYB7hVGyGUcgHjxzR6Xj4wdDhYFNoFK2UYZ/Wg9f0MTgmsOHQsCdSbHvCWbJq8oWSHt5GoR1FUOqhBApQPVaW8udDObAsKlXmprMFraHYVgEqDafjDU4PDFLGta2GaolmYnNfjWihu3IfOFmHXYjtjG2sPQQqpBtNpoHWq8IqljamoSGDACn3oI5jd8jfoMFcwoGT5qONdhvF81jjeEOno1h4WUH0xcJeVRTnOCDWTVjtdnqWx0QcUYbAIwsa0Xux9qDLcafA8zzEK5SM2OVc559gYci7GjWNoEfje6e7TjsiwoLuRp5AML35C+CEUuwkQqxpYcDZqrDqrZPNKFRiZJlEZS1WeUO2OGu4XkvFjN19/cM6DmUkPceSRe3b+vg+KhgSUO9gZm6uuNAIvZ3tdW1fx1WFEU+W24AgXuRvQfwVB8MtJoniuptrWGT1uveWzCrAIkbDLqWgOKhgehqE9XDyiqM8ZzwuLaabbwHU3+v0t1BBD6omW0tAEDZUlWHrrS6Rxqe3lavh7Jiq8Uc+4Q9bVZzryOrV4KaGUAkq+OlW68f2N9zNh97qAgTkjOwXgtVrpcV1LvaLnd6/tkX9OCN+zQ8v1C3XzTUhfcgI0rAU3xgV35vDB9QbhBYBqOWBh7QmoEMQAIN9WQyNVOT5n10eab9g4GlqIBic+yQ8I2OqSWQIPMs6opKFVtl1GrYRyCjBuolEJOfy/BppXqXBGsYXWOVse7ZSOk619PPfkG/9Ku/ZU/JP/uTL+gD7/8mPfTwdT3+Za9Tb9BwrYTE93I0tZXFiy++bLbfaBjrw7/1cR1euaLb50MDD29+9Jr+0Y//gB5/3ZGHigC+nX5f5VZVu3hi5lep1HXwH0ANLFyrhNKF1ilDcM4lcjYTs0VhfiExx/cQliFBjMj8qU1gWu/tHVqyjm8mzE8AJ/YOUmDWI4O/qw++Xospa7xqUI/fC2Oavcgm4I7leXA2pnPUIanBFILZ8O7OZrHP4x2hltOZ9vYPzAZm16FYqTV7luObPUkQWjLVLti51gPogzmImqUGwIgqKcHKpK7h+amuXD2xcgDPa/Y0s0ZUTwzHsG9hsICFBedSFG2UwJ7WzqA5zzewZQ5SeAY4eJWvbaUVlkqWfPsBM1yzFy7+3oC1WwXB2oxOgEvUXYUlSllnZ+dqdjoK85WHVeQOdDodvy8G5ykBcGHfQzfnDAjSQ8s+3IQz7R/0LINmqIHqDO9h6ovNqgjAZM0vFrF6+0cKhE87LP2NB3QM9lFcMbwFNM/rdY3PL1yT8t5gWXN3AM4yPOEcYx3wLjmvSJXnOzd7bdeLHlSigNox5MoUBpAlUB4xBNrqcrLQchnqL/6V79PTryz16GMPa9CrqNNYqhkleuLxB/Utf+Gbtb93YgCZIT+lrVUvJXIqsTyaa3h+qV6vbZuddqvpARgqLGoYBnUAiWQKUNsTSku947oP5jnAHGQOuKEbqbW/p916o9HZqUHPbq8lbQNbYHEH8+9zvlfqhH1ufG+Ua12t4pVLBcJyuaNg1AJ4cwiORmPd/9AD7g/ISWD4Xu80tfVaImywo9npLbW6PXvv4pOOUg5LsNHtO+owqGdwhcKmtLGqp9KEdZ+a1YrknvMUFcV2U9Lh4Z6yJUz3vpaL1CQP6mPsuVAj7R8f6/JyrWajocWMvgJ1RqEm6qIA6fTta1r13Zv6MwNgY9lR1MA9zaeJfZFR8nGVWT3QxDZoZTINtiywTiEu8HlLtYZWs7hQsZTLmowuXTuhqkEpgEqItUn4IR7pfCb8ULfb0MqRyQSVA71a4BrRAwnYyyhbCLGdErJZ8UB2BymgVtF8PDGjOWagAgju82vggWu+wTud+4zBvXz+Y68BoI6yJQ9yDxyoCTPsrKoQIuq2QSMjhPphscS6qG4SRzo9VxmiTp1BB4PGIsug3H73PZzpHvTymnoC9xb8a+p13/uyrz6BP/zF78zny6oeefydLv4pqrnElttAHRiUK7wfj4pA3hzD91hgidlypb39Q0/OtyWKfYJ7AIuYCsMaJVV35b8jKaPhjcrI/7bFlBfvVmQdgHp3m53eYKB4PvNkm2kqMpfpbK12q2/2auHPmel8eFNH+48UsqqcFO3UrMI4W1nit12SLFuwOClyAySN8UzLZWwwpMaEMSyYbDAEuPBh5MGIgh0DIxJAEdktzEcXmYBOjfpdfzrYQ0Xyuf3V8NUaw5Q8KFiieJMiJaaR3u7U6fQNjGBG7yTXeK7moK/J+NJgT7/TMhRq8iugcUAzv9JwHOv45IaBiWx26gLa8jYVbF+AbFUrSoZnqgOkJXeLFYNbeAtQtCNfXWs2G6nbH9hf0QWNEhfGMDXxtgPIRXJYbe4ZgOadbrKSmvtHSqd3FEY75dumSnj20YjC8IHtxXS80rsrHd0ZHIBhBaCJP2a92ddifulmqQqreRe5UKTxQf4JqJDnvKe6i/pVcqaK8HbD4zLwezQbFF/GVscTfYAN2AiFsX9uCTTAQI4Xar42U5OpM9lMFPfb1dShOzvxzELl4U6R+O6wLvBlLFJ48erCK85AbbkIASrZ15EeM1eaEEhGQYmfHz5RyCV3Krf4/oHm46H6g73Cgsn+jYTiADIVbAGK6lan9+cBSSFMbH5fneCEzM0oACsJxxThcTZRrXxggHq9GWsyJnX9IYUlpFxDg9swQtycIq0kqIJJu9Pqy5Y9rdap0niiNsFvK94hexEQhjXMerobvORGdlqwg2gsARkAkyKkrrBGYecWLC6KcMKISltkxzQEWz3z9JO6fv2GurCMzE5DXnjXmxMoKQq0dlGKvyyhQTT5bTMVC10xPoL4b+Id19IujCzh7/Y6Ws7PtStFfpewH+zJtkxVQ+LOcGSz9D4kiCgCdE6XamPDgEQUgNFDlqmLaQYi/z977/Zry5qedz01RlWNqhrnMU/rtPdud7vbToxNTHwAY8VRSBRLFpGQBUJcAFJAgIgEF9xwDzdICCFxF6EIIXEVLCsRQbGAECIlyDgkPgu73d37sA7zMM5j1DjUqCr0e77Z+Sf2WtJSr73W7DlHVX31fe/7vM8BW5MYwJ1G8JmR2FywiMhCKBHgUcb+gPQrSFiLEYFPrFsCoIJ/JcAD4XAMIYJPKgnzZ7OuaSScojzIVRHOkkSqYSfyPepa28Wjeg5+YgljeXCxf24+uQoNy3CiqAs7AoA1hD9dqnWwUcDLFs+yCXLas+aLkwb9G4NXhOdFALnNTpFB3VuzCAFwCG2AVcwgA2AOdsXxiI9cpvrYCZYlLaAR6+N5JsOQiaaJYA/WZsSAqxc8xwoaTRAzGpq9k3ENGDxbhrAG+XPwiDsZYIYpBkg/mF47zA5vz17KOwMic9Ly6UHTyYvA4n9OqYfRjAep07Zh/FlGDm5xtB8p/odm4HZ6bt4JQwJQGcC8Yn8xuzOydNYM6yT252S4AXse+xbC6WBfdZHOxqnDamICmHiZyffCD9hDwrOHLTDQmgibl2Ad4ncGGwtYzC0qgVQJ9g8sE4fUgOuxhxxtZUETx2AC1pI9lx0IlvrPtnKoghec/S7H1973KpKR1wtNxreKsa9gTRGmR4CZhx6wGWHoY80Bk3JgX1xkiLBUfQ6yP9h1kbOdzx/558BmW6EIuXsRmNBZagZSCJuC7U9gFPtl4ibWjWfeN/DdHDduvgEpAOZ4Dry/BAgSFhZCumAScnh11DCAywvt5nOz9bCt6Q9zg64kpbeoJaLAEgeg3i6f1MuvlWSAkisPawGyAOGwGeF9MJiddPzOwa6cvvxEm8eFfQxhsPEgkFQjR+byNljMtNgc4TXZ0Z9877uazSYOQmPwCiuT87aLdzbWDoeNBvlQj/fv1R/gS01g5UGDYqzRdKbyOcCTPb/bTXTeVYp7A58vFZ6TsEJhnALcnc8qdzuzqw1QIpF+9jeGYfV//P3/W7/267+hv/lr/8hWRT/9c7+kd0/vdPdmoj/97e94APO9732lf+Gnf16/9Vv/WF+9/VJv336pn/yJH7NFzF/8pZ/RL//Fn9d3fuSlRv3ePwOGGTCxNwLqwPoFpFOHIBlsTEIgmb2JsbyALY+vPQGOsOFPR9sYADwNhjdm984X95qMhwFgOnMvB4E5djlrs11rOOL9w9ce64XgexzqFuTxlfJ+7rrucK5U8N4x8hnmZnxl/UT1oTRDNUkKD9bwLeZ6UIlc2qOqU6pi8kadqNbl+KTDdqn+6EZNm3sdtPVO9x++p+vbmWva6tJzUjmDGmZQi8e5ru/u/D7jJ1l3It1/9ZUGo6HyrDAYn3Q4Vw6aIAWuWz0+PhlAsd9v0rH0mKAfrKBq2Iop6wudEF7pwVcCxQ32FMyW8LrmrGEfyPCGZf8Qa4W9tVWzw5pFOtpSBlbdTmmnNIB/3GOhNQs+2g3qmKPitqf9oWuG7Y4hbw0QOvO7fQLSI7CQ89js/LA3sx+TMcDxcCL1PMv04YsfmLU/u7pRmnVdJ7OPUvdkMIk567C9ySZ+fwgqbCoCGmsDidRcAwYlhBtBA4aFOZipKlfquKZmWJNJDLWbtRqHKRKsV6jupEKtxgDoV/+N/0D/8B+/95n42acj/aV/5c/oL/3SL+gv/OIvqbrsNLu50fzhQZMpexts/ETdNnGIGd+D2vD161ceyKAW49zk/KKW5/MzcGMdQWzAcpz3EsYxeRDYTfHcACpR2cA0hdjAwsWugWut6p6Be4gg08nIKj9AQI/TqdthbQKGcj65LsFhqPAwxfVP1tN6/qgpnqco3FpCTLe2s7m+fW0P7ixnMHt0fdJGeIuflfXGHlyz3w+KWz09vLXkn/f56uZWjc56vP9KRX+s/giyAucR3qEbE0CcvdchII4zALsOhsKcAZXGV6/8vLG2yns2LTewytlFgCa9Fevp6s1rW06xV8A8xmYFNjYLwvZpcaMIL/Z46OwAe++jAopgNBOExWCr9f5NHc5QgZA29m3sgRxwCZMaJvaecFYGYniz4ikfbDB2h7225VHT2dTMaD4kdl4NNV03MtEDADVGkcLAW412q6Wt57AG60ScPbmqI97Dz/sdvtyE6tbYdZw8MCJs9FgSVtyzqsyfFWs1PFUvDOeOHhoAJjuEi6BQFFUMSxk6nBi0s+cTIArI3Cjq/exHnOkj9PK1ugMfF/zX6nF/vNgf3oEv/sF/1P7gQ6mX3/gzKgiFOO10dfVSa/v2IQUPE1x7Dx3w1ho62Rb24ZHGDHVrjeH7lbJiaoABuUS12Ti0gjTE4CdJ45zZz/TqZubmiqmxTebxZuwSfPKo6asX+vKP/1A3N1dmxSbJyCm4yPbwRULeRGGZpGPFeB+2lTbruRmnJ/sY9TTK+9rsSjNE+L4UluvFXLcvbhU1IXkVfznYSLDFmJj6c3c6lqNRNCFd6/ZofKm+QtgOBU5BIEkTBc/NuNVpszZzh4K5h6ykhbHQ6NxgOwBYg6cmBaqDkDWYEc7U0eLhXv1+35+BqS6T79FsGvwztxud8fi6fa2qpLiKlA6Qm8dqjjsnpg9nN6pLmvJMwgPvtDc4tbx/ZzlOMR6jcXRBFXwGg5/RheAaoDDS0hu8ASeKipnDF/brB0unRqO+SmSQ6cDA6OVSqjyslUapsgGhXACPJC7Daqm13TYO3QJwhIUA0NZDYgZhFjBs+2DAIRtfC9pbQwF6JFSitaTqcpSbhsHVRDrifbbVfL7Uy8++qe1qbf8pQmd4VmaUNNQpFOXBmoIQGPxyj6dSk6uBwU78PmOYhkiAmRqzip+9GvHfM6GPUKJe5pAGwCUOAVgNtOn4MVlyh8eg/Sph7RVu4Kvz7tkzdqfrF6/MhgAbM0PYnSkJ7STq1tqsnwyecZ9p9qJioHKxUj6emMXYpYjDF/RSOdXaoRo1VhkEczVKuhNVJ/wJuy6qu71rg6KH5Zdm8Swe723TAfgHo8X6+G7HtguwDSxLb2r7MyJbwj4BBitFe9afmoGCpYe1g4BI56N9OfN8EJiV7qJgVsPcRcYdAnEW776ytUavFxu8gLf59u173d2+0KWK7CVGw40M2Z6CMe8IjQzFNE1e7QIWZm9zwoOwVpr3tVuXGo3GOjeBtfpw/0H9bu1GsOdE41qdrOe1t9mcbdERp4BJyPhgn+cq8isppyvYeuiCFQOsaadZt9IAaTuFLiE1j3MPMa6vr3Xab83aZ9jB38EQDeAcewv/TZABjGNAEaT5sEUJBpEl5qGRYOCAbxieljSxHS3v3zoxneu5xo8wAZiBXUpuD1LKi32cL/u1/WIjrtOgffCxhIkO6GvQHOYdSmUCt7ZL1RH+k0jgAYy78jTBvnkAYvhGbMKaqM/2zUsAxe1rHOwUqjIEguWDNHzuzliKzwbLSEPvTWZqCBMaTQKIiiWKQSAA39a+trB6ur1WzWGjA6FmeaHumD2F0KmzWvyDka93kJFvDWZyjwkJdABO3HeAlTqwj2BU8kr13KQkQ95hLikH/XN4UucyD/JWPNVgMfdh1je+Pti+EyxgOoBn2+Cv2UTKzTquDfgQQMQgyfBinjiAJu7gHx08WWEgYoliSSBN5pn1QDgjPqtFCNvwpkBIEUnk4d8n02vF44FOc+wdUEEkijMkmTDMumoYZuBFiGzWDHjuN/JH9mak1uwjBA0CHsPugpG70nq11WR2q125MSsr7/U1GV/rdAGwxzN0qayXaLvZa3Z9a3DYaxMw5MRgioELoAo3lkDE7rM1REJXr8X9e81e3xjM5X3C9qEpz+oUE3s+H/ZvHczITd3Pl2bhXRHIiG3JsTJbKiacqcaC42hP3bAnAnyEvYdBGwGKwZ87MAzx+aMJzhiAss96MMY2xPmMDUmq04aQGO51V3Ev0nbFkC7TdrW3L3inE+xRlvhkF4UBsdVqr+lkZn93wGQzyi8hKfvx4cnhJLAqf1jT8DN5HgyNimJsVjBsMNYO3qIMRLI81uJp/mw50QvXVVa6vXutqE25dLMI509v7SvN9xoPxjo1HWUjQjzxUkeVc/CwsBcjvW6DLBrvwl7mPQ12XJYN9PDwqN/4e39X2/Kiv/E3/mf98Xcr/eRP/YS2tbTdsV+e9ObVrf7g939ff+2v/fv6k+/+vn7h535Sv/yX/5x+9JuvFDWlZcKn3VpxQsL3xe8y3t/9q1uV9+/N0C8PWAOlKm6vtbu/1wHpbJo7qBF26vTm2sDP4+O9Xrx4obLcabu5aNDPzWzjv8cAtG2rzXYThksNbM6dXr3+BLjbNg+A5rDl2fcn4yvXaQQLWVHBUE2xnyuABUFyoF7jwZU26+BxidQ7SZGvU2+dAklfvNP4zyPJvagh5I6QwHSkGFudnOH30SFLHiYRiCbsBwBHCyXjmc5PC20JNs0ZMIYBSX8I8xQgBXXOwoy7MYDjaGZmIWf2YbHycGZ4e61mvzdTsIc9ioOKIp8v1rmjeuLMZBx+wAedgQAqKCyyuroQZJh0bLnRw2f8XIYBuv1QSUZnoLRxHT5+823VK+5HZkYo7P5y+6jh+CWGT9Ai9OH9W726e6PlEvY3vvQw9xnUU6OPPNTks2INRB2VdDM/C4YOFEWw7wDSUfLw/qLIAhTuUM+husCHHLOD8xFBtG08HGwEScJ7JXtdYv9NAOQO4WpHPOlRGfVc2xH0xvdGao4FyXZfajKZeWj68//SX9CX7yMNhtJ/+p/8Vf2Vf/WX9PruSj0GLVFjlQQ1YdwFKbzoxc1LpclQKvAUwPvSxty+r9SN5bOyp9xztnQ9NBiMhyqflTK7/UJ32B0cAQexBmCFMKxqzWSHWc6zvH/7TrPZWMngOgwSea5Hwh9Zr4CukJGD9RO2W/iiw0imxrFv+Zn6ruv6TyWs/IstSVQxwMMGbKjTcm9v4dUaO7aJe4754p3ByNH41rUGPqy3N99wDxS86Xue+i3XrGkYx9LjfKNv/dhP6FTu/H7maVf37x7tdcsg6VSd3Vsx+Ojj+XpgiNd6MM077bMrQlofiAs+JwcDKwCpiybTqdfnw1dv/R4Nbm5D8JaJKbHEfcTeShwvBP+lFk1w9vq9wxrH2RKHcA3GpNlLSisjGeKgHLy5udZivdSnP/KZvvje9/Tq9qXZ5VExtjJDqIiaRsfVOvRLs6lLnqfHR42LodIi12GHpdHBHq9YB/UI47zUPkM5D8wX4hqjRnHRs/8rQ8RzXSuf3hiMPm1Q9hCuTA1ECRbObZN3MnoXLJN6PpvpoUt+3vVE2+UHDa9earc62M86GXy0AviIvHy97sBHYPXr9bw/Xu3zHfjtX//Vdn6IlY6+YRBhDBuj6Tp4igMR5iYHvH1HM3zpAOdKT2Bvb17ZGzPp01gATJJgGVtCSZVF48TE0tPyS6Px7Us3/7D0tuul03hhaobE7FYd5CblOnix+bCjHKURxIcyNKTIEpkmJ/lAGwdXwJ5aY+uuIamMMJNoJtLcDR6yQg5fwpFsdEpjB/uL9PUs1dP7tzaiR0qLRJjrsJ9ntVdN4MAFBiOsFXwMw1SahpjDGAAUBhjFE15agVV20QUWbJ/ALcC1UFw4OTvtBU+guDDrD/9KwAoYKPiv4XXGtbMZwcwCPIAlhZSI9Hc8MQFD1SJn2mk0vdXlRFAEE+idp7H1kVRsWBGVaiT2Uc8NPiEZsCsIoaFQBuzDownwbbev1DcTFW/Js6fns7tXOu2Q8uDr17MX5PR6arkwngEAlzDSYBV2Y/yjutptFm64AKZ/GJlO4za7Hakql2qbELwS27cuyIQsi42RMtFfllovHvXizbUudVfNuasOoDvysWqneAig1npKjm8Wno+hOIIl3VUPOSoM6QuyxiYUcLAszkT8wKwM3qT4lXFfsJiA4UaQEk0vbANYsSFQhp+JVBjZdFfn7Vb77c4+pTkgN5jVYa/TMaRkI49jQl6MJ6oISOrBfiXcAAihtrSSpgY5Mc8Dr8Tddm9ZOWEe/OJznFYLp5OvFwtdGqSlNKFjffdP/khvPv1M2fAmSME7e21IPh4NnU4KiA0AB9hkqqpqPS3XGo6v1e/fON7hfHivGG9WfPlomAgFq2BUXwXjfxizeOYio4xTDz8s8YM51gkAq/0NWT8pgQ9dndYMOlo3kev7R92+eGnQGT9fgsMAd7AYIEHX/oURLFHAqcDaMdOUxnUWEm6RwNleAwYnzCp87wAKnTovzZdzXd3OLFuDWZyPZ6rL2n52NHgMc+rDxkwImn1klQCLl93eAV58H5oanim3CesCwGXeF4AdQE7uL6Be8PIEIAUgZpnBXLm4yUUCb3aSG1ESnGs9Pj24oZpOCWVrtNudNbuamlkCUMB6RxrbaWP1Z2/MYHRZj+euG0AA3IsBLFj1u9Va/SFeljD1AaTxrAMIB9wEWbjYaxrVQHQp7W99xi90dK3TGenlSIfdFwZnk97QjSMsmupc2laCNYM1REQYlq/Phnf2n6Vh5F16evzgoByD1p2OPXSDrcrFIUfYznJP8YIFmDSWy36PRDOGQQtrk/vWCRYtfOwWJvDFQzzAFt4H9lLAZ4KY2EMJkqj3B68FpOUArYC67hxPS58xDGgSh7eBJ9c+BxI/w9b7Mb5v+PjWsL943qTHr2mSAoBCsEsdtcr6MGgiNTBWzXHBuiXzIJGmGvkjACCp0rz4SJ55v0+wwepKO0CoXggsfHpOfb5wjQCopDpHHTNKt7uzGeZZgvd1qx3veq9nYAjqUhQlZm3D3gUEwA+X/QrmMmCKEiTKpS5YHuQDM1Z9boJxnwmbqQyWmXHpADTWIDL7UdgbURkcAcJrn1u+UodYSfsN3suc8X2fg4C82FBwfCbaaLWcqz8YGxhNC3wZA87OkI53hv8/QCW/eWfs/0zgCXvn4ezBDExu/DoBMwCybdNQ1SpJFu8PLRfnHDGrvJt6TaBcwTew29babxfB+7WNNZzeOeALLz/YaQw6YIASNskghO+7O+EBmGgyI+gxsG9heJkBzSCyxe9woxd3dypZawxF2shJ9SFZvfDAAqDwTLhPg4wc8Bl/04HD3HpxruVioyGAygXQ9ORBFgNUr9+MADHCj3qqu7GtHbq9nt/nbjJQfdxru1g8W7AQSxM5xZtziWs6VaW+/8Xn+uM/fNBXb0+qiot+93f/qW6uZvrFX/h5HQ87vXl9p5/+qT+r4QB1gy/OMnRUE918oPqwMsjGPsB/I8Pl3QUoHoxHtiJabVa+JkA/VBW8R500sa8na982AL3UjL+0yz2uzWpjL0DpM8DaAFAUmxmurcuew9dFz/6HeB0yCIU1htUFA52zev3MTLGnh4WBd655MMH+hKEIoF9g84bhfOkgk8MXmwAAIABJREFUw6ra6+n9B12/+IaDgXbYGrB2GBbFueKMdRq80JFjs8C7+UQbVAIxNhY7MzsBjLC04fwONorBqgQfXdj7eOdG7cFKmKcPc6X5QKObW1vcILkHnNws5hpcTf0uI4+G0R0sUNirIlsjUI9gJQL4ZtDOfun+WB7Ksb6QO8OORTnlATqfX2dtFm89gA++7HhYwz5loAf7OVF1mKs/vtG+DF64tqKpsFUJAaPsH4Dis+kkfI4eHs/4vNbqj8YmGdR7lAuEimUOmOPz4RWPxziImEFBako/u1CrRzVScwbMvH9hP7WVWFkatJtOrhRjIeBztavzbu95IPsX70/ey1yfIakGqOQMZCjGHvF3/s7/7lyBH/3OZ3pxN1SWhKGMA0/Zz2EbdthTai2+eqvJ7KUW+73G4yuf5wyN8dlkSMb7YW9dEf7HGRsY1azb82Wv/rCn1eJB49lrNVWwz5kv5hphd8B5Biieph7O88wuEWqHi/qTsU6E8mEddals48C+sn548L3gfGDPomdh70eJwOcBnOb85kx6Wi714vrKw5olaqfprS0EAMthnh63AXTtEph2QElTO0QPXDfPUbswBLjW4n6l6dVIp9PWYYA3t690PIcz0J8BlR77+ums8sBgs+OAqJ3B5o7qqAqBuwlM2Uo9bHN2+3APa5jXPYOIvB+cJ6vVSt/69rc9/PX/n/yLxaNzCPpXz4qbGMXR0n0OhAZ77sLAbYOPOP1UnuHpTEgUgbn43Ne2aSGYC9Yq+QH2QidHosaHFZY4bOFzyCKoA5uc4QxkFtQX5zowrLcfHtx/DQaZztTxJtJg8xUINLy7XA9MWzO6OWdxV2oZlja2rWI4yVnH1zPJcY/HsCDNPSTh65OUgoa98BhIFbw3OYHNO3XSjtU1gMGoNbrpR8bqR+Dl63UHPgKrX6/n/fFqn+/A7/ytX23/4T/5vn72z/1rliLSeL+8vdPD09YAAYX2eExRFtIqYQPdf/jSwEIvH1o2tS0JV0Aqmz+HHJECTIEZZOcUcUcav0ga5COzIkmczCZ9yzmPmzAZJYkxH/fN2pheEUCE/COzHB/ZPsDp4unJxSIHMUyA/Waj66upgTTAEprg5ry3/9mn3/iOVpvShK3hbIgu2pNpJG/8Jh1yOMh1//YLja8nLrqQT3LgUughOYPyScN2opiLCGFBxsaBTFrlSC3p3ru1PRF35cryIxhRUW+EzkrVCaZG6ykmxcv5ggAlsQyMZpUDfjS80pGE9nrvibLN/ik6kPbTMALaVZEOhx+CGTAOCaHJLHmhMGvbk9pq6+CEw2Zp1mOTDjUoporiVIf98jmUA/lr1wAXDbmizIAtEtO4U2kwDh5cnQ7FFX5LmQtkvsfi8/9PU3uaYXEgA4I1BUMSu1lBUulwpTTV8sP74Gd56TrhfT1/rywbmg0Da8eS3Jiiq1DcLxwUcy7xOgJ4oeCd+TO4Qcq6qvdzy00B/Cie1+u1RqOJ0j6gJDJzvNeQMHd03K7dJANi0uAZMIouOu4eDD6YHdkrbCUBK4nQAcAdU6MYHJwI5WhCqjgBHUgo9zAgOkr6YwMT1QGpTwhuMjPsuWmYPz3Zvw8AguAfm90bQG6Dv9+JYK/gO9rFG8oBSrB8MFmEcckE/2Kwrjce6rBYO3V7vljr5uUrM0YANVWtzYCk4bTflwu+zCwKABRY5b3hWN10qOYYuSlp27XZY0ionJ77zLokzCBOMzfAFMm/+/t/oH/uT/1pgyGEG5ntBtBGSwSbG7aL04GDrJgmwb6uXPcBL1OYSHwvkMuOGYrdQa7t44PvF+FcFLr4gPEry2CjULyGpggAGwY0YKz3EOwIjDxH9lalUSC4BlZDF1k4ZpMOLgAAA4BrDJzYQ7MbueC2NcIzCxkPOaT+AKR5FsLeiumVDtuVZdoMcQA/YAQRnhbsD/p+Ngw8SMK+fvmJ9ksSvWMtlo/qsR8kHUvkaKzxFewPrvTw8MENQZH3VMDwwo8RMKLtajJ6o9OhY8sSdXaqT4+K2o7K/Vnz+ZNubl74c9UljMijskGm9+/eaUQIDOFJ9jNDsp2q7yC7vZJxn05ey/nO70cn26ulAYqDLJz1Ya/VIlWsUupynyCgfKL2QqdPYCDBcFhBwL6vvZ8goUUmHve6bgyDxv2iI8qEhIRnJIUvni08uNesa5rqmISxIDneVwbj8FVlr7dMDijzsFUEIASKR7I1XsINqoFEHZrzCpsUGIv4b/OakPaMXBUv2FNg4+42Tu7e4ikY0bTBZsQvGoCAIcc6WL+0eAEjf8YuoXbzDJNv/u4LYUXjsBV7S5JEXDmA7ZmeammuGfARfoJYhND4Am4E6wjDYg68WNvmYblcWCZcjKc6czxhcmqQufJ65qy1p/eF8LKwL8Muw98TL/Je0bOsNomxUEnUZc3XJx02Ww9MyuMzkGoWLCzacD6c610AOmCO1h2nQztwEJl9j0FCV4f50nukbQDqs1lH7EObpycNAdsOpTK8BBnR8M47RAsAs2c5JKg57z9nGJYeBi8cxgPbi6BxksHx5+1odHWjcr2zHx6+rlnRMUuJhhk/xhiQpT/R49vvqegnQRZ7fe17w3ogQPFqdqP9bmWQrcgnBqC7SaTvf/5HevXixs8aP9NuNjALjAEHoUQwJU9nWPAADydbAGAjwxAPIPHx8VGT0dRelPxM1ysXfHupGxhuMjNi0AJTsAihlnUYkAR1Cgntpba7rwyeDYdTA7Lzx5Um45lZnJyT691eV7d3ZkVVnJUwVMUQch8ASsJrQN4IXmKvgmVLONmFNcEeXGux+IGywacewHiv3pdmrCF1hnl8PK1dG7HGAT9glrHfpHEYjjJsXqy3mg7H2hPOmPUc/AR40odpzd5wCWeZmffUQB0IdgQBwpznezf2qWftFBlS3Mb+7ePRUJvtzqFmwYMz9fsGEMf52ss79vUFXKXmAcwFvMWqxV71WV+nzbOMOqq13ixVHvH1R2XEuYzMt7R0H7bw/Omd90m+/yef4P0ffGJJFc/6+FwGy4/DKYTeNA3+vlsHVsFsxRaE51XVnCOt793xUOruxQvvXQCrtgYCvK+Q+4/YuLxH7Qn0jFMzbhmqp/ZTxXrgbJsnalHe6dH0Rkl/qvrZOoN3k3rJCfLsgWbSOgHpOW2cAM+N9zv1ijDUj85Kiis/3/NxrU7CQHLvz45SanH/1sNxBqJBMs25TEBiT5v53kPE8ajvQQFkhuvrmc4XAPvaTGOeNSQJmJycXxylvHfUYaxR1CcMQk0xB1RlUHrc48TvvZf3KMMr90T44F6Dq2tLszyE8Lt3VAEw2JyVTUdB5WRbEVRgiVVcBH1yH7D+gPm3We3M8GPtdbvP1k7dQspjbZ6W6gHAA0LHF7WdRKfyqIizpI4MhB3WOwP/MOEP2Er02O8JnqUm5AwmjLdQh8FU56jF/IPy3sjD/HPV2NeUoarXd0QtdfCA8MP7d7p98dp7hBVTvURvf/B9vfnktb9nwh7be7abYHhSVeqPx7YDYQDL2jjsdwaA2UeflhuNBpmHQ+y1CAqOp4PWm0f1c/xI2YuOmk7v7BObD8d6vP9So3Gur95+7tAyeodeOtJy9WgmN7UW9yTNhhpf3+qCMgM2Ju9jufe51YELjZoszjVAWRIxECmDetBBC+xpgXiRF3kgGkhaojacAV5H9iu3XVRMFkNYOwZFJxNVB4L5GOAC5BPqVetcR8qLqfsehpXsn9wvQGrsgOg7YHugSmPbZ/jvfpSwUHsDY9cjtdi8wYA/wcaOrSykx0LxEmGzFAVl22Gzcg2TD1jDlU7eKxNbR9FPUWexn2F951mGWqXF2PZE1P3lah6IBAwSe5nSfl/7xdL3wjkRBYPAowezQ9jnrndQULElUsOzZ+GnxLsc2zIgHv75jzjTR+Tla3UHPi74r9Xj/nixP7wDf/C3/622bEcqbn/MTIXd+sHTOKT++HslcWqJMY0ozcnhsFcvc9SQJWZMafsjWAX4qRKsRBrujTaYhWOkj4m9fc2QPyF7pvnLbTROYxl1LqoAfvCVgm2ZJWYxbtY7TdxMkV4dwBcSRzmMYbScqkpfffWlfvSbPxqS7SnknNwtZSS15zD5uopgLl2Q5mDIzxS7NWuSBoEpIzJQpHswArgGCi8OXJuxm3lBBwgjbmzmlH+dYTG02i0PGhDq4uTLkm5S47sbA7hMg2HJTGAU9mKdHYiVWrJFIQKLNXFSqmypMLx6YSYZxQBNNixEdWHpbHxY8wyqM4FQmZleNPJUu4DWyNj42va0Cc060qyC5E1QytTAKaw2gAA7GzQwz5jkI5eDNZyodiBDre3uXuWu1stPv+Wk5yDtAxxvlRexP08ctZ78wnIsRmOHmNlHsGldGNNo4B3Hj+/WABRbqaGpQrqHf91Z6WCs3XyvYnitLf6vVzDLYHmREHs0IAco6RCMI8yx4K3pZFuzI4KVAz8X318sCgi4oegDAIMZBHhIOABT7CBjb8yUgmXqlOk4sDMBvCmhWOOsb3/f6qLR9MphE/g9AcZgZwD4QcMFwMdzMsAE4wLJbVtZ6guDAw9BrnXtJF8k++8MTDmwbbU2W4vpP5YLd68+MRskplG/APgEP+FLE9tSYb+kmcgtqwTYOhjEJvyiNnOZ9QGQBAjDZ2TYAdN2u9650AVoglUBa5KG3KnWFd6wfcurWQuwEWFGD8ZX+gf/1z/QL/7Lv2hQpRuxjgiAa1VuVg4BgZECKDoYTgxWwKyejEchUMuNMgyYk8EOgGSKa4CfAPbQhPJ4YY6wtpBVReo9M51h3aawZRvY2wG4ujCKyINc+P79O11Nxv483R4SW96DUnu86ZJUaTxVpIE63dJsJXujdUMyPPfJAEFzCUxkrhDA+RSeWTwcaP7hXgPAkaKw9xrrDIANohzse1LKAX0Xi5Wmdy+1vn/Q9Ppaq8W9soz38eh9CuYR1worHz9FmEKEh/DO2iMyxneNZxfsI2D32fMTRhPDm+MxNEgFoUe1mxyYKvgBj2lekJczZOhP7GtsmbwuOh73vneEEsHg5R4DzGOlAqDB2oaR5/2YeUNnq/LYaDT7Cae7N/jfOaAtV/NspZAWQbq3QnLuwJvIbDdCZWjuuKeEhxGQQWAEoXaA6tgn4G3G5+d95v22G+az5Ha3OVgu3XbYZ2C52pDl2eOPdXU2iI2/IIxbgNW8f62oM7KnXKuTOu3JrDKz9KqjZdIwFmEuAtI7uTni3QZw7ZiFFtQQ0pBgFcB5MzTxdE60IqAlSR3Gk6aRmUQ0+DwzGN7r1U4vP/3MIYU05ygI8qIw8xHQgT+v1gulnVbj0cRS62JyY2Y4vuIFg6pB3z6bnDMGsGEzHnnnYamxrzY67FZKetjjLJ26nGVjKYm0Xz2aBQQwlo9vvGaOW/YnGLY79SewlJ9CA1jhl4kvOAAFoMFZp2PYewA1WI4AQ7BrmzPgLrYhrBlCVWKzm6x+QObOgM/eeLDH6US79qQNrLvIAB1yYJpK+2zu59pyVuR9A9I0p8E+I7LVCNfdSyKV+Fe+fGMWKns00nX3pm39LM3Pvc8yWLScHjZzHPa6U7XTeApTlBoCT0gY6pw3PGEAkrGHK8WAQRKg6tqDPYOC/b4a7BlOyMprn/v2QGZ/wh/eDPGOA9EIJOkmldqKxjzVYvFkr23uLYNfhnaKdiq3ewfGDId4D2Lv0DpwDUb4P/1//4m+8c1v2RuQMCT2tk5x7TUD6w9p92g2sf1MjMdieVaahODAy2WnTgwj+axEfS0fHsy4w2ol7Q0dcgPbO+6udcYP9Vh6j9htYGtGOh/DoIDwRJ7xerG0N2p1Ciw0rptQH9Yuz4n9nXUKoMq6AkCwlUXTevDA17OvE5bjAaYdSMJwgWtmgAoblGEW6xDlEm4zAB4MZWGYddtGmw0+4UEF1Ov1PWwDBPlh8Ca+iaR8YwlQwxjs8pnCedJJqdEKDwfXTwRERv431miG2qeBscoago1a6Hd+73u6uhlrOsrVd2AS51FXuyNp5xP1+rHef/6518jrT94om8xU7xiGF1YFAdpQizqEJ+P9wYefcz6zlJp1hyUV9gv8G+9yi68o9gP8hkiMcokBF9eML7TtESgfkOV3PHAGo60PO3WLod/RMxY+PJP12gF205fX9m6tnRfA2NmRX7alOBwih7+2l7VBLpQq+I8zqIKZx3DbYarxtUZjyAgwGI/2VcUCxGz3hBq+VIKCqW4daMcA4QRBAOb9sy0QlloM0zOY8Mal2uAv7vOedwyvZKyUzmrrWIsFA0YA4WD5UOAhnuTuMeg3AIT3z8N/gq1Gk1ufURAGbJVVYuF1MEjOOcG8brnABmnoACUAZNYINl0eOjZnPT3e65p6vEZ50jPDcucUed4FwDCCyg7azt9aFl9dUAwkSnm38Btnf+O863S0epyb4YvaiZqFMwwbBIa89vqvmxDgB2nhmfGLrRR9EnYigVEvlZulUgJED2etCe0bAlyaKqmnBxRGIw9x2vqgx8cvg81QXChNBnrx+qW2myf1+3cmd2B9RYDvar7VcNJ3jYzKYbM/qRhN/VlGWLeVQRkFCN6FKAIfGiVY3Ndhj0oJVmqqcrP2vgbbH9bzmWF9jLc95I1g7UIdQg8wu8Ifv7Gaj/rPvqMVoWUHXV/fOl/AHuEH6tmO+uMrk0q4J6hSkAuhVvEzoHfbvndNDpEk2IyhZELpRO2Xavv03sxQLLuSfKbzgeFFqTSL1WJFE4fA1/7kWvWZMD0UEsEqByWWlUkUUHGkw2rtOsDetfgLv3/roVfdJips6XTyvoSSiqGB3zKzwNkvSw8v2adgUZ9QR9QX74XeC/bbsDYA6ONMaR4zUbVNTnf6yx9xpo/Qy9fqDnxc8F+rx/3xYn94B777v/7V9sM60tU3f9pSncmw68RemBA3d3farAlE6unu9s6FNrKk8rS2VKjXG2tyde0m1z5CMGguOz0+3LuQn13dhsAmmHsOxsJLknTOQslwqOP6Udsdk8+OptORG5a7Fzdmquakrx5gnSD9oliLDbBl47Ge3r4NHo5tx3LPyxm/yL6bcxhqpDLmkxs3a7uS8Cz8RJn+03jl2h0Ourm5C58L0GW3DUzLhtCsnSVVXD/sJEurq72DbOJu4aINn0hAVIBZwAJCdcqyUtYfOcjGwSqds8ERmgjLXToEi5w0mM4sOycneLddGJR89cmP6HRGwjKybHC7eHIiJkXb9I5Ar6Ulgr1kqiZK1WkulkiSasl0tbUH4E6QLgFxaHaYNOMBq5rCJ9LxxNeH4IgStorZswdl2CcAiB9JUj+qmyL/xlcK2weAirn6fcAqggdSVZsFtkNugJHqwEg614lG02tFDc0CHnuZJ+9M75kM181OcU1iNDI8mnZ8QBOtVpWms5c6XWh+SMjFhwxQBKYAgR+VjucyFCUR4VfhuVAo2dcKT1InXXfUkMIJGA6Y6tR2/MlosGtdaPBqAm4qZTBP7DVIYXYw84G1HMN0rAHzKhvwq8oMjEaEIzUEioEZAIIhIYTBeXLCahhQEyKDQwMJyWezmmApAOIT0gTwdKn3Bll5NvzC+J+JP83s2SmouSLbVuCvyhSdQcQbS/Ap1mCEU4eSeI9sGEmZ5cTbjaY3t2aNAmS2FKWk0pNQThLuIAv2GtElpM9zCbS9z/ImS95Za/wdcjHANTgNFI4pdhaVToeNU9oJaeD5jsbX/rfNnsaQYjk3KwycmfcZoIoGN+mmLqzzvG8PQ6TbsJNorvk3pKY8I9h5BFzQSBEYQSgVd4lmHxJXPixcgJ/2R/tYXd/euEFBiqukUE4gGI0sSBGFuuWSQSoPXAxj1F6LWHjwb1FX5W5v65MA7gbbCBrxsBF09fDhXuPp2IU7YNBlx88OzHQAJAAJMzzS3A03+1Mv67jBBsAH3IfZw5qBsUZSL7LQfjH0Gkbqy7PsZF03n4HFFYBy2L49WKm9InhB81yB3NqTqu1Gi8cns0EAgEfjKx1rgj+Q1/VsM0BTMJ9/0PXVWJem6+Zgu1qEoRjsixSw/CTs0PCRQ4pNsImaRK8/+7Y6Rabd04PZ7zDnuG78fPFm6/d6Pgcms2vbEdBU+T7khMDBBA4sn80OUH9q5mA+mHm4xfvmQLEoUY5PWs0QBDYLtg6x4mQipYXapgyM+9PeAWmAvAbQE5qcXrC+UGXrFKcxl2v18FZ7enDDDDBMcw/TkWfLomfItdsFb1AApm6WqGFABusX2fluG0INGRAlmRlOSczLUnud2i8Xdi1BTm48wxCwhJ2aEXCRm72b4tMWNTqtllZAEL6hKFfTTTXCcoC1g00CsnDSqAECL3vQFFtS2AoAAJo9jQFZBmOW0KxWcRarOWCVczFQjucz2DFN3GgyUht3TBp9ev+k2xdvrHzYbrcGamE0vXx5Z6Ze2uu72cUWhp/joDDYc89WFzDWOuyl2CAQEtfr2pcOj0DCTHh3AU+ddo9UE5DQrGAGVt2Q0Fwt2HlVsR7TzGckrDaY4OcS3+qLulEYqgCIYTtAUB7DOkBVnhcWDXxv/FYPu8C8SnLk2ciZEzXRyUGLnP/stUV/FKwjokblduUBLWx1QAgAYEJL2DdhrbZtEtKvAV7znt/r7373u3rz+rVBIvZmBhJ4Y3fyjs67R3U7qVUR5XbpPR0mI6BHuI+J/fkCIxHfUgagR0utWb//9r/zH+u//m/+C715c6eaNHcaePUNWDD0AYjzcyDQ7AzjuHXeG4A8z4tahftQMTiIUN5sDeoDZKJAwMu9XM6tdGAQRM3EsIZ6DRCUAWiUhtA5WzVhscIaBHBBTdQinyb4DWYcShx8ogNQzrkFAMHX4g16OdUGGGEwAsLt92tNr1FpnHU5Y49DmGnfwEUfewEzX7shHM+qhx3RaToQAklwjEKSPPJrhkGb1b094YvZN5REuc+Apw/vbcGD9yF1BIoWmNEMyx3q12A/1PN5XTKMgC1an3X/eK+b15/qf/zv/ycV475+5Vf+si67lZ/52QNmrE2Genr4UldX1JQMhLm+RDlDHz57mtmn8VRdbCXAbxQrpJEDDsGYJGgHpjPPZTDKDe5j4RGlwxAUSG3BQC8fm9162DzZ1sD73zHkDEDJi05P2mweVKmj0ehWu+VOlCNWxrSJNhvUPEOlaVfrzVxFp9apJlRzqrrKrPboxgxsDxoNURcFJilmSAyKyv1ScfLK66roZyoYSHdSg308a54NjvQMFn84RKlrangYfpRNWA2cQ0APUvvjUYPB2HsaBD1IFPj5cv9Wyy89cG2rWF9++T1NJ13lSMLJMUwz+7CW5cn1UDHs63JYBiVZWalpM69HP9caMJBgv0anEr/jmWrUFKS5e5At5QQ5PisSXJYRulau3ZdwzvCeQBLhnOvkPUWwZs+cqVu12ivBtsiuUqzrjnZLfDPZ93mPUu0OgJUzM60Le0JX9sBlfwFIB+C/bDfeJ6l7PaAh0wByQYK1WO01zR59WtM/dVVMJrr/4ntWqd3jJU8YLzSHFL/82GGy72HJ3r72cOTSXLTa3Ovly287uPTp6YND/vJsqLfvPtd00lfSQSFWeG2zl2BNgjcxjFXWYEId2JwNxPfyifsJlB8MhBk0ug+oaw0GI+3ICejlStnrCaA6oCiDhYqaba3VCoD1zteIfy9rDsk/w2FqdD7vflPq7tNv+UzmTKFPAeT3oOGEVRos7kZdFHctdhwEFsLWbaw0sWWN+00UAmet1ltNrl8rziY6rvFCT7Rfz235RHjxcHqrTgt5YmlAll6JGoAhEkzY42GtyXRmBnxwXWJwhfVVrLiYOm8DLBQmLEU/65q+z1SiHn7oF0XYTKFC3NArzoIqB6YwNlHbjQNgOUOxZeqh5GCNUMfc/pWPONNH6OVrdQc+Lviv1eP+eLE/vAO/97f+zfbQThQNPlUfoOGw1qsXt2YtwKIbz27NGsADjWR3A3QwFwE9k6n6o1tdzjASABuZmJ7dFH94j6n+TGk3cbFFyvry8UF5MVLKFDxqtVk92YB+Mntl7z1YJmfkT9YJGrLSpTnrVFZOVH/58oW2yISHEyfMl+VWg8lE+/VaeX9okATAg+Lt0tC80tQ2lrYfy0qTqystnh51dfdal2OlpBiaIXg44ZOJrItpZUiZzmmMSAm9NEoJ8bFkCukpRQ8gbmN5c7nZKscHsQpJ3faF7Xa1WLzV7OaV/REPBxqxRGmM6XrmRrrTa7RdLjQaIuGNXISkMC4tEUUi1miHXI1UY5p+ZPaGp7saTO9cqFF04m3Xp0CHOtyNfS+G47G2661Gs9vnJpwAKBLcKyfaIsVGQk0RgDk/DEq8OmmSSJs1mzEbPIOztcrlwsnNNCC79cGWDEjeZy+u1FTIBwO4RvUFMHE4hmRsMI3hbKBy82BWC2wAfG+Pm7n2e/w0b3WkkCI0oTmb+be5f1QaM8UnSRo+BrZpfcvp8PsErAohEzShXHJsD6f2SIgP/ppHp4lTOMPU4PnDnuzD/IszXQhj8c9MzcglCReyVIX3FEyabtdgqOq+ev0uBAgHfpFqS/MP2Hw5rQKD8lhqtVrYmwrvOaDOgpAf002li71Ws8BC6pHovXbDxfoBFDXrB9/JrrRe39usv9PApM3cuB3cHNNQJGZ1ICUH+MV/rmCNX/A3Hjn0AXbkwRP+bmiYaWAOMFXgJ1DUMxDAluCgqD7pckDGlRigz4rUvqiAPwB+MINh5MIsyxIsPlj/2Dk8mRED/ktyMAy5vOg7dXxf7iyJYv0DFF4At9K+g0HMJtgdNBmP/S7ATgIU6E8LPdw/alC8VNUQYEHzDzAHil2rKUnzri0NZG0VRWaP0cMBRkGibHRtGSH7yHg0UIylAGm3lnHDoN+pl06llPVIANed1D26ALYEk/UFiNUFrMNnq9FxufAwJEq62sMuSbtm3jEMwhqAfQg2ZPCUSxzKBFua93b++EGTmyv89bYhAAAgAElEQVRt5o/ea5rDPASuwf7a7tUrBk4exjsQAM1pu7CTAPl45/qFTvu9E257JHOTaJz0LEUE4NwuHnX9yTdVzud+bgC8ZUkQA8FtWw0HE4MChP0B7CadSMcLqlJkeqXv3WqOPLvy/ob0n32doBneqentSw9ZkNnl+Bwu3mq92rix28NATiJdyif7EtY1zKP+856C0n+opiXoYaF8NNBuuXTDwlpkmOZhilqzyQCPAf37E9i2e69/S+cARgAaj0czSdkvEsBU2OUebOAJx0oYoU9X2znpVC7NFIap00n6OiwZ0vS8p/PeYBkCYxxgCPCJwUcUsR5CsnYSs25uVG8XIUiDIQgTRnzUtnvlBSy8i2L8xZ/lfewhyJhLfnbeebY9kKoTNgZcW2B/EqqHHQmGMjevXmqzfq/mkqo6MbT8VJfLVnULEBKr09AEB8VEF7bwqdZ+tVJ/1GrxQIr0Cy0eCanKNLi6cggjDTGAL8MtAjVWy6Wl0gk+gQ+PXp+Avqs1LFWSjw8a9zv6rd/8R3r55lO9/vRHrMLYbo4Ow2KQEXUB+dhXsYTBakDalUsDYwwROH/s9XiBGT/yIIR7fHt960YSoBA/c3rNC+eJgf7MQYOEyDHwa2GGdWHwruS+M+mpXG4NUHZ6rHe82QNjifPRjNsMkBqPxPaZ4ddq8/DBVi6ddKiM8JfDzv8fwDY3yqSbnzg1eTtX2pdPqtXXcPKJ2vPWwOnptPf3xKd8MafpvvIzYO0CKgAm8N63VjrgTYrlB0AZ9yA07ew39sBlyEjQYFIoyqgl9ooaPMR7ZiijXLHP7YX7jCoCT3ZYWNxXwlBQ5wTP9IahLHVGN9FhtTMbC8uWV7ef6nBcWjW035z19LRUv0+NhWKEFwnrG9iCwbM85edIVhst1yuzzAE52Cu8j0YMWBhqYOVAkGYY2HHuAGLw9Q5BQs7cwDLdqBhdKYlapXFPZ+qQtlHeT7T88IU2+7Umk4nrCXwFz3jvw15sLsp7YRBBUFPaSzW+uzXD8Is/+UqvP/1Eiw8f/A5ev7wzu5v1ulrM9er1Gz3N10qLoT/T7d0LD4d3u4M+++aPBq/6c2XJbQNon6Y6LOdmjTP8xuqjBVyLTpahIwayl+zszkOaxeNcUX3UcNoPwYg1ZxuWLVgLgXfmavYnf39qw2pbKkoKxW3pPZp1DWuxi6IE31NkQZ3E6ezUhLGtAtgn+jrtUCAxhOdZIX/nZO0aTGKgogt7MYqQo/qjSfCWPgL+4WYcq8KqAeYe9hS2Aoq0wM6CkMEm8XlY2XoBMKlUf3CnqO15/UbpRdXuSaejkzv9PEfXd2ohJ9SN64de3FGPjIFWKvcrVXXpuljtSEk+NjuQczPCe71EacB6r7w3QhgNQ3GGhTBj8cYs/TmSLp+bG5/4fT2UqHBSD37wuL25ufEAC591vpeHf+eLcsA1rKa2OyVF63OU+ne7WD2rthiQB49aag9827H4WG5WevPmtQc5DuOEjZ/2VM4XVoqF3Idg84Vvfk1oGAAiAxKHdIUMhTTDlxl5eAhBjCNUcQC1kZUU9EaWy3sP4zMVlsXvNsF3mMGVg2qRoHP2LZch0ApklGBdQET8zqvaao/jHoCxDfU+w/ukq22JNQKqQFRl+MyyN5OFsDSjmhAsgqlg5aNoGUC4iGLFeXjGO4ORgb0sBvP12XX4peqq24dE0dNxi8UaddvRwCnrlQG03x/UNNRDhIZF7FPkN+Apv9A3PvtRn/tYhcF0oD7PkrP3BViqgcHLEA6CB71VN4SzoSzD8oe/Q/jFOcYQgzXiaWfknoxnyWGyIZBqhF0Dp2noDWBA46XP+qH/GQwApjk/jipmPXUI2WTv5kzf8nyppXOvbYZ8cV6oPpxdzwZRG8Qfau7EwyVAVf7MBySQjKDLt5//sV7e3YbgY0D7qrFaZTS7MYEGr38AXJofh9jRy2KJxFBi9EsfcaaP0MvX6g58XPBfq8f98WJ/eAd++9f/9XZzHmh48+MGZ/LkWZqKX2oMe6SrrBjZTJ6JfABNDi7Ek95EWYoUCKN0GJb8O1NH0jAHTmek8WFamqahuR9NYLjG9tuyBKa92CtrijeTz1f8dDoOqKKJZvJbk9gJM4EU5CLV6sPCbC2AVBoos25sVYU3GY0xxTNMwRDscf/2rSbDmSXf+PlwqI5u7tQgp00zg3u9PpJpPMQqHXcwKQArIb3V6tIkOUCBdM+zOky7OTSZij97AuFxiT/jYb1RNwnhR5dLCEgBAOBeng8d9dKxNsu39hQycJUNnTTtomQ/d/EJK2h888IFCEzM4L12UAlokY90OiBZLBR3kSNtgwzr+XNwD4NMvmNAh8kxLCnYNEj5XNvWlWVENFQAibDR7CvKNSO1zPuq8DKqMJBHfh5rt3hUnOR6/PCkTz79liVzFB0kb8IYq9sQcgaQslitzFaDMUOh18tJQDdaYcZAPi4UnQ46UrgA0kQdxd2eThtAvoFa0s8pRiL8Jkk3DveHZgugy+EzgBEdLCOWIUygyN0AJ3nfaxT5YX9ceD21EHRYW51eaGJpgA+EjLSWdgIa0+gDunCrKUqjeKj18t596nBGuBmsOWwiKjXHRbB1gG3p4itWC7DTHwQpMcnCOeEWfNY6eHTlrcNwaL65FSOkWpZXhjAlZM1IFpG8UTyTukvtfWm5Nx3FRd/MjVO50eOHt7q7nigZX6nanewLRmjAfjm3/QYNGgCFQSS8wBJYw3JwyeLD5xr3Cy2eNrp99UbbdQjfiKBTwrA7A15FbnxhIF4OAch21A0WC3Gq4d2dtnMaNMA6JISxwZXr21tLBQEAsI7g9/XN1MB5DaBdltqu32l680Z7Unmjs65uX6itcsuOYS9hR0ATaY/W895p5+wpNBUADrx/rBneW5gqNCPdbq1OC7OWppT+aWAgTjqoG43UJID/eBCPlQ74fjBugj0AsjNATewyzLzzvYcdR/9B4vFJu/3Wz40in6+jkGf4EHwrSUg+GHhmlSGlA9y27+7laPk1jF2S2jerrcPRlPRsWSEYN+fAujHj70RRX3hoVeCP++yf6+lMUwWpJUwTwte6tSV++I3u11v76O2erQv8TII+U52k0Hz5QYN+FlhR+JdVgI94rtEUE+oUGVCH/Q8vE9/B9eq9Q/Jo+K6uX2u5Icwi0WH7pOEEuWLXEnVUrcfj0mwrfKJzGCTbjYdi2bPsGqkr0mrAPaxh+PP4+ip4uZ3we0M2DRgZAkfYd5L+IHj5kg5vJjLbXBiUnNaAkfBpeVe6is0yRj0YvOQIKUE9QOhhpxiGrolU8LALuKFThyCYk2WDSCJhhu9Xc+/7eBVHZs6egh1ELzGYyLAJX1CAsmBSB+5P6GGjI2EfhGGxD9gXmJR3vGFhriWq2lpxjLID2f9eMd7ADMP4bATHeb9jFdE4ApKFPRP7FvY3BlYZrHosc/bBDxIpenlEul9b2ushTt3quFt6z8DDlj0Y6ffM3pSN2v3K/3bh+yD5Hl5pu9rbjxc7mYZnDusKBlwZAuDU4i+Kfx2AaGB04ZWIOqATd8wqOiH3tpSTMJQws+BMSfKRjruDPT5ho7GH4wl4PGCdwPtZW8VAsEjWn/gMogs9AAbnhQG0BE/fODLjPWagYcb4Qaun9xr2x1LKoJXz+qJjSfIzwZWZtttHJW1qVUZTvlPTAmoN1YnxbwfcGwa/WGHlQ5Aa+1/tZ4mElrUP2MS5DlMWxQ3vi+1BsDDBj9t+kYC9ML8gORUSXsCsA5LL2d9hv6aprx01Ayx2hzHBYuLaGljuDIRqD7a5x1itsLwC63NssA6VwX61VdQFfEFdQVAobOWeHp++cqjUZn92bcRwAUArzwmcSgLgnJF8z/CXYYc0nsDcOjohvRgNvbeut1tN8NSHRRbJAYvUCP3+wDsKDK8TABoDr+VSg9HMwE4vaSyNBhRD8eOBJGoAdVQeYcqFmqifEUQKgEFdlYUgGQJw8Cd0wFYAzmGHZjkWEJVZjUi5CfA0Ixjp8O7JrHkAL/zvY+MXAGWZeqOJqv1GnfrkQModHqLDsbIEb0T8QoPMfb8O7E/OWt4ZFDxV02oyuvHaw9v94nUKYATczN6baD5f6er2jZozAzf8pTe+P4A73K/xzZ0uB9jUIRgOuhsM8W53oDhv1WDdwsC/gfkWOcjyAgCNZRNrI4axja9tYvD+gpSc864myA5QDb/zRnsCx8ZYHxS6lEefK1gA2G6ncwoWMQ0EAbYawNRaGTYTBxRhWNRg3cNaO1n1wvrEKinmfdlxplFndlSft6o18Ll7LrceqsTcR4cEArpCQWVowBkKmNT1YLZjL2pAvNYBat6mW8A+hACwYjM11Bv+HgC5gFcDhxL1eJ8YJwKAocpqCNRCYYAShIC1qWs4Qoc2q4U9fs3KRJXz/C4et1vl45HZhtQurF1C/uyxjqd1f8ocw7+qztmqD5Q2AGP71dKgroHADIsUrB94DoCf+C/3rBgoN5t/5kWM+giVGoMXApMYwnDWWSpfVZrP57om+DCOfQ4S0tRGQaXiEDjbKBQe3O7XS9d6tgEb4e1M4FhlJVKvSGwj1R9wxoXAXSuOnGexxslEV3evQm9VbpTlY3suX91MXdNwRqF4SJK+iuHM+/cBdm/CmYAHNh7RBGiNXLsET1HCD7t6+/3vm2HLO8pQnR4lsPRZW4WqJig9OLMZkgOOU+MSNnWmf6SWxGedgWON1/FGcQKjMwx3NuuV791sNjHR4bjf6+FhrjeffTMMzVEicT7wDGMGrvRsno8b1KdftQri+EGp1QAM4WPXAxtA5+m1z6UjAaRF4QEofRHn8mX/ZNUIPuD0NYfyoOmLF7oczrZ62O+WJirkgzAAt+0M6jcHQWJzlatqI533R691AHDXDuQOYM1x+ysfcaaP0MvX6g58XPBfq8f98WJ/eAf+6O/+u+39OtK3fuIXzfKZ9FNLKG/v3mi1fHJAVXmkEQhNb7+fKU062u63ms5mwZcJ0WhdW64EKMi0Hw9CjM7X660++da3tHn6IOq93/39P9Kf/Zl/0XJbF1143hBcVNUGb5kq5pORqtUyGKpfIo3HsxDUk5EHRXJwYdAGVi0FB83C6OpWh+3JElBaHTDb9++/dNIqUsYUo3oX95QqJ0uWZ9MrlWWr8atvuEk57UmY5OuikAjeK+x9V9MA4lF3QkKOmTkBHjS5hG8gUUFWOdDlcFA8KFRtNmY42ZOVnxfXPly7xUgXfMDo5drSzCzSAvCjolHGx+39+/eajQFVMw1mLw1YEFiyXX8RmEQd2G5BElb0Yw2mJIYeAssQkIC06h0yfMbAJzUYzW+2OpWwjsfKkZTTBJ1XLqiR9XJtBljzQlk/yGQokkEVYckVBexOpud9e+MZJCHMZA8QE6s3xDtqbi8wGE7IrwD3Lg6Ln2q/vvf3ro5Bik0oRdYjnfqg/Opa64eVpjevdVzCEBvoUO+9rmAdstZIdqZp417SSOH/xC+aWsBXCrzTKQAGePDBBAWIIw0bkHBfXjS+vjOIwXokgR4QEbC22a7t1UTDJFhpx6MiQKY90vhIDx/eKi8mGo5feF0gA816rTpI+mp8EiNLPgEO2nJvz0CYtXk+0N5AMMVVqs3yne0SKLIJeWMRbB7nbjwnExjcmGkVqvesJybtZ0Wnkz7//lea3d4aODmQTo5HX4kxP6nuMK1Sg6gwIfqjgU77i+7vH3R9faXiaubJP50V7JJ4BGMaL0o6m0RP7++D/2B10cBeUh11+4RAALJyg5Gc3uu031kGTLN/MpiS6erupeVNrAWaY1jau83aHnwwrNOk73uA/A2vKtYdw/v793+ol29+PMjAAXdggxAUUjdKx2OpwS7irN4IaWJghfHcYICd1ksPWAIrFslYjk9ACEcCPUeeR3JxnJl11ba8FyNVFUDfQUlOsAZy1SownjshBA12DO8UEnCanmAJAFJ3duAHDGOaIgLHaIgILvA7gE/XgRCxnQE5njX+pgCvMEhI84WRBBvI3oOsO4wkzgftyq3XDz5g4wFA96OvDYbRuw9zffrZZ1ptd/YwxdKAwJKkpckc+N6Uy0cDbcdT7eEWgDiDheD1UDkRm4YpHl/7WSJTLPfIhDv2AXTY3q7S6OrKLCpSn7nv+Xii7RPBMVzXVm9+5DsG79PhQCUegv2x5k9f+eth3ibdQnGnNksKdg37GPcKdjKNNc8dq493795ZLghYMLuauZkEyEpT/i52uIrPFywHjjC2YOHgR0h4DkAwAyaAPewv3pqBDThpFjxS2yjW28+/q+n1VIPZbQivwYLgjC0Dsr+V7yHe4Uj46eQZKlQVNh/YB5yEUBmVRRNh23JRPvNGbda0G2veIVgu+1LLLcEjE7PozuVO6YjQJNbhyUy0M2DiJHhowj7t5IQZdtQ2Kx2P770/jcZvpM5VkKDmAL54ge+ECpGG/v/5zd/Uz/78nzfwDvi9enynNCO5/uCmPYlIIccqB9CNsJ3AruF5b57uA2CA3xyMOXibUaQefrJs7+zpDjEOoDqgYUfnYInCq3+oFPf5/CSGrA0OoZJg6AEbC/k5bDxYpDBXDSj0UjeQvHusQd4H1j1J3iFSm5S0WMfVVtlsrOMqJGjz/qEOQcLK/SLwDeD86vpGzTkkReM3S9MMGICKBA/C42HxvOYHZmrznqJYgVU5moyV5ZFO+7NVHKNhpM32XrPX35LiqS47vBuDR3ecMFjh3OpbtskDqZEo45XokBokrARrTsOA0LrQDhHnZnjCPgXoNAtNqaIeChaGAIDPF3UBJYwmASgR6AfSBlsRz76LsuHUexterZfLwQ07f89gDiUOYB3X5FDMCKUDgXqlrq/vbLWxAyyPpX421NNibXAIiTdBOb2U2gefWxkARF7NPeeM+OQ731G925pJB5gcLFQiW36MxiPt1gRetipg2p9OZrfzLLDTiS5Hvfvic929fK2n5ZO67dGAboZCIO+pPR4sDaZWYthZlZXPZ+oHWJ8Ag5wTANLIz7FdqfZbA0C3n32q/WrjQdTti5cGKDmbCCQ9nGBHRnr9Cp9dapLU4DMqnRqvd4bRdddDSGxgkizXcrHS5PaFyvl7B8mxvQPiMehxIOF4pM2H7+tw2unq5oXK3cX7AIF6++WDr5tz5rR61Knaq+j1DUxxbzjbbJm1CoGtw6tb264QsEQoFIMSSg1sOMt9rSThvAtqjmCTAEs9MuO82yC/JwMAxYWj8AIoL4A0hrKRh+D27mT9NZX2m3mwhemHMJ3BlPOO4CCUXx0DWGIQhJ98iVUF9XCm919+qatrwmlhTCcOhR3jXc6AAuk/CgQsBGJq5pPBaBRBBLJSU6C2YvjHe8f+gi0XGBN1sTPnGF4SOAWT+7RyvUvtxOdhfVHDx2bsEkQ2V1U39q5uCXX68N5DzJIwNA8iGvUJn9vjvxwFWTm2FLbH6KoNhvreh31+M3Tv9TR/+zZYKBFqewohbaiYbu+uPChWOrVyjXeqqrFcICANL268VrH86fg5svbOtZQzDPfAtFVEOFV5UDfn4cLijXwmMzynlgZYQ4HA5188YaWR+8+2bSEosAoWZu/f/4nfNax0CCRbbnY+p3OHKGKFVmgwnrhOQmUyv380aQSp/mK+0t3dG+2eQwUZnHTjow57gp0gwgTF0n53MmEBljMg9KDIXCMTakiNOhxlZjzPnwiovJPSjsrVo8OmsG1wGN78Kaibsp6fjQMc28bXBMgLc/f1Z5+Fc4B9YrXUcrk0Ux4klVOUM5x61SVKB9AcRVer+eODhsXUAzHWFmuHgTa9Ce8K/rfnI16tMqi5XmDL0jEDnlorA/C/XDScMdAI3uWH48qkAoZFs5cvDYT2hhPXjVYrNaF3o6ZIGRpRp50IIdxr+uqV1vf3DmgmdHkwvrF1RVOurc7EWiHKMn8NihZqQpRcDPuxq0Kl4jOUmuF4CjYqvVRR8fMfcaaP0MvX6g58XPBfq8f98WJ/eAe++7/9h+2hzvXqR/55m3BfThsNh2PtSrwQNxqMri3R63ZCSjanGwwuJOWwpijYEdvRoALWIL8E8GGCSagQhzASVJKoy/3CyaVZf2opdbXfmXGIxBOPw2KIlydm5oC0qeYPX2k8hvFJABVM1iA1hwkKKEsTQjO13eEvikcbTQPpyRQYqSecMBFXj1/peJg/J9bOlPQaLR8/13h2pUuTGfyjQVosSPSWZtfXxpboQKumMdODC6UQst8fZRlgj8Xf/C8Nc8cT1tNmCWVUFRPhNBixw6RzanKLX1pPFxhLybOMsOV+kUDPOD+yxBmZWXU4+15UNQ0qZvwhKGSz2mt6zTQaadk5pMBbZ0IaKL58gbUBc6ncwX6Rp/OwXwjVweyfppWQku0GBl3fzc2pPIRGsoahChshNpMUWa/DPOzL1tFuvwxNLsyofaPp1Sst529dPBHQQxE8phk6wpDFg6qnCo/LKNZ//p/9l/rrf/1v6/2H/1NJclFcJHr68gcajwlHuxiI6RUj1REhKZin1pIl6bAdaOLPGl/deQKNhJICZr8rndgepYDFB/83nl/2UD2fDFZ1FNhEZifCIHVoBx5/WBjAKmAtnc0ecAANTC9AuM5Fxz1+dzBJKOQJfDmrqUqDL0nWD0MFpFGENOChO5s4HAqGsj3qogAM2SsVJnc+8oSfCXoD8hwBjuJdSqGNNBRGxkrd5Kgs6ugH3/+Bfvxnfs5MQwLhCBKAdY3ENwRw0KQH9iL+knwenk2FvIwlTMBAF48tmIQHM3C5/tndNwzyUmjnI1i+lQMkYJUBwODdyntIKjGsMttUwC6KkfWODJwDsJhZCsiYI/Wq1BvQdJb21g1hJAetNisPamAk/OFv/339+E/9nC672snJ7CUwMAiE41c+nIJw6NwAICmsz16s5bt33nMA9GjMLe+j2a2wJehpO3902rc9SXuw7dmYzqpPXUs5o2gNlV5tM7QkkgdD00qIw9O7d7q+uYPy4H2A66BBwCuLxpt1hAz+DLCMXzIFvgP5Wg1IXN4FqfUzpctNXc3XdWEpn4MfNODfBbkf7zjrArkuPsBQ/A+2HeCZzpdHs01gwwCGXY47W6PAFLL8nZARGKk9WNIHRb0BhnWhySfRlgRgPCZXTxr1C212lYoJgSaA1TdQc6wGIF0aOxAYmU61BiRvYawwnOqpGwHmbtQfTnXcH9VJeZ6RohY2J2w5gKMUvpXZHAAEsEhonuwpfDrbuxTv31NzNiPHEr3JxJJfnlWn13fuDw0gSeNNVJsxi291r3+likFFuTLjmkaOYRxnCaEo+MICJNKocz9ZD947u4k9bdkHGC7BYsK3Le7iGZzZ65Z9BB+2wTDXAQD36lblamkQv4AN3YPRJp0bEtsD0x8hLgAGcr9iUCibhnDEtmK/ZIjGoGNvAMPADoOlCv9DaTji+Xd1Ws+tuhhM8tAcxgONpq9tzXI4H9UDRD6szZ4cTafBI7rp+YR5wnplRnhXqv16oV4f32jCys4qZjdqsPLACgd21LkKgZFgoccgH81HQz8TpOn2FJ6Q0E2YIWckEE5g/cKCK0aZohYgAl+8mY7rtyEQxsBbx2AVXo4ErdCM2paA1400dRitcWyQBaARn1h4i/bkBGY6s5+0wTYANm7T+Kyi8We9G3h0Upy0XizshwcoQrgdwGdd8u+oRVB2PCrPY5W7RsVkZpYvyg38MAlIIe0b9mV13Ctq98oHPc0f5ppef6a2O1IXGxYOxgaW7sGWL9hnrNdYFHU9pD3BsGob9afjEOqGl3PgFAd/XIZ8DivypxcpTdUBGwt8KfGjrAJ4++xBiw0S7EWzebshzI31CXNvvXqy3cli8ajZdGIAHJYcgAvKGOoE9vzFcqHJZGSgkk+S5z1/rof7J/tGE46JGoS/B8RaL7eaTmcGY9lPHcaZwOzquF4qy4P9LtnrUE0YJExipdRbSHZrgj1hk3L9qfank3pppPn7d7q+faEUJvtprcv+qKJ/F5Q4A0Ltgoczw7ZOBMue2i4MPrlfKWeG64rgWU74E+8yQO7hjGUOLNqL18ZytTbDFvCdXaIjfHo5L88Ol2JPJIyx3h/MMGS/w4oi7hce1nMN/J3l9opDgCl10wnvcwZGqZJxX/v5Skm3b3XOpT0riRsrGhi6OUW+xv+ZwVX3mWzOWueM7aqOYnXxIIXJSSGJJQ3WDgTtYcVzgfH/4HXV6cBAZECd6nQCDCe4rghs3jrcM2pK78W+nkptzLAQn3SQKSTW4R2jJmagvGcPjPEaxgoDhjh2L0edYU/H+MQS+NV33dUcADrXrkvw2+awHUyCr+YAm4iSdyjz3sa/cYaSoO7goQtrmgFB1+ujQloep4G1TV0cwaLkGXeDFBsf5P3GwVYZSp6s0GW/0P5YGniDYAB7GeIC+ySWS0Ey0gR/WEvMj0qSIOEPwxB8yAcOhbVtR7djhiB2Y9R0DJqob1KrKvBJ73rgv53f63zauzYHsp7evPKagIlanw8ehiJ5T3IC97BPqewZmw0nDswDhPNacrjd2fskfsnl8skWPBtqakgHx6OBVWqj65cvXZ+ZvAy7E2Y1nxe7MZQ03j+ebQHYoxN+Lvv5yfv5ucL/uLAqiwwFq6vwys4zPX74oJvbG4eNYe0Fs7RuUm1XW4cmsS6H42vNnx51PB01nU7Uc7gXz4n9nXDCvZaLnabjFz6jl6u5ySQvXr5RecBvta8Sb1mYqigEVSvGk9eBqAy5KisQTWrhzDs3GtiHFjVH7bqcupUwLO5ji3qubqziIHQS8BdGPudvbzj097UaygQWbFcaP0sUFkFViJoOCxP2MVQSMIRtkGuP9wj7mRjCTf18Rh5DPkNOMNfRvuFpwtd07eWdDIaqyqNttcolTOXAzqUWZCiGJRDDWwgYFCzdDqx/lGZYB9HzsBbw/6ZvOzqTgVr8/v1XupoFKxvel+LuY3jVR+Tl64N2EDgAACAASURBVHUHPgKrX6/n/fFqn+/AH/wv/1570kB3n/yYXnz6Wo9ffFc58roOkhjYdyS8hwCVQb+v42FvYAafIKT9NAJmnBG+QwDLc3gS394psTDOFDmQp74gFSMVEvP9TB/evbc3YtscDbQC5hHaQsO3Xt2rl2AKf9IRcEQ9s/YAFiL11dY7nc9brdYry7BgOsZprnIL6zR79mHjUIcVejbAk45mlpyQUF9d9uris1TBQB1aZuQGEyCOCfcuBFHQcOBvyUR2MBo7IIhmlp9HAwxDjUP7jCctHkG0kU0IYsr6qSezpHZe3dxCZlGNF1QXqSjMl1gtMkgAuwP+m4T2JIot+zl6MgqAgXSf/sNWDDWFGWy72P5+gF80S9WZ8CnAZ5p8QlACyNAiB+vWqk47e9LikXt9/dJgI001nxkPUqaqNDzD0cDFUScu7PXIxBdJEQ1MbvZJbKZXKHZgeF2F8AakcwmMMmRbjv7WiuT02VBnbAdG1/rv/qv/Vr/xG39Pf/PX/gdP3evqqP441+bxK+W9jo6EtcC6Sl8YxCBcBLCWe8r3gIVsOarThiMHBfT6fW3m+CyGNGiaMAowAlDwPWUY0B3AvqB4R6rWmNFAU3JabXzPejnBaEgewzHgVORiZmkmDQ/3G+QAsDIbptovFxpOCZ/CixbPJhjOjXarALDBiEPaSEoq/RXXYNn/uTYL+vd/5/f07W//KbODGCDAPKGQPuxhM/cUdwJj1WDOsdKHp7kZORSaFLEhAIn7ggyp1uPDB9188onKh0cJsCnrmWV1uVR6fP9ed69eWuo0/xJWZKqCkLQ6VdwfqSqXBsXwEeZ5xEWmD59/rldv3pilFHfS4D8Gi4vQnB0+roVGWHc0JzO6kHLyzsAewPP4cCiVI288Vjqfdipub1SXFzN4qsODVqulPvnkW+omRWCQd8766vt/ZIbx/Gmtm7vXToDOR2MXx13hcZZZXug1ntLQtQ4jQ/6F5cV5vfM1wwSGiYBcOM47OpYwdG51qT5Xc9korV+pzZBWs8UNLKG0bURBqN1eo+nQ76y9gld4IwcAAiyUpgNpNUU8zRqenfha0gTT2E5evpTO2CbwK1J5nqs/u1N7rkJiMXCNQzdopLCC8IgmhLlEke6//IG9uliftlrJ83B/bDVQ6+n9VxoOr72vkk4LcNhNCzUXJ+9JJBiD6R12OgG0jycI1GwhwmfF3xkfU+4fzCjAHV6EDsGAbtgCUEQTUwwys2CRJgbU7Kj9dqV+cWdgFZCm0ybarncaFEgmGfQAJGOfgM92o4IGum41AbQGoEHaXgdZJPJpvp6E5ktV2g+OJmu93DyDVbkm06nv19P9e68ne71hjdINMj2Yf8hVeQ84Q/Ihsj1Y1BelGSxqkqY32hEwRQhHkv3/7L3ZrixpnuW1zMzNfJ73dM6JiJyzOqurKaFWI0TT6kZwhVR9xQsgHoAHA4GExA1C3CPoia5OqiqzMzPixBn24LO7mduMfst2AO8QJ6VUKjIizt5ubvbZ963/Wr+lfjLxQYzCMZAW7fWizXbrNWaYwBslEZHY2YfTzsUUuEA5SBdEFzsXUIigd8C1xiG10ux+od2nP2g6/4l6EYJd0EUAc8QTihm3ioQ4utbm+ajVcunUR5oddXv7jvoWi6oMvShyQVTGSZ4ghCHYgCYoah+sYcYyAI0HHUaA/yDaczdZvCrx6nWuN1xAuEYR+rivitOLEoTnS2oXmN24AS5qCqumXrff/93/ofXD0LzoupooY5gWR0rG81fHZWzBFmGjuXblWA2cdQpEKEZc3ui8PWpMXJhiF+L2CDEcjonRhpWj4kSWQb2MVzjBOgRLBZ5nwP+yHhMvRjjCeXu1EMWhmfc9hXdZebKjfDaZeeCTX2uXAbLeOmILkiJAkEwt3LNX+f7b7zx0Xd79snNc48ILSicAiGKznnK7c1lO59TvpJubhYCE815F4Lf4GzCQQ5zoMCs8r14jcR72cSfD4gZ34vO+4lHSiQkWrGZ+l+023NcgjkoLL6Qm+M5AdRxPO7veERbZO3Awh6c6BSWCOxA+5qxvzjX81cV85XuWwYjLWPwupojQL00XFHXLUqvL5eSUBGiI8wX+OKWFr88NQgWs9gv8+s6JzHNwOR79ngPxdEozI4jqItfNm3dmNIdcY1+jLkqNqMSgZzTu+2c+Ph11f//ghnV+LsMi3mU8i8SqvT8sr/7d2Y/BZuW6zBcLhTh+WSkRuVw0w/dL2SBlS0SacS3GHmaxnjCkRtDnWRDvzLL0894gNrtcL/aAPD/vvDdkjVjf3Onx6YOW3LunwuzvP/vNr4yrQMRsgoHL2PhOEdApugsoPzunKq+Vy6NIbLBeT2bwfnNfx/MZV3xXKDoZLy38MGTGvM3+Bc5nUWaaTEZmdb48Pmq1XvjzEPmhRI93Nn/Jc8hHggsK1zK74tK7VUVBJiKq2TiF8oxivXFXaBnJhV+sfbxvi2ul63nvdxYYG8TYyrH10FF0c12D0GsMQ2ivLZJ2+7MNBwEDkZjBemWuKPsNT8ca0kgsVaQBOowJ7fZcPwY01eViNi/7f9IqefroorVhn/dM4UI80lawurtSqbpzGRLHhzlsrnNu1/VswX691flw1HS+1O6FQtVIg0FovrKHkC3O1lZRPFdVh97LIMfPVzOFRALaWrvDswaDmfoYN5qODx2xnsP0jkqvwRbXQgZ0/Q4J4GFHJyRS5DTo97TdPVogbvJEA95ZLVgZOhvG3hfAGwAZ9f77b/X1u7dOjGyeH7W6uVWUzFQj8J0O/o4QGPkaEakp7uU+uub8nMTiOiIlJgAETQrY6pazDVHzi9eFXm+qpDfVYDjuyj+jVp8+Ppv3OsdxCwYLnFnY6gLOK47s4n76vNF8uvb66fd0ULmrgGFaVBWOx5PGun249zXBiAFnPzLHOPM6vr594+E/g2SnLNhnMD6G3U2qaTBXlYKoKJSMh96Th5OhygMpjkNXotc0FiN937WtxXcGpfQFXF2ymWs2Iw01IHahMsuMAhlNKd4iNREZreGphxptn548bFssMNG06s+nKs6UfVZ29PNe4c83OgVX8nBsJi3XCzzN5XA0L5qEDWgSs3fPJ5slELuLCrNBz4ku1iEGWrn3iZwzQX3wLHWJtN7iP/+iM31RXn5UV+DLDf+j+rq/fNgfrsC//9/+23Z7rHT37pe6uVvojGtieqP98Wqxiw0bBRQ/MLpwcQ0mc7/8G0ozEBnZ0PNSrCvNpmyCKWzKOkZnknT/bj/W+bDV8vaNy406HhKtkXsfhOarG5UFfCacLaUeH/+k8TC2e4EIOhtMXpQl7Z79qUa0tecXH+gvKfGdDraOy4FpLYIWG7cxUWdPvrsJ+4IJYpHZzTke9HWGe+bDJ0yvrqgENwqiGUVbTLVLDoNJXwmx1gxxbdbxV2uEs0DbzcYlD3DKGsSfBuEFx0KpOoJ3SJkMB7KjsiKzEItLF6cDMRbbe3BC1qFCBGbz22u7gWjI5joORiu3cw8o+DCnCjcJRSxBJ5r0ugKO8nJVHCGSMlUnHtydvT1dZ0JNS3IdOELIxgXRiE2n+ZG4EtmoueW+p6qNfFjGoYHY4BIPXDM4EXwIyoxxmC5WLkKCeVUVXRnDeH3XtaNfnroDHi6uqBM10HfcyB1I+e5RvaCyaMxmEIcfrD1i2gg0/I400P+wQHMfIF6ywSIqxPYJ0WAw7ttNSEybAzrCbFV3rgk7D7gXOWwOhiour4LqeOEN+PW4VVmm5k5SGIKQgcCNYzY77DWcrF9LkSiMofm3QzjAtaIxFa4f7L9ktrZTg2ZsJvXZcWfGHZtFXGm4uGGlIdbA0YIParxBdZV6lc5wvWD9MgEnBi8GBAO7Y3EB4Riorqn5UN7UFaAGehbLJyMazaVwvPBwg8/KBpxY9u3djT9n0iOah4SEGEDjaqte1DhKh1uDSOJlv9V4Ntdh+2JXD2VlPIeDpPUggfuKQg1Ej9ntyhtoHD2I7F1LNsI4Gh8HrlDVaWfBvVSs779/1i9/+la7/Xu7IOoKJx3xrBOXU2GDM5OWYP4CMbrney2OMj8rOLGJf5pb1lReUxBAQI+wmUcQdPsvw56A9mGcQGAkcJP+VqEe1Yv+QteqK0bCeevyKr6DoPGAg3gaQwSeCVwtrF/H09Ht8zgPiIDe3SF0tIo5zHKPuzeuw3ngwsUtwzoUDEozInHwwGalTbqqupKMaLByRB0RmPIcBAEOjghLOB76Hq7giIFB2UXw3OnXUrhTejABHxBxGASCwWU2+cBVZaiSOKrIARjWdGN3GgdInmninVeFHezOfGTKQTj045CDi8kaBtcjz0qXjIQUlNTwdimzYVWMOmcIkcf8YPQLAxtaf82Xg5OdVxZGiBof912pXnahoKc7NLGG0vSNQA+/0JzRKrDwEFEa1bAGwmReqIHby3AsIdZJb3XntkOkIcoNGw5B5M3Xv1BxOSmZjrV7/Oh1j1RDLZxbrPHTju/WtEaSxL2BkmjQRTh7oZug7RSiPGb9zvch5S4cNhGgUcQ6AahVH2c8zyo4C56jmAMyGBacWwzECgtz09t3Fosvxkks/f4jjsuwj7gpg8q4D/PwoOGcduuuiCVe3rhMjLIs3pckJnhmM1zG/J6UxHiwl7y6W0mJnF0+wzsasXyAw6ohslz48D2fIb4TJe6pLTuGK+8Ehjzbl5OW04XC/lXZ+XuX1fSG35jvjeuT+5X7nFKi3oAWeBS0zK63BsHJ7qJWKSgP3Gu4FQc45U9dIY5f4Qhm3eezcMr7qKBABDF/QYJbNQ7mQc/cVoYIOONxEQ/cKJ7akUpZFfuPwXigBqc25UQNBX0Iy7niKSVZqLchLxlHw/ndOkRsIPWXagHNlpT9pBYgosFU1Rmh8qzF3VujWfLLyUkZR/sZHuCytoANi7l0q7ViRCjvGrr1PBxo/+mT5reUD4ETyP1s0zBOVLq+lBYJ9oed3n7zlREaxfnYsZkruK4npS7qYphNlDZwUQzDT36XpEe0n30S603mISmpIkQCypg64ST0+4W1lzgz7xsE7tOWVniwCgg+jfcSyWRkbjxFXgNYg1WpNL8qu2YufWT/huPVuF00Z8qF4MhnmU7Elscj9ZPWwt+HD5/1iz/7jWqa4Xk3ZWevQQzTEZ0ZfjHIQnAFNeBhQDz0XmWyGNtlGvL54rFFEQQUF/YksZNJ09m0c0r2Zl0HwOXkPSCiNU5b+K7xZKj8BCtyYrHmB9RRfmG/EJhrDwIGIU71RRmR5N5M5/PWawVJCN5leX4iM2ScTNAbq6gLzedjJ1IQvKo29fNMmiUkZQFGKAg69A3x4qSvqOF9velwzGUEnMDrDAMP9iSOIie8n1qXCu43G80WCz+POKThmgZxqOtpp5By2KpwsQ57Kd6TsGTpLPAz+cr8hheLqIz7GDGJ754BF/sVnJa8O+ED24lMsabdkxRcse/hNged0sFHSfkgpMWjsSPadrkGrUYUM5EccmEPbOnCzyH7u7qlapFuhr6K7GDuPoMf9odcJ9yVDC/YAyLw8vxbpKXEi2sR9VWeT37fMTRerhYWjdnTmLVOcut49LuFvQz7AgZ6Iz/zqZ4eP6nv57PWeLY0RxPTwJCyWgvAbTdEB/3E+7BulV92doJionx83mpxsyI7570vbvDPnx81Yd8fEYUf63w8O/31tHnS7e3aQ/SoDTvOtJmfdVcg2WOvWmjA++jpk9bLqaKIlEDrYrbJ4huvc9zDrHUgaJLZ3Htxhnneq4MY64X68N0ftFpNLHZyLT5//qw1Qq7b6zN3KcAGHk9u3VhPAmQ4xskKUxwuNQnDvu898GjZaev1VNHMTGkEdpjwIEgQ2D+//9bOeaOX2MPSGeBhElxzzB6Zh0BPnz/rl7/8tYqs1vj2zoN41iEcwjCO4ZU6iULyC46v03sdlZ5BE79/VVLGiYu0Sw15HQUbk539u5OpIHHCmsL6TrloU/UVtpwrXsX8fqjiuPe+fzSFdwteiP1PT0VF4dvQaLQYln929vuXgyx/n/0AztXLkYQQjH+4vwyUA532cGrht/Ku7Ao42QvyTuc5MwufJBn3LJ+Kn5edFfAzZzMFpDkZCM/+8Red6Yv08qO6Al9u+B/V1/3lw/7/hdUmHOvnv/kP9fHDd4793j58pVNaOUZEJAoH6554DDB2RCDHLdc6HmAY9rW8u1WRMq0vVfCi7PV0vpx19/adN8d+EZW5zoeD+ZIIC0yIEYUskMLxAkafchADeJ6qF3du07LA/ddouhjrZQMTcqAJzNVL1bFs3PBztTjAi47Sg3GMUMrhrHNsMDQumr5daQiaLryq6g7k3pSOok5GNHhGnT5BVKYmUkj8LVIy6uu43emcXnV798bCRZeEIl6KgETEvGN/saXshLKeinTfHYrjhQuqQCsMxiMfePAU+XBbdNFj2JeIwTT1gkRwozYFO/nZ7orDy94Hif5wrqiNfFBGjODAwcY2O2w8USWuBG6BSHh2+uCiJjYKoXBvUmr1CtZPQtVENh3ZpzAhNosVsZqD92Rxa+4tojTMNx/qcEFkTMhrO4KSBMGmi8af9nvN52sfTjnk4jhBIMzPz/7MZQl/kYIa8Ailm1gR7GOi0IhTcKyONKfPVHGQL3KN3FhOCQKO6J7F7QrWJC43NzIjJJx8K/eHsUUaWLIc1jiUclD1d0njOkykl40dQmZOclOwB8KNgGuoyXXebSzcsWHm0FIUF7MEEVphXZ0Pz6prYpDjjrPrqHu38ebQ0bLBv2Z2+uTnkz8rm1U8ZTwrMIQRbilywq3HQYzNNz8Hh+psPtHHb+GLzX3YCvq3HUfYh0six31ULG8uv/vd77RezezYmyyXdk1lZ8TRiQVRNqYcKs2gnY/tdnDBD4xcR6bmXVHRZWsWbhcxLH3gQJBF+MHBgnMlO1MQdnZ5EZvIModbi2MSp29lgRGWJk5OoqLxOFGEcHXY63h4cVN5A2+tSRRR2lFvVJQ0f8NjY9IfWHwLwVvQ7HvMNDALj8MmE4xT98/1YSuDJ8Cph1jdRUqDNupKbpKBfy+Yb/3RncImVZvUaksc97/Veft/KdZv1PZXagT+IrcgiwhB0UtQVfr+/Xv99Oc/MxbFD2RIMQPt9l2DN+xPeGkI/3ClObT3BnCSw+5eI+bKAZXBUVP9f8xXeIA9nLbdd9/kOPn6FsfAp1B+Bst2MJ3b1Y5og7iH6MqfgyC5WK2FyZSfDwrATmdwuFwD4ti9jpvZGA0gi7McHFjH3YUE5iOBj0Y27arisO38SOADXCzEwAAnXs9oh8iOQ5x4/N5XtSUDq8QFLwqGFv04HBfXZzUNjOaF47LZBbdi54BnvtQzHxX3cOrn3u7KptXxjFtk6bjt5bKzw7UtcSRPVbWIaX01uC8LhGYii0cVJQ6ryo6xNENcx/FXGVWB644DLSIkhUeILfyzHKTgzTLw4cxmxxvsUyMljo5/IzaxrlBciAuQ9XkwWtpd2EWYGzXEAClncknORM/Pz1rf3upKyQhphSBw+RHOfvSBa3ay48qlcY8bDYmem6OZ6+X5s37yi58rOxcWF/YHRJ2RnYKw41jDcOL0x2/8nkD85P07GCU671588G3CTthF7EB0jIfwiQ9OGmBmp6HYrj3c18TpaYjPN47hU3xCZBMXV8iABQdR1eiyA0PA8CdTUSC6/VylXXrwLDmA+pZSrz/1fY5a2uZnZWcQAojk3BuRRXCuVcGQx4xXoq5Di7k4RN1KzkAA12IcukCJFmm4p/Tg4A4+nY52AvGfyWKl4gruofW7FnGhEkLrVYO4NUdwubzzj+dZZtjEgA5hZDyN/V63EHTYGmczWb51+RdOqvx68j7AzN8RvysrI+JjV8rSp22ecil8zWAhhnCoKZQL4ZBINc876I5c2fGgAesUsVWKDoUTDvwKB3lcZY0m44X3FkaP1IX2LwjuM7/Pkjjp+OKwmhEuEXCmczvJPGysThoNly47OqcvWi5wmCGwhx5OUj6UXi5uj1/f33Xvf+L7x4s/L9FZ2PnrW5yZx24wiCg16uuans2XZU0DK4TzC6F+BuMxhZ3PUHig4WShzeePulniuu9QG+z/YLET1acUCacW70g+BwIHaR8g+wi7JJvCAEwCSKRI/SlFRGc792HmZwg00xunAhD+Defn/RWDjCktYlQYoHkOcUQ3DMUS7mQVZ1rm934+EnA7DKDzTNF46P1hcb7YHclzUTY4y1qVMJLHb1UholZXv3ONvaKQsylUVj1Nbr/qCgoZ1iJQVrULckaTlQsnSVt174Ku6PR4ACHEHVMoTmqll7OmE/aYAztUuS4kAth3Iooz8D2T3GGv7DuePU/i7zm7XLW8m6uiAGoQv6YsKHBaeWiG0y4mms2zmV10PrxofrOwYBmN5ipZY/pDnU4HjadgcRi+gTeiBOxi5yBu44jiRYeNEHBLF8Btnx+9LiHGdckh2K0UVJLwohQI48PI3x9DZYrebAzwwLnyfst7Y16lvKNqkDEkMDojAmumCz0RpRNK1jKXxlkYK0gH9L2HR3xkXWcYyGAJMwb7j+P+aA4xbF244SpTHeC/9od2sSOag+hKSH+UGMlz1UHrPVNQdRgFhqZFhsiPgAnagEETDu/GJa0P9/fGKXiQ3yKszruyWLO9uQ8L45xAHrDGHTcvTtfF7B8wfLh5EZQQrm6c9FsFQaXpbKSyGnXvxLr2QId9Q3809TWGz2xGrZ3asJdbpZe9eyeW92/UshdvWWvlstT99llBAraLos2514PPj590c/PgodJwMneEv+A93O/p5fE7rZYTRf21Xa9ZdrRwyHs17o2cYuJdRO/D+v7e6RUGx4jF4L/sHK4QTkeqcoazmVMlNdfRe9BuzSdl0R9zj3SdA4jILu/kHEbJG/djQ7y/8DPK/iYY9nXZbD3EZf/LOcRrI2tT0HovwTCAZODhcHTPQnbFVb3o7okhqa4Ojcb5kiHL6QCiZOohF7xZC/pGS2DYKY0h4H5kaEUJLXswPjfFee4PpUjO+2gMKZFxQmlx0mTFXrX0cBpsXImxBoY/TwzD34KhZq3pm//yi870RXr5UV2BLzf8j+rr/vJhf7gC/+J/+K9a4jJ//y/+sb77fPSGdXZDqzaW1Eo3dtvgwmAD3Tm5iIbPVw86wth8+5XS3bfqNTigSrvHOLDNF7cSXNak7zbGps502G70s5/8B90LPDp5gzRI7tSfTX3QnE/HngwTE86u8Gt6bg7Njk/K0o1fmucjYmhkeHvQwgcjcsXL9Vm3t/eOvOXpQbvDyT97ThmLm26J0CEyEGEKvYEjgrRa35r9BAeOkiKisoWjVExEa0XgBXBAxVNHA/cHDtM03g+9ScpohY/nSkZz7T7SzEs7Zk/BaAntUvvNsxb39yozhBrigIXORw42997sODZL4zQRYbdhjxydSU97CyYcpD99/0HD/qRz/YQDuxg6DF3riTFR9oa4zn6r2WKlCncsisZ14+8gvZaOtuB8g1m4vGGqjMBFQYLUhwXrDQUlZBRRUaTR6uJysIn/zMPubL4pkVbcc3DnOGdMlguVx287UP8dcfRj5xwG2xBHyl5+L7V9jVbEXQOV6cGbEYSc8QSXcqvN5w9arXACcctF6juyhA0w9qEMVwUn44ziKIq3GhJ+I0+NiYujGh22T3bBdLzPoTeA5rYyfaaVtuLYBR90pLKmFAAW4klt0SrswfXkh5/s8sKsF4OnSGDUoVyFFgst5MF4A/pPlHg6V5qXGo1mjihX1Yvqy9mFNhR1sbGPxtPOGbJ9VnJzr/cfPptzBYMpSLeOpzcBkb2hyhy3I3HTwEJdmBD5vViM4fpyQLbDAgdGdukajmHDUtjEzwTo2Jy7gUPYic8WYzl8cuY47v1M2N3CYZV4c0X5VOM/D/cM5XMIxpEi89XsrOZEAoQj5hDefV7i8mXdwf/jgHKNiw9WjlSPRz6ETOcTiwWwVimiIE7V9EJNcavWlaaLpWqiv8ORjtsXX08KGRC2EaQRbeC/4siyQlfkdiPw+3Afu3RrREEZUelEx8NBy6++UsABKOoKW1xqpdrRrdHqxmUtcGMR4XCfXXY4ueFGIqV07tCnZ5ytkQsg1kuKziJtdhvNZ3Mlk5kaDjwcCnBv1K+O0jnCMQ5TXMi4bQdqEyK2uZEl/UHPwv10sdAJdEUyVjxfKzCDkjVpoDYYqclwYFX6u9/+W3395s4FL6ubOw9PzrudeuFAg9HURXlNe1HT4F7EwQ7PL9Fgcae2anRKj5oSqbODDqZj2Q2UCL/6UIz5suL43hVe1Rez5hA1YE/GCa5W7mFEJFzXXPfC3zsOtvntgxrKJV7dp7vtowXCQX/qtQcH0exhrevxWSGMQlzRBNRjRJ5Uy9WNDntKsdZqlWIe8qG5zCke7Ckc4QwtuvbeyVSf//R3uruf6XDYar78hXqznrL9Z98Dvd5Y/WShACcux9iw4x5ieUovcICx8uICD9yQvNucHO9jYMQ/w33C4Y/hBWIS8UIK84K8K/dAhMGFivOKe+GweXEM83hutFrfKeyjZsMIhlGN0IsDGYGR56tUSJsxcfje2HF+3Dxte9E522u2ujEvdjS7kQKKUio1FwZigXQN1Fvdq0hhHBO7ZY0qXdBBfLqNKzd5h3z3BYf3s/LqveJ47vWWgZJcwFj48NsWoDgOisKU14Ky41Wj5TfK96nChDKwwHxii4bcF0YgoB/2VF9PLhohZowjy4VTOSzJoUIcdC2u4YMdpG1JEVJP1+NZw8nUYoEnkaotUMC3uxJTRspsEfMpgEJkDMw4zE6nrol6TDkX2IGr8RWsZwweSSxQ8OKyoPnc726nDEpasy+KA9AQucJkpLxmOAzjdeL4eG1nbalwMFPLeolwzsCpBDOCaADjt1TEQC3n5139jmGwOprdd46pGqQRgl6gzePGgyWYuAw6m+xsbdpuDwAAIABJREFUh+3ErMBGJzAKCXiCkU7nT5ovBi6NiWMct6WHHcPBzAmSH5A8DJ0Qs+yahwUY9VwsipAIY5dostM9DtoW2m0/u8iOATZ/L73mds1zH475bljLB33zKAc4wYvC6zPvj8fHT7q7ebDw1+tRrBj5XdSVTHVsQEQp1gyQRKzz4wmcRgalmRKz0PneGNpS2kMknfu71j49aQra6Yrj+2wnY3+0dDyb+6GotgqjXEHblZZSHBkOKK+hLIn7kL9Xqwkjl3WaD49THpc7cegawZrrVnqoywAe/EtLkgZXOKIizx4cc9zGuOGHgbFLYZDodMKt6UZQJZOl149s80mH/WcPkGaTB336/J2++uaNnYCsoadTquXDW9V2TlOIV9gBS4M6bjfc4y/bJ79zKW8kyeK9S3bxQG23AwfC/nGsfm9iFycla02b68Q1riLd3L3rBg+8Tbkng54OL9+rjRhqN7p5+MZYImNiWnA6DDozzdbLjmtaXpx+mZDOynOFOOsZxJOSKSuddp+8n4yCjsXKOz67HjSYJN2eIeg56j7GPY/bOgJFi6Ac+fkuGvCd7Jt6HdPcvG02kgyYa6k/cZEYw9LXm8jvbwraeHZ/99f/Vr/8zT+yEMkQhYEG7PGm2KgAEZVHmtysPMhEnmLPgrhoVy/LajLUbrdRnu61XiAUg3caKKgZwsED7krFFrfrrmA1DLyPZo0pMoa/bKMjvyfhlp+ORP4D9fv0LTC0JT3BK35gowD7zzS7+F4BCcA6cTxttF6vlOfgYVqddgw8xkoGIIIiryM80wh3GAjYb/F7shekRBEBF7PC8XTS9Vrp7vZBvUnskl9SFOA9EOnAK5F+Ye+Fi5qzClibDx++169+82u9/9Mfu0JazAcMiepSyxlJIv650M9cMqEgsTEKjDUVZBUlxLjEa/aeVa4rBgAc4I00nt1Bu/d3lp232u0+azwZmMU8Hs80Hi5UB6U7CnjO+ZysUxgxGKIxgLsc9jrvEVInmkwHyqu9Zsu1rzX4hjIv9fLpk4ajRLPZpEuDBAMXq17OG12vDDx7ms5m7jnAcIOQzeBmt+dzTNWjMNNrIKW0XZ8EQ1w+BAVsThp4eQo8FAJNHKqnc7rRzQNFgJgQbv1e/f7bv9FX950DmqMNhiKGXgxZUVUni6VO+52HHpSuNXmq8QAkUGwTEe/E8Xym03ajBONMzPD7puPCRgzeAw3X/8UXnemL9PKjugJfbvgf1df95cP+cAV+97/81y2x/5uHn6uNZ1qsOCh2Gyx2MavlncUUN4ZHnUuLiC0Q+s0h193DvVpKPtKjYx0IshZoro03m5SwUGDARJdDcKSZXSfX8sVix93Nz3UBFUAspy49/Z0u157YI5qyex6Meiou205AYPNESyoOF0D4ydCRHdrH2Zyf9mfVxVnXstLN/RtHlImiHF6eHE9kMs8kF7HBEZQa0Y3pP/H8jt+HEEIJgDd0nJkxKmS0jQNZz+yORLwMKpyrpgh504yIk+E8ouG24J+BCUQJDq5WNvDwLWmTBwPARrFzOfFZiWwV52/9O8K1NY8og9XKpgx+2E4H+HW4GeEnXTNv0iIaT1wOxeYOluJAsduNafb85H8WQZbommPj6Unj1Z2ZegjdFAIxCcYNS9zq+flJi/VSdP8QyWHDDteth4OwAN1wtLDKf0AQIH7sNt92/1+LU2tiYZHWXcd9alyUfbtYlnd3Zr265AQhOSDe3NPp5UlR1Ll1iCHDDMvBH4zhvZadwOM9Ege77WuhR7fxQzxlo0lEFgcDhRhMs81JfY1RdqUbRE5LC7pA7BEU65qoNNGeGwlOW3nwIWvz/qN6vQ4dwEGRDS2fAfcZ3Ciixvx1VTRudIYZhgiRneH3Ubpy1HK59kYTZ7FbVInHuWWWKHfaRZSIZ7uNOlGRlY6qOe5rsYrSAtwunfsL9ykHWvPe4F7hhk0RgRHyR2a32q2Z4FDuuUSBTSnDEA7Tz08fHfe/ffczRRFcTqJa3SGUexfnNNwsxDcEykEy9OetmtK/Lw/ChLIIl6MRF+1Ko7inK/PkYJFSfoSwiyiHy5CyIGL06g79CdcTEYs4eCeAUeAAIw23Ltd5RHMrTgJEXQqtEDDazoFpcY7CprBRNIp9SGwU63rGpTryoIT7NuwF6lGshJAIUgHnKId93KHO05ddbDYg9h1ZBKToCqHG4jF8Rxw8YXeQgt2LI3E4HluEpcQKt87hcNKcKJ5Lyirf124sb4hbD1W2ubmJZoHinGBj3wTaMWxZ0ADds1CJS8RldPFMVXq0azi7nPSCwIt4NFs4Lg6HjwMjTmdKs5qCwx4HXNzoie+BEMZhgBOWQzPDMJq5US27QZGfJRALMCUpZrmWFglYwxFyOAhFOE9VdCWF46XChvh3bVdjfT1b9Drsdrq5u+9wIjiOiq505YqLdDyx48nirCgCg/kYqcAJPRi6HK/JWevRn/neri5tWazXOm73mpjzV/qZRjSjbOt82GuxpogkVEvj9glHeIfSIOLIPR8TCycmyBsBxMf16mgwrvYRwtK1K7DK0lzT1dL3Bo5EC0cpyJXcfz5rBPFlSoC457ipKL5BcGNAwJqHc3uyeLDrq1YnOuOezc/8DAYbHWvbBzuLiqHSIlccDCzEEQ/nlWC3IQ8FzwsCW0pRX+aB3PrNT5XZkZ+Yv2dWZxJadGI9uRyfzCONGpINuLEuGo5pW2cNv9fz00nLm6+6568f2ZUZ9Ycq0w0hYqWkPiISI7LTLiEtcDr7d4GdSFEV61wbgs7o4oy8I8xithOtUo1wQ8w8YggTmg+uK63kmcUSIuNdvANB8hW1Wufq9ceO+gZtprbMFIwQIrlMDFF4NSJKw/bmeiaqA1jlvK9GdjWy3nixtSh6Mb8aBxJOtpenj7ohPmz2AFwSHI9n71uqItJo9mB+PHuThsEa7eJJom//8Ht98wu4mowfeL3wmUBTEF3tIsS4ZnFpjWYTZbujhss7l+/QSI5raTAEy0DsGSGUKDLRXdaKvRYr7sVnDSicczlkYxeZrwvyZxTqvH2xVIDQ6cKT0cSfGdaq154msAvQaw3MVkoKqx8wRjiBO4QOF5e0wW5DCzjFW51TnnXM152hEzFXCqeScYeEiGrv1eCmX85wyxFPSWjwbudGho+KS+vqSP7+5bNj5KBuWIPKkuK8xMzWw+moyXLesbbPqV3B/XFflxQRJ9TDu5948NCWOHlxJFJGg8sVZiNiBIWlrCV8doRW1i8KyxCdxwotUF3VH42UwzWF8e5IMHx8WItDJ5COuOUGcMcT5UWr0YSIOIVrITMKxdyvanQ98d7q6bj5pKpOdfv2G5UZseFYl7QrEDSWiD0B2lsfgZpSm9iJKIQz7qMjbeIz/h785Y6Fz7+HEDibTY2rOB6eLFTxpWMQKMuL08xE/0HYtEKcG+j55UWzxdzc4tubpRnMHS+573IwEmIgZry3AAFBFB9nOyI3AzWeSa/57F35PUFh9BQynKylzQfeQyQ2WIhLow7Y1zIkKC4H7XcMsVbGmZj/2zQav/KZKWpib8Ea25VlgWbhuW2U8n5a81x0RY+8K4nKsy8DK8Qa0paReiMQTYWGyVzf/ru/1eIWvnnnCOR2Y9OX4mCtaq2XK793BoOJsSlti6QWOGEAHoadAHunsKEwKtf+hHlhLlFEZvRRbVTM+v5nKs6ZI+Z8t4fjk+4fbrszTsv7nnu8w/6AjYFZzGfwO57/M3Y8xC52Bj4slaDJ0j1uVBirYxX5yRgpTBwMWZb3D8ZH4HaEtcpejoi93wptq9Mx02xBcS/M4Vbb572ZoVuSCeZJ49Bvfa/w/W0OYHFK3d/fmQHPXpu9I+97XiWkYTBmgDbgc4+Xb+z+fv78vUaToeKIQXpmIZjSsCrbKC/olOD6srYMFIN6KWtl56Pf4YiXZn57WIzRoO+hCvgXuNm+78C/2KlZ6/j80UNDEhkUh7EXoiMAwdolva9DTZe0sRfBjS6KZllnKl1PW+9ry7RwGbHd6ZgaGJ4whLN7lHcs5Wvsz2P1ca2a88+7pPB9Zpewky/dOxjXc8PehsLRhAJAzpAMTPnzLmp5RpzsY0iEe/diRNn1wjAMcZuUYOQzHMYDnlUbQszGLpVQ8AlwhCSNsQecK/02UbT4T7/oTF+klx/VFfhyw/+ovu4vH/aHK/Dt//rftIdLpnMV6M1P/kx53dP65u0r07Cn2XTlF83j07OWy6US2ErZ3i7QwawrUsnPG8f8J/2hDqfPfik5jt72VNQ0RHYRCw7Rh5ez4+sRcfDxRO//9Kh3b7/umr4ve42GicU8Jq2T8VyFG1hxgv3AQowM7WezCmcyQIAlcsnBEZEM5wEbGwuorUbLpXZsdg3Bp5UVZx5svy4uTSnVeHljsaa80FjMobhzxOFqohGUHRBYTV6s+yPA+9hRm17/zieUukJswFmZadzvCnmC8VzHx4+aLmjZ3TqKS1QRRpMbVk8v3lDzok/iidu1s+OnToiJBy6EchFAQFRuqqCkPKX0n8PhyE3ZIBVw8RUItQgKnchA4RaCcXZ+siCzWN5780FTp6N1uCHs5mQnzBmWWD8/i+gKkV2KQzBHIdh2zbS/+/3vXYI0nU7c0owTkXgPDk9cM7gS4+m8KycoGkcPh/CF+Fxcy/lY18O2Y9kmY1XCNYN7aWAOLiVHTLGTeKTt5tmxfrepN7VFMNhibg8tafgkZowo0jjaiECVjCZK91vHqW5givb7yvcnuz6IvdflWb0IEYAmUETYhYXv3oRynq6cpnNQBKqIPRa5HSirFSVN3cR7fnun/edn9aO+N5Gct/P82E22c4T+hc6Xi25vbrEBmzFIHLrfH3vajuvretlbUO8PpyqIcZF07PeNCWAHxvDCjDbis2zw4W7SZuwIbqvxZK4jh8B+T8MkUXo8+X4bzSllQOjGmQePNHYzOgd7Nog4peGdDca3ul5w6bFxLFWWez9HuF0/vP/exRnc33aVXa8u9rm9vX2d+Ndar5n0wy4c67zls8jxqjJL/d0ORx2eAwcp/5/FOq65hczO3YRYE8MgBbeB62mCq65rBlacKH15sRubyDTCFViJ9f0bF3Gx8Z8tYBaXCoZDR0tHQ+5JUBoIjPxG5LY6fjCDIDeSI4RuKV+aKuPPrXAw4JBsBDd6OgVRMdb5QiTu7CIt3CJ2QMcDDaJIOW4eXDqsZRYtC40ZlBDfpMyJ0gQU56bjflHegdM4JjaG+8/lHolaWKzlyUIUoipDJw6jlE5EEVJiY6YuTEucWje3RBFLzaf871lVzVCldPlQiOs9zxwDx/mMGG/Mw/BG6f4iytZdNMKgJe94zcTxEHRsX8Wu0RRqrwwsiM3P/d22IEEYfuS46qWn58+6u6OwLddkjks4UHY8+hrNppOuhI0yvLrRy/NWtw8U1bRmMPPZcfpRQoKK18WvO9cwA4TRzWus0YOivu95zCYWfJXbbXcBD2GuZ6jLFezITeeq9D3FWrezi54GdQQWBjmIUojgHC77PdINF//uzrs6WkwTNGJwofGc61FbAOezIYqeU4ZCsYcyLdHlPHNj9HRGMQhx2rEF/ShudT7tNKb0ERcUmsBkrOtuqwEFUdzDeeH7BTEWpyQRcQ7wMHOTMTHywI7CKKwVDeDI5ioOJ6MjcDtSwILMfMlOms9unCagobwXU9DS02i0RB21wz9N/+T7dDS6lwZLu9Uo3YkwqZfE7rdKEAEmS7tYwbmYQ541Grudm4HAwE3ixNHP6aNG/Ymmi1uLUYg23IMIuebfhT2NYJJWDGg6QRTxofA7qeNCjmBH4+QeUvJyUDjoGpqJXjOMIZqMi9Bi2mSiy+Hg74H0ARgGnE4I1wwJSJzw/CO4maHJwBOW7ZxoOmo1JUOsd3v14I/2+7qWOw2mscoLw5mhDumzZrNFx8K0+NXtiFw1Q/EarHPYlWYS8yyHqs+fVVe5htOBnj589D0Ox5X7GSZ1f0C8tHMS7jY7x+h//Zu/VIaji3s/KF1wBUfchZesUZKHTw9vH7qUCsMpix4Tu7DW69vX9nfeUY2C8UqqMp1Om04kFd/zTOnlalEZhyaFSEEUeKDHsKNMEbr5jnnP83kQQUAcjVSXCCPXjsUcNxYy87yxw/5y6NaExXKtPKvUX+Kqjpw64RrHPbnQjnIdSsDAtAxhSbP2gwFqa79b4G3DNMzLi6qgUdSDww8+ZuzhHlf9yvc7TuwovjD8nawVzVedAzIJFVwzi/20do94zqCY47x3KZ7r6xQP+3r5+EHr6VzhauVn1iWgiKEIOM3Mz5PpErzz2x6TQGMsiLC3ObgqipBq7U5HvfvJX3Rc5+lEp82TJiMGkqUiSom2G8Wv906Z5U7y8N59ePdWp8Oznj9/1LuvvlaSjIzRWq5Wevz8WdPJQmGv1GH/Sfd39+b4nncHr4/DZNThFkYTi5E/sHJ7QxIeOHPPGsHSpQjyyoCxVjJFNILnGbiU8nrY6VpendTK0lIjUguvewJPcri/z5gDlspeth4kNayxSe12e1zdp+Oz0JqI0VdVpLs3XyvLus8H83PYHztSP13faP/84nWU/QLvSMqIeAcy9CcRwl4Qri0/+nREzCLNgAtz5gFmk9e6bgqlz6nu39wr6Ffqr2K7h50yGQ8t8CZRT08v73VD4ROll1XrAtnzbu+hbRjPPZhg8EchWTiUk2GTxY2xHOxlLKwuQTqwB+kZ0XI5f1bcb5Qs7qU6VECXQ9jTZbf3UGE2XuqPf/ij7m5vO2NFWKo/7ApHoyDScHajcgteYuB0xTE9aHELi7VSn6FKVeq82/p3YyCAYx/X/YwE2TVTvxfY9cy6R6Euz92H7589ZESxQ1iFpfqzX/xK/+pf/J/65pufaQGOLAQtkJs1y3vO6RTWXa7NmWeFYeelG8DnhCVmKo4vinqVS7tubh90PRUeZg9HCKS4LEMLwOyZEUARM1nreR7hyLIP6Ccjr9NtEhqjg4McAZTr64K+nP+lMW2vl08ftL79ynzivGIYe/Deg/Mk+yoGxYiaPJMuGuvxnMFJpqyNdbpL8uBQBrESU0SLIxuRu659X4wnE53PqbnpIK2ms7X3mNtP31n8HoOUIMlA50Qb2rFbgInDYEHBLwK9Gc1gFeCwUmZIsi41iobtBWeSOB7bscw90DSFstNBo+FALcNp8CAeEtYKBonq08UiOogPwh8Rhoge9/Q//KIzfZFeflRX4MsN/6P6ur982B+uwG//x79qL0WrSx3rH/yjf6pj2rgcgVIlRDgOaGyoDsez3r372pBvnAbEPwajhQ+HlyOMsIUZRsTdEFavuUMTWt/d+sXGBoCmS2JT7BiIOHEwZuPTIjoQR7nsNJyOlR1PjmTi+GNyD5fpuN/5JcfPwdHJhNVOpSjWdL1QmR4tPhHfIYrIP1zUrVmViDv8+8Dnp6s7lenJh2VEgdFk5ikoJRBVFWg8nLtIiPKRH6KH0+lMvXjaHb44hOLOgmWKGwM2UJNbCDTQ3B0XsSNNROonYyaknEY5g+KInSpO5j5k1WX6OoEddmJMS4Q5tBOvN5rYgceh7nQ4eIOHCMGBtXI0vu2aLBFDKAgjJj8hNh25uZ0imvxKUQUt9RNHGeF3daU4V+UpztHQohPXB+GFzQ7uo6KqfMDmULZ9etZw2NdqvdSBRmoYdPAJidsYn0AJEW4X+H5ENgfdhoVDKRHr8b2agrKoi2PtxLaTaKi8wIlV6XzO/ecPifEXTMYTBcSnDZWPHfXDLUL8xqVEAvtw6MrP2EIXpQ/ONKOHP4Dtw9aTfO4NCnR6oBqGreoMpiQHKw52I7WORuMcZXObmW0X47CKEQ5gQRadC2zYd9Os42VzmFGgLPrq9YbeMCFssAFFiIBlaqdahEskshMHh16aloraXGFxssDUn65VBfx+pUazuYvKaCllw8d3xwn79PLJzdC4Fbh3RAwNzYKG1VfmJwcEDlNstPnMV3M0B0rgALa4sQvzNys4rm2peMgGuad4CErhqirbKsINh2kSVh1ibsPn7ti7xOERwHgWHM8ddU31iAXm/tlxQFEJjl34t51zDVQCz+/t3a2jd6wlFv7rWjG4DgqIMMFxDw5gcPLNIlRzWO6cHDzDdtoo9GFwMJt3bC4LzbggKT242q1mgd3laqXdj7gb+J0HPN+UDyGG4kY9ne0Od3mT/yj+3Z4+ffiTbh9+7utMUztOBRxGbrEm4kZpD26hkDhk547FEWwjBNzFmBI4HNG0G+Oo4/DVRcFxUdK+jBOVkjWcdUmPyHlh5/Z33/7ObuDxkCIU2tURG3BvEScbODrPNYfTiNMJRwwCDL9LdoJ5N9ZwMFJvnCgvT2Yszpf36vVGbrmf39118VxKS3hmKtjJnVuewQYOJhi/GQVW/YljbIiPrLuID02L6Iw76OABAKUbHCr4PNybROoRNbl/cdUx8OC68VwisDPkwU3ORIuDGyU2HF4R4UsisqAcQAhASfRnr9Vez2YFjuc071LQRAkTTmlQILQ+x90QLQh1PW9VlPA4+3bmcO3sNiUeyaCrrFRfeXB49nm2Ke4jMUBR18SRcQQb3Epc0+4Wy+1CR7RjjYfJtvv00cIZAycOiu++/oVjfml+0mw1V37MlDvmGXnoFLSh3V4IXXOGLQiLDW5Y9Kmu/d0lM/G4i9wHta7HQ8fuDRiijHTYPts5RUy+P4VVftX7D09azJaqX9cSXJJ2PIeJtgwu+xdNZyjquDvh51FIUtkNtdtcNBm+Rn7BVXAY7FUd5w4XZUGEvkd1n59fhgnSyfuB9NRxZ/sUzlSdi77H/dI2dij+MJybrcE7RLpejhqMYnMaGU7AB7eQQiEMhZENjMzKBVIRcVZAjASDYdXS4h1ALKdjJlET9u2yRCxjgMa+g6gnfEXendyHOIgYLqHiwI7swymsjkovjxpOFyoz1ujEa5XdRJQZ4sx1dLM7UOPMymj0nsw61y7InBJ+O47AnfEmONz5d3GOs168PL/odjn3+4ECQN4FuASNooknfn8MZjiFUzuePRQejc0sp6SQNRfu6Xw20X630XJ5a1c1TitSQAg8sL4Ho5FO16sZsjRy//bf/Gv95V/+QzudLxcc8QiiPJehI7m45XiXUBjDkI0UA0WGcT/U4bjzPRINlhZeud8u6V5zHJIp70T7/Ly/wAFeFHANcbvGWq8n5kROXx2HMJfrFm5iT0kQuq0djiXCUn7JNGbf4+chU1ZeNJ7fqLiAQJgou1IedXT54mjSV5Ufuth1MrYgg8iT5fCl52YaNiAfeHfkV532B81mxP07hmc8Hdt9/vL7v/HAdLicKVmuRGlVjIhNAzuuegpE/cwj3MEtz8yqZJ1I07Mmi27vCUea1nRSGwwbsxSky1Bhlmr3stH65790UV8/6tloAEfWA5n9RtPJQJuXvRaI0T+UVPodx6CKUkXu5b6uZ55z2NSJ7w8NExM/cFvzvoXTiYuUZ9fP8XCuYnc2moRk1fB2KoHqgjfMHjuOLO7wbvM6VbJ2DlVHPXvrAiLVF5zmrQc8iPtRndrocE5PFtsxFsAo5v1el4Ed1hgMXx7B9RCJZlgWaXWD0C497w66+/pr6ZLptN9quMAIkFtQoqiN9ROUDXsFD/FwrBa1wvm4+3e+PyrfdEiv2cNUaXTUcEoiSTrBvyWCT7qs4l1NkedRU8qgtluLjn/2936jYLgyo593K1H7mze3dlqyF2IYsts++XlcLW91JR1xu1JdjRWNGp223yu/1rpmgRN6Hz9+tAh6u1p7WFqnmBdI20XKewjGkQbmR6cerBw2F6O15qOphy7nmmQZe33UNgYv9Dy88tgRFUlTUIJLEq3aeajNALkNcqeDZrO1LmmpGV0SuFz5Dkmpse7gSn0tV7pcKIGbeDAH49+CIN/5pdSYs0mNQYDfZWaTybAf6bB/Uq/P84ybNtdifqPRZKTL+Wjxe9jnz7dv1AN9+OHdwLpLgbCv9+aAsr8YU0hfx0OXYmN/Qc/D6el79fu193Vpxi69r/ESF/zJ+3cGcaxlRkcFjXLSPHbnUyzcOee5/7p3eKLD+aLlYuHUy/750QlFJxm8r2TtwbkaGAfSnSfGasKu7Jh3OUMPhkwUCNdgl8IOJQf6iOFcBaLEwiebKtJtoQIKrs4d1sUDU/YFguV99HuZtZa/rpqz3ehv3701io3zA0O0aDLRdXf19z4Yz5UXlaYPf/VFZ/oivfyorsCXG/5H9XV/+bA/XIG//u//s/blcFVv+rX+7C//idmEGL4GuN8k7fc7bbdEkhZaLtY6nS7eQBKRJVI6Wo71/P6Pulnfab/lUNdos0FQnGqxurVjr4sMpY4H3t7dmR+EY8+xX9ojB2Mdnz+pLomdjzwVhKODG6xgQxD33DJd4loc4VIlDslLcGAnJ382rlVe2AuE2ursaXcvgb/Uc9SUchPiWzSA4mBi03PNKU/hBVvbdUSjPYxVUAVBjHgoFZerQtwduB7tDuUz4j7B5UKD+NWFNpPVrTdXANwHg5HC8cBCFniA9Lj1AZCymtzRGPheFDWMNKKkyDG3Sun1k0aTsaqC8qWJotFaqmFBgV/Y2cV12L1ouV6Y7WRuHhNRsmkBG/a8E3U4JCDERZWZnzQW9yYLnV5elBalZuNEMQzdqGfuJa5UWGxEbhChcJ64QdM8WtivuZ5fnjVf3Wg4gE1ae5o7GgzUp4yprBXC8uTQAlQ+4TuKLWoUVReno/gG5ySk/cePj7q5m7vVPgL2J5xmEZkqO+RwZ/DPclww4w1uUi/SebtxyytuLmI/OCDY/LMjROgmrowYRDSNjR+HePS5uh0ogptVni2uXc44DW/MS/VWqziZl1kUjUbLqerioLacKp7P1F4Pevr03kI8m0dPyPdbb3Bri5g9CzUUUlyznjdwCB3waxGh+K4R3Nj4UTT66U//Xg9v7tUbT+0C6qblpd0o89tbGhykAAAgAElEQVRbu/6Y1OMw8oDAkdTYhVncP/x5fGdM/nHiIIbiTqhSNq21mnjskqcuDt0Y1M+1xN2S7fcuUYtHiFhd6QIiQ5vzfHLY7A4DcExBPljIaGS2FhtRRE82qhxqKN8gYo3pmU03Li8wBTgGaSP2M4rbmnj0q4skT08uwjscU3PJ1jd3PhAj0Jv1O8KZuDOrikIS4xqqphPnylrlq1OdQw/3H7FoDpKbp60Wc763vIs7gwpIukZkfv5ud9B0OrJL5Xd/93f66u2DD/Muthkttd8f7UyijRp212o99yCIn0Ns7YcoF6KeHdzDgUV+hBWGRbRRI4DD08XtjOiKi4OYpvP/vUjHzaOFPeK1uCJAciKYcBBJ052/yziktZb28lJZUXl9pFzDznJ/hwwvMg8CwCrUOLntyJqY5wsrj4HTkJgy5WJxrGgYWETq0tiJRX4QCU6pY+uB+ckh/3rwz0XMCJKRS+w6ATLyYKZBRIv5nYnIg0kIFYAWoThpMnGbOYMKvjec5wj3LbFuhH3ETrhkxdXc7sPp4lh/Z+dodSauPJvrgnjOEItTPJzOuKcy3dvNyHCJshbEBvOcxzOdDmffAy50Om3V78FN7fveQNT17E4dKxeXnMXUXqugRGTauswQ0Zd7BV6cI/9FqU8fP9gxjojggQLlJpSgBKHZqnwGihRv77/uItw91qzS3MwA184ZRx8uIL4jGq9jC64DCmYERxUERK0wblwcVOfSaL7uBmsNhXIgQGJtXj5obmZ2z0JXnAR6eqHcbulo+Gzcd9EIiJdkGOuy3yu9sF6CGAk0ni4dE0ZcpyzIjp8YlyDKDWVNiEmNNB0p5GDetB7w4CIi5TFfr+z+LTOclLjOGaYhIl10983X/rNxdJbngzEMuK8ZJFRtq4R7tyy1ffzsaPft23s9vf9O4+FYk/mdo/cV6Jz9i6PtNSKWi6A6tjrlSTh4zXTv+uu9/nLvhf3Y6xrXHMFzOFt35YEtvOjw9Xlf+L2u6OLo9XLxRk1LsdJWo3Gj4lJpsJh5EMaQmBI5SqLMVwVzkKY6n4iBgtagBRunNOsdrqkOYcI7j1Ks7fOzfz7rBakKBA8GuqwVQTjS+UJTdarZBL4vDvSV1/ugh2B+9cCRtZXnY3Wz0vlU2ZWJOAru5QdGKO89WIgMnfbbnZZwXJEqkoEaIvAlBWegTLqyuhnvdOKr54NdqaKcazhQmp01W5EmIUDdUwQj+7C3oMaav1i/VcU9OOhr+/zZzlJSFwxwMPSlh40Ws6E+ffiD9y84uiKGjPiTaRZPs87FCLJBgdItpaU9TZYMipDswUwwgMJhffJ7lgkVOCkoRgjNSiYqLt1gPRhGdq9TzojDbAiX+XrVb//lv9a7+wcNItxqrXrDgYpLax5+NArVmycKcOOxZoDUsJjJXg/3N8iIre4ebpSfXtQfrczBZ595zU9+d9DlR3LgJ7/4qeoy1+m014C96adHpzPmD2/MSgdLxToNHsvlg/lF2W7jwjjecWdY1DbZ1ZpPRspYH6pSx12u4Xit+U++UQ6TcnvS8n6p3Wnj60XSg/dphLMWh25Vavdy0vLua718fK/V3VTXpPH3g6Hg+rTRYDbVlfjyeiY56VMZycGAmXc+A8bxaO4EwGRxr93795qvuS+/U1mlGs2GNjXgVkU8Sij64nlOYp33Zy1vHrzH5T773d/8tf7e3/9zc5xZJ17ef7TxIZpQFPqk6XzRDb6TkQsPcR+zXxlNSUS0etl90u1Pv1K7zfX8hw/eiwyWfRVJ7nuPfR8DH8QtCgHbduqzAM8zmiVFfzCWfY+HiO2NRgnuf9y2Vw0pUCwLTeYj7XaPWj28tdP1et516JbB2p+Z8trhcO7zCy5z1qu3b+5tasD5PkYwL+C05xrdrVRdQQ91w6mGstQ20eVw9mDt/ut7Hc4HzW4W2u22fgZPZ/AubG8HLrZjjw7flaLT0ZA0XqDD/qiXl09aPax13h6Nctkfjvrm178xGgkMCoWMw8lEdd4NRUERgW24HLohCUMn3rNlnShy+Vig/f5Jy5tbHbZbu//5M1y6CtKtgJc/0WZ31C24gvTihAnrrFM+ASIkAn8Xt2dg6aQKQx/Pryi5nKoHmueCu7NRn2F3nim9MOxHZJyohdEd4F7vkE6stfC3Qf6wZsBep7guuzC4nyoDGzLoeVhMUgCVl2f7eti7YBLDAskMykYRb+GaPj+/6M3DNwoGU2WnjhnOPpz9OWcS3nVDEEO9UsWJ4T3FekWHkYDHOlyoiVqVOL6z1Ail2zUdEKWS6Uwlw3qQTQwcKReFQjvokl6cO1gfMO+sVlPvZdmXhk5/kICh9LHS8Paff9GZvkgvP6or8OWG/1F93V8+7A9X4A//8z9tD2mspv+Nvvn1f6zNgVhFaGcO++Obm5UPC0wUd7uT+slQ0+XKPK2uWIFYG5NQmhjnLnQCHI7RZb6+8aEFITMJW/3+b/6Nfv33fqUTU8UR7Kbaooo5ThkiG07YzJu0AWUAl6sPcj0igfBVVepyYjM11TktHAcl5oIQhxPJrrWgE/F2+4PFNwun5Fpovk8Gev/HP+nd11/peNpptlp5AosgELaZVJlqr+vp6JfucLp0EUvTXI0I4ICcnZ7dKpxEfUdwV0RwYtw23fFv8/he2/2Lfvbr/8gCLdE/i8B2vDBBh+GEs22qoOki6Gm6tbgyWc1cFoWgROMwaIMfNsRDWoOziwt2OGBxoL/AsjN/is9YmAlK2UbcH+t0yVygMkQgJ1K8Z7NGnClRgdBVMU2tzG8jypdmXYTx9gY+LO4mxEg2MbDFGp0oa5ovzWyjWINIJgcFps58V0+fcVeO7dzFiXdNKY8YO4LkMgpPlZnMwyeMVKV7FbgiBp3TB1QAjteqZDOGq6x5LaHCZdd2Tgzcx6drF2tEGZIs+F8umYVVNnawC428DGhfhokJkL87mCBIIuBQ/pRmXC8Ksziopq/i81rnzaOifqH+iIKNSunh4A1UllUdzxUHsDlbuF1p7s7MBUsGcD0pfYt0uRwsSFMQEUQcOuGb5Xp+etSbd29euYBEofkW8XY1r/FW3KLE9gP1cVqeP7lVFVE2SuBG1SrrVr3RVA1RavPyukZ7OMTE4MIxh4XugI3IwbbVxbtELh1Tr3zwwm1AqYqn+DWsts5NSJSc77elyCC72mXAQYvoML8rG05cRo62wsqKez4wIHBstid99Yvf6LJ79AGYT4dAZQdmg2hEEUbH8LIbKa8shOZlZhYf3E8OS7h1cCswUOCZpmhs+/TiYiRczDi1eRaJG+JgQkScrG/UwgNrCz0/flJZV46kUiDCYeRPf/g7O1jGQ5qFOXRFHZO2j+uRYQqRsNjuCZyLRLe533FoIYSCH8GNy4kuRgjK8+5n9Hs+aDHE4fBhx6P/6yx71+5eNOYc41zZPz9bpKfNmgK8qoRpebWYSLScZlm+gyAeGKOCe2SxnHfsNPOgcVQMddp1DMQGF1i6s9PsStqAAVDdqj9EbKgUcjhCdLFAPbLzjDUyHnBw4t6PVJx3aqvU8bWwN3QZVG9A3BpWY2wHTDLs6XQ+OKLLZzNjEzG/F+py3HvQxrUzZoDCtl7fqAD4ZNzmTkITqSf+DpMx6dtFWxAPHffMnV0+vFGVNRRv+15xg28DS7KyyAu6wiVqg7XaAkYsfWZXnc8IqTiTZFF7PMZV3SExJtOFMoqOQg5sRzuvaNLmniLWzxplzmua2oHLPcfa5mtBXDjkXQYjHORLbSZjdToqv+4tXF4YSFAeyHo1v+9wH+mr41GBLlti90QIeT6+1+3DrxQO1hKO+yJXkEzc7qw+LdAHRT68IlIBcrzqmkdKklknNtYINMQmOeKyKoIuGChAWEhfBAoT536a1b7WMGhZD4m7w7S1wF21en75kyajQCMGn/urkiHXhvs+9vWBq8egi+cDZ2Z1JRXQ8yG2JNUQJErPuVeuorro5v7OHM3+FOc9X3ZfZbG3UIvoZrQC3HOGgyEYlDeqQ9qdK+WnnaZv3qhNEae51t394cIwO0k7cfrx8ckHfvYSrFdEUzm44yx0OsHLUW03NWWLHPbz4uzSRZd50RI/6inbPTkp0cP9xzuswjWO03Wo8+EVzcMzTTS3yHU6gwVZeK3pymQyD0RhZ/OdsG48f37SfIyrL+qY2DUlhL3XZ37gkjlYouW1UZGFSuJAZZNpuvpG+82jh4Gz5UTV5eLywNnN1xaxWSc6rAH4olYvL08uPvx3//Lf6s9/9ReqEcvCQB+evtebr75S6SkVpY+gTWbeO/B9Veetpi55TFwU6IHkODHDkX0Ve43lfKanl++1vl2bNc/+hud6MoU5T4s2qZdMk/laeQUmBxFhZJ5ueqK4tO9iwlK5ZqOJrrjdapiDsRLc1JT1TIdmp8dJV6hV1Ow14bzmbnFn+Bf2G4WU6rTEhV+xK9CZGKDyDjpV2j3vFVw7R9/uD99rFNN4n+rx+UW//PM/93708+azglGs6Xik7eNek/5El+ZJX/3qnQSDdHqjy9NGfYYVH/6gh3c/VUhLPM9dfdWH9x90e/u13YW8v5lqwxx3/Przs79vRD+Ey+EIh2vjfcXhea/zYWfayGA8dJT7ebvR1z/9SnmR6vu//aiffPWVnj896u3D19oedwpGlKaFitqxNscXvf3lV2Z0ImgenjY6fDzrzVtYya0uF4bamR4ebhVMI1Wjgvm5iiOJr8wDvhKZvY/QzuAUx32t6erGJUzs5bL2qslgquKMW5z3AUmlUvvjo9Y38Lxxq4caLRbSFY53pQ+fPuj+7TsX5QVNq+/+9AcNB6HFq9nNOyc/SAyAMLhkYKBGfh57lLGmpQLSBaBCslLl4aTTPtP0FndsriotfN/P75aqlNthyuCQh5oBNgM3J1iA5Bjjw4CO52PkPUwIr7kfuPV9OV/432eNYM/DHhexkaEtRXuIoIilQRJ47SEqQMKsDYcuMn3ZftK7d3fab148sGIdZX+Mu9rD8dFMx+NedXU14nm9vNFmczTiARe+h9uU+JJ4CAIPSCjLzM8HPT8h4E86tNBwbNNJVR+MV5nfPSisU21eMB280Waz1XwxNYs/GbGnZi3ue+jTVl1pL8NF9gcMV0kQ8Bkpy6xTRNy+LpeN4kHovftiBk6C/3/B1t9O2Kw4a7kCGwafO7cZBnc1BaQUhfIsbDcb78MRWkGPOAU0ZN28KoGzW3ZdFAxl+dmsV5zrFjdLNVnHuOZ7qGu+80cNMU+0vGeGiv3MRx2qKK502qeC3cugErEbNyzFdCBO2BcOJyMnSUg3cWZIwqH6fVJtDFgZlOw1HC+8RiGEJpOBShzPZrt2HPu63KoPYo5rNALxwnmCYTfOd4pbG+NNEPUr1ngG/lwXtTodNi7tY/1nmIWLtQIzkaW+JhHpj7BWejra2NIfLBSbnUsUK1Mw+WdfdKYv0suP6gp8ueF/VF/3lw/7/zpW/7t/1jZJX0+HQD/9s3+ikhbJPm6s0A2nTAh5uXOKheU1Hi90OB08pRsPERwO3kjA+oLliQsLZxYHbDY0uPVo8L1/c6ewvpozdf/wtZswER0QGpmc8qKfweQkdsILq+LlWnmCirMofnWYcnDAkcF7EmD7dPXGkY7LaeciF1JXLhIIiZV1B7SKF2ZCRG1vJx1xdlw5Lum6cmgmus6hhE1K4YM0br4R7NUerDFKGuCAUnIFp7RQrUy9INL+ad9tFOKRN4ZsyomXlxXiI1mVzq3I5+Ew3LQU5WSKg76bTHEZUYTR5DSmdzHqks2EXSiFkmFkN0SRtjoeP6q8Frq/+7mjclV7VdAWOh133vz0cbvmcNeizhF5eu7i9JfOsTZdzVW2qfJTql6DAyrxNUaM4Lq7ZZ3fhShqjzKYqeoMQSNSiFhSlobD+9+jiKUXegOXX47+eXVe2NmDqEhjPM3ug/69hVoienDxiiuRo9pOFVxviCFM0M2uVOgDK5gEijdyuE39vh0eWYqDMtKcMjX4syEOUO7PvhuOh/O1quxsXh8cfP7XZVhJv2s2x1WZw4DEsUJ8P3ZBBry18vykmAZbik6IQaNilXuXtCAKI2QjwFNMi3DsDX7D8IEzbNxtDtvakWgQBmz2cBYiSDIYoICm4TDDgb8f67h51oDvN4ztBGQTR8EN7DEEoTgeuhm2rne6FoHi3shMVYQUorfnA1G80G3pjr9T/hIj1ODIg+ELQ7cTxZjuU8xUwzEUzpL61U3Q02A4s2jG/VxVuFu4V3l2aQpuXpu/K7M8cSXjdEKUwsXg8wouGUe55WcXrTvkXul14jBOW5xnOIXjiPbdnao66Q7E+6PGs4XbV/mOEOFGc2K9HNSP3tAirMGNLM57u9GjMFFRIhbSco1Ds4sZct9x6DVrsYJfyQGCqP3Fm3Za3Dk8rhZjHfdPSnqVBw9tb6j59KYrDIHFavwFrlTE+I53a7eOmXc4ZmqvDzjYzI2LA4uDyWTquG1oFz0O79puaArn6DVGuMKhUl5zxxS5ULPlzO3nDERgNCM8cjjl83FYnC7vFQ2IG3eCJ0JzHBe+R3HmEC3b7/e6/+adkRX+c3FlTJcu62ixoXIcCDOFuC4xhyYUFeGQRqzsHCj9/tSiV3r+YLE5ovxKXTlENCRmSnyUAzB/GL8rsdGx3fk42uErR8QjKf5T4igmrFLEYQRtrC1gVfj8dpDimkz6HshwvWAvnk9w6Vav3z28uqHZbyBLBjj/iMvPYHZT4APjsXOdMSDiucO9704y3LXJwIgWBF+43zB5PWzqIXyzrvI84JChWBDBmOvKutu5UWKeZw58CHhpoR4s5Gyn0iVutZZv33mN1fmzkxaImrjXiA/un0kmTHyQQ0x0070HeojvJ7XVk3EGTYtLJnOT+2mXanH3M12Jro84mBNJHGu/2WqxnLhhmxuatZOmZFzlDJYQ7sz6jae6njPF/UBNmblciPdAxzfmnoARnBizMpgu7CzCvU/c0rHZS24nMExgO6h593MIVOVBZAKiob1q8/jRGBCGKIcDSIqpRRRwNly/4+7g4svLFRFjrqBJdT4ePAzg30PMLGt407FePnz2fesbwgVluASJx8/8O7mZnO8cVzYOyKLwgZm1bLf9rMViqv3+2d+jI56VNBhNdTocNbJTGoZv59zuricMaN4lfA8XR/+/+9vf6u27Bw9kHZfn7Yz7fMs7M/JnYu9iPIzX+MAiOmscbFaXPbr8svTa3dZRt/YxlL6mFjBxHruDpy9dOawnQ/WmCA5Xp2hwaK1uV36nRrRzMyhreOt3zHCX/pyId9PSflQShTrsD/r+28/6za/+gQeUiHWj9dI829IH+kSzFYWivKNK5Zez14fzibWn1MPbt8YVpPBx4W0WuUVXxNsWBiwN8DjOwWCEoQUNvqMoHmo0XlusZUjAPivPzsZC4KaGzwvaJR71dWa9jkMLi6PZWsXhbKEPYYZ1lb3IYE4556krcsw7bIjREIgwRe5hLfuGa1mak48wxTPJuzCe3Sh/3hoh8fT+s5av3HHcuLgxcR1n5VHxELwBZYA9LacLVUlt9+YxzbS+fVBeNmoL3HUH3d3dGNOUH3kPUp7VasCeB6yT90CxC94YJvM5+L7qNNXL06Nm85EH1NFgpvKUqwf7P46VsrdbrVSQCgJ504u1f9ppTNKoAnsE077WaE46rFZ9CRQNGXiVThGwrrCXizRX+nz0tV88MJhlCHFVE+Zq+mi+iaKmw1+wEPZvKbksVZ8zRf2Jf+cI9qnLlxCMth58hsLt9+I1ArwFA2PW8+lsZaHYqZkmFxon19xFZdnF1/cHZA8t7QhgZsOyHkY9RfC22Zc4LQOzn/fXWC2lR4hw4CUY3DIsS7r9LYgAHJIMgkBKOGl2Ldy3AGYGNmaSdIMERD/OI7yDQBUkMNZ9bumr9vsSnAnOcl4/Qx0pNMLJaxGs6prmr6nGfd5hpc0UUUTihQj6wfsl3qdV22g8Bt2VvPZWJX6XMKRkQH+kZ6LPvoRhEIIig/HAyS4QMzhAGXwfdx89QIDLfkozzSa4TDNj1aJRT8vVbZfcCxrtHj/aJd+Lan368EctVjf+Lzgc3lcWOIOJ0Sz8LPZ6FUiSgJ0GDn2W8om5urBmeXdx9mEvk6ckpKZKRnPlp4OuOXx99pXcm+yf2NfzDHLzYSSg1wDxkyEeJJ9ALWthXSnPUg//OY+xbwQHY740e2M0zJaE18ROedbYICI6X6nAEFDmmt7eGO9EiaFD9SSNYnBgpMwYpOJWp5itVBjixCX90iovSOVcNZmOlF42Pjsu775y+ou9DxgXMAFpluvmZq7MSUb5fIQoi2kIo4nPWTVpD3j/C9WkBBNp//xZ89lU25dnG4cmc1jXudeKOCi1Wq27Dg01LnWkX4ESs+F0ooJCTYazlH2ZK7+ymYOuDl+/0X/yRWf6Ir38qK7Alxv+R/V1f/mwP1yB3/9Pf9VuLltdNdXN23+omg1gMtBmAx+R+O/1VWgJXGQ1n62VERcMOQjRkohDsOeGdPZtFazQAK4T4lppxxfR8o4B2ej794/66U9/5mkrkWMcqmz8+A+lPLPZsnOp9eFwZkpPO3OuxiPEUpxkvAyH3mhYTFLSOW0Gif7vf/W/66c/eeNYGMLPYv1Gp93ZXFIi47wI44DpbNrFjIitmtPaM3fzyjRUNNH2zRvEnXJ7f08IS5vnZ61u3lrYiMYUE21UXFJdcXP1p3anAKknVsUBvjdaq0y3ynHEhH0Xr/D7qj6qKhCjEUuvGq1vVexP3sSzqWQz2cPR14Yqm0Kj6VAtB9iMDcpZTx8oPfgNvi0FMTGijgV4vZwcFUcBybPSTo3T6dHR9dwRajbsjXpJroqDk4gzD32oY0MKy5TDI442vitEdZyA8Ipg6VpowbkMNqGfKDsd7dRgk33cf9T85l6XLU3dYyUDWsS7Py8MZqrYlMC1cxttpjI7aDxd6GSXM23xPR13Ox9wYUlR4sFGfUasDjdlDxeXK6P9ORAUEGCJXsKfQmjnO0SBcDlHFOjl+dlFS2ywhiNcid0Sz2dAREMkI/oPOxPhD3dCXsKFu1NZ9yDVOtIEfxIu3my19M/CHcfvxA6WeDyClwuDOOCXnTCJuYIouePdSWKRoGoaO6i7VoCr/6xwMPdzBIcOIRmHI9E0ovrVmaZeHFQ02yKyIiZz0KItmXbvnoorgjXNurQBwymlrOezsozylVvHTxVmjt3PZg8qLwclo9h8vBGFOYO5dh8+a7mY+hDOdfMuFKfMnmhX4FIGxMbxdKzHp09azCbabZ91+/BWZRNpOEjMn+VeYUfNgR4BeLm+tfj3+PhZP/nJO9XBVflxp6i3UJ8ILrHjLHdjdn+x9pDl+OE7TZczc9o4aCNmW1BFI0TMT6+KEaurVofD0ZteBj9+2BE5isoCP/cJQgmuZfAUQmAKwSJc9eGP/169pNFi9VbXHEZox3Xku6aJl8MOrnGiY24nVm3kwXSytJsvckEV2mGrYIBAyeNHhBm3BjF+N1TZIYF4wcGMtSoZjMwGc6V0IF3PZzXcLzWHosZN0vztw8tO89W9jgcKqfj8jTmoHOyrdGPRA7cL4l8Il5KMKWoIMXfH+0gIIFgFGk4oM9m7RZ37/bVq2aUibX61AF1dAztG2+pFQVSqLSodj6nmd2/+H/beq1e2PD3ve1deVaty1d77xA7DGZFjkRRpE7INyQQcABm0JQsQDF8a/gSGv5AvDQO+FWxdWrrwpQyIySJnOp60Q+WqlYPxe/67+SX69GDQPdPn7FO11j+87/M+wawJzFLXPAG88NkDPCRlxYKu1j1TpIJKED4X1tS5Gub5LBOIQQNOyvjleJa1AaBqVVxlp9A2+MkG1pedLFXa3gUU9bCoNGwhaOmg/XQRO59BzljsRKShdVNquSrID0Y8gGWjFkZ3BX6TOsPG/JnIs6NnCxNY4J1NlwuBBzRqgHqnp70tUGN0eKcJo9DPhaAOK4Z74XhqFVLX45NIqnIy0tpUuiFyetij3JnZ1EqA3TkAEYBVYMWR4C9Av6PFeIYqAbyQLcF0sjIvhGVUWQbQ+cz05I7BIw5vTJQONJs/JS1xf+lcg8mHzyVScVK6ZzB1sDdxMk6ae/zy2FM0ywAoSDZ5NwylZpKUcwfiBx5YkDjAG1ZU4GU2+GfLFgurFMrhBg4R4InuTxhMhPq0sn6Rv3c2lZ/j08NHW64WCj8hgZq9UhWE3oxt++mDAHAYwzCcspkLRuI+ceFzhHhxX6LeALS4V9jhcvXCvAEfdVj4Ezs/fbDpHNAexjkyYIwCncScsBTWicKa/JF8ro+ng738xVvrL7BDzzaZwhyDCQyDEmCk0vmDVy8BO7PblzagosEWhEVBKFOOH3tj291B3noBTDWxHWF5owpAds9rIpW91HvDk5O7juENKpqybrTmqjPey3geVtaUV7GeAOc5Rng3up/0DADTanmlgit99atf2xANGh5dz1f5UI6TwN4/7G1588JOsurxrboStoblUmiT27fWnnZ2zfEczAS0MtR0YX2Z+ePE9p+wmphYeaHGY1BBjYckONawD/YboUN8F+yXXr1+/XdDGgZtvKMgaO102dliAQDtbIEYUrIG0wlBNNyhz0MSQKrp3El2UX9YJ3BcA13ZDpF/1GmgORz37qgfLyzAQ7is7fDuvfO+rEv5HIeAJKfc/LCVV/7TwydbL28UAhgkrc1u1grWPF9ye/n6tfbukF/lPWrDSF7HgIuwzrkDGEpz/uidFUigGcg6z3DsCEaTRKA3YA7PEjYpe+nuzWvH5r9cdddNsplAn15qBt+yOc/45IY9aSwrkvPhLICVoRsDS0FjhBZmMKZ9S+Yb/Qz8J7NZIhZ/unlpPkF2uoMA+Nk/nRWcjSgX0pX2g1UXESKUYt5dNLjnjkIFABCZpVPdLf/f3/6lvXnzRnsG30msVmCB48ULM2FPcgoAACAASURBVO9us9BAiyExtTUWUgBn3DkCw7iXGOaiOOndO64vlcUZ4Xr4wZ+03pZLLMd8JiL63OQWkGLPHiBoiGdJwCLrkEBXgFDOcSxhWHsoGaj7/fFEADd7hIEMn/vxHubtUuem+oyButBZJwFa8vwBAdvipB6Dmn48Wsnypq4gjRAEh+rrarP1rQaF+fFsbVmJgTyEsT0+Hm2xmNtu/2BtdbKXdxvlE3x4/0nWSdxDv/d7v9Z5jEtWjvWHH9ilrGUJAsMVyX92s5DtyG53cGc8fvgtA31k6q4mADIFrOScgF1/Pu809Hh63Nrd7QuF28K8V/AU/tJFadMpdmGFjccQXHoNl/GDnhJMXHMnDAJ8x2koX3jk+lXOWhxp32GfcTxQr+FvG+nZ0ktwt/LPrdQpictl8AkkK2y6WFjDWYln2UCtTgDZWc8eO5NE9mIorUqdi9R2ZWOqjdgjnDcA8aoNCa0VkNyp/6OHGeMrjlpv4Gc0djp+tNvXX1lTehaOF5ZfGPTgXwsTniFgaOfjTkN3wgJV8HiDPOi5C6lrAZS5tvFM57kzcDlhTbSYaRhGj/twKGVhFXmthmYEoPqjxLYfv1Otw3OYTuYKE/agHxvvEB97p1zizMDOyBt9BlY/Iy8/ryfwGVj9eb3vz9/2+Qn8+K/+bHg47OyHJ7Pf/+P/zlpki3Foh10jv1PXvJFO6WTVpNXiH4k8g4RLmlqxaCr+v1TptPQ2FFtctkjy5vMbV0jDeELKHMV2PedKV6aw5AJFuia2WICH0lnNgBhESWSX087e/fCdvbhdWzpfWOgHdtpdbLJcyQuKRFKKONiSNPvtQMIs09Lc0gmG6L4FCU0Mvoz42l3VZAN+LZcrTWpPZ/xWkaGYvHLmm7US7w97knnvLIh6u+ZX+XNezrkt1lNbTGDsuSAEhSQloT08fLBXX7y1vkvkcYS0lIZvQELFTHk4m9/DkigsWzDRpOGHTUCoTC3vKPl+9jQYE3nM0tjAuEviUt6s88VbBXchn4kwB8AnzycoBSDbTZ+Zm3oeAC4K8sjKC9YNkY2zwE6nrSQ3MHNgvc0WpOzSJ9Og8qyQkcM8NksFYOCr6JihvFx5IGqCjU0CQV8XTYMJSpjNNwaLAVmVkl0ve7EGYMxRIOJvyITf60eST+MreC0Ic8CzFm/ARDL1Ghlq6HzqkKMLHM8yeSMBrjnmIAUc2FljSZaKfcEkm/VJkU8hB1BN7ADfFfba4BHC4cKAaOJoh2F0IYVi4q2gqJQmGvYndFZ0do21sBgVpgY4cG9hPLYKZjHMpKrSzwWEAdYROwC2LX6uV5rQzJJ4CfnP/L4xcnzEbGwD85JYoDaACSwy5L40adbBoib5d2QRbBskebDHa6wgSGF2IQIUrNhWwPz08G8M9jb0gI+ERUAdKJX8jGdveXln6YwQkcbaCgYToShM03u9SwHUIVIwrHBbGfUvkJTCwMSbK03lmclQorjCGvctjWFssHYIOYE118k3FZAWEA5jf6VXi2EOEIq01Fk5UKgzvFCnynOBaszIYDKx5gpQ60KICPX56YKuGlfIOkApta5Avu6YpQTtwFwDdFTAVVfZw4cfDW35YpEpCIjzYXP3yh4fd5JyI8eTd2Po0oppoFkzeK0ChvPBAcVIfnYZJJ4GJTQ4Q1/Iy7DOkRPToMCyARhbOtZqkip1HcAMGTlMD4DnAJ/OikAZAtFyW66XKtTLw8HS+cq6AmlcYqfdg/xiOS/B4wly6tnjo8yO270Yv8jYaYyRTYvmZM8Do+qiz8t7B5hSki7hPN1g1+PZJitYaluzIdVQqi+38sAOg8Q8vJEJ/Bp8sa55J2KdSGaMVQkMbAc4hB5rbSQ7DNiLgAzTzDFN6gqAA3TShT/AdsyPBxvBnhoaMVVj/BujTHu2uOz0rL0hlHctjFV+BvseBms6mcsTNcYHuK4FrDLYyyYjNZ58ZqUDKwUbjDPUv5cvG0tMYWKA/ffyG+UOw8db/pH8vgLwFkn/Qs1+7/XWN1e9+3Q02OnyaJPxa4GHE2Tpni+pMEGMs8XSAfzjyHr8CWsANnfXcU5xRMfRRt6ioj06dF6gdVOeLD+8s9ktgSqNfIWHIcGO2sbp1K016zSIAyjFy1GM2BHDCReyyO/hLFIwZH3Vftztd3Z3c6thEP6w3LOAhWKlwyAcOnn3zeeEpvXOp7PuBfp41ljb+U76GzlW5nHPMGMpQNUiXyxQrGVg5E/mC70TfEnxskPlAmjJ2QggCOio+uCSW9OUkvomMeGLnZ7NavNCqdqsU8CVbJyJrZ1fLzabTO1anKSmQBqK5yRMWO5AQJAwLhS6FskHfbAL7PyQIMqJGmuP4QTM9xqLjMAOxx3jUXnp/v0//iMxL4+Hg/YTwxjWTF12tnn1xuoLz9INfgX8wsLzO8uW2ATFauo58HQlwtjPYFblLrCoZy1gR7CzOeB1HOodxtlEz608YV0yCGDmDGZvYC80n68shwGPNJ466nLRHYKS4XzNNZz++3/4HymQsG5yDW+4/7uyVII20uVPn+5ts55ZyuAOgL0NbL5A5l/ZkVC4yUTfcQSTj6Esb/+ZfY0tCzLYME3sRBjRaKTnrfdauQEnICksWc4dQOkg4FkwDGTYFgh8xVIDn1Gk1pzlMOqSWark8Kbz7XoobXlzZ2V/kb2K8zlGbVFYJxnu4AAJPOi5Q1AS1b01fmppFNj+6dHG+OajPKo57xu7lrWVVW2z+UhSala1gDoMVvurnitqhVdv3uhewkN2vFxZFAEKEcJICOZgoY9yyLPLYS9rEWrfUH74vkKEOFPKS+nsbQYGZwCuifX1YNGIQWgtH97T6ShwL+hhuRFEBXMx1DovYRP3rv79KWSSITLMWxRc082tmJkMtRisdySYEx4UhwoiYmiURMijsWQCGGrk+ar6G/Zmw58Y63zqOjcoBqD1fOT2YMrco/y7SioGnfdJoAAv6iJUPPIyJkwV5j73doNtUiUlweFw1iAKsAqiAGoBhlLT9Y08MKljOLsNgJAPJS06lyjFIMAmIXYTDWtYgwkKKEBgqceYQQ86R2XDgj9M6OksVugiihCsmQC8z0dLRo7Jz7+rYVgPLmwTMgPDOvYZ9j54NgOq8Ws5d3lmBMnF4UTEjrJ2YCtBkqubjbOQUg03sv3jk63Xr1QzEDoJcQQrGoYa3E+8m8UKhqunWuTTjx8tTWZ6psubjUKWCoLUsOzKS5vPZvb06bducD3CWzyyGH9Thv+ENFadLM1QbUF+4O0zlByCk+pbzvLTAYsAvEup932bzDfqITjPD+eT3b78QucWdSXMdYZLk9lS9iMN/sZpaDmevn4kJivgPj7lql3F9vZtMptpSId9D77yPEPCK/nz+OcidyQHhgiAqLCDMWt2QWJI8Rma4DFO7YAiJ7CnTx/Ud6CgwWIrjXx9Bvo/D5C3hIE6kTeuZPZi1TLZNuuKkzIxrmSDhNQeqcXTuTtyB3qri/l4lT/3lSidKOeTEd7ze937UlK1nWp4VJgaFHeoK7EDcGFdfgJfHOVkb2VT23RMQGpo7blSXQJxgcA9vvdsuVHdKEuF2cRyBsrTmetTsPDIS1u8/hxe9Rl4+Xk9gc/A6s/rfX/+ts9P4On//m+GD49P9n6b2B/8yb+wfVXKCysO5mqkAVrG8ri52mq9EFhKki7MBNism81GAKtyrH2YQsij8eM7a2pKIyQfHi+wxRIWJVJtJ1PFKB6wCxnVdru1xXKpYIzplEYcCXSiRoyJNV6BFIG/+e3f2Cyb2N3rX0kmNJ6ntnt4Z1EY2wQJooWW5zAhEysJKyJ8o6EkSW1+c2v1eatCk6aWokHBU5O5m/gDIfQUY4E9vnsnPzPkkE2BH9HWTtej3d2+tfOpsOPpYi82yJtIjB1rGo2nFUJk/A2HLlKivHyQkpk1V+fdiNcQBCPYd8hLFGqFrNOHgQoz9WTBKLAL6ZchMhxYaZHVzdlQq1Ps9hTMyHY6GhvHVgIslK8m/oUKu0GiU9nD/b29+fqX8jsieXZoTwJKCKhB9vjTJJ/3y+9FJsVh6FiZvV0oeCnqAkJgnDSb6gYQgoL6dD7YajGzhw8/2Prlre0f3ttqcyfQLpuv7PD4zrLxQqEXgF7X0846Ctd4LA85mIzdQNGcWjK5saH0zB95ArUJ1RD42iJVY8ocyTeSaT0M1R6wQIwAQsFyeVjCpAIgpBiCgQWbKmTSTrAVvsF5buPFyuorBWQvxrS+l8J8QjNSgpGY50jSSONl4o+kPRSbr8wPFvmFXWFbdiZgvhFzi+T3o928wicyt1IA29xO+51NV2trc0KMQktCz+rzTpIoQjgqD6kp7I7O4iy06upCBhRy0zCdd1rSvCrlGSsGHhQIeWs9g6qwdLEwGJDwk2YMmNFalFDgAuJdFNyR7whJCu3h8ZNtNmsFDyBlJ2H7cr3YfH0jRoAD2QHTI9t++M4GZHltb+vVrRoXBhvy5QUI8QlVGpTcTYMCSRTW3gArwUr7+O57e/PFLyzf5zYmjK6qFLp2xU6kx28xtWSMx+VZgO1xi+yfotfT+eHOlFBBD1gDwGCkuYV1B8g2Wq6tPuCV5lvMew5D7V2k0oS6IZVdLub2/vvf2iRL5Bk5yjbygwS8p8GCFYoHrrOh7S2GEeoDmCEzHFkBMwnf1QZPNFKc19r3TU2wDMMfmlnOyIvCIHhl19PRphkMD/dzKMjFpBBjCU9dB66ft1sbTyf24/t3dntzJwlwlZdqmrDN6PFOQ44Xs4ZpjEobL270jhhm8H2Q/IFytk2qRsP9RUFfCKDjGRLcBJAmhj4yNcgw7VHANN5w1+PJsunUBoDslpAj0ilcQFZZMtho9e9tIHiGs5jf3ypMTWuMn40sHD/C5+a7Kg4CvIN0bRFA2YWz3xcjENbN7asXFsZT+6s///f2GvaYtXZhcDTb2GQxEaOQtcUZxWDmWtQI8ARqngjbkSUHwECjhGV8oifYR5gvvzjkrbCcAAQIEosJ2kO++/Rot3c3+g5K9xXqyo9j2OJrraN6QGodibkFQl3b04fvbH3zpZU5AXMulAofwrrAg5vpwmCd11rdNpaGiVgrsNTVgMLwmYxkT0OK8mzGIAXcPnFM63Sw6vIkGTXNdZrMLQrG1jQkzHeWzOd2fADYZQA5WDKZih3ccl9z18HMX641yDOdGwBgg0IcGXwo1Agmk5QirBvPdo/3unORsFvqbHEYGCG/R5J8PZy1FpKY9TNYSNgfMt0eX3CXkK6BGaoVfv7FJd4DeG9evFbYEPcGZzbDIOSu2EMk0Qh3WDvsDzZbLvQzYf+yhvDuRF0CYAEQDz2TgU5XJdrPNM5+MlhxerSuL56Ht5x9oY0nCzXPNMnyaRWYltuASqIkjAmPYaxLBrvsrgJdX796aX6W6f4YARJh5FOWOvMY1DI8kF8yZxrejF5j1+tey2W2eGkWb/RrvWonJhgAcN0ctf7qCm949hJsMCwusArBDsgFm1VXBjlTywuC0SAWOrsRmNOzNQPho+0P97a+vZFli4Iew8h+87c/2IsXr8TaWt3NNdQ+7g522O/t7Rdfy6LlWuSyksDCYXPzwvohFrB3PG51JvL58Mzf3C3cXRGFtt8fFITEufv46aNAP5Y1QPN8sdRgDKUIQYohgVN1YZf9UYAa5y1DZsBQ6jWGEvh5cvYAcIyQ9l+P1lmluwWGoAVzszFnytUuDJXEROwVDNiTIN7DwGeA6gtcI9Do6dOj7s3QCAbtte8A0LjXZRkxyeS7vt0StjnXgPN0IFV8Y6HX2vl8lCJrd9g6n0gN1Er78hd/pHT18vxkebG3xebOuoKgNuql3pbLpSO8mWcXPJYrpMZ3AuaOhyftL5h9fE++w+F0sPXdK7HjfDIC8NQ8owLxLUEtwmC3awS8ZvO5AjFH8aChD3L3NBnZYrlxig2VIIBjLpndMZh7DWkYeAD6CnCVD2nnhsfUF8tXZti+5HurqrPA2/GU4Q0hQFictHY4PomVSnYCgwqGaz3+wyEgXml3d3caglzySjX6armQTz4e4Zy9nH/UsofjWUoKnm0YkBaPjzqWE8XfDeKTCRYIqKd6O+23tiD1Xt8HL3b2sNt7sgijxmH/MQg8nXQHILqiVkAZxLmooZ9SwSjenIUQtR+Maz5bMplr6MNfnEOEyvGzpyiNsHRCQVUcRbBgz7jhFGGIY3v6iNc7dij4VDcK8+Udny/OsimM8Kq+t/lsaa9ffa3zJ9FAcm9df9W+6Vr87wORNAgvUj0xzuzwdC8iSETQ1PVevuzj8dzC5Y1ZfrX7+482Xy5cvdv16rOmk8xqAG/f9M5CP1II6O3LL+VDS50Ycz9TtvusAe41lHUMxhiucodjFRDrHKP+gpBCHRL6pTufe3yhUacR3htacdxZtlnZ9fFJ5zvMSylm0lRhU+xteY02vfn4/j+DktijiDxzPVsG+/pEWBj2asPfKdQgQ8haibsMJcn2SaQGBU1Sy2JN1vN6nQKN/vK43yrg+Pbl2u4/fG93L95YfiosTKd2KRpLJ2P5sML29QdPg7lwnNp1f7TJdCrlHLWdMh+wquBezlEaebKeSKepgvcAkUsIOwmg80VqstFiZn1Z2P6JfudGvV0cu/0GOaK61uoR/t2/+wv7h//4T8V2tQa1Z6zzj2GtP/7PPuNMn5GXn9UT+Lzgf1av+/OX/ekJ/NX//h8O28vFHk5j+/0/+ReWd73NNysLvIkAxwc8pLJMPqe73aOSHUmWJvmbghxQtMgp2iqxAgEXKf4kj1is7YwEy0cK4os5A/KCHyNyc6bcTA1phCmstvudLRQoBWGIgqIRewnZCpNBmCJcyAIISXpPYXCdxMzDX+pCWmkwtlE8tyilCAXc4ULHVDySPJiJ62xBU1oJNMY3L1ICZixWHg0d/mwwh/BiRToE49H6k3VDY09PJ9usXpsfwVhA3kdoC/L9wLEX8RtCul/2FiGp7MyKYrDJYi1Gly8/QpqLQRNOmj3klGMSVAuYTrnkL+/f/2DLxa0F4dxGAMZh79KQy0JFh0KZkO4XhUBl/Arx7QJTpWhoKjwMp26yi7RahTMywp1FNLFtIDaBwsI8wqJaG2WkgcPAcEwrMTZJKKeQxL+y5jObTbKVfMSQUI6yxAbYbYRq1WdLp7CHsSigsRrM2si8CR5GrrilKEYWGBIkcn5SUQyIMZndWpEDMk7N9y9qvgB2nj49KEANEBxz+boFaB+J9dPDhiIwCJAV+TBwUlVYOMJbNTUviO28PyhkhETfF6/uNARAakSKrg3OCL/vnO8kjWFZ5WLAEQSGZCyIUhVMFFwRRT2yUVjRpIl7kZghJxJbk8TSsWuWae4IWaPIpyFjT2BlQNgYjXZ+2NoIv73RUmCFU772Vtdnu1xp0mJbLV86tgoDADFlMjUdAgDTUL6xMBuxV0imyADxqaIxZwFgSeVb35IGjkcsgXCpeTUgmBt8iImOIf/pYnEWCGjZPx1tpSRUWJyRXS5H6yuYR5mYKLDCjkckcAvtcTwJSWsGCIJd2DWDbEEADdirAIME6PC8vSFWejBepABOgKikKQvk9wkduqp5hzF9BVybL+1yyfVc/Y5wgURhCgF+jcjU9gSPBFbWyMkjm3BusPhhXVcstsQa9gbsa/6MtrZGbNvULhcafbd+gpjhEeFuO0sA0PV5nCUCADfkPA+vR/yDI0/+XPIw41f6tXWXqwXhzIqqldQdhGQoHauH/R4jk+48BVFRZMMa4v3WFesD8H1mBcW8hyfhVM+SuU95uoptjDcbVgMtgWSE5yB3G2OfgYd0ZRGy2YbPAEDnm+/hG+wC8ny/lc8xTRz7iUaB3wNrBGsPNXZdqSHIaEzD7FmK5Uo4ka0IPp1RQio0strArodHhZyMxjdWnTs10ZxlA77RhIgQBtch5ywsSgFYL1YRKAZYy57DM7Is1BzCiARszmHNjeZK3y6KkzzMqrKzBNYrbBEx0Trtec49QG4aJtg+DCPy4irAF0/hsoYlHguIlkQ95c5wAVeeZRrqzWZTDXSQSdK4CkqlwQxiK05nhessXrzSPilOF9cMxvhQI58lZXhkFvBn5wKDsEPB05uQRkAQBoI6X5QI7wLutKZgqUXIbUm0BgQn8Xuq54BUswOUij0xfX/89hu7e/HKYgZ+/IyyssMeZimDSmxHYOewTgZJDwG+YOnBwCalGMYbDC8GULAEeR/hCE/vQMnzrAfMMvCR5Nxp8kJ2N6z5NFtpcIFfNUxwlI2c21D1eabse85sfPjw1TM8/thvhIXhG0lTDaByrfVcxPzxI61DBeORaj2458KgjZCPArsK1nFXatjhGMa+C6Vbrez48GCzBYxTPPIIjcQCZayz3wG3MI1QwCzVqCNHxmYDsKNqrnb/4RtbzPCjji2FQddX1srjfXABWSFhZb3UIdPbjf3wm2/tpYBLLGz43tylnuwdhtIF5EkV0QKUzuTuURZ7W6421ra5hdPYTg+fbLZ+41hzdSU5Ms8c/1BqEa051BEha9AxNRn28WQUGpWNxPICqB9PZ/KRhU01Xa7tu2/fSwLMGQvAw77Iz1ftacAdAvuQ1XMGYXuEX2nbeDZmuNEwbOk08K0K7pZWAyHualj63GkEk4YePsaes2vSYIIaScWFC1OE8T1K7XpycnD8jZ2JsruvYM9yrrIOsfmgjgDQJ1AGNP6aY6mxlBc+ygLOOJ6Lfp3uklKe+ASlMvjhc0feYPtjbqu7N9ac73WeBs+DLMAdGJJ8D34/4DzvDXBe7xZm99DL1uXl27eyBiFgqb6ilomtOGKLgXSaoEmsdRjMTa3mngs8nSHT2VRKDkKEkEIDBFEnAOgw2BaIUsNibGzGkANzXQbmYjz3VuO1jo8tBiAlyeQuZZ01jBXRhSAr37fpYi7JO+cYeweQh3uF99q3g+4AsYgZTKaOoQ+DE1939iUEBNb6YYu/JCGasAGpu2C1ciKctR6iaCJ2Jr7p7GsAOoZbDBipGXjbJdZPUWpX7rR+sPmcUNmLTckp8DqBZ703lrWE9l4U6z6mBiBMC7AcJZZ8n7G64J1hWYUHKNaqA+GOjRiwnCOyhkFZAENSkgsG6IF119yqrrbpYqkeAJWZAvd8pOqechBQ/WARxMD95uZOv3+/3WvdE7zI0A2QjN/fMQA6n12IZUE4HP6pAM+xnlnocW+jwirssNvZEf/MeGRBMLL5fGLzeaY7Fk9yBZ0yuOgI4iS8EPl5bGk6s+up1hnCvRKmqMRQtgAY1/bxx29ttaK+cWG/2GNBcADAlN+7bL89d04813TF/kngN6GMfuxS6SWjJ9yQixVLltARI6gtsWvq8t6iDMs0PEQfbcygijNcDFDPiit93UQ+5DBv8XjnXIdZXpcMotxgTTUKtieEEeKFy2qBzZmTQeA75j3MWR+G5tUm2cT2h60UNQw4OTcIguXM5/1CNFFtyl30rDDDQkLMdzx0+V4o6wjRlcKstTo/aSBC6F5e7KyoGlvdvLG2DW00QTXhLDmk+urp8fCj58zDo7a2NJra5XK15Xr17ImPZy1DxKMGKvSwhPDCHoZdzJ6GUct+HY1Td2fDvhdwXRk+D/X5oh6EGuLhcW+3r15L6RAnDE9gxZa6i9MX/+1nnOkz9PKzegKfF/zP6nV//rJ/B6z+H//p0Pq9/du//Gj/9L//X2x7wtuJmKW5JCky95Y0A2ku/myhXevGyqqzr3/1S5emDOML9gx6C7yPIpfGfTmXYsQg95OGg3m/B2gHSOYkEsjoYRswDc6WC3v8+FFsAHwB8ZeazW/ERqoq54PJrzsdjjLlp5Cqr1dLVUyaiiXYqAGJ5MhUxUYA+IkcC6LuxaAFTEvx3aNJr1objRxDBtAIfy8uU4I/uGD3x4OkogCiSMGQ1JGKDGAEQ5ELE/wwJcW9dvJzNZ80US2MHSRihObgdRiYH7SOSVfVAvLms7kaTvng0Zw2tSacTN0/fXi06XSjRnkkr6TQOoJantOSjVAmmjK84ZBBAYIQEqLUd7xIkcjyswcbWqW7WFMRIETCMaEkFGC1RdnYGkA0PBphNYywaBjscDjay9evnmV9gJe1rATjeK6mH3ZRhjekh2TuJECS732SfIcQjMISb6aQLjwTAVBHs5nluwcnR8xGNp1tHPBUwQSobLlGLmtifcKuQ6pYHI8ukMB38n2aGRKrmZgjvQFwIJwDiQ/NG2xGCiQKThoTwLAR0+grzAT6Q2dFQZEIqMU0myaegASYpLw9vEtpnAB/WPty7YRpqCITBg3edxSlNGgz2U4kz4ETeDsiz+U9UVhRgTYVwSKA05UFfSvp5BDBKPUkD50x0faRytGA5RoQACJ5UW/pdGpetGKBW1edJbceZxvzYWdhuBcS3kuQGc+ZZnJpXtPaEB3sfPyt9Q0Sta/lQ6hSXTTL0M6PTzYWW+aTWDVIJvGCg10xno61djwYQ0iEYa9H6bNUCxnnQQ0hQIVAPJrEAAuRg7wtQ/mz0g0MapBhcTugGplpI/86mA0UvEpjZ23KXxGJI1LOiYYEnBMxgQ3IKAGfq0qsNx4rEjvWxfF8lQ0FPyuNCCqZWg0QnE3sx2+/s7df/8Lys2syFUQBa4jEX3yOC8eUhWHFsEH2pHxvDysTwE08p2Mlu/OFghhbj8hyAMP2rGai7UeWTpcaEHnIuzt822rrkcLjySYlMf8On8ROwxDOqfHMpf5qLfhwocz257PFXiQ5Hb8fpmndBxannC9nSSWdLC9SE8UaIRCNz60ACpp5FhxgPfLZwIVFQGVhWARrRU2ax7AL+STMT37vXP+7GxxDEJYKgIk84p5lfwwlmLcoqCecKHgN9i2eafjL9QisE5iHzCywBThaiG+ePCcDC8JUAUrN9aJkZf6C5YwVAMDv+bq17NmLE8Yd8sJ0OrPDp08atAFwLFEdFIUDi7teEuIS5h/BnfghsQAAIABJREFUTwDKrRvIieUq/zeXgDyevHAgPqFWhJn5g41HTtoHU4lfy4AN24sGwIKgJti3MKJiz87338v7FG+/YLSxNt+p+QVw7go8OiP5YqN2oB/2YGYhyeScmo7lv9p2oUXjtf65KrYWaj3NJLtuK+SsYxuwzPE7K46P8ovzx8hRxSG3miA9ArfUULcW+iMNt9JxLCbU0KBcaLSGVuulGGqcmQA5DBVopgGWc7H18X5D+s95x0CURGbY+rHAPvzmkAQTBkQiO77GMJkYioxWKwUlEbjW1Ff9eoGvQ28NXrx9Y3E2V8MK4wcwiLtYCw8gKUx0fwxI+VsaVJMtBDUEIPDm9kYAFiCLgpPGmRV4KmMtoP3iJKiyHrjmCt9S6r14sLhM8KxZ+5nsVfyxb/Vua10P+wlfv58Yolj58Fx6F7zjx1r7gOTc59pUrCmxk5FxM6AhLbuzoO8F5o6mc9VADAZWgLHlyYoaD/GJpKqAmgCeHFgwOc+HvdYKKgsAYAHygFEaRnnWEgbo13bcbQV0sCeBK9l7k3km64m6cLLy0YjagpqLj+rCPgEhYEcyCOIzk1A/zkYWTJd2fXjUgBqgMxkvxT5n4Mj5x+fBxkFGRK1nMf6t9eX5mXf2+LS31Woj8I29CPjDoBx7AQD3HG/dFNuLzlJStwEluABCEufNKhK1YVnnpZ3Oua2++Mry/U4sbwZp65tXuquRV3v4Tgtu9q1PR/K0HY1Dq087nSHBeGbl/kc7MWQaTeSNnk3mNiHAbLez6WIqv0XeqxQKk8y2D/eWjWcWLFYWNATBXTUowZ88ncBUu+qeBESe3m1s9/Gjrd/8zrM6B9DaDZxZYBALuC+Ly0E/n98zWW+sy6/PfyZ2FgCvke1PF3v91VeyN8Ceos2PGsY2eS62tXx3x2NesFPHeAw7DwKzYAbKZxzfZlLc80LgLsOHEXcc9jQ+kuWR2N+TOQMXPE0PYjlyl6MAG42oOzuFN3FmlO3WQh/FEFZTlbxNWcdsT8DERgA/oOlVNjbT1Y3eNSzaR9Lq57DpB9s/vtc5kc1fq4bmfsHX9O4FiiW8tgFvYzFXAYept2D1wnIfjWY6Cxj2cJ9Re/KeCfsaGs5T51dcXWGuY/3kFDSscZiqeHYrNKt09R7qo4fHR1m7oPbY7o52KQp7+/K1HY97KXS40x3QR9J8IlZjtpraefto+0PuLCRmExuNUNFNLPQH+/a3f+P2Kn7mfmQv3r620+5J5ztAK9/vfK3s06ePdj1v7c2b17ozbza3Uk2xvgG/+zCyJEztb3/zrX35xRutB9aevHIJtqyobeivnOrIDToWUmFgCwbzeTJKbAKbvytsslhYccaP1oXtQnCgLqaI4Eynd6LMo9fh+9Ar0AsROMz5LLsZTv4oNn+EvB17HwbYbiBB3UWtFPmBCz+LAUMdA52fWxZn1bg8J9Y//z/PApsXmO4Ak/RTYnKLcFPKfun1my+UwwDzvhBrFmccx0BmyHzY7mU3g7yeAT7PMEadRwYEAX++p33DXeXPsCMwu24Plk0IbHPnIKQT6jaeL2QMZkI6m4xam1BXxQhrr6lXQxknsgFWayf1fVxK7AfAdljTkxXneKOaPwroHc/WNSeLxwvXjzFA9QJ7ut/ZfMmdjWcs5wzAsRvAxJv/+jPO9Bl6+Vk9gc8L/mf1uj9/2Z+ewPf/158N33z4re2uvv3y1/+FjZFM+QQ6jMwfm92sb9VUMUFH8n0+7ZSC/f7jvf3i61+qkPvhh9+KWTWd0YA5MJYJMNIiGbwrnZnk1IUSWF3qo2O70qhGEWyU2i752W5evHDAgzxCfaVGAgwS8ALgwwULmXG8WlsPg6ZWVyEQhPu0scr87qSmIY5nkvh4SM658GlGZmuxRkgoX6w3Ktxgqpbloyas5yPs204TaRo9JDGnM6buidhKabYROxa2Gpcp7AyKW4V2APZOMKOHIYWc0HlukjgJC8eLSD2FCcDEGh9ApsaRgA9AwAGpzYVkSVfInXeAsaTgzqw63SsRF5YgnAOxef1MjFeAMsKkADpoGCbzqfmhr7ACUjCZ1OMzC6uRpgpGkRioMFqKXCxiGhFJ1jJCwmiUCV2C3XcWo2oyie3bb//Kvvzy98zzMgE4+9PWZguANdhJmQt2JQ3eQ+JztXgUOCvBHtdYUuIDBRcodAFfw2BsYTq3XmEFNO74752tqt30G4Ebqd/KJPVaNdM0dvxX/q70OUrafRCjMZuRxHpWYjjMKXw98VBKxzM7X2jKYA0S8hRblJJs7oYAdXWxKEusuVIUIoeaKlCKpgmwm+KPhtHvK7FOIvwUKaI+3ht+dHhBURwGvmdlfnWsZc8XMAWAVl7OLvUZthugHkMDmqLJjYBBpvU0PYSXYZbPMwtDJvWtXYudgkym2a1kud7YE0uta5G1A8TU9vD0yW5uSLjGNoIGsLKhzVWIwsIjCA4QgieJz+H5fNaakS8WHoYEDQHatp7A7GyBTP4oyeiUJj2Ibfe0teUtadMwqs5ObjfAhOzscNjbzYs7B8y1sKhiDQ08eaddLB75NponrmFEmm6BpbLtoEAn3AP2AnL/WhJC1jw+C9ccgCKzvmJN1Np/eJMhnwVQFxsnmzsbDfm/ti6JWAZynjWwIqKRZG54ecKoEfMK9g6fD9sPsW6uClVpriRBZwIzyyuAQ2yhF+rnAIrCXPVT2O7g0rC5L+YpxCc0C2HJIdFsxKbyu9I6QtYKvAphsvc2w6+2qiRJJPQIBifnCjJl2HF4mXkJ7FjAhcHq8iwgMFm+EJjr2VW2GGV+cXJRvP/wxvRCAZv82WKWwLLyUjW2nof8EcZ+Z+fHT5at1ua1jV0OsJsyG2WdgOb24iSlp+ODrdeZzmMxl7Op8x0lVA65eYov7cmSBIY155ZvgUeDA4M5EvBsBELgcxYxCMhxhnMNyhDaFf9YP7L5YiEWEfLo5epO+7ZskQTvZGcwm8/0vmDe82slXUxSMcpprPvWNeOA7IDmbcP6SORFqWHWsx0K+SgMH7oBFlBiBhuuc8C5wEo8/DiHsGV4ZoIhE1UIUVNpf/L+rscHm27m1tvM6qJRqJBPmB9NIY3emHRjhk+w6PEBdgxEGPQoHabLpXkDMnXYc8hm2ZMwh2FCk1yf2OHhaMs5rG2GbveWF48WT78WY5EzH19LJNH4co+xhxgSCxLPyutJjTB+rF4yFfuPP5v9CflajEF9V6xjRna9HsUgmmSc71etl8l8rMCSvovUbO93D/LRI3wyBLTFSxYlKc8C30n88Up8+0h2Th0TWSw1LGsICCSwpZXPHGFuDFHEHmdvGn7OtfwhGTZFPufOVWc2gC8+7QAsBnjKHgbwNUIYGabxfSqBlDy7SFY6I6tOgFxYLhTysJWdQIN6ojIvgC3bWZrgK9rYeD23irR7PJkZjDSdheO5ahEZ9cmL2Ld33/8g+6PJcq67FTsAGnIsYfDR/fabv7Evv36rz4OHKMADA1sY3LwrGK1eNBZA8Xj/yWaTscA8ni+1jUAA2Fv0+KgqDnsxVa3He7O1qo1Vi2l4ZbX99V//v/bLX/3afN95oI7mI/v+N39pq8VSfuwBrMGyVF3E/QJIMF/MzAtKWfpwtsYxrHuA3sjG47V5gWOZsc6xk8B/kYlAXR7s8eGdQAMXYMm5x0CYcC1k0c6H0HmPErAZSTHDeTo0jtlPIBGe9tjC4Ht4PFzt1evfkXS3rlkvBJD6AlsJfVrdvXaDhY59V1qcTuSfCDiRELLU5KrPUP8E3V7PMK8JoEktiidWXWrLODf6yrZPT7Zar+2w32mYcJH3MwFpBN1MVO8g7/7x+28ELL795VsbmtSqHHB+sONpr6H3aE7wJZZBV+sIHJvNrcvxWKz1+blbT4eT6jgGFc5j3ZkGSK6eZBoCT+eZ7hSsC2DT4b/KsIk65rjbK/gnGM0lm9Ya75BmM+XzZQOgMEfY8CghOPuaVnUBtjSUwAwqCC/aPt1blmKhddRa444s6rMtVs5TN46mdjyihrqz7dNFConZ0nn0qnaprhYy7LRe7E5UYE8HgO+19sl0traW+oOwqR77hcKaAZURd91VYLAICYetbdYvtZfPl4PAWEDQ+XwtYM2F0MbWU6RxFsPoTkdWHw+6q/a7rbw1YZuiPsFeADsNnhtnix/jm8rr9AXiB6nZ48cHW21udA5jV2F4q0pBFtjj+x+sKi/KdaBXYE3sHve2WjvLmCCiFqL+AFwM7NOnT7ZZwfSupeIhLDaazG2//VH+uxjmh7LBCSwhiCw/WTqJrDpeLQxGUuqtXrywp4/vbJSGttvBaH+hNc0wforKiAFNNrIr6weFDbUqrGfyDaw2L8Cmie2Iso79ebU7AOIok9qF2ks+9YcHET1gakcKPeReguyBB/3JzpdHi8Z3Fvp4yXO21Rrotr0ve6XD7sGx1KPUlgzNdJeGsoIA1ORBiz3sMVAN1Z8xmBSSifMTnvHyms+tgxUK18LHCq2WooaeBnCVCQv1eCRGPfcuUWrOaxy7NPoPbIpQ1HAewlJt5EV/0l5YrVfmMcgoGMzzx6fy0+ZuE3s/GBR2TF01XdyaBXR8DO09Ox7O6mf6Nlc4HPv7b//9X9uv/t7vSd2GHQ3nHDYaPB/WI/UstWpO2HFK/gPDNUIxsSwpxZLOFq+s4l4lEA0lFv0mQ+aytP1lb4vZXD1MmZ9t9vqff8aZPkMvP6sn8HnB/6xe9+cv+9MT+PP/7R8ORZ/bn//2bP/Jn/5PlsNYRPqfvrAw6QWIOkYhzRmAWW2LzcrKphGjkcYLT1Sl2QehrddjsUhojikGCBT4KXnyfHWNP80MBSWpl1yY5AMxfabQ2j09imGKTDOZ4tmIVKNRwjDS3DAYW4p0NL8qBIgLC889Jrt1S5r9CCcxO2yP9uLVW9sfTzZfkWh61WUMIAhzBaCF8jfwWjucnmwxR97sWyAzdaQthR22H2y6mpvFdzKST8NYFzITYBidgJdeRLHrAr7aprVxNlHT0xO8k3hWwLBLlvKDDfGywrdHZudzNRVUTsi2iMesWueHR2ACjf7hBEgY2cuvvrT6sjOvzyzCK6g76zkG0dKG6iy2DE0qBSUG8Uj9BgofQkOQJxUnMW/qa2ULPCnxvZVcjvR6mIdu8gtz0AXXdGL9AkK5pHikU61AIHw9PaN5hKHWWBQVYg8y9UVKNyOBuGn07gmpITG1KvnehOycxZCZTm5UpBAUgYRw93S0JebvAmpcQBTsKj6UEkXFXgAWpOlG3u3SUmPSzrEUlQScIq+VBxONEo175CNFxTMS/9VAhvIKU0DGWQG0A0i5xg3ZMOsN70RG3CFyb30GmHEAcDS/MFEcq6BG2hXxv4/mk6beI7e/dR6NV9h4pLqGSitG0jSG6TMAqk7ViNFwhelEsjhCj3oY38XFycRg54X4YwE6EnDlABPYgbAB2FM8DQB9BX1VztuSws6LWP+kvdNIO5YBfrp8/3r/Uey0aDxVuinqTbFwfRpCJMzaETbAeikAMGElwkb0xBqOZzM17lTRLtSIDCYkgr1ASNYqPwMfXYYrh/3FVkj0ofI2hRUXgP6RZGl5Dgu5097BG7kPYBzCNIfFBmuKJGXkfieL0rWTy5K0WuaS77O2CYigGPaT2PaP92rqWP9t1VgCGNIwfGCtevqOQto7Enfxd03Mj8aOMczeMlK5WSdIuhKLaf5h0Mpbw7E7knRGR/fcEAOIlGp+AOZhvPHMeA6MdwYCQWg68WuEUvzMzEvGsLpgr8JeJvzKFf74BrpfR9PQy16FZoQmpChh1BF4w35unYcYek3WPN8rwB6BDewrNIQeBukslhHSGMp3F1kvQBuNVWctYYMk1wP604DLk7m0oSqsxtYkSZUqLfYilgnIpXGtTOb63pL1AkphnVIc5NU7hVmNPUlVioGIPBFVQU7YWjhSsAY2bxe8FvGtI9zmClOoUliREufDWOfOKJVfgLzMYIfDmuad4PtN8AR93u7+g9Klz8cHy8bcAfjjwSqlSZQS3AJvZF0HTX0QS5vvDqDu4zkrSxbfwvGdJIT4z8H+ba5bsQZJLo7T2D6+e2d3d7cK0imvgKYwcwCwkdyytghwixzjjPcgtnyjIWAMSFtfrCkJ8bsVpzJIIzGNYwBx1iZp2YD/CT//ImBoMgrsdHiw+eYryWVhB2Hbgl9oMLjAmyBEtRFYHBDKsrPLbm9DF9r0xe9Yuri1/eNW52oNGxffPdK3AUcNgAwbl1SJ37DgAK75u/itgPMwoJEbi3VViaVscSZ2bpwG8qGVOqMtNJgAHHZM6FbefLOblxpasrZossU4hh0F4wnp7uXkPEd5hpyWJQBoaCMAE5rqMJRqAZUDQyGkuQr0madi/QPOsjdgsCJ5p35gOyCBTfDV5UzE+5i0csB9gTdmYYbPN2uKASWDFpYGQ9xeSo+n/aMtVm8tHr+0KGjtevzBsunarF9a3dPgA3g19uHd95Ykga3Xc9vek8791gqGUpOpzqO+2Nt592AZYTIMmrk/YrfenR9nYOfTUXeqcxB04YEAk+MRwNhVbG7eM/UIwzgFPMLya2D4wtIOFF6lwTRhLxMYrgRaIb/35dPL8+Xeg+lHyBXPKhhQYLQ61eoWWybnTy1woCgFrGJLQUgTv49BF0MRP4QBHNuVwcAY7/mT8/vGp7vt7Xg6CrSQTVHdONA8dHdJ7eWWxDPJ6wFz/RE2E0e7XrcWeyiLLpIgZ/OX8OftfHiyeDTVPcI+5G5nLVlFij22OveqzfDXBlgNRyhoKjd0K3KnesqmqhndcBsGL8Ov3NlWJRN5L+Jlm18PloSxvJenc5Q8DOXMZrOVmJacZ0jebzdryfxHhIBxDpdHe3h4tM3mRmdUkWOZFOsOQCDE8xRbGUY4zxGLjgb7FTIAYuvryMxP2Y1isGPNMJvd6H03fWWz1dyul8L8rlcdxv/PPsomLuwPeycvXNp+5yx8ODu4Xw5Pn2w2HVlVEKoZ2FVDSVQkZlOsdKyRnUpxvchHGsCMemm5oq4mrGut+rbIkc8DRnUKzmJgxX8ZDgLaxzGSFD6bC2/iXVGX60zifvIy2Se15d7S8dKGOrW8PFnV7GyxuFMgGvUPdQx1EsoGrDnwpW5zwkN9x15laOcn1jIwHkINhzgLqJUUOqSgq4PF2Z2ZMSAJ3ZrxGXY7lUZ+PGnwhhUYn/N0OiuMD0/U3/nlV7Z9PNk4nWhv8h2m86WGuQz4AOgID3W1MmccIXZY2GDXkVtvDHKoRcmCQNkC+IuSw1PdH3hXeSijdssmSzFdlbOL7QdWDISLSbru/L4z1hd/RsH7RsJe2ZiBjc6ywrqee5XwTLxAc/VkBLWhEDhtqS0pyJ9tuyYwug+y+aLPgG29//gkQgAAPzXO4mZj/+Zf/xv7R//4PxeTdHf/Xs9sOZsJdJTCAeUidW8BgBlb3R717qXaoJ6gJiFkswaMpVTjfnSe5bI3GvBI3UnxyGAVMgJ1hdsfRCwsVd9zXrGP8Bpeb5aWTibSOlLPoKI6bh8VmIb0frCFnR63NppPrO9Q5mFvhD86fz73gbP7kU0a+67mXiOY8KAB09B5lkzI0UDdQrgyg9uTWNsA7PQagLGEGmv6xZnZO5WQCBrc8/ynx+8XYgn/DEPfqeW4YzTQLC4Cj5O7f/YZZ/oMvfysnsDnBf+zet2fv+xPT+DHf/lfDtvrwf7Vv/5L+7N//j9bnM0kM8nPZnevbjVpxewd1ig+iEwzkcwgtQWMQm602x3s9vbWZjOKmsI+3W/FcALsoaGoiqOVFUDNQpcyBSb/juJGrLmCiwz5fWlLfFkvR7FZSeVmKgubDRAXLz0xzvBKxSZgOpJhPUyWKQ1NgDSosXHig9Ta8eHelq9fWHUi/bNVwVJckEOF8kxav0K6R9MBCDayy4lLtRb4yWeGpcCEfLR4ZUMDODiyPD9YXlxsvXrppptDpyKXKTbFFkXI8u6FdSXSvEJskxYmp8FKconDgMDnC/49iVLV89PRJuPE/uabv7E//Af/QODR08OTmssXr984eaM1FgZTfY+8hPGE/+vGsYZgONWV5FgUqgQEUCzDpIGdyvNBigN76Hq+Kiwpxg+0OCvAqCeWGak7nrAEjQHWXc5iJuMHOl6vBKwhnz4CmoWApLAtYGTwDHytmwthJLd3pqQq2GV7PMNaS0ZLsVL9oFTSKB6415yAlUHvn/AO/Dwn07EKV9hFFH2wHHj3WEUoBRsZfsvnYw2QtO2KW5oGGFpiQHSN7fc7PZ8M/1LPd6C6PJCcVArW0YnvNZkLDIFNjEfo09OT2AxMmcMo088gqAHAA/YeVgUEYrCo5Qenkq+38nzSz6w7Agz4eYG822AtdciKYZt0sJU9rXXkU2XV2qUo7cUrUsYvFnq9pZLFNUo5Rl7pDbVAUJov7BQo/liTML9cEiwFeW0h/lUVDE7fLMQeoJSvrmw8aAyUFj9YczpKqng+AgRGNpky4DDZIiR4tAFwIan1YCUgMY/VXNGwTWgcNAQg3T22umkV/AGoLQAJtklNErKTstGAni+F3sl0OlG6NczClAYJK4SYPcz+iMXyO27P2tun89lmc1KaMzFmKajxpgRgGCeJzW5ubPvuexW/+IxJgu31Oi+QIcJwSUewUI4C4/ASBLSS/+A4VSCSL7/RsViealawOYE14QPKZFacCxvNCVchEAQ6GZV/bMXhJGaUJIwwppHEJp7YO4AnPDdrS+sbLEauAtEBokjGBWBA1g7gADgPw0thdr1L4+azOIZTLFZGl591vpBkPl4iYw/FSJXZou/260DQGOcrQ5/RVOABEkz8ccM4sEqJvL6ABkB+ng9MY5pjbDpgg8CUgql25deGPn+KZfOFGmXOhSRm8FDbeLV0TWwY2PHhnXwGuybQWTqaj+3y9KD3kV9puFmfkdb1RL65LD88rwed+Yv1Sk3V6bS3cRrZ+w8f9LkAZmFhsUOrHBlhaONM9BdJgB0TNxaA7Kl7I0DsrBC+5WqhMymabOzTd9/YcoWcj7C53hY3bxXowV4B7FVAEUOMAKQNmeRcjbwYrW0rv8w49ZQSzv7lLxQSA2FtvGdUBqS28xkUwewS44fK2TwAiEv+inc2Z5BVtnvESmBuSboxS2BAxZYf7208at2QMOHMgXUs5NO63Enj0znnaSv/PO7H2O9tv3u0WTa2iJDA+0dLEnkOyPeuynvzs6VFY/zmAM8n5gFyAaLVeJCHukMIjhTbKHJsqNVmo9RogVeeORbdFOVDpKASfKj5zNhCwC6tYedEMMgvNt/ciDWbRNyBDC6Qr2I/l1nNXUSICsMDyaVhNZUC8iWBlk3Q4IYC2ArhmSrmrAtUwn4DRnAyu7Ehv7isGvYM3o0XVzew1wDzYNsTBMcABT/HwUeyWUlCX58PYl1xbgG+wSQdahfiwj78+OGdvX37xkIGb8GY+YsF48Quj9/IhqgsOluvf8/S9cY12f5gXVlZdyE5u7Fr/miz21e2/XSv5pv7PM0IW9pJ+vzi5UupFzQQxeOcIU99saEDWA2sxz7E76ytnQXP7VdfoEPV0qJRZ2DiWOEjseVgdOWnRw2TGELBrDpd95akDB0iyNZixCZpqMAfJbMzVD7traTR7642Xi6tvABQRXZkSO77TjqvwXdn9x/fCdwDYOAcxRbidLradLXRPMdpbzvrSkANlADIkGHIgy2lVlwuWmtIhEdT7g/CJgeLke8XF0smMJFbq44n88LBLgx+F69ttz3ZarNwdzWDRlQIHsMgmHacx54NAQDMUYFpyMsXqztrGsImQ4s1qODsc/cz3owA63nhAnhGYpqjCOhUo1F7eBbbOEvsfAX0zGx999KavLKPHz/aF7/7KxvqQuAc59d0zj4eK4RvsVzoXoRByLtAoUBdXJQEGeIb7DycGQAALo0mS7P2rIC3OJlZdcFaAnlybZHYy9hdpQr05Bl7DAewcJHHJZZOfBdP5zy1Eb7AYugTUjXg/+rZ+bC11WZtD5/ubbZY6UzFnge7gzSNLYhHVh73lmQj3Yse4UctVjzYETCcWrvQxfYqgFKk0tTZbin4cLbQgOr+h29VK1MPAPQv5nMxvvPzTsBcXXsaJq/XawHOSn/X8DqXr3OajO14vMj2JkR94XWydTnnnW1WL5UJwJ0cBmi8UrdnmAbr3q7tcrpXDoIsB2Aj95Gd9heFnI2meM4ebL+9l/8tll30JwxYCVrj7wl+v35r+0/vLAkn8p3lmWLjIR9X6j5qaN4DBIqGwYezroBEgWpsvV7Kh5h6TAP+bpAEniGI84tFCdTo+bz+8lf24zc/qO598/aVwOnJZmNBz8DYKUQoyMaoFvDWrjrnges531IsIWBCItmnFqZWpXZFuQLp5f0P7+3VqzfWWW4hPtPKl/VtiFrLTyjxTOoPmAuH+492OO7ELu4sUJ6GnmOcyLaJMxqW+fRmLd9jIzBMNlkwMwf9ubBaqZ+o+1g/GhixXwcG2vzd2RsZNRW9gFigLnyNc2G2XNqP331nr16/MT+Bbe9CVxkqLe7ubOC7wvDG1sDv7Hh2jH4IOQqG9FPZgWCVRk8Aa5ggxcXNrV33BCOPZOXGvuQv+iPUD7v7H2y5WSiwsKxMwCnqwhC7onFo2/ffqW6dYAeDMo/AqhtIE3i8nnVGkjnAeU6Nz8AKUolsH7AokEd/q9BPLLpWy415Q2T++p98xpk+Qy8/qyfwecH/rF735y/70xP4/l/+o+GHDx/tN+8u9ru//1/ZPu/sD/7oP7YJnnR+KIkTQBVSfCTj9KXIa5H5wfR7+/atpDT4VDJRh8EGCATYRkFtQ2Pn41aWALBPaNQfn54sogBOYEqFAnDwO+VipnCjqEuziV0vZ8tgRjRc5ISy4NvzZOMpshkXaIJ0lGk+bFnJFXvPyrKT1AaGFz47NF8Kd6k8ebMahubXk9gfSNIJ9qmR7CaESF/qAAAgAElEQVTMTGv78O4bm00nNsKTC8aWF1owONbN9bxTIeh7iR33BzXRgIDUVKQz4+WzRZqeziyduF+zvnntmId+q7AVvCrrBjbmWJ6ooVdbXW6t9wOxVWHa4We1vH2p3z/FdxTW4Cm3sRihpR2etjbBg6nsxRLx/UINbwhbRPJ7JucUd3hTdrI/UIOFugx2TnnWVLnIB1sD3NAcXu4t8lKLR6FCVEo8xDDcJylU8rfcmu6q9zSabtQwH+8/uDAUGdtn1pAUm01tt4cVONhqc6f0WabQ8wWFfKVGoJScJ9AaaTs832Bz5GpISFOdr9Z22u8FquK1BNMU5hJTZtJ7j9utimDJxlkxFDLIxCXVJt06tKY66/t3bSh/PJhbSOxg2aSS7cH2CyRj5aHBCAN8odi8EtKFN6I3yNdSjQbMkRh/zb2lqZPWseb473i2FJOJIhRGIaCW/MVggw4U41uBOgD1ClOTjNITAAHoQdU7HhEeABvkoqk8TScALjYLsH9gW8CSRbYP6ID0DwnneI5PIwAewIRLVh49p5ECJtBaEp3CVF2T/s4F2vgwK3u8IAnQiJTMjSxT74epPN5mYuz2FmLJEDimxulylZ8uTGjOh8l0bg+PD5ZlgHZ4/DmWkMfekUQYhl+thhfPxWy2EauUZtr8yq6nB8tgr+MNRrve0uBkdpH0j2bZvWOaIzUrNNqGz5+zEoGlBrNDXnfzlVgjZYGNRmZelEpODmGN/UtDQtAHkmWaUBoA4EQCCdgTjiECA3ekYh3W3rNZmfNaxAcQSoSeB/IwEyOO4p+1wwBqBNMeUPTqmHBdR4PYmwfrx0/Ekh4SGGAyGHPvA2kp8m61Ii4EBqY2ib5YDPhBam0N6xCWOIV7L0Ysn01WHHEg65AJwDjAz3NgFawJGnqF2YWhvJ5hPB0OW52R2C/Q6AAC0BiQFCxAC15TyX7B43Iq8IAgsRrQMYmsoEkOCaXrrMhhybCPPceMYT0BDteO3YyqgWEUQAfPDH/pHkoXQ4n8oIaHRouzNpmMBOTzTAD9OLsYEPAdAO9l7SL6H2Ai6ceoFq5K2m4K7FlgK8FSqiwZwShvLUjnCuWDEQ94BFOW9wb7VxhZgDQVf1++c2HZYiz/RKTcMBB5hu4dkBDtfOY4Q5H5AzQqUNEP7fFhZzdrlA9ONk6TP1/dWXXZy6O7EXibWfDMVBeLXGs81B3CHQfDeff4oPuS74Sfcs/6ZaABu3FgaIFfY6TPn4xX8jWH+QeDUV6xk6XeM+xehX7x/8kj2MkrCximYexCPFYbzIpdYjnybrCBulJTPcnGAgiQ3AM8+aO5k2p7WBjAguYduxCUPgTaa+y8f1IID+AS9gesWYYGvLcwdgz4AcBGwT+ps+uAPRoF1muTdrK/YIBQno6StxLmo6RqzwRmXfDoXN9YOlk4GWaInx2sZtQgF3mwRvwMlBgRzMDCypLBQWDb7ZO9ePuFGJbIqYWJh6E8TRcwEktOS0LgkHJzt5ImvbW8eLCgv1OyNOcLzfT28clmPD+P9cwwz9lmyO+0qSwbASZhP0M95OS01EycU/x9JkCkl1wW7z8UAgVqB1QMyFAD7i58/RjOxQLo8NlEaswg83D/QfWRT+hMWVvZnnSHEXwYhCMBDebDrmI4wVCRQQD7o7UWwAbGIf6Nuau9qrq1SYbMuLTJbGTn816DSoYygMOEZLJm+8YFj1L3Le/utDcIj2RPQNjn+ylUbkJKPCzdqwaiDEG5iXiRSLl7wofkR15amCVWHy+YNemz4nmtGTpDOEBsWLgVe3osv8lwshDzXCF5AFKccy23AvvZF7hInRgEDMwGx2COXmggwzC6bs0SP7bd/pP8Q29efKWhkNh5gW+r5Ur3NdYXnB0MkVmbrA5nw0QwqSe5vRBlrgTese57BjLOuxc7IAYiCgqiPkVSnhKGedU6wsqixb5I5DZqIgaozvqINdT3gWWzhUImowiPcmon/Dkry7KxnhF3BoNQBsi8q76trW4ZNs70jngenOvUGNRhedXJJsHNC11tLCZ1mlp1IRcgc7XKmJrHsV47QobwnfRCgcgMY2ADSrUzoGVgEFVoECmLK/zwA8+yyY1dz4MG1IOf656Jw5mCnlAonC9n1SQM47DvqDgPMhjieHKjogHM5J2yLlr5oEtlAvGh2kmZNYpnFqavXEvDsAxmoXw7IRaEqj+4rwFD3aC+lOrMG7DrcoAhQV6m8E9k6QQGXux8cGnyCmDrKvmYMqQ8UJdeS7u5eSmCCGCi/NipFaPQjgqLjbQO5EjjpzaCwNBjA+H2CQQDwiQZmFLX8WwZCo8mM51hRUUdOnf3al1Z6DtAUmqMkF6I+tGsQCp/xpops/1+b2VT2ouXty7zoWx133TV1fqqUS0NIQUygwJeI4+rQ3tTVhDXUucag9ALIawQAhRiR4+DDYcLAHMTD/o3ahL8wmuFgQpYBn5U3oZ71gUqHp4170aWbbBIE30XBvBu+NDZcUcQZKY7njrjfDhYAvGE55Gz3lHYUTvjW1q6EMQa5UxncZbJIgpGdjbhLL1IuaYheDS2BvQU/+q+lrrg5auNQPssm5sfjMU6Zr8yn2SdPG3vxUCeo8SsUIGlUkPw7qm/GFLECmVDN8YZNBZpgCEFYcb0owLN52sFM3JGV5yHX/wPn3Gmz9DLz+oJfF7wP6vX/fnL/vQEvvk//2R4//7JDhezQx5aG2zsD/74T+3u9deWxAv5MdLkUdzilQR4FMWEOQE2MbFDIk6SbCWvxVm2VjEJe4mp4mH/ZOfjzt6+fWXVs2k8rBTYU/zc4xFvNAAlDM9davRiQXgFYVFImSubTJZW5K1kK7PVzIrrVnIgWIhcuDRS9GQOnE0sihfmTyi4j/KaZFpMsEEPwNYBaFBwEHTS2ulU2fLuC/n2BB5BPYBTePu0SqemqX98fBCIs17fyGsTiRDgH7ctRRCX8PbpwW7vbi0Zxbr4AWwft/c2mU7ssC/szZuv7P7xveQs0xnys87GSIvD3vLHb+24/9Feff0rsbzeff+jffXll2pi0vlKBWFNQ084V9NaCkOzwNMVeVRipQCWq40noR2eYDOtLb82Nlku7HA4ON+ptpUcDUYC6csEOgCKYC/g0pPx4qws3+Pvhpeib6fz3qbztcWzO7FkAPTqmjUAchuLfeHk44WkZTReMn1P8Jg623QNOJ/aIBYLbEcX5kJRSePtJvq+AqNgdFDsUlR5cWAnwHcmw01j09lMCfJifiJkfQ6RAPCE+fD4+GijSaipu5r3qrGmza1trlaSap8uXTiJGCGdpdOJNaeTdb1vo8XKLrsnm6wX1p0IJIIpEoppQVMyewFjrLIBT7PeBaQBripwiQaRhsmlLIlJUZ2PasDkz4oPFjVrGAh0gDdGczhVsExrLUCpDFwHu14LyT1hRYuyhnSMdFyYE0i18UlVUJFLvOYzwmQhuEB2AwTTbDbWV89y74Zmx8eiTaAmAXLZYqUAL74LDF0NLfCtjQN5VVHIw5pgH/qTiZUMDsSYoUHAd899Xp4DzUTf0cw5sApBL4WkPm8Ei7N0wBoes2poYoHnsK3rnMb1lXkj2LiNdeVezy0dhWZpbOft0SazO4VVITu2GnZR5eRvev6B7R4/ynYDGSHMXbEEAPTGmcIMJsuJ/uzz/qhf93fPL0DSPthf/MW/tV//7tfPZ85g2XQjZhwDAs4kwvNkKwI7FUARIBr7CpjCz2EbrN/icpWvImAUIEUwzSx/epDn8fLmFxakJI6f7MfvfmuT8cxuXn1h5aWwZLnQOgFoHuGrKkZTZwFJ6khvsRIgsKRobbJ8KWCUIAmWxuXxkzwX8fQdz5HWhrZ7/8HmgMqwPZHBTmDduSRlhln7w0lNP+Ecp+PBli9vrT7jo/sMGMIE61olS49SLF8G7X28SZHAy5pC8oNSLBq+u9KiD/hnD2JnzlavHDCMVYdYLLVktIDfME5gMcHwYOimsL66lR8ggUFdBcjJWoHlHEjxgOQ7zvAlDcQM5C/ulECesqH1AJywTJCYwySFktP1Ti5Novn1ySWU54QQJfJWtOKqgZ1CUopCe1xBdxr6wVBiLyHL7GwI8fCd2u4BoDBVgzdfzgSik0CMuoGmkzMQCwk+y/bjd7ZeTyUrvnn5lVkyk1wZVloSOv/H1ioF+eDxTBDWUBL4dLHLmXR2wBpscZ49BP3CagATycBdijjfj/OUvRcGC4Fo6MPP152NJ2M91/GUBtiFL1UwqJCen89qPGl2se6ZzZYCSgTslYXuZ54hygS8+PjrsN0KrMjGC4tHpJUD3o8E0EGeBjjEk447WAxhUujTRCxPBm2XC6FYhJMxtHRs4ShgqOdJLQFIQ9P78HBvb3/xCwGkDEMJSlToGneN9dZz3qFQkG/ioFA4vIhhpHJ+FTmWO2MxcWfTqYV8zxNp3zA4YS52FrIXSQBnfeBNLrccRjm+vjt3r7y/Q7PxdG4WzogxtK7Gn/tsh8d7F6iYZhq8IC1FBSN7FOqj48kWL99af2WQgq/fTgxBBcAlifbPVfJ/x+InpIkjEsbl/vgoEIMwzyEY6S7AYoHv8+oV8vhBzXo2h+WL+zhn9Miu97D2YFZxFj3Jc7jOQfl8S5cTy0/v3TAyzjRcrFreJYBnIjY9vpMjEsYBXUFZAAyttf3Dg4bVsCAXm421JWsTeWtgASy8Hvei1kayKAnFaOQ9DlB9AYp8VPsMfBwgbAW+8DwHhhOVXS8wPDmjPfNizp2TBud4OGMNRTR9cdi75wZ4Qq3Q1bL/qc5X81PULL6dLyex7wHaAR2RrQPKiMn7zDZ3gMfYyqqXpRFe7KiIYJ1SCzHgaxq+lwPk9HOPB50DozFBic7HHyUAIDx1Jp6zLB1+rgtvh0Wc2NP797a528gfnDuaz8FQNN9vBSx74cQpPwB7y0LAmRtM9wqSioOJ6ssoweqHoVFr6YqcAye3BlwlzOj48GDL2xt7fP+jwK2Xr+4EWhHiB4iD1zUe7NR8xflgSRTYx/cf7Mv/4Nc6I8UoxF7keTDCM4SAgNRcQ/MksjrfCcBNYyw3Gouncxsa7lSejbNHwisaWxrOeqwFlqullF8McjqjTskssIWV1dlmG18EhihYSrXF7+XZ7fcOsFPiPMFGANVS2cBmx4aEfQ4BAS/UkTVFpywB2JSX3U6Eyvn6zp4eP9p8PtEwqK0YZDJA6yxI+XMdw5fvzfOKuAsMFvKT/Paj9NbKM17ZIzvvH83rUR7AbHXnB2sWMJI9w76cr6gXOovx08Jrvutsvz/YYkGuA9NW7j/uSR8JiFUHfO2dlQI9BPchdlxxkCgED5m+htEGkD5zLFsGt89nvnqK0cjtKcP2yUnoK1i0Cp8M3POLGFY6z3aAWu4/glWxhmL9LJZYTWAVBvA76Puezju9dxRB9E/7/UV1JoxiAGKGXm110ZCL+hmboL3YrigIY4G3KKYgATw+fNQapHZXmLF5Llgy9FX3UK+h8BtxTzWVhi7sEQLBKOtRs8D6bhhK0LOJuGDKfpBNAEMa/jdD6L6xH9+9sy9+8UutT4Z88hXuCXmkthksTaYW4MneQwg42HK2dmGrMICzuVnrW45yZpbaabtTKU9/w/2LDcJPwYB+EtnDD9/r3y+XS3vaHQUmc1ZwRjFooseS45TPIMGzyMObHOZEbufTk61+9T9+xpk+Qy8/qyfwecH/rF735y/70xP4f/7Xvzck8dq+/eGDjea39us//CfWRS+taBv74s0bXVg0c0zykQ7DwJLfXYx3nUtdJgAH8AbGJgERLV6lsEBhGPawxWBgJpbSwAkEonHv1NTevrizpnNMG+qRHUzEOFWDwaUP63CczeWLCrDHhBa2B35IMBPHU8zokYP5dtzvJUeiSImS0HlRUhxjoI60OWJy2DifJPybAqSsGLITWoAnIRdkKc9S2Hc0rhQrXOjdEIsBhFye4uyH7z7YermSBQAN63LpzPkLvGjxBgXEWGQq7oMIs3aAYs8lkCt5PJCkKI1hV3y0OOzFXkBKSqGhIpCgoe3WsuWNmIg0zwPNZgdrr7WLWJAjBzgFrUKWkCLBMoO55XwYPbHSePaqwGBVJJEAEaSpMFthw3U1TNpGkn8K/RRGXUwzY/a0O8l4H78hmHcMuCFn0vNijbC8nVlxOkhGJOCT5jkZ6zOiVg7jn4Avl+5ZnHeWzSJN+eW76OML6nyJ+P5VC/PUgWgOuEdiV4gdAOBOIm4HOFC76TfoZY10FN8jI0iMNGMCNWANXizNFiomG/mwwliL9L55Jsjznb8SnE78IWvHvm4qNeBP20dbr9bysqTpV1BSQCIyEk8k8PgGIsd2wVf4FHZVKZYBkjOxWwKkezDznC+pZNQELQGU4zUpKROyJuf/BZNjDKgn+7NnViS+v6S4P/s5wVyTJDagWUC251hkSEUBYPmzsYWgYA5g6dBJKjimtwBpGWxZwGI86wiqmE0ETsIGxef0sH0S48i8sUAd/qxwGMQiVXq5YQXi3lGVkxwPEEazBdt0sMvhyfyB5jmWfBSAtod14QEw4V+LH1ut4cFiPVdjib8bgWibzUvzvJElsBLYT4DWzyEEPnuxc6nOMFKbiiaedULSL+ukssulsPWNYxwB1APQKUQKK4+rCy/gs/Fdafyxv6iqQV7B8or0sPFAltbpnVNA04wBVrbVVcW981kmrGbmimqYPWIcdebTAO321mLhgORQXsI8d8/ef8QXFFl9LMCTtQpoDJhFende5GoukOJJ+is/3N5Ol9zm2DoocAs/SGePAXubxpmmH1Ccxm37eG9hAFsRP2m8JGH6kkBeW4GVBHI9IyDkaDd3r8QUgg2sxuV0suLyYKtXLy0YEjvlrUXP6xaVgQI7COBLAkllxTYLHRu2rJwCgOfIGRmmkRiKYjwnWDY44AZGCSwx/MhgKvPZYH8R6sW7EQsNth7MPvl1k9ZdyhOUd4OsTuAsADTWAEoxgcEDg9wE0g6weAMYPrDICGmqZNwxms3s4ccf7fbtF7I24NkFKAlOpAHDdi+dPzQsm7B1g5EBcNyt7aLMZUkTRaTQ9wJ72AOsG1Kj22JvQdDafkuQyhvn7wq/2sfrtrUI0KIgnS7RwKkbYMkT0OSYr+xnGO14hgJuXws8UEncxhcaafizZx2Yqdjp3FmArZ1FI+dfB8DVYxEzYIHB52PPDJI34hWJtyG2MAod4vcKjAbMwGaF8DTnaalk6DCwPD/beLKyMid9Gq8+0Xytr3trulZ2N5f9VmFXnFdibGKFkWXWFKX8oKkXOI8AJtrhqD06nwLcI1ePndMFdhEVi2cwH59w/h54Vp7Okq9y1ivYkvWEb54GW3hwo7Bw4VE8P7637HVub/TsGcrB5CaAiuGIIiXxAa8byUV1DlOTIOUcx/q9hNnE8cSKcyXLAo+grHEnH1ssPvBI9uOx5ScGq6kdz1uboCZ59nCURQS7rKmUdM+lzxZjGEIApYYwAnnOuhPqipoK65mzbAo6Y4Dj0ssFzPKMJAeH4e5ZpcEvwLEJ3MTDnFA5eaIjag0S220fLIwBgmfOT7mAqQlLLLPT/iC2WDqOrTjmAiHkjWoMmfAU5M56lrc/+zZzHzFAJ3yNgUNG0JUf2+XoUugJ/MT7OpQtDOdhbzHBZ0BYp6tlePj2td4hgFEOSz8IbGgvtj9u7fWXvzD//2fvPLwlKcvtvTtU53zymRnygAgyggLiJSdFATErGOFHMAteUBEliAiKAVAxIBIUEK8IghgIKqAERRCUMDAMM8OcfDpXp6ru/q3nreGvYLjrrntdMmdOV1fV93373fvZMPUpsLGCRp4D9gw9e0+m07jZieonFEkWbA0y0aeHo9C3UlGcyuYutepLEiLwF0NykjAQiRYHrlO/H1YS1+/sev3973/V3vvuZ5x9BDfSHwxtKTiLpwtyq1XDJ4BKYT1hTwdz2/fpAghElSB9MjAXNnxscEAkm3imEcleHt44KQYzNJt3lM3hFh1qyHCQgSjMTiLMuZwZAmDDU/LkD2PWdh+mJIjnOiS1qhVb30jN8B5iT8M7lbU7FnGUHZlQ20UAxm3XV6tatQGjpTaYz3EP8oMY3g59OQmc3S35bpWfpq7flZMA98QeORkMtBiwhaLGJi2MwJvtmpPYgXkexqQfiGnBupgxgZ6+dArx2EvC22etS+THzFjAvpmUDi5N42uSkANlBaeSNirBW28Ee/VBWOWFtWYCQHzn3c364DhJSxTwnkxlklYqSMFZdmQ60GURZr2m3Z/B+hOydRjHfDQ8sHMNbNJYrBhsMyANhL3gHkCc7wXDa4YtAV+V9BzOVbjW8I8Z/KftfY1z3IZsJPCqFXPhchZoukF6hj/DfiKWYzjSDhzGRPo7vuYWl7XjTruYgx+HZbm8ZIJkiiQGiBPSN1vK4iivZB1jrWYvzBPPfQY+pdurK5XM2bWNJyL2bvbaA3W7tcAp6jOMHbd3BJx1rnUoNrCEhiEyGNrHGSiRbAo4/iGYvHQXbDk0gsbq+YHwy94O1i/3fVAOGlYkBT6mYwI+Q2pzyPJzOGsx/LbUV8Oecb4XPmOrXlaG5490SCQWnF9IW7HUBHdC8D4l2cL7pe4qxuSBtAsMdwarIDmaYLkY0rrmqLWhrQcjODBBhCiMlGczJLRpehg4d3p9BgqBW5/9bbvVs8ELz0ijuqhsPDjX8Icwq3B/8w40oTsKl7eluANfmTMCQ08Y346tPZzJMMOktpZXbRVeXmFXYKuw+gr7wrd+3OAKPH37PsPQsKDn172g7XderVhmN+WnXqtys2qLPpNBDuDZTMp4nZy/rKnXSkaCttKAERezgxs8Pjazs3MLylMINaCtOADMm7MiRFQoYI0RN0QM8/qIg1FzD8D2qjdgpubltjuanhpVxcRWfkbEYnAIp7hhEE7ZTKZyWVvw2s2GlVml8hGlsyUplldruWobx8xIzhwQxNZwLy4tVsxpilCIQEdjt6EEhnAyEbeIk8IHY2sYVc8Ly8nk5NaWjDmWzY0pnkkrTIMk7o8+eyXEPw56EQ0pGurCsQNojgBFpFlaWJhTPlswIcvisU5Yi3MzGi+VNLtIgUFLI8WcCuM4YdrWhdLpDCw+NVDT4P7RBFGqgbxe1Q7NThzWHcwqmk3dgBHFBtdr2qa1ZxFUSsg8iyGBMUAdHUaCgzwoBK/VtOsUT0bNBUp7p7XR53OksuwQGhpElMxl1WvCqOSQ5FkRg8H4rUQgiLj7zaZ9tzheiFP2+nU16zVNT+5oCIBsHgZZzTbSbNyCmCHfvxe4ctJZpXJ525w1tgge3KuBEzhlkaekCZq4XRFB4oqnYLLhm/QMF8EmOpsvqY0j0Hi9bJ4Ch4lFcJtNc87iNIKlZAc80WwLk69gGzQadsfGRxWF07kFbWBNoQbfT6hZr5oLk6k9jkjcrkRlwwlHjflZ40Yi9LQ6uABjxiZGMMXdxkEeZivN77ggE1kOirgZorZJDxy+cL3aVhLCcwJiY0D7fK9johEcRK57Ll+kmtUO3lb+xOZxELJoNU4SmK2itKPbNZ4w1wuOXzQat6bYVBGsgyO/VVc0yffApjmISuMU4cogYCJwxXimcVcSlW02zOFgrkEaVbu+RarjSSKs/Iy+HbSrlZqS2TF5g5AVapla3x9ofmHOSjc45PlEZonUdYlO0TJMPJv29oHqtWUTHVLW+M4GPYj8UVyGO4/vnc8eNQczAjQIjLg8nHTRsLkfODGleCcgSMtThHdQOKpeo2lFGLiY0b44pcDnI8bXaROJLciH24zY3t3CsdzSfkz824nnFMIxyB/u0xRbsTigNfOKAw2xyGCoVF6eERplq4WzZ9pc8RwKnUjQBMxBI5nPqdOo2PXmfWptzzQop/J2cCF6Cae1T7Qfl1q7p0yxpOZyxQ4tiVJB7eVFc84TycZlE+K6x1LWJo8rFnQAHOupqVX2LufQTJmUEwkpibuMYqdQVF4/alzsNjF5hi1JouhELImiMwjh3x0qPGjbZyV5gMOv1SRqmbQhFO+UKgzUsWl1G7Qux+T1m/IHTYtWNhbBzCSUSOSsLRrnlLmdQkHcloMNLtpAoF828RmnY6tJ1C+pyBZWLs6W/hAHZ/B7MYCC6xsUHyU0JPaMA7heNSEukc5Z4U88k5Jb4XrFbdCXYqjlBPHlWmNOI6Uxeb0g+oyrPpPhfucdmjOxGPY1vx/4i4C73FG/VbboazQzom6tay5kRYKCQwZP4SFx6r49YzBiKQTy+mF7FxkvDy6eh/wT5YUlz0XsrsnrtjU2vVJdczhFTNxj3UmY8NoK+ItDRC3WLoruiOvi5myZ8xHWG+9/UBhB/DSiGJgHz7N4NYc/RAxzvuXSxtNdnt2sQh7kBn8XA1DEZtb4ZFDYFQupVaua8AXDMMG7iDcG97OGdvi3aPkWti+C1ZDSmX7I8BsmRCAGhrpya3WlkxnbH1AAhcALjoP/jBuQz4dmxqAEPi/IFhP9nZy5zREkEMBKpZwJ3j4R5ZijWKpkjjX+vBWPtVyFrETFgK2qITrB6qZoqVM39FA0lrMSxJBDi/WIanMMgZpbGHoxJXIldWkRj6cUiuHQr1nxE4dpYt7xXNoO14gOzTr8b9A0FD365lDH+VmrLaqQX2nCeCQ5UKcJTqCgHqxgY/VxfUgeYG7v24CMsruQH/ALGdZRsoIY2GuQoumqWpvT+NR4UPoJupZpghVNwnZ1TDTmOcYBWSey7Azlw/UMp4y1aYgLRDUwMNxbTkJRCnBqFSUyoJeWDN2Da9eJJgx9gEDEPoH1cNjrWIFl3yCsFOYhjjPkQ1BJBMhqhoe1siK87ynepKAq7OulTZu13Y672XeNk5YSsiH7Dou6UCCEGFW3d46DE41BbtSxsq6h11ciFreBJy5F1nzi7bV63RifiVxe/XYgavPskKRhWYh0STU11TG8DO+rsFKlMbUrS8ZfWOwAACAASURBVLZ2LC/XVSgUjTVqxWi5rBZnNitfKFmhIO869hqI1CB8uFfZV8IdtQXq5XSNFV121QUblCppcX5RhZGYur2GEk5ScSvtkgYd2L2uwpG2DYfABbQ9WNxStbKsfCYdDO9CaEopE5iJG+Py99iPtdvKFEeNj83AxG3inJWtYxbpH4RsCGSN7zEQXK7tQRjaO2FfvCYpwHNJPaQSVrLZc3keA9Hdirh6A2WyOUuogU3A7UcjPFgUBiAMvhRDlBrIb5bV84O2+qji5kRemt+gbHGlCec2IBkyIMxqYXbRRDgGWwUY5wJdgNufhA33EU5sR0sLVU2vmLZ3G27XkUlQWzBB28YMZ9/S71Lw6ls6IZfJquk2lCvk7Rk0jjNDaBzYFGuC6UoU1XW7CiN0D+lhCFk0nvvGc9kbs1eGVx4Mlnl/Ykzg+uJatGJcDAK4W0E1MSSx754hSI3skA07MFQwBDAGbbelBHgTlyQSg+fAIcuXncxnNTA3eT4wfeTY89tUXr7LMxCkBQ1lFKJHgfJD1j4wOglj39abi2p3GhoZ2UaRTNH41s0a76KE6rWapVes2C3kKF9Ma9iuqVouK0H3gJNRLFPQsNsyzrFbW7Z9m2GsQpwDGHKGFAZr5jL4SZu7lO+06xHdx+0dt4RdPJ+TV2MdQIQMTDSGuRhiemG9aitDmZsQmT1793AP18s1Mw3AmMW8g9mBMlQGJdVKXeOjJS2Xy8oXi8Yg52xEUihJ6isc1tz8RtUbi9pm222tOI9ysZDfVafnBumMMAKuo0KB/cSy7Tkw9DBQ6nqUxOUsfcl+eO7FtRqyT0SspWQxnbXftdMP3K2k5TD+BA5nvkJvy33vqFlv2bCjsN07t+pMW4WXV9QV2HrDv6K+7q0f9uUr8OSv9xl22o5e3LhBhfEJbbfLoQqldtAwGtN4oaROr6652Rmlk1mL67Bg03TP5BtOE7EfnC1MPvOFvDnuONf1h1ETRmLEgn2aWFEtcCIQRcuYm8pJxixqSKzK2qoRXeGJMZH0fHU4FEN3I+rXa9m0HMB8fnSFFjbNaHR8xFhAiK7G3+lQioFwAH+TDWhSkfyIhhyqKIag0MKjQGooJ5EJ3IF9Dm9stOOqlWmaLSg8TGjY5cDRkOc3FAnFlchPqVdvarGyqOmVK0zkok24VuYQLWWLIxZBK05Nq9esGwuPiBA8JwQHYocvbd6gVStXmssNt2OlshS4Afu+5jfPaWwSZpOUL2U0v2m9ReBx7+KeCcdL8lsUYwzU7xHnH6rVKdtBA0RBNBSIc1aMw6ieCDiN6vDaLIoZOIGiuB7AGOAoBqlgMWSuCYeRhH0HOHNhE77McaLBt+XWrNhn2CMFmpPfJWIVVTjEYQIXJxFNz8ScdCGnbmUpiF9G41bEwIYyGkUs5d4Bru8olSQW51uZUYtrFpG5dYlHdjq+FTAgRuCKw03JPhWsQ47YPsKAgc2CxGuX4oFY2Fqz6w34kVm13KBUgwMRB52U8at6yhbYRLNpQyCOGb8Mpi2tpvx8XE2+jxs2aAslfopAnCqUZBBQjB5w1HqeCY3E701UiQ1o3go4hOZEGajvutaMS+M07jCvywjeCZiWnHlDfXMfxrNElIg48x2E1W+5cltlK4NxG1WNj44qnucwz+EuLb9RViSRVmu5bIIwz0vQwIrbObyFo5gwQY2BiNe3NhNzn/G54PkR4w3KgOBF4YSivR1jK589aogBXC4I8hbxN/daS6ki1x/3RdTKoOKxtCrVdhBki4IEgMXaUa28YOVsQYFGTO3uQGlj0yLIhuW2AicHAwuvQfwxIn4drw6HcYvrXAFPlWfMBIQ2Lbg4odt2YKKwDjdjEyGfdmHa1Ynrh8MqTEzbOyFEeYFHg1zcRK1hqGduFxhkVqqTSWsA/gPWXTRivL++21CdaG+xZEVrCAnhVFxeq2quFRyG6iJIIrpFzKGF2I6gxzPK5hxERzpLnCwqt+EpX3Dktss2LEBYGx2dNA4Ywh1/L6YLovO4X9N5GGnEpGNyO21rx2V4MLTnG2cxjDK+K2KlDDT6xnCN8n6m1R5RCfdwDOc4z3dEGb6HTltuu2ruFgZiuTyFUYMgls/z3Q9icjhIq3VXpXF4jbyFAzdKv1c3IYPDTSKeM3F40MftHlbPGyqVLiochpkZVnVxwZqmFR2qUekoU5wASCtFffX7NUUSEfkNV5FBRG6nb8mEkBOX54JdgD0J/9g17Ah/XzTiqd2pKBpJWfGLN4CxDJfSDVqOEcydiAl2lpYH09EmFuhbyRQhZ3PdhAZ6+qlntc12q61grcCwiDIZRGtek6xFFMHEcMwGRYA8D7jcEAi7Pq7JtAkbsNxwUdugEGE2hsOcgpGmPV++nwk+NxHiNi5pmq8RoYfGTg0nchp2e/Y54VPDjEZMxJXIfdQbJBQ3PmPA7wU9w8HTSlgY1nAI7DZsKJnL5BVLjcgF+7CF9xdCXMZVlkQggW26JT1AnaKTtGh6Io1LGzdyxOKSwfcdU7laMV5ff0CzNcMC3s1dc0IxCGi7bRvcxZKRoJE8GohzDOTAA/R9xGTW2oTFNs0VSoTYBLaYIqRKLNUCxzoS4EAScLgpagmGFRTtZfM4wQK+Zx+3I/QVoqG4hSnjg9ucSKlebQXlgVlH6tBYTTU7vxvlfAy5cEwFbm2Kx2qLi8rCBoR9Wq2ayNPtNAy/kcqMyO0squstKZ+dUjKxndzGrN1jIxMTtl9gEIb6yKChUl3Q5Modtbxxvb3bZOJeTtEwQjHt1xTcgHfoBqWSvA8ppIpIqXze+OrIM22GIRE4xVFFwaBgJOb3YwDUGyg7NmVDDp8GehzIFBLCdmZNAZsR7apeWVQqSVQeN+7ABAvcvBRLpQqgXbpqVuvKJBJaXN6o0YkdVK0Qb4ZZ27IEDGxBnFgMaOHdNyoV5fIZ+14HQ9zyMePRsg+xeD2FYEhgnY4JIBSENRGMoglzblIV3m00TSjElch6QnEUEd/wIGIiC4Jas941N3UkGgi8QT46bIJHBFf60Lf7GUwMe5g+qZSWr8hwoGQCHAKM3b6SRZiPAUMbwe3+B/6mNx35tsCRRwGY4nr+qbVatWpMczPrtHLbaXNaMlCiZJC9nUsRXwS8xJZitj6oi5eZv32Ls2MAYH332y11eoEDL4MzFGEpmQyKdyIRGx56rbri2bzcRscG8LiJy8ubTayCa5ovTCmWzCoMj5RBQz0oYwxnRlSbn1OmBOu+qQi4mnLZ9mv9UMSGzXB+4f870ax9fzYkZ72klT5CUoT1ImwDOnMFR2VDQLAdsMatbGd5TuFeR469p9lHm5KncDRHf73CsbQ8niu+S9bwaNqQWOFwxzAO3IM1Sk8TOSUpPoWZG+JdHkT5s7kJG1xE4wzqEgoPw+rjYIzGVa+5ijtxMytwb5Aw4jlirzAQ+AbQK766iJ2FUfUaOHaDYXsymbFUVRLWZbOhYiEtt7GkqMOgnWfeUTqfV8cKhojvIyxW5YTZB+HGhdeek8AtdXmeXC3NLdjelcQCCROGpRGeL5+Suag69XrwvqDUjIE0SBgfF3TahgeVOmeHoSYnJqVBzxjOlGiSqplYtZ09RwszL2l8jGGXPeQ2YGHPvTA7r4kVK+zPsVfgPNRouSryuREqHQRexFgSYgxPAnb5phdf0NhoTjEna3v9oTom7kVsaAKHOeDM8p4gVcQ+A6xEJFFQZNDRhuef0cTEpBkQMiNjdu+wDi5baqtkexAwLOw7SCYwrONcY2YSLA1gykgxhdlXhsyJbQkXBQkbkoZ8fsRH9qG5AnvBtq1ldfZvoHeMt849EQitVgTp+5a0IL0AlqNe495zNDI+YT0MqXTazjHWC9FqKJHJajhM2j6jXt6sHOt7m713SE6E9TykZI73Mk7zlOqVZQ0HDJ3hFoOXwjTEYJ53JyxwmSufNE27XrO/23jKiOdwxrcI6RxQcKdz7uFz9mHqR4aqLPM+dpRZ8Y6tOtNW6eUVdQW23vCvqK9764d9+Qo89au9hzSLrts0p+1etYe8cE6p/Gql0ttoxYrV2vTSE8pkHEVo5RxGDUw+jDqq1V2Njo5YszTRuzwxL/olw7QOR+X5EaUzsFkHajYWbLHBZRqSY+xSK55qNa31eeCzSUJ0xU2QtHhgjBgpm2c/ZuUe/UFHYRqM3ZYdohv1nnI4cOx/EGR92zAFwmPVJsTwo8yJOAjZgQvRhak6sHc2u0TBPAoPfGKSaQ1Crurll6yoKl+aCg5ZnYrSxPBE23BKkWxyi+MF+LujIVHqfsgijwDRExnH4nWIOPxcDojWmo7zptc2Rtfs3NyWkgjYpIjBoCXjqnWJRyYk31UuA2vNUb3aVmlshWrLNYuNFkq4b2B4wihq2+EahEGrVlEylw9cs7bRljr1JWvgRcgL4pO0YCtokIcfBNQfwYnrZ6VXPfWH6SACI2LBFcUiiCxd23zDDeTQl89N2ME/RPR02FKzHnCeYLjhdBqAFVDXBFUOVl2fopW4Nmyc0ehoXtlMcGCDB4mzi+8OFwXMssLktDrVZQ36OHOz1gobigbN7TS10xQKxw83CWIxh3AOgNzDxPmJ63FwtbKkRCKIpPV8EynZ+EdjRRMCvWHDhHQ7uIRoNw02beYIHOBibikzMqra4kLgUoLrGInKicRVM8GNUiEEPgqtcM5QruMoEiIqi+usqUZlY8BhIqZZmwsE6GHglEHcSeImpMAHV2McVl3KIraUQOCEKIwXAncnzp+Op3g6F/ydPVfhYU9exzPhLhTH5dBXp00r6bRCiYHay5sML0DRSLNTN3eHo6R9PrhcQZtAxIQRDqo0zjYpNCoEk/dmpW6AfhitcRwuds1DFu/dvOFFlYoj5pAaiM1oSepnzAUG28pJ+KouwJRLW7FQNpPR4vyyJidXqtEO3FuI8K1Oz8SHZH7E7vlWs2YHdK9HcUtK4RiCqqswUWVYWxEajeNqVpbscGFFGaANtsSBibqb+6nnKZwgNubYUGKwpaQC9rKVXwi3RNcOdNzHiFPJTFz15UVl81l5HZypQaEDLlsTLHiWDX3QF1G8GKVnLnFAV6Xpafkt3n0gIZpy4Fv2+e8RgeqBu8wljk97eEOpRN7EFkSGSDhhTheGC/GUr0gILlzArNOAPxNTyw5zOFx8FVIjVtLmpGPqgskQ7ybeMzHVq65SSbiIraCd1w9ruTxjJRuhMEJObwsygUMwLjtQCFxbDkK8U8FjxBXDhT0Mhi0WnbT2doYFjr1/IyGYiC1lcqWgbb7bNFzHMER8PhAVSB5w6OrUXXs2jMsNPmbQUrdVtnZthj6UM43mCyYSeThIogwLmirk0yZC87mdJC3cefXcinyftm2Yf1IPsT0esRiifGtV1KBTV9jBzTxQr4PDF2c777DAb0WMvbw0YzHLdrNn7jGcRTjHOCzlskUT7TO5mDGandiYuVmS2aEW5jyVRlYomqL8jzWF+CGnzKG69aq5PXEtU3TEdU2kRxUWjGxyssSRsf4T00dQpQyDckDSDgNFGE7GUyb+MSDB8WMO8QgCVnsLo3Zo95aJag6xeN/WF+5VhGhYlMsLFWWLWYv2MsTioMo/lD7xnTssNrgcHWLbjno4BouOMbutxi2Oy5o/V7LoqmEEnKDwy1A4iDLcm05XfcoMexElSkFCArEQlu2Q+9Vcz6zn7Bs8DXiPU74CrgLm3bAgDRsaRvoKD/JWRhMOg5ZomMM0HCGB0LNm60iig8aAgc1E2WZlQZkcrv6I+j38bA1zscecSSvo6rXmFB6WbOiRyHNPEOXGdQ47krURgHXbBmOsPXZ9WTv4s7jRUzkr6EOYmNn4nMZGVyoSG1Wa7zDrGEeZwWu/0daQwXGIRm9P6eSYlYYVJigBxCmYUjgEo3M5cEeFCgqHG2rVFxSJjCjK94YQA7qgFTA9+Zy5wpQNSGMZioEQnmVr1gCcjYfDt614xlGvzvsC12hTZgJmoBEKOIa97tD2Wxzq+5Q84uKnrIvPUMgpQrqg1lA4OZDfhwNKBjooX2nWcGaX1OtUDa/hUlaYpIwzpWZtUZFQXbFYXpFIVkuLiyqNT6harhsXszA+rnaTwXZQ1Mfeh+cPFAEC2bDXNpdbyO4TykU7du25DxDOI07wrhmI/V5MjUrZEjgdL6ykk9fMhk3KZmLKj5DgSajTqykOlqNVkeKeunWEv4iazWX5CiueLCmdGzM3XccK3hJqNHlPFmwgI+GIhZWcsGEjzF/eRaSuGNjB8vfaTXt2PbejHsPBbFbVyoJy+bwWF5btvskxCCPxZAPtdgBEIpYPmqcftr0XvxP7FQTiQrFoKKREImrpHdz6y8u+RibGraTOBsldvvuQOdAZAhuGqefbz8uNjGnQdYNStlBBoVBdfr+tWJKhP9u6qr0T6RRIsFYMGub2dhzct/QE1NV02VNKuWxB6QQx/rbCCKo+jOqIFabiuBwOGbS0DX0w8JNKFGPq+3UNVFBIWfV9ylpplScxw2CRv5c1iLRFSxnDWDAQ9Kw0ls+GyMgwPJkqWSs975b8SCEoHtTQ1geYn+biZS/q1lQogIiJyC2Xlc6PmPjKAMKKD82BTgmlpw6prUxSrUbVRO8AvQReBOGSeHZNmXzehvMU1no4ux2G/H21mksm/mYTaUN7pfMUAbIvwcHOmtBR3EmYwz89UlR9ftYSOpRBUlIL3sMKmsBz8crq040g3fqb3+igg/a3fSP7UNzeJJZi2bThPBhI8L03yjU5YccY/6TDKKnEZcv+DENILIJjcmAIFL/Ny/HlAjrwZWkbKlLol8znDffF0Ji02cCrWeIvnZ+0c4k3aNuazc0CNgbWPU7aoUdBGrxkHPKO4TVsYM3eKg3PHVRDyAa4dvLq9dQG69P3DD9EmoHvgH0a+9nhIGG4LN9rKBofqrJQsaGPk6JsLkgk0AeRzFNo2rACKlJP7IljqbjqZc5fqcAJXshrw9pnNTU1GRRkxthftk30JhHWa1XV9V27HxLpMVsDGQLgzgcnArYA4Tw8TCtXYs9BwgMGa0GKuDZMZyBBao33J++daLQvt8U5Bt5s4Ea19YzyNc6c6TH5YMDMncx6HFEUVFO3q3qzbftEhpz16rJW7HHqVp1pq/TyiroCW2/4V9TXvfXDvnwF/nH9miGb5GfXz2u3PfeRH06q10+oUNhOzVZUxREa7F0Vc6NaXq4qm00Kxs7GzTNavfNOKi/OmysJviliEZu0PvNLDlXESWk7pmQlnVCLeKuTsgnl5s0vacfV29m0F9agOSQiAa+KjRdAdSbm6VTR3IBM4Ynn93pNtZsVjY+vMqYRZVdsUHCtEseAxWmMULhoTD07XXPZIb7Fcxk1lhet6ZeFEUaUMTXTGQ1DKS0tbdBw6MoJxzUytiooNggjQg3UaoSUKUzZITycygSx1vjQSgQcNuWwjpIx1ec3KZGMWXQpGolpqVzV9MpVQbmBpLnZDcrlg40CxTeIwghPCEK9YdIEFYTJXgd3ERPwvJqtngqlvNouEXgA8zhHzB8ij4KrFNGkluLmgmT6HTS/d2szSlAohDORAyVQVH7+0FcXJmkYZ5f53yy6z/9NpLYLoqtbGpptE9FpqdNtWfs8AnIQ80lanIh/YriUaFUfDJWF1Uk022/L811z85TLLWUy41ZkMr1iXMOwbwdQeKiYsTiY0BQOx29ubk5Tq3Jq1mim9lUq5q3wxu6NYSg43AGbtzZkIvVm+zR3AKB98lKUDxhTKxI2FwPfPZs03E+Z1IixPdnk42qhjCdwqVH0FDVRjT9rBWG9nrL5gkJE3FpB0ynuwFYbp7Cr0dKowoiHDUqd4Hx5FmvmEBxLx9VpLFhMOF8oStGONSf3QUogWA6I3zbse8rAqqOsAbEb++3QN8HDSZYCfOQWd3TAdgsbq9cacs0pjutpoL4XUrcXUyw6tINttphXfYkp+4REsQiOVYsID1WjZK5QsCgxQi6HFspBKAGbmJy2eF1pfFzL8/MqFksKJ4J4OM8a93qYggkfMalmbrZUuqBOG3caB9mIqrVl5XNFExuI+uJIIz7HASU/kg/KNHJphYmRduCpxdT1KnYvRcRBw1EiR3w6aFuW15Qoy0N4RvDst9VtwnClFMvRIBII36F40sosnEhU0XhEne5QsXBMnvFU+d3ZHGcsjoiLErckRvpo2LHIHAV3DF9wHON8jNFSzDCGeKKVP/TtgIVw320RW46pO+R+q9mgxG0uy4nxTNGIviJwb3Vbxifj3qE8D6cfYucOq1YrHssG5fZqmZDA+23zbFUrV66whurRsTE1GjA9C/Zs9XoNxczdxeWI84sr2schmbYDFvFrBjc+7FOvqxiCeySIDOKWtP9LSUUqrkQCQYdDWCNAJoTjKpRG5fuu2lVf6fyouU6IeFI+w+GUvw+mmVvZoHQmZkIXzi94d8bq8weCGkAhnFueVSqTlteEbQuHO8AD8NxxX2iI6MQppWPDKSLp4CzsmYaj3WoomRhRKJKSsiF165sUpxxvkLAGYYTPqKEghwr7cEIDVzkOG5yn3Di87nAdF3EFhdt2Dfi7MxnENQ4/HSsl5HriVsH52G33TSRBpOBeicUKmtm8XmPjacWSozZcVKgdMFLNTdsLeJJDIrZxhZ2ORcKjzqhC4FJISxijrqsksXsY0DQexylQchTGpU6JG0UyuMvi4A3i6uK8U0i1WtnekbxXEd95Xxh7GFZ4rGiHUO5TDraIi+1a3UqLjP3a9zS7CSEq4IRbiiLUUx0cS3ZUuWTJxPswMUwwMSbQ4r5uGMLH4RCfhPcbFKvhsgoYt7BrwcXU7d8NJ3PqehHFlFQqnlB30N3iruN3JBLfVCwWCpxK9bZSE5Pqu+BlataM7XV4Vl0lIk2FBoiQGcXzqyy6GgoR05xVZpxSQl7XMLcZPCDex62kh0FJh+FRrGQ/x+vXDImQLSAidDXw2lZm5TGQSMCC9hVi2CfK1VpKZ7h3GIz2DAGTTuTUg63XnFeo72pychu5bdzMHeWnJs093e/07R3th7oWKy0WtzNmob23BjUbGDIU5WDuxBGks4rFpjQc1jUIVbW4UNH42AobejJo67abSmUS6jTqlmqwchyGhmB9Xi45ZAfhUTzTVcctK4Zw4QVCYqMBFiZhzkN4nAx9cHhFnb7CiYL8es3izb0e7smkQn3We0ojo+oh7Mci5jxm6J3KrJTv1RSJwDllR4EjDncu/Pmqwg7u8YSidt8OLS2AULU0t6x0HrZ1wIk0V1cITiNRdpRxSq/8ICbfH1g8e2SMVArW+4GVVjHnTZVIvGy27wRhaNlKgSbUHySURGStl4PSvyzPk6NOY0nFPG77odxOVy4t7zHZAHpybNKcp3CPY6mi7S9Biy4uzSsc8jQ2mtH8wqwmpl+laDhq/EQGgrjwmu2Okk7GkEGUL8H5HClN2DrJoHLQHSjHvUO8uBMw0J1kxgam7S4s2KT9PAYkvJdolg/3A/QQOCNizbVaRYUi/7mqXquvYqlkDspssWC/KyIdA61YkiE73M6YCiNjenHt81qxcqW55GMkgXrcc4iSSUVsf9BVJs2zC54kpH6Yklf+v5jCXlshxE5i8KQiuCBORK3ZOdXbroojIzaUBtlgSnGY0qZaMGCDrcyi2YcdCjZpLBBhGcLh5OMh9dmLlBWJpBQ1pEdbEdb/hRnDzbRbruYXF7Ri1Q4aKHAH1ut1c5tyzaa3mTbEi9909eKLL2jH1TsYsz5EwVy7pXxpzAYkXrNtqJ10PmvYK/jY/G+O2HywmbB7gnc+iCz2Bez5WaMZIDDw9tsNG5QXCxM2OO24FTMRtOqkMEg79e3nlStVwwcUi2MmIHNv8y7mZ7E34t2RGp2ygXGnDuKLdyeifMeGy7xrcAdXqmVDGjEcLJer9t0iCuLEbrVd23aDRwolc7TD2VeD4NujnT7KcMbRIMT9HDVRH5FzetU2mnlpg6boxHA5/4AyiavT7WphYVHbbrudlhY2W5IHBnu2kJHPXiHsaG52Wel0SrliSpXlJRWLE4b3iKcczW7aaI5+UkchsDvwqpsdZUYn5PfaJqgylCrkszZ0Z3jH9ZffUTydUao0qa7L2oHA3FKjuqCpyZXQ+Q2pEEszDK7ZWZG1Ex2dYYv1UXCmGinIb9SMyYzzfHZmxjjLNgDN5dQbdA3hgmsZFzf3VqfdMOxSo0Xiw7PnhRQcz2eOImAGeNGc7WXd9qIKhSlFEVbDTYWchPw6nwFWNyXIcc3Nvah8kX2RlE4xxMQZXg0Ky3xfjXZHY2NjtqcuFQtWwpih96PV0cjotO3/WVs5r8Qnj9uqM22VXl5RV2DrDf+K+rq3ftiXr8DTt79x2G5HtXGzq5123UMOblBjiE6q3R+z4gwm97hZYOtkMmktLC6ZoDE1NRFAuxNOwLmMJ8wFUK3XLHoD/49I+eTYCosgxvMJVeG14gATkY5FpTIIsHCVcC7iHHXUbiGARdTpdZXJjQQLLaKKBnLdJcVjRDqjxi+ruy3lcyO26Umk4X6ycYaVFpTPwObBtcPmls1VNp2yzVCrVVMyHrGFz6Kf4YKiTlMzM88ol5pQsbit2l5dnV5ZUkLJeMka5/u4k9q0fSKCslgTi4djGbe4nJOisKWtRIwiGhpngxhrpVbV2NiEFUxsfHGtTV2ZGAdtohVbnCPRgi349eqSHYIQjIsjY9b0i3OIzRnTaMoEaKWGqeS2XNtk4SjiGhMRihOxp02079phy6dRNZ4K0AzWUg7sHRcrcX8OiU0Ts3Ec9j0m6rDPAjA+gpw1wiYpdfDMicXhDWGJ6bhHMQSCCyl4A83jAHSVSnEQWFRleUY77vIa9Tl4pyl2ctVCIAb/YI5BDmAc7GIqL9YsGh4KdS2OmS+MyuvAlUXyhdOWMHclgjJCO0Vn8JXiceJXYXPKscFGUSGazBWjwRfeVcM4d2llMkX7nTnQ708oNwAAIABJREFUIwoQm+cgY9E1Sth8X5kUvFSK2cK2Kcft7PXaAX8OhzHOFOJjiHrc1zl4YCn5w0VrLQaW7+H86OIsCwqU4NMSjcVFzSaR34//DmcS8fQoIPyWa42kUdOHaaENvnd+P9hwRHT5p4N7NZqxTXm/W7d7ueMONDq5WqHwnJqVeXPkDPyYuWRxzRDF9NqLFgUzhy+fK5YQUm3XDeLtIDkQh7m2xnSF8hiJmZOVIopkvqBWA/dEWhkiXSHPHOtdL+CaUv4CWgEHNfo+7gUf4TREdCooOKoscHBlgy9zCHGQ94fEkomaU0QQVTwTU69bsQ10aIjbpKJhnyhwMJRxkkNzYFBSQNSvbSITIij8SMqqEMTzJsAh3hHDQkSjaRveK+84HH64fImYMuSgqGOAm3VIdLRhzEyuVdiJG4eNUjvjo3Uog8Fl6Gp5cZNGJ1dqMKQEaVmDYcOKSzLpUcWiOHFgAhfVdOESthWPjioWD2m58ow1gQ+8tLmX2u2qud9HS9sIyJ2PSEaREGgLyoUGNIrHFI22NTQRD3da1ArDrLSs6yka9jUI09ob0qCHi5UUfDkQvZs4szgIEhkOsAM9RNCur2Qah30u+OyI++BYcCRa0XVIqVzOBlxWCkEbeixPsE/REGgVosCBsON1Ec84ePAHOXh2rS04NEA4chXBNeq1pIhnz31omFHPhYHrWc9PpdxUcWKlel1wLRWF4lFFBxSgJNVslxWPI+Yh9DJsowgrYlzSWDQt3+LJuF8QWEk78M4jgjq0BEWr6SmSDJhwVmaDIwsqbL9m6xdOnrDFF0Gb4OrGRVbXAEHIG1gJYbO2ZCgchgcUEvW8qK15YEdwzPDeorEaQXI4cDREsPKIiHbtGkQjI3JbC8FghANuNHDRxhHxOl05KZzGDCdCQXyYZy+GC6dv9yKCFmgOGG+8e0gVvMwixUnPfWtMz7i0XGkpHqXUZaDIkIISX7FoVPVaRZFY38qRcEmTQwHR0+p6yo+Nq+9HLfJfb8wpmegb+3focUitqx/ylU7j2Eb0rioHIsQfBCV8Tkm4wTnE9jtVc4ubqkHKZQCrNyiMDO5lhh7gbrc48HzEWuKjOOr7ajc2KRrPKhYpGKfO7yFQWAuNrbnmAmtVFEtFbTCZSgVrJsVdmN1icZzzEVsLeLfC2STCzsE+lgJRkZDvghhKGEs5lkbI71oEHCcggXxc4k0GLF5dyZgfFIJFwcgsysmOGZoiZMNFBlM9dZtgirLqkCDBLR0aGHbG6yJGNxVPx9Uqs04H2AEEBRxpNvxgwAH2gZJDHwZr3Uq7nDixfkoCKWQM3tFw6I1JG+Z5LJtYDrcQ4YD1udWmSZtyJeanuM0pamlZTDcahZHuS8OcIqG0mo0NcuKwgbcDIKNQIm+t36zfuPGyozClEUiltJV6UqRUlRMNqeUNAiSUCR5xG6zy6mCfw/2MEM/71PNc40L6HqkC0E9520PwrC0szmhicsx4x16zYsPGdoOSzXzA/fTg+lM6B4sZ/Abvu6LtV2CO91pdpYoZRbhPehvl2Tsur1gmbM5+9lblhYrxuhkCsI8rjE6rUWOYxgAYJ6krv9e0vcH09q9Wq9ZQuliU73a0sLCkrLHX45ZEcTuu+j7us5ihMGzIHU8rEm3a9zMMBWWcJJvAVpAYYE0MR9kfDS36zNqFK6/ZqG9JyhB1BrHBO8EJoueRqNo1RD1HqULBriXOQUtvhWRcXFI5CI8MDRHISEzZM04juiV2cCAyqwkrFoFFS4EYU7CeCdzRAWx3BjGIi44VfMJlT+UKfNnyO3UbYPIei4LQoLDT66lWnbHPhesxFMltKQ3sGz8/wk4CpinlYomcavUX1etR5lmy34thPMIewz1KhezZIQ7j4Ohm0cDq69nPwM3IHgqXJG5OsAztdsOGWvGoYwIvBYVOImWCvxXmwe3uBe5F+7sosnRblliy80CrafvUWm3Z3kUUWFF4h4jKtV9crARR+37b2PXT2+5oAw0GYrC3KdKtwiSOZTQyNq5NG17U5DRCalcDCkZBVlHEZGmKYJ/HusLenAkkbu16vWZ7abonLOFBMi+eVqtRs7UEJi//Pe9x/imMTtjPAVnGOtTvhzWAg9xftoEs5g16FWJW4NQ1ET+fD4YH7MWMuZ4tGHfU8FCNhhLZtPxu1e6HwZACTUR59pwYWrjOwSB8IFyahv22e5ASLDoTAg6sY3sUCgYZipBWoKwNFZizRZ/9ZCLopUgXJ23NYy3uVBeMjz7og9yq2vuS8kywKp5h2lxzvfaHFJORImmZSxtRkncSXFZQPJwRQ+xhSMqks3Ix9VgfoWcOUd69imVtH8Nwhk1JNJnUgPfxkPJfOOoRhWM99UmQDNgrLSg0xN0MLIiSOrBTbTMOcLYsFEdtbTaWPHuZjmumomanp5WrVtq72VA3fj9wlRu3Pmz3I6YUWMT57d63VWfaKr28oq7A1hv+FfV1b/2wL1+BR29+zXBpGVfRpFawmRj2tVxeNDdForDGBE0YlDgLaERmwYCNyYaef5gwI8TAjGQaDGOn1qRhOW+FSe16m4Gu8dQoFwGyDhPJNuadOiFndWETJdKGC8B5mc+yOXEVs4Z1Cl6SGuDMMo5R0zb4TDqzuaLFeIm+04TJhoYJOQU9xvMhGmPlLEyUu1aeZXFHh6EqxVKwrcI2QUdAIFrJZwk7xH2rijg5xTJjGvY4zMB8M7lCw35HzRYt007Q8okASWs0YHYYkKGBuZLYEIVjcTXclnFQERTmN29QbXlWmWxGaa5Zrx8UP1Cm1MFB4xlUnpguG2nE4UqlrnDU0cpV4yaIZdJFpUvj8ppwQvs25UVMYgPLNceDai3Z8q3xHDdVJAF3CQ4ARSAUTSFCsLkeBo4CqjGRzwawAGncJNLWMZcqDKFwsqhOxZUTh2k3rxzlHJTUpHMKDdrmKmFDw6SZRuyx0ZIWZjdqrJRXJJlTp0UMeSDHCRnrrdHoqFgiokf5C47YnvJ5/rOsmAZXB1F/EwfCvmrVhoqlCWNCJdKJ4IDdCyKYfAeUOPH7JpNRm1pbo3UcMSoqt9UOmHORhOYWF7aUSoXkxKPmxjPemeNoablszgGD7vtBOzhuUqD4/EyEQpi2uUxGTjKnHlGzREjVake5/EqLj/KMTG+zvTHXELmtgT1koUQTK2HtEVfFHYMDl8Mc0TJYafDmzJZFZLLbtPIQt9E0NibCA4cMi6N7TMF9a+nmYESkmGk8LmrEgXaXgUJPE9PTSmbjalUXzHnZ7UkTk8TCESUaxl4DldGqzCvBwbYHzCOqXDZtrhcOOV6jrW4fl66n4tiEPfPIDyZiUc7GyhmD61lWMpkzId+t9wwRQMRxbGQakzQ1NoFgbId+mLnQMpLGTOvgEIgmlcuNqNXumVszm+PnULCQt0P4OGzBIYdPNtVwI2mV7SrWH6pcpdG1qEq1qUKRiCrOBQrD4gFr0+QChHmedRrpG0ql+VkRKxYI+M84D4eanJq2Z4nncXTVtmpUYYEV1agjVufUbnYttkjJG4I2nL8QgXwHDANlIXDxRjgWaX7pBWUzo+q2a+p0ccKNC6NQq/eS/H5M3VYg2mdS8cC134MxllC51lKhAHuNIray0qmSnHhekXhbfRc2KQ28uMRDaizPK5dJBwdsHBwZnKgJhZ2UHfpM+MGxxaPf7hjH08rCfN8K0FJ8tnJXrhuxwgqeuWgqqv889V9tu2qF4k5EY2OkBkJ66j9Paufd1qDqKpkcMcdWOBHSwFtQaOAGcW3ivMmImvzeuTGLjy7MVrViu5Vq12Y0P79Ok5NjJsBUy13Dx3jtZXMfDqJ5biUVCkO13ap8YvFD3ueORkenNaCQinK1XsUi23gkB8Ocxdo7Poxd39x+Lq6aDAOFvtotX04kqyiphEEnWH9iObVaDAhce9a7Lgfhph0ADQ3gE/+rKZbKWFQXZ35hZEpec9m40rz3cM5EWN+I0lOyQ/O7ce0oncuoslBXPoPcAJ8RsQJ0Q3BNeA4Nm6OBiZcInW0vuBc6LgIC5SeOvX8S8ay5uYojOQ0RTeoM7zJb+toiYMu1OA9bMXhfdruLKhQnzWUWVc8OsAyKGnVXbsPVyGhK1SbIl6FWjuct7u7ijIryfsxpeXlB+SyFeEHRkHp8hpAee/wpNZp17X/gnorFemrVWkqlSzYMu+cvj2txqar9991Vu+0+LTkc1NOSIRAQYPtaWl7QC+vnDM1RKVdVKia1x+676Y477tAOq3fSH/74F+23z/6SGLzE9bcHHtY7332MNm+u6ZzzztERBx+t6altdcuvbtJv7rxBlYXnVSwVDHGxOLtk6+nPrrte993/hI447O3aNLNOu6ye0mGHHK6xyUkNQ2153YrKi8sWHf/Epz+rS75+nqJWKhZVqbhKx779AzYEcz1Pe+/zP+p1KprZ8LQxiC+74ir948E/aWRie3XaIS3Nb9ZhB+yj0elpzW7eoLGRtFrE3p2k7rvvYf3pj/dqaWFRRx52qI45+ijVm7OamCrqJz+9WdvvsK9S2YIOOWxvtZoV/eT7P9bb3/ZuPffMU9p3312UGc3r5l/+Wr+/8x59/vNna2lx3li+h77pUBNHzQFG6WEi4Jb2/JAyxZW6768P6Y47btFer3mNjnvHeywC3nArihHl9UFdDPSXP92vF55dr2PffrjCCZ6TtLLplXr2WYYwRY2MpZVMd8yJXq70lYplbc+TSPcUj+J497W4PLACumQiqqnp7bV545zyhZSeXvusVq7YVXOzSxoppbT9jhOam51TPjOucKinaGLEYrcIKKHYUI3F2cCFHvJM4HKbbaXTIzbgCUUpYQSBQk47pm4b3FPE3LDxXNKmuOwzm9WeYtFZFQp5rX++pu22xyXHfilq3FIv5ChToIitp9l1z2hycgdjWpPyeOapxzRaGLH3O9x2w/DA4SS9Muhrfg4MUFoLywsW6125anXgZIv21enUNDK+k1rt9cYdzaQKaraWlUxNaOjF7NogxCKshKOkd9jDtBQesk7GgjJEeMFEsQdBEIP3ACmC8jKuZllBU6VSNmfkxMRKc98PSIikSBDgOo6q1V6yUjOvy98Vs1JAr+eqUJpUKJ5Tu1JWEpE+lgxSADn25HOKx4tW4DXot214bjH3zlBeeKheZ1kZiiB7jtrdodyuq5Xb7qhQyLO9AsWSg2HSBmmbZzZofGRMiUTAlF/37HNate1qdTovKp0fk2uM5IKVe+JA5R1EZB0XN4Jdmch/hoKmrvJ5zgyORfHZB5MkQZikfLPfAS3gWMw/mU6pB9cSBAz7d5fhGG5d2OauDcS5ppl03obQoIdYHw3z43UMEcDvQCSePTJiPbgDBjNxOMIMVKOYP5hdEI9nP8OABbZ00FUQAjnGXjSZMO41Ca5mc9F4t+VKTfl8yVIaI5NTVjbaQHxmnwrfM51Wow7fNmFDAAZrI+PjVq4HnoH+CdbrhQX2PZPq+yEzu1gPQJgkTUghhlhthGzWorRiZr4YqlVzTQSFX4vQNzczr+lVq4wp32g0lBsrqb6w0c5eUzvspmGTkqWB3FZF+WLJEhMhDwY6onLHOjRIIXAOYe8VZc8GjkQDzc3NmHM7HouYWMwQ3noZ/K4Wygsqjo4bEo2fubwwoxyYIhBJ7YHyoyVL0+COdd2uluY2K5eJKYtoznkwlZPbaVpp8stpAs43DC8QVxmIZvJZLS8saGR0zKL+lDJ2Wx17j/BZOM+UK0u2TjCEJJnGHiARKxk3ttle0MqVO1ih3zBEMeG4pQ0ZALY7FKYx+O3bmZb9s+2b27yjEnKGvmY3b1JxdIX9Ho06jO6Q/R2JQklew1WcIkowPDUwPGFlV24tr9qqvLyyrsBWYfWV9X1v/bRbrsC/b37dsN4aaqnia80++1qMl507re/ZsTUaDjJ2uGu2ccy4WrVqO/XanubnEddyyrFpikaM48NEOp2KaWGpov4gooWFZXNm5nMZvfTi81ZCNT6xwlxDHOyZ5uPCMb6mlc5Egsg/jKoom8a2YvGkWh0KDQL3HqwqE6oGuBF75nigKIYoCRN/4pyIazR9I6gSayI2yIEXEYXGSDiHuWIw+exa3JADakZulQhzXK5L6QzcnajYQkSjObVdYkYtue6CJiZGrWU+NIhv4S71bKFHBLImX0n1etUW6fXr12ticsI2D0TRy+UF7bp6B2tVJxqE2EhrPJtihDk2BMuLy0rTPNrjcye1uLik6VU7KBzumbMNdxnXkEg8m/wEKigbeM/bEnWLKJZFzKRxNnCwwMujzMDa281xOQzEVOKhMEW7LYvvGO8vPNDA66lL5AUMQyptcRlzrIIJ7DasJAzpls/RazUMxYALp1araYRm8kZVlcqi/exMvmRT7s0zM9phh21sE5IvjJnIAV+OlmdE6ES6II/7IBJwxdisDp2htYrHYhllSxMmAve6bSVSTPgB8FPgQ5GF9dNYZJW/M4g9IzYDoYcdN2LXATwB3zsFMFd871favKmhu++9V0vLS9pxhx2MI8tm+sMffq8OPvgQnXrKJ2xzXyoVzPmUyztWulRbdpVKh3XWFz6uX//mHm3aWNV++x2gx//1iPIFHAYhFQojOve8zysc60twX30YaLC3cCWGtTCzoL/97QHddMMt2v/A/fTG/d6obbaZ0th4wThV0XBBD//9Ya1dv9GE6yOPPES7rt7JOIQcdi79xo/0wroXddDB++qkUz5kLdq4955e+5J+ccPtevWrd1ahkNQ+r3+dnnj8P6q3fV17zc/1xv32sVbtz57+Ka3cZpU5m4271o/qs5/9X51/3peloatULKREMquf33irfvf7B81tdcVll6pYjOt7371C654DueDb8/iBD71Hl156uV6/54Gq1so646yT9dLGtXpu7SY99/Q6vfmog/W6fV4lUqBsQJGWag2ahAv60tkXKp9foRdeWKftd9pGhVxSo6UpPfb4wyqNxjU/78pr93TkEQdrh+231WWX/8hmBESyTvrIBzS/VNfF37xSBx7wRnPXv3bNq3Tqx061TfSL61/QB47/jMXk1r+4UeNjRf321p/ZwYGIG9FifhcrAFLUDg/pJCiHnOrlph54+J+66qc/069u/KEJXDjlb/rlrfrdH+7Xps0zQalWJKzX7LabTvvYB/WaNa/WzqsPsNIC3ovZXNiczaedfJrectSbdeNNV+nii2+wwQZdaP1hXG86fG+9511v1QEHvc7ixEcddaL+/cS8DTF2Wj2uRj2I8re7bT3x2O3GY94409DRxxyvXXaaUnnJ1zbbTCqRSOkr531B1fqijj32FGs1nppO6bprLtaea15jRRip4riOOPLduvzyr2vnHUbsoNhoSB/68Gf0twfXaXwir/lqMygmgwEXka64/Fz95c/36qGH/q3usKdEJKV4OGZNvs8+t1G//NUlOvigN1i5nUXYY5ScuUpmJ/WFMy/Ubb+939AaIN02btqsTZse1gnvPV533/Os8iUOU0md/aVTdcpp39TK6YKu+uHXtM++r1Kz5euyy67Sj378KxNMlhZcvXbNrur1O7r515ep5S6p20no5FO+rMf//V/j/tJ6fPDBh2qf1++qD5/0Lh1z1Dv0j4c3qReS9lgzZoL+SxsqVs711NP3mZNs/ze+09w6lCRxeD3jjI9pcrKo977349rlVTvppU0zWlpoa3pFWgsLbb1hvzW69rpv65STz1C5TOlGWEe9+Q36zOn/zwYQN9zwW51/7ndVKozrNWum9K1Lz1WxCOuuq732PFp9OTrm2DfroovOUdqR3vnO43XfAy9o1Yqirrzyu3rppU369BkXas1er9bmjWu1cUNDv/vdD/TqXXdUaaykFi3g0aSiiTFVqos65JC3K5Uc0/oX1mnX3abse3vmmRmd8bkTtONO2+uSiy83rEqxCGN4Uat22ENHHHGw3vXOQ83NF0sU9Mg/ntfpn/2iOcAKxYJS8Y4uOO9c7fyqlbryipv1rW9fp2bb0+FH7q1f/Pxya2unPfyk0z6p3/3+X9pmmwl96uNv08kfPdaeTYujghIIw8H0dcttd+i/azfq+uv/YI6ly797tmY3bta5516hL3zl/+nqn/5S618s6667fqrPn3W2nnl6Xo8+fquOPvqjuuOPv1AyMqI37vdmZVIJPfnkH8iuBOsOh3mHxEtbjz3xmE468UJt3LisP/zpBqWTvt71zlN14EH762sXnaVk2lc2mdNVV96gL573Pd1797VavT1FVEM9t3ZGhx95ks6/8Aztuc++OuGEj+vtbztEH/3A23TCCafp0u98Q3vutpN2W/Nm0u969OE79cMrf6Brrr5dF1x4hj54whE2RP32Zdfqkouu1Y9/+FUdetDr9L7jP22IkZ9efb5CUVdfPucKXf/zv5t/8O67b9SO2xe1ecMLOufzl+hNRx6hUz9+vNauf8H+vWuvu0ybNm/UDdddp+WFJX3r0q8rXUxZ2VOoD6OyaVz1wTCjXXbeW3MLfX3v8jO07+v30E033qI/3/+4Dj3yUP3vJz6hp55bp0OOeL9u/NmFWjFW0re++z3tu/9++sAHjlS10dfJ/+/revjhJ7Tn63bSz3/xDWXSKf34yp/rkotv0FFv3VsXXfIpjZYmdd6539Edt/9Dt/zmMj322D/07W/+XC+uX9Da5+7XV87/sn5584MmyJ933mcVjbl67tkNdo2efe42nXrKBfr7w/9Wr8/6eriefHRGe63ZVieeeoq23QaHf1+77PQm1eqe3vSWN+i6n12mZmNZH/rI5/TIQ08bx/+2W7+rW265Tdf8/C5lMgnlcqxFZ+iuP96tP9//tLWF/+j7F2vHnbfX+g0b9bWvXap7/rxWO+68Un++60eqVXx9/qwLNb+4WWedeaI2rd+sI454q8ZXjNuwEichRZ0u+0LK5GIp/fW+B3T+139ke51uN6wPnvBmjZSyOu2TP9Dr9x5TIpLWbrvupWbnRf3xj4/puGPfrK+c+zmdfdZFmpuvqVDy9dJLC3rqybI2bbjT3PWwrBFpWBsobsJJ/eWvflvPPj1r/QGHHPI6/fUvf9Yf/vhrHXTQcarXwM809bq9d1Em09ZIaYX6vZS+e9kXdM3Pr9HDD27Q3GxZu6+ZkBPpa481B+nYt71NjuPpv489oTe9+WNq+QPttPO4bvzFt3TXn/6ur130QzMn3H33j3X1T67R//3qbkUTOZ126tt08okf0UAZXX31L/TLX9+gg/bbU/VaU6XSmO7589/046uu1PHvP13r179ozsk3v2VP5bIJ2xc99Pcn9OTTt9nPJoXG3t5MDqQMOpTa+dLAsz1ypjRiwjHraKsJx501saNMCqMEqSGwVr7dj5RwggtA0IQx2u72rOCVvgDc7tXyUlB02+qqODppTmyEO8PfpMEa9CwJAs4LZzqu7mabZMzAknHlpZoNmPOw9cuwYAk/9VUo5Exka7da5uyHp8qZBqfmxg0vasXUKvs7YK2SRmAzyiCcP8tQFywLuCs4z7hJrRug37MzyvjElDktGxXSU+wtXRVgzXqkD/h3GSaAmAmKfkmHRLYUuSaSGbueFvtHcMzlbUhNcpChPiYYrnkbDinIAoWVzRfNZYojtddwreSXF3Y42lezSTFT0oatlHQ66ZT8Do78pgnC/J6ct0jxpBDrDafTNOGTM0U2XzL2uec21Oo1lMplg0SS39fIeMmQHQw+4/Gc4llKynCkRszRTvkUZbsLszMqlSjxZX2Lq9moGMKBsmRMMOY0xXIMc7bp2h6LzoxUOmXmDTAeOMBJHdBBEZTidQImK4ioKALsmKUMSBgFv4+jWmOzRkdXm7sUYRWsh6HVhm0tg7srFNTuge3Kq+91NLthnRWVrnzV3gEr2g8QdGAJ0hTEAajpBS5izsnws4vbv3erzrRVeXlFXYGtN/wr6uve+mFfvgL/vHbvYdjJau2GOW27y2qL9SYp0Rg4yk7sqGwa1iilMQM1mmVNTK3S7EsbFQOT1R9q5933UKNStSl/u9ux6CFcvP4gZm7MUjGjRnNBYb8jZEoKThLpkto9mtrjiqcS6jRbijnA8zluEAtOyO9vAf97RCGJlQSFRYDUOTwzgcyWivKZbONOoE2amDUReBiinbYhABrNmnKFvJYXF034RUhMZogNExXFzdhRaXTM4tiIdBaT7QRxPIpUiJ+z6SDCaNFwz5VbqSqTHQmKFhDzfF+LC/PWaByPJ9XDfZRjoa+rUlmy9lDi461mVytXTarZWJITBZ0QV63RUDaXVxNIfIwFOGhrpqG7XF5UGMYp4KWwo3wh4AnlC+MWfWfDFg77ajdrVjRE+xObLCDtHBCcqOVybVNh8HsfID1utoSViBCZ8mnTzTCdD5hRFA9wDYawIVuu4oURDTnIRYml4ljFPYADo2dxYKbCIAEoMyNObyI5TD0SUGGgafwdIbVwpI4U1WnS7slme2iOBMox4BONjI6qVm1rdGJC7dpac3MOhlFlR0bUqONWoHSKzWzdBPNEgogxU2isHhHjjnKdAf23Gq7dQ/w+RHMi6aS8Bg7VuDo+G9i+FubLOvDgE7Rxpqevf/0cfeMb31S94enUU0/QVVddb0zgSy+9QHf89o+67ZZ7VChltHJVSYcdfpi+/71rLQa95rWr9b4TjtItv/mDHn5onUWjTv3Yu42/dOedf9XyfFnPrL1fo+MZa09PJIhEcUmIHce1x2v2VaXa13vec4x232N3PfjgA/rz3Y/qPe8+RBdd/FX96MqrdOYXvqsj33KAjj/+ffrMJz+jow7/H/3wh9/WC5s26asXXKlbbrnLPvf6dXdr4NfVbEpvPfZkrVs3r1XbjeuCr37KkBX/eWKtLr38Zh133FFas/uu+tallxvG4okn/2SxJiLxD/3zSb3pLSfqiu+cqQ998DiL3G5equl7379Bd/z+Ec3OLmn3XbfT7+64Wv9p85pvAAAgAElEQVT+10N65J9P6orv/Vo33fQdOfGhTj/jIj315IwOOWCNvvb1M61J+MLzrzCB5Ytf+rh23nlKmQxuzsCtgkO03ZY+c/o5+tWv7tUee+2s7/3wC7r3Tw/qgi//WPc9cIuS6Yb9d489+oh+/KPvKJ1M6kc/vl5f/vJV+saln9PxJ7xTQ8X1j38+oWOP/aiu/enXdOzb36pYCK4ljcIhzc51tPseR+mjJ71Ln/rkR7XDypw2b35R46Mli7sSj89kE9o8u2hN8VaGPAir50d14kmf0P0PPKS7f3+VpldMWGHJzFxV6zeUddDhH9BVP7lYhxz0ev34h9fq8suv14MP36rRiUm9/4SPau2zm/Svx/+ozRvmddSRx+uQQ9boyisv0aP/XKu3HnuKLvvBaTr0kIP05D/nderJZ+rev1yj1+wxpZmNLb3znZ9U15f+9uDNqtfmrdH2bcedoO9ffo5GR0Z0wMGn6V3vOVIXfOV0pTKeNs66escxn9DXLzlDhx65p9xGWNusOEwPP3i9dl290qKP0VhKjzz2jA454iM68si9dPX3z1OK8oxoRttvf6gu/ubp2me/vfTmoz5ig4yPn/YRLc5v0CMP36+fX/d9/e6Ou3XKJ7+rp5+6VxPjEW3euF7XXH2z9nn9G3T4EQconY2ZcyQB0xO+djeu8Yk99Nh/79LkxEo99Z+ndMD/vENL5UcVC4d10MHHmePw/379bXOAzs71dfD+79B3vnmmjjnuDbrogh/rez/4ja665mKt2WuFErG0vnjmt/Tn+/6jJ/9zp7yuq8MOe5+WyhX99cHblLDCroQO3P+dOvzI3fXNb50jDRx95tMX6qab79Xadfeo1QKzktf/O/FMXXXVJfrFL27SHq/ZSwccuK/K5bJe+9q36uqrL9Qj/3hADz/4hH7y00v0/vd9QuvX1fXYk/fohhtv0Ncv/Knq7pNaXuxoh+331m6vXq0//fFnGg4W9OEPfkX/emKd/vbQTXaYuueuh3XO2d/WI//8rSZLjh57Yk7v/9CZ2jw7r3O+eLJO/ehxKo2N6IADj9ONP/+BxaNfu+ehuvuvdyhbLGnD2g064rD36LrrL9JbjzlC3WbZMAaGYIikNbc0o6Yb0nvfe6bm5xf0xJO/1wP336epFdvoEx//tO659w9qNH3t9dqDdfwJ79UXzzxBa9ct6uijT9IF539EJ330A5qdb+t1ex2js794oj7xmXconc7rjlsf1Wmn/a8efvQXGh8Z1fXX/0mfOf0bGoSHWrv2dxolXt8N68hjPqAn/7tB533lLJ3+yfconiQCyxpRtti6NVInaFZv619PPK+jjz5R73vf2/Td75ylL5zxRa1Ysa1O+9RHdOrHztZvf/N3rXv+j5bWOOiAt+uW267Whz98pm68+RqNTGR0z91/1pVXfF9/uPMWc78TnzeMxSBIBXT8ms44/UJdd+1f9O+nb9d4qaB9Xn+sXtpc0YZN/5DjsHa72vt1x2m+7usjHzxG559zkiLhjir1tk497WzdeONVuv3O3+uCr/5Ml33nLB30ht30y5t+pd1f+wb9z7776F3vP0nPvrCoe+++TsVCTie8/zN6+JFntOHFu7RuwyZ95MOf1+fPOkvHvuWN6nTWa67S0f/se4L2f8Mu+sWNlykcGtPBh79Lx73rKF126U/036duV6jf0P/ddIfe8+4PqdWr6PTPXayddtxOXzjnf7VcnlWjVtX733WiHnn4rwqnhuZUZKjp9ZoQeHT1tbfrzM9fpksu/pytP251ThvWz+rRf7+gvz7wuM794se0zwHv1UdPebdO/MARCnnLSiVWaN/9P6rrr/m2Djz49eqHQ3rVzgconxvVxERRt/7mB7ZX+vKXLtKXvnKWBmFfJ594lv70hyf1xH9u19Q0yKaa4tERvf3Yk3Xtdd9SJBHR4W86SZUlT489/nv97g/X6cADDtSHTjhDt932bQ1DBd133zP68nlf0l133axENKYT3nuK/vHojB5/4jZNTuU1P1fTmjVHaRBOaI/dJ3TLr39mbs6Lv3apPvmxU5SIU6wV1l1/fUofOuEc/fPR27TtNML6khQpavudjpY36OuO3/1Ae+35auNdnnfO+br44vNsMPjWo0/R0nJDN978LUWdujqNlrbb6bUqFqYCvjl4mfDQBJ04sfKWZwPj+UpLa/Y6Tr/+v59o+23HdM89d+iBvz+v71z2v7rt5vt0/nnf1+P/uVHhcEz7H/BW3XnnLTrxw+fqd3f+Qk68p9tuvUOnnnyhlpYeNhTSgObwWMSEL/Ywj/zzCZ197pW6/dYblcsUdecdt+qzn7lAjzx0s6LJiI4++oOa2byg+//2W1WqGzQ+ulLveNunddddP9BCeV4/+P5v9KMf3abH//1/ymWS+sLnL9N9f/+H7r3rpypkM3roof/q6OM+pa9ferY+dMJhWpzv6fNnflnf+s55WrEya6znT33qq3rq+Rn99rc/UXTo6fRPnaNf3nK/HnjkV/+fvbN+s7Jc2/C5utesSTpEUhRFQQmTEFRCEFFAUEIQVBAwEBAUREFKWlIQSVFCRZSWEpEQAWmpYXpWd33H/cz+/grFH/Y+9saZWe9a8773c93XdV7Urm5Br3OxacN2xk38hENHvyERs9L8/s60fLQx8+d/xLix7zN1yiya3dud3fun43LkYjYKXiislpLirJTWeZlhzRJNj4YVWktmRg1ahSewmCvcyol4WqXeJFativEMBgpu/IPL5VCzvrBD72h8N7euXMblysQk7fGCftFpFO5HozVjNTuVW1IEUjk/aKTwMx7HmpGJt6hUzco6fYKE8G9jGjVXy7lD3K0iMgobWGbzkN+Px+0hNycba1YVIn6vWpILrkVwAlISp9ObSUo5rWC0QiEMUpwq6RO3mwyrUfGEHY7MCqFVWu5DUgyXVvgpqzhrBX2VkY1JxMxYRGFzNDpJ1JmUw1+unSzNhWUqz1hhuqtSMzF+iEEkElbOeonRG/R6dX6ICZIqHMaa4SKeCCmUgJSnqtIqfRJNNExCnL8mG7Gwj3AkoAqBfW5BE6VJaTTYxcwg7G/BUUSjyuRisNiUOCo9AQnF45bYuwiUDhKClxAsftSrHPXppI6w34tV3JumtKoGkJSPSndEvEr0lNiFNTODQGmRErktNmGhJtXZMBwJYzSYKvBZZpNizkZlwS3oMlVAkFLvVUamqwKRlKgQo/XCbc2wEfeWo9FrCfp9BKX42JrAqMtUhhYpWtWljWS4HASCtzFbq2Mw6xWbXbATYhJxOI34vaVKHBXchzilZb65feEcecKANWQRT0YUps1mM1BeJox/Izabk6AvrM6M8rMLliGj1n+O1f+Ul3/XFfhPWP13vd//vdr/XYG/vm2Xjqc1nPrrCvc2a41sQTW6BOGwl6Qukwx7HZKpDCwuO3pDBT/H7nQQFFepVotTihKi0nYt7a/yQBd+o8T7UcU3MkQJN1IA7TK4BqSMxS4uV2FLVTCI5AEpBQDOLKdi64i7RjaRIlCZtHFiKeHASWP1/7be0YQavOQwnkiKk1S4h05MFuExRpVQGwz6VVxZBDt54MrPaNCLq1HyPmbi4SgeX5Ds7Dz1M7kyK+EXxlaOxDjKMTitqpVVGnaTyShJiShLwYTVhlv+nt2F1S4csiiBoLTMWhRnSdidwkyVshmJVSbTsumWIoFM6tW7R3GKiktukohLi25CCQ5et19FbcJhKcrSYbNnKq6sOHbzKuWqDbMMe7cL8tX2VhhhlfLysJgtSjwVZpfNblUDpQxularVVsU5ibSwDeUEWlE+Iw5YiYDaxConzfUIe0ra3/XEQ9LSbVYMJeGISoRaCoeEAydbctnxy4FOxNxIUFrRtfi8FTFTiX2KK1TcorKJT8n1SkbUUJSdU13B2z2lhaqIyu0uU+xTuZYicJsNUvrjU/gDAf7LxjsU8ZBXpQYBXxhHbp6K50lpgbCNSMYURqKiWEA4YHolGImI4fd7VbzbbBKemwW/x6eax8U5IDEexWhMSUmWlfyCAu65txf3t6zJ6jVLeLRlF4xaJwcPrOPM2cP07vkRt4v+Ys+ufXTqMozO3R9mzdcLlJusa4+hXLlQyD8XDqI3eLh45RptOw6h6T13s/HbeQwZNJTxY9+l7SMDuPrPdgwG4eBJqRfKaWE2Oxnz3icsXbaRYW8+x8SJQwhH4ty+Vc6LLwzH4bCyZet3tGzdlTq1XHz7zZdqWeAJJajXoB1Tpw9nyICe3LzmoX3b3hQXuZm/cDKduzfnyjk3Hbu8hNef5PPPJ/BSr3YEvGFu3LzB4x0H079/d8a/P5I/fj9HrxcGs2T5p3R66jHFO33xpf788MNx7r+vPjt3rMdplc4uH8UlQd57/1POX7xGcZmX3i91ZsSbvQn53PR+bgxHfltLIu3FH4QGDZ9Ty47Dh7fhcd9i6tTpLF0xg2o17kCneL/CXE2gleIMKcXRO9TvfHZ2I5q3vJtly6dw5dJVOnd4gyefbMrSr8bzxpBRrFyxUjljpEzo4qV8WrTqzM6dm6jboDI2p52zf12hXZsXOXhwM7XvsGFMR7GYaxGIeqSonCxHS17s1YUJH/Uny2HFZDAq13I4EMIqDcI+n+LNClM64BcHthQYOcjOu085MN97vw9vDBlIdobgSZL4okmq1GjB4i+n0LLZA1y7eJse3Qfwx4mNZOflMnDQKE6cvMyp0z+QjOlo2rgjDzSvwaqvZyv2XK2a7di1dxkN78rBX2qn+QNPsm7jR7S8vymxRIg2jw8jMy+PtRs/Z9IHsxkxohtZrgycjiq89fbHrNmwk7Nnd1HJFaSk+BoGfSVuXfcQT4ZoeHdtPEE9jRp15ofvJtGi+d1YbOL8T/H5/PV8sewnfH4/V85vx+VMUXSrkGO/n6fRXXeTVdVGjRpdePyJpnyxaAw5Thsrlqxi0GsDWL1+HcNHf8XF8wcw6sKsXrWc4W8M5/DhAzzR5jHVhl3qLqVyTqZyzISjWurc9Qx5VfIYOWoQrVrdy+SPPmD+vDkKN9KyVQ8ebPEwX389GXdpIdUq16fVQx34bvMiLA4LrVr0IRrVcfbCDjRaufeKu0lL69bt2L9/F0UFburUf5RfD3zLXQ1yMFvBUx6ntCjItOkTmDZjjCoxmjNrE5/O+5pr14+ydf0W7m9ag3NnTtGlc09mf76Y5V9uY8bMqcqpufnbtbRu3YhksoQu7dsTS8V5pM0wysqTXL/+G9pkkNcGvcaq1QvRWqy0bv0yLVu2Ys684ez6cQc9e41n4kcj6d/vKbTSkJx2cPd97ahcoxZHf1tF8e0gbdq/wOKli+nYoSf79m7gzjvr8HzP3qxbO1W5rOrV60r1O2pyb/N69O3RiYUL5zBz+hRqVK+iUgWJgNyfheEoLDc3Xj881eV1Ll8po6j4JM906ML336/is6mTGDtuLIFQitp12jDqnWEMGdyey5f8dGjfh+mfDaXH893o1m0wZ07f4viJVWRlGTGkXcTR8tCDL1K3SS5L544n/0aERUtXcfTEeVo/fC+L5s9lxcrFJGNmho/6lBXLPuOF7g8RKi/Eaq2GN1pIbqXqJENy702pQ/GvB8/Trn0/Jkx8jbdH9cEoziCTQy0/n39xOPv2naK46A9MuqByM128fJPhIyZz7MRNlQKpXasqze6/lzlzxpGdJWVKJlLhJMFoqRKf4ikDLVv05eq1W3w0+XUigTBzZq9k+fKP6NK1HT5vGb8dOcGKL7ew9+BlNOko+/eto2Y1KzqNRHJTuAPlHD1+npf7fcLqNTNp3fJOcjMdRHxphTNq8kBHyv3ww/dfcOTQbmbN2sTXq+bTpImLhYvXMG/Wdn74cSX33KPDhAVfMsrdjV+kvCyO27uPaCChhLdNW1cy8vUJ3C4K8vvJ7QwbOowPP5hCbpZFFco1e6AP+bdLVIFVu3bNmTDxDerVzcOVnYG/RJjTcRwuEWzSdH72dY4du8aeXUuoWcOKxazFaHCo+PC5C+c481cx77+3kHMXt5LhqCgfMzsyaP1gf1UgtHLVp6onsG/fQSxZtpiWrZ7i6afaMPKtV3ln1HBWr16qnlt31utIRkYOh/fMRqMLK2dcImLi2LHTPNTqAcVVfaztUP65WsSWrSsYOKg3vx/+FW1KFuFpIokQmzcfYvQ7Mygo3U8gkOTeBs/S7KG6rFo2HqMuhsWew9A3xtB/4GC6dHqTgYO6MuHDkUz7ZCrvvD1UlaDpNFYO/PEXPZ4dwcXz+4nFb5KbY8NTqmXdxp9ocE9Dnn9uBKdO/kTlSiYOHNjNw62f4PyFc7RpM4xp0ybSq3cLosEyblwvplrNGuzec4BnO/dRjG5J5gib0+25gEmYixo7obiJqjVa882GOTzWugk3rpzF4aiEIy/JsqU7mDVjLZevfIvVYOH61RIc2U7uu/85cnIzeHP46zzw4N2MHD2c7VtWYhMhTGLGQHFRvipck4RY46YvM/ytl2jb7lGa3NOIBfNnMnrEG6qx/qvV61i7biNbt22hf7+BzJ0zlQvn/6TlQ83xhf1MnLiQn385xckT29BrNLw3ZgprvvmF0qI/lLtZzJNPPvMsF//xc+3iLrZ+9z2NGt7F3fc2hERAgUm+//5Xlq9ax5pVn5N/4zatWvel+YMNWPnVdBymONFQGo3GyrSZM+j3Sm/K3WEmTJiGK68Ss2ZOpdn97fnjjw0sWjiPt4YPJxmNqXmwapXqqrhWHJkiwCl2rWCuSOEuLycgKC6LTfFBRcwSTqws+QXrI7ObuN8DPmGX69TnyJqRrQRNibrHUwkC/oDiUUss3eMpxi6znz9ApiNLnTE8Xg+JeITM7Ew1z0pxpzD0xVUqhpCUoI2Mcu4RBJc4JYST7asovbOImCccHb1Qr0nFYhQU/UNmhhODxobFkUtKJyBhfwXLVLGkBQujQWu0YbA40CRCSviUgshIJKGSbOLMDfjKK1jQ8Tg2OUvEJP2jx27NQGMyEvYUqL9nMtvVzCDs90SyQqQsLiilcpVaCqsmxgS5L6gCy5iWtEFDUtBVqtlVzln6imSgXhBGZiUUKwE4Jtc4F50UjP6PlyolbXKmsVoylaPW4yklJyeXdFLOIPJ+xtX87HULdipFdqU8DNaKyHvA4yEajOKwZRCLBQmEfQpvExOWvZhI3IWYTQa1xBfh2erMUE5XTTxNceE1XC4XepNJmRDkvJYheAStdFZE8ZR5KljSgu8yGnCXFJHlyFU9C4IKk+6K7DwXXrdwXJ0YjVXxB9zKbSwIG0lAisnCkWkhHZGzQgCfW/5dLQ6bhUDIR1ZubeUil+SPFFgJb1VE+UTMp86NgjmTM67gJeR5lIonFQZOChCllE85d6Xrwyx/T8vf585yV6N7FTpPDDQ5df9zrP4nvPy7rsB/wuq/6/3+79X+7woU/NovrTcbOXH6DFWqN1BOpXDUr1pQzfZsElEnwbCZSrXrEI+HMKalVVmA9hqq16rBtQuX1DbZZHUoAdEf8KjYfjQmrEq7GqYkuiHuFYm+i5CqMAA6cajK/2ZWwPdwyKMKOqyOTLXllA2pcIDC7iIFqU/rjAoLoAQ/kwl3qbQ/molGJaaiw2SyKqFVoh8h4To57fgCbhWtsduEwyffG8IBt9rSStxfIorCBc3JFgaYFNRUtEqbFedHSla0CtIu5VR62TrKwzSNap7V6IzYnS71v8twKBtYaaUXsVEe5oXFRaqQ6vzFi4odKaxOGZjkukgkKRAqrcAGxCEnW1onw2pbK6/DL22nUgBhFIagcJyMhP1u5Wzw+kQANVGlcjXFgZRm5pzcbFXMleHMUG5I2X4LlsBk11c0rgcjpAWVkBaHZ5K0TLVaE+mERL0lmh5Wg6deJ0OkFPREMSq3Z0qVyQgY3ypMKnFJmaWgLKRaOCUSI+cOg8kJZgsxn0dxS+Uaet2lapiRlL5ehGEppIhJfN6qigXEdVpe7lbXXQo3pKlcBOlEVEN25WpKlHVlZql6IskWKjC8DH/iCtBrSQpjNCzuuAzSiTQ+vxSu2YhEBMngVJ9uicSKsGwVrIKI9+Gwcs/Kxj6RSvFw6+dZvnIed9avyn2NnyIRTbN//zpyc43s3HuExx9rwqlT13i227s89EgTunV+jGtXr7Lv4DEunS/j0rlfMGjL8YbiPNnlTRw2I68Nfp7RI+dx9sxWvlz6FUOH9lRLALtNWHXC89MSjsOgwW/xx/HrXDh3EKdTh1YvbLMYhYVuFiyYxx131mb4qEXs+HEZzZveWbHoSFt5uvtgbuff5tiRTcq19kq/UaopPRAK88uuNcz8ZBbNH36QF/qMYfz7Axn26rMYtCbO/H2WJzqM4OFHGjBq+CAmjJ+nBvJ1GxfhLr2Bzxdl4KuTVSSupLiUq5d/w26PUHTzGjfz87meX8DXX39D35dfZfibk3mpX0eefLIlUyctYvnSycQSXtXCPWPWCtas20O9OtWpnGdizJhhtGz1IPGkTjXRG/RB5Y4QFEFJSTmZ2ZXw+qNMm/4169b9xJq1M0kk/Zw8epWF87/myLEveX3oaObPnY7JaCQrpwonT1/gmc5DOfTrRnKzDKR1wunS0OrB51i/YQ4PPVQbk0GDUVcTzCmKSq9T/45neaV/DyWsJkIhFT0UF7l8VgSD4S4vU6VW0soswmookuDjKcvIrlSZ7T8fxGqLsWXjShwWjcKHXLx2m/ZPDeP+ZtUJeeLkZuipWSOXcePfJCu3Kv0HvMvO3Wfo1qM5u34+jkWvZ+++70jpwmS5qlC1cmsa312FjKw0MT+MHjWaJvdVUb9rjmwDHdsP59I1DwNffYT1qw7w8y8zqF/vbtIpK/c/2J2C0nL+PrcXp9FNJFyKxZqDXiMlPVGSmiTlfg1PtO3HN2sm0Kx5E8VxS2tNtHr4BVZ9tZpmzZ9i5ozh9OjWWjHgMmyVVQGYO1BAvYY96dihFfPmjMRmlMIWi+K3fjJjBrPmHKRnjycoyL/B/fc25NNpU9Qyy6RKe4QzLQuMqOLpoXUw5oPP+O34OY4fu0yGQ3AAGn49sJEqleqQl9uYNu1bsH79dIVOiPijjHlnDHMWTON2UQkPPvCKEsMnf/omNpuJP4+fpczjY8+uP3igWWPuqF2HVo++wPETP1O/toWCkivczo9w7Mg11Qr+WJt7VDT0i0XfMmvhJrIyDQQ9cb5a+TFt27ZT7NVtP37Lp58t4cqVW8qpXKO6g5mfvUfzB+6EmFfdf4aOnM7+fZfJv3UChzVSUUSX0lBYfoOWrV6hbfsnmD3rDbas38GQ12fz9bo5PN2xMdFAMTpdJi/0GsGJP69x5s9v1XOj7yvvsGz5DL5Y9CWfz17H3j0beXvUu/z80wZCfjf5BbcY++EsDv9+jpBbnf35+efFtGp9H0F/iSqMy8qppJITElW8VRTkiSeH4fbGGTumJ9M/Xc+lyzuwmDVEI1LaZOOOOk9Ru35lrPoQx0+6OfLbt1TK1an7ePfuI/jr9HX+OLWKSjlOTLiIalLUqtEOSxb8fXwzJ47dYO+Bw8TSIRYu+IGTJ/bSrn17Fi36lP6D3mXF0jm0e6wuRksaYibkDUhH5d4tDFkpUUpw7Ng/PPLYS4wc/gIfT3mdZCiA0exAYzDSf9B41m3YSTBwjnjYjUmr5ehvJzl78RoPtW7KoSO/8sWizVw8V8jhI2upXk2Pw2IgnTSoQpQkcTT6TO65+xlu3Crht9+3YTWkFM835C8jKzsLrcnGqDdGU1Ti5/wVH+fPnWP/no088GADIv4irCYLkUSY46eu8ly34Xw4ZSx9+7bFYkiRippJGw30fP5N/jxzkcOHtnLlyimGDJ7A7l3bIZ3P1Omz+WLer+zcvYYG9ZPkZtXC4/fSsGEPAsE4t/J3YEgZeLJjf3bsXUvYU0aXbq8TjicVMkncsvp0Kfv3HKNe/fvQmTX8sH0bP/60j0P7z1NWdh6DwaNSO+lYgFg8SEpno1Gj7uq5cerUNmrXzsBo1BJ0CzNYw8nTf3D27yLeHjWPzZun0bz5PWp+CseCDOg3lrMXCzn91zeqyf2VV4az4IupXLpyk14vvMu6NXPYt/tH3h79uio4q3PnM1SrXpnfDy1RQoYIZNGwTqU/cio5CMWijP1gHls3H2HrD0vo3r0vV84dJhIqICuzEtFUWIm8T3Z4iZ/3LmTd2h9ZtWwnl67swWoQ8SKCzuRkwofTeeP1NxTH876m7Zgx40Pc5efp+1I/Vdhkdug5deYfOrQbyMWLv6LXlSqRPBlx8dboD5i14DNmTF/E778dZ8PGxfxx/BDt2rTj5q3r3NukF4uXzuDZrk24dukc5y/c5OTps2oO6da9A40bN1YzmcZkIB0Jc+36FarVvJNAxEitOo+y9IuJPNO+NcmoV7ak6G1xjh8v5bnub/L7saVS10blnMb4okH+vnyGQ0f+4qcdh/n96Fmq18jm9PGN6nkjqQ2r2YwmKYt3r3oG3ijUsGbdZjw+Hzt/3k/3Z9sza9rHaE1JHmrRTrWNz5s7k6FDh7N331ZVcOmXMiazmf2/XuClvu8wenR3Sgpu4Q3A1OnTcFi1WCXdk9SwafMOPp/3NSuWz2DC2DHMnDaJOrUqSRiKeEJP85YdycipwvrV07l0/grPdB3NqFEDePONFzFoosrVGk8JbilNNB7H443wxBO90Zqs9O7djS8WrubShT0U3L7BnXVqEw+XoyWObJQloi2Rbynh1Ot0Ko4vDGlhvIuwKnOxmAvkugjTMivDqZBCdqvMDCYcWTl4Cq+rryPmAbfHT05uHqGIlOdKwk2jBC4RNgWzINynSDiqhNTM3GwVyxbYu3xvr8+LXbBXKTmHaCsKRfXClNZjz8hR2HhhrrtLCtTMJvpkIJzAZLCr+dbu0KsZNOqLo0kb0Zuk/yFGXIpjTWIUkRk/TVqKptLigIwo93cygSqrE7FOzgAifJDd5zEAACAASURBVIqoK2gD+SNllKFABKPFocwLNquGUNirUGw6rU25Xk2WpMIC6aRTICqCrFMVVUl5rhyO4kHBK0lRr0c5NOVrOhxZiosvRsygp0S9powsKcs1EQqKIUZc8NIjkVYpHzmvCTpLEm06Y1phi6QA02CQ2L1X/X2jwaXY22mdFrOUOsq7otESC0kHhTi/kwodJ9ABcZMqdIOI5lq5BlKmalZlUimJ7QOF+ZepVKmSmo/lDBIOVrg9xZUrD0A5R9pFEI/H1CJCznKyhJQzkyxpBREgpW5SZFZe7sFqy8VgFle9lNYKm1UYtTblSPWXl+MS0TYsOIAEfk+Zcs7qzQ4lNEvaJuT3qbOmoKVEuBVusXwOVdGVep8tFaxXEaezM/G53dhswoONqvLJgN9LTm6mQg3o9WZ1brRUefo/nek/5eVfdQX++8D/q97u/17s/1+B375+Mh0M+/D63eRVq02Nmg2Vm1TiFaGwn4BPizOzPnm1GxCNJ1XcPK9yJcpKSkkmIqokqFKlPNXEXOb24sxwEAlH1NeQUiARtyQ+LlEfNeAlpA05qYQgETwlpi4PTb+/jMwMK2Vl5ciz1Go3q3i3LplQhUqZWVXVYCDfU4D7Pk9MCbJ2l5WgNL4LyF4jMa44BkcmqWBAOUalPEgiRTJ4+IVdahV3pZQo6RVQXwQH1VqaSOArL1eReYvZqvg68jrkZ0ukZICSiEla4QOEMWQwyeY3pEDxN65cokaN6qoURxo9hS+ILqmYStJSLKU+Ap2PJWKYpGhADQspquRWIxQUKHoCe5YZpUIqaKNJPewF1C74g2DQy+VzZ6le8w7sDtkGi8gozfYWMuxmbA5p+fWqAjEBt8t8qkoRNIJTkGKcijZlifhLjDQcDaphRcoqxNlqMKRU+6nwHcUFm5D3WWdSgrmIDdLCGvIW4w2VkemqitHsVKVPMX85iWhANfZKuZQU7wi/tlbNmsQlNiTcJ5tBcQwDnnIlEosgLxwrizBV9RZu3izgzsb1KL15RQ0ydlsW/oA0e+uJJaXUKlzx/ukEoK8lw2VXg7rEi6TIqqzMjcPhwGpxYXHYCXjdSoCTQUq2y6p5VjWkR8nJraTQD26Pj0AwjEnnIDPXwKWrFxg2eBJnzhZx89avGPQx0lppHE+wb+85uj8/kuzKTj4YO1gV18yZs06JwhfO/oLNHOP0mau06fg61apbGff+EN4a/jmnT29UxTbVamSgSTrUUkEGUvnZZeDu1PVFDv92g38u/YbLlERvlwicWKotXD3zJwcO7WfY8IUcOvQtDRtUwizFNkkrde54QBXynD2zk0TKyxtvvsnkSTNo8dCLnDy5n4F9e/Hl6nk8+viLTBg/ksH9n1ZMW+Hk1qr1FEOH9SA3y8b1qzd4begQbE4dnvJb/HH8HL/sOsO5s0Wcv3CJu++pwv79G7FojFIpx5Xr/7Dm6zUMf3MMRw+d5sWXhrPn0CbWrl7C+DGjsFmdirOckZ3FvEUrefedmSyaP5aunduT6ZTyDCmFSBIOXlfMNGtWBpqUBp/bhyMjh4LiBLXrPELfvp25655KDO7/GjWrNefrtfPRpkO0fri54uNK+/re/b/xXM/3Kb51mFS0hKi00mozuKtRe/bsXkutWnblLtv5y0keaHk/lapkU7lSc7p368Ls2e9SXlSI0+Fix8/bef65bsppIMN6OBon01VJFYOEIynuvvdJStx+Xuz1BN+s28327xfTolkDhejw+FM0e7AXJ49vxWXXoEtr0OoEg5IgkbQq8SyaNLN4yVglkkvzciIh5X/idjBTo0p7ir0n0SbzeXfkJLKzKvFSv2eofdf9+MoL6f/yRKKxMOs2LODEkTM80KIukYCe2/mFfLt5O9PnbOD2reM4TSnFMhS0ydWLt7h6/RqtH32Y309cpkvX4Zw9vZasTGHdgd8XoVPXPophJ5gD4QJ+9+1sgt5CUgmNErlMFiOu7Idp1bIpGzZ8hkETJ53Q4ajkYt7n83hv/Ab+Or2ZrEwdu3f+TJdnuvFCrwFs3rxeHXjj8YRCviTCMS5evkXn50Zw9OR6Ll64jZwvu3eTKHgr3hoxmuYPduWZzq2Z8dl7qrStKL+UuXPmMXXGJPWetnl8MM/37MLbYwdy9cpVnLZspn82m6++PsDiRe9zb9NGPPRQX77ZuJD2bRpitKf5+1w53Tq/Tn5+CVt/WEit2nmMGzeZLdtOcemfXSycP4sO7dpRo2oDrv7zD6vXrWPAoCHUq1+LwvwbvP/2e5QXR1i94hPuuDMTOfI+8nhf/r4gRVBniIavoE2IW96KPU8Y4w/Qq3cnpnwyiL07fmPAgKlMmjKagQPbEQ5KsVhVmjR5hnjCypFDKxQP8MNJU/h83udcu3KDiR98yuGD52nZoh5fLp1PLOrjniadOX/pFyLxNH/+WcCaNV+RiLv5atVChaVRyo+wcQM+Vdqk0ecwaPAYvtuyj/ybO7mn0dOcP79LOcP9wruLxqlZqxMvvPQ4n0wYqTigCxZ8R1nxEfT6BKvXfM8bb37GxUtbqVqlEvqUnlN/HuXxx19n2IhnePutgeTfjDPq7U9Yumo69zXpoJ7je/euxWY3c3/z51i5bDrPPvMgFrPw9rQSLFCFaylxH8WD6KxG/jx7i06dBtG7x1NMnfY6Jq0cvhOE4gl6PD+Co0ev4g3eRJcqVVHV9V+uZfacL/j10GFiqWLszjvIc9VnzVef067j/STCRcqRRdqG0WlTUfBOHZ/n4KGznD6zn2xnVLEHs/NqQELH1cs3ePKZV/nr3EFVDla1ch1i4RSewFVKbl3AYtITT6fY9O0vDH9zJl+umkmHp5qSmeWEmJ5IPEmr1h0pdac4sH8TBl2Upvc/Q/+XX6Jhgyo89OhdtH10AK1ateTjKUOollOZ8tJy7rqnJz16PsXsuSMwpE106TqYNRtXkOUM4vHGqVuvMw6HjRPHvyMaLWLunDVs/+kwO3ZtVIKlLDxrVnuUq5dOYHPESUuEOiHPRhFaMvn7YhEPtujBiJF9GPf+CDRpcbNmcWj3bpZ9uYwPPppEswe6MnH8q/R8vrvCTdy49Q8tWvRh4keD6N2nE8momdmzFjJ81KtK3Pj997MMGzoKi8nAyRO/qN/HqdMWsmTJVk4e20hmll2JYlIE9c7bn/L2Oy+TV6UyS5Z9y8qVW9n362q2bfuGvr0GsWLpPF54/gUMFj1Xrvjp0vllfju+AZNFx72NX2TChFcZ8EoX3MU3MVqzmTNvOYMHDVKizLbvf+btUbN5rscDLFuyRM0v8YSfY39epPPTw7h44VdcLknKhLBZqjF0yEjmLVug7sX9+w7k+O+n6dq1J1NmvIO3pITadzzJ2+8MYUD/p8i0G7iRX8bkj2cRCqT4eOoAGt19D1Gfp6JA0VYTT1kpSY0Wty/JvQ/0YMePi2hQtzpaRHBJk9DFOXXSTc/n3+DYsVXcUTML6Qws83gYPmoaC5Z8hN4cRa/J5qUX3uWtES/Stu2jSnjTCeIpneLChTPcuHmb2Qt/5Ift6zlx/HeVrune7WX27tqE02Vj+PCxXL9eyi87NzPhwxGMH/M+AV+M2nUqEQjF+Hz2Bj6bvoQbN+WzHad7t+G8NqQfDzRtiNmUJie7Gn9fyKdP79e4VnCDIa/2Zerkd4n4b3O78LZiz44eMxV3OMXOn5aSSsXp1WcY169HOHp4M3qdlGVK94CV2XNmMvR1waMU8WT7vtSuX5v13yzisUe6cvzoT3R/tg8bN83BIBirSAyb3a5EPkljGY1mNa+hS+P3C+/eqERCfzCgZjZZdIrwL+5IKVsSnrikxHw+P06bTSGzSkvLuPPOBthkgW7QKTFRDAUiGAovU7iWYj4QRqvDblSpGzFSuKRgyWBUsWwxLUiqShy1MmPKvyfzrvQ2mC0ZeEo92ByCKrOq4qdyTxCzScod48oEInx2cYvKucMX8KjXE4skyHJJCW6AUChAVnYuXm+QmEItGZXAKY5dVU5okmRYmJTeWsFEjcvckFBsUZnrJeWnTUdJ69ME3T4C/ogybEgZpcWepYrdpPMhKWcTjQmLFLsG5OxRruaZ7FwXt27eJCe7sjoPaLQyE5kxSa+FMISDYkDIJC4orXRMnRekrEp+b+R8ZtQ7KSouIjvbgc3mQGO14S8sVI5RMTWITi2LG8GxydlCCmfl/GGw2CEaVOdHKX6U8iiXQp35MBgtSuCXIkVxwUphrby3CvWgj2MwmkhrpZwyrhytqsFNxndlIhZerJTySkw/oX5WX9BHLBbDbrHjdGUTj8j5T6/QWDFNmisXzlG9enVVsKw320lGooqVa3Y4OHfyBHm52ei0STJzMhRCDK0Fr8en3lfVtUCCHME/CFLO61NpuNLSUuUwls9pbl4eKY2R8jJ3RfGawYDf61ZoOkmTaBBkmZVQUIR1DfYaXf/Tmf6TXv5VV+C/D/y/6u3+78X+/xW4vrt/utxTwIUrZ2n2YGuU0UhnwWgWWPpN9YA1O2tiyaqLzpyNWa9TkXPhl9ptRooLbuHKcimhrcztViKrDD/ZWdmqbVJhcISfJAVFwsAUALowMZWDVGg84kA1Ew65ScQDqvjAarOjNWgpcxdjQI/JJI2twi5NKI5NPB4ArVVFStJpcZNWlExFwh4pP0UjzfaRCgeoOE6l9ECj15EIRYXgSklpqXrYZuTkKJFT2HpOm0EVQ8mgIU2wqEZqad80EIoEKS8twyhgN61WuVxF2DToJGafUvEYKWGSdlB5MMsmWqOPYzY5yc6urqI8MkilUhGCit2lwWaXmJMevzeMI9NGKFSscAbiShUHg91uweMrIxoJqoitTnD7OgOBYES1VXt9IdU8KoOV2aRXA6rEbhTYXbhPVgeJWEw5A2STrKIrMrgpiL089HXK7WO024gF3RikQV0rW/CIEsMtdhc6kw3x6YqTV1wNyaQXnd6hXEji4iUdhZQUL1gURF/+iDNZRGo5dEnMJinN8cJcikt0SAYf0BkMqmjJV+6lao1aeMsKiMV8VKpamUhAXKjVSaQiaNIhgiG5nuLuyCSZ1isul+AlBB0g+AOvVyJCUpqWrb6HDNcVrbAiOJmVm0J4slJkJUUGVptTwfQNRnEoJCgqu6yKAXq9OJIbNz0cObJF8TYTsQDlxYX8czXA011eY/CbnXlj6PNYjC7GjpvHps37uHT+O2zGJLfy/TzW9lW6dm7LuPFv0LVTH3bv3USHtt3Z9sMScjKzKS/Mx5WVUeHUxsRDLZ/lnxt+du1czP3334HFKi3usG7tZmbNmsO3327gmaeH0O25Jxj51mCsVgsnTl3i2a4DqF6jOj//slqJ5v37v87MmdNo164nBYXlbP1uOlWqNaBFqy68O/o1Xh3QjaxcCzfzy7i7cTfmz51Ip06PYbUYsUihA1GFIWjXriOfTp2J0ZzF9M8W8cvPB3B7zmAxaEjEE8xdsJjzf5/js6kfQzxEvwFvsmP3BQYPbMusmdPEZ4JBryWe8PLx9KUsnP8VmzYuo2WLu9GlgorDJTFuo82Br7QMZ14lkjIsyz96aR+O0OTetuTf9HL2wlY19LZ9/Hn+uVLKqT9/ILdyJlqt8FANnD13k6YPdOPn7cu5o4aDarXrcvtmCa0f6sC279fR9MF7cJcV0Lfva3z19Uoyc3LIcjVi8qRxDBz4LIU3b/HKK4MZPLgfz7/QXQ3Agq+wuKSsQW5YTrZt2cXFS1cYOfotVW5Ts+p9vNzvScaOGaoWHsGwhnuaPMf6dbNp+0Rz1Zgc8JWo+5o9qw6DBrxLUfFNtmxbi89zHaNOXOQuEgkdXm+MO+q1Y9fONTzQvC7LlyxnyuQv2bJlDt6gRORb0KpFV8WO+2n7KvzuEOVltxk45CM+m/o2te+oRZsO/Xj88RbMnvoxJluKaMTN/DlfMOi1oUSiCcrKIzR/8FkOHPiS++9rSnGRh+e69+P7HzZgtRu4/k8h99/fialThzH0tV4YLGa8JR7V+NukSSfq1a/Dtu+XqXZ4ibx5vW6Wr1jNhA/X8uXKj3m4dWPFgpsx4wt1j58142P1GRX4ZTImyy/wuEM81aUPjz76INM+m6wWTePGTKR58wfo+PSjPPtsDzzuJKdO7VU8ufKCYt56awKLl01TZR+zZq1i0pQvmbPwLZ56qhM2S4Zi3u7aeZyTJ9dTo3o2nTq9oaJ2c2ePx55hJZW20eyBjkooP35ih1poffThTFZ9+QN7D36FRucjO/MOBr4yhj4vPcsvu/Zw/Xo+q7+erxq3b127zpzpK1j6xYdodTEVO5zx+ToWzN+C13uGVPwmYX+IRNJEdtU6ZLnu4v1xI3lv3CAKbl6mzRMvq9jmyZNbiMciLFqwkqlTv2b5io9p2ao2Odl38kSbPmzYuIrcPIl4Buj14mAOH/mbi5e24bA6aPtED+rXa8zcxZ9gNNhYvXo1J0/8wZRJH2A1GNSSMCVxZUHnhGJEExZefe1dDh7+lXN//aIOuQZTRD1PItEUHm+Ipk2fYdyEN3mxR2t+/6OQF14YQasWTdGmfEyc8iavvzmZho3uZNb0j0nFE3z04ViuXvbz8561+HwFfDF/A8u+3M6yFR9TXOjn7bcn8OWXs/nhx10sWbaV+nXvYM6Md2nVoj46o0YtQ0SVVsw/g5mbhWUsXvYNs2evo2Gdyowc3Y2XevUAvZaTp08zetQCTv5xiW7dOvDumOeo36gK82cvYfbMH0gmDcxfMJ5ly77i6pUydu3eQGW5dpGgujdFEzFBIjN34QpOncxn165jPPzI3Yx4vROPtm6lHF/Xrt2m2/Ovqd+vUaMHUbduTXr1HK+KYJ55+mFWrZ6FQZviwIGDzJq1hl8PnFQscBHM27d7nGp5Nfnhx+3MXvANx09eYdDAZxnx5kv06vUmf/9dQEaGhTMXt7B82TdM+XA5Y94fQOuWzVgwaxZaXS4r1izh1q3j/LRtNxM++orqtSoxZnQP2jz5KF6PWd3rDh9dTeXcykz8aBJr1u1X78/jT7Th9Onz7Ny9hz/P7BSPFglJkcSl2NOgympszhwmTvyMeQs20a9vV17q8yyl5cXMnzWL7zZ9g9FhUWmDkW/OVG7trBwnq1dvJJZI8sWS+bjLbvHDloOMfGsqfV/uxGtDe1OnbiN+3P4Tw4aMpaj8JIlYUMWlZ81YwPlzZ3nj9VfJy8th3vzFlJV5mTTpXU78eYZXB32inILfbZlOuTzXwwbeHzOV06d/UomTkSM/YcOG/eza9wV161am27ODKS9L0alDA8aPewdPIM0jj3Vj7qyPeeyJhxGD4vJla3n/nSUcP7FZFcgFgjE2fruV8WOX8v22xdx1VzW0uhRXrxTStdNwft6znPoNalBS5KPdE72pUbMa33y7QBWE/rh9H8NHfMiCuWNp+/hDXL5yi3fGfkSVvNosXTaJVCqgHGcajIQ8AZLpBA5nFv4QNL63M3M+f4cWD91HzWp5ag4tKffy448nGD9uLjt3zqVenVx8Pq8q+hsyZBFvvPUc/QZ0IY2RJ1r24eSf32O1GdRsJA5Agyy7tfIaVzNu4nLWrlnAI4+1prhQnlGvs3Ll55SUlvPB+LmcOH6JP//ajdkewltSzuCB49i4ebmKevd9aTR79hzl6B/foSHEq4MmcuNaAaNGD6R3r47qe6kEwbsfsnzVdsrLL6FJlJJOeygrKiIWM/Pw433wx5P89ut66tarxuHf/6Jz52GMGPYyzzzdhrr166q5ZPfegwwfMYD9+04y9dPl6EwGRr/Thwb1a/PjlgNs2bKbP//ajEkbwJDWkJWVreYxwVpIykb6FESolTlR8ea1ejQ6DcFggHgySTAibfdBhUSqWrVaRfRaFpfSUSqmj2CInJycitSJ3A9l5kuJASOlhDabw6n+U0wQ4YgsH8xo0sLhtyt3pMx/suDWatLEJDKfjKikmyAyxElgMNrQ6MVgEFWpODnviCAsop3ZaCQeCytXbrWqsqgPqpIlrRTgpvRoDDo0sYiaLYXLKuVaFmcmOnsGcY+ktuJYHXY87hIysuVcYyYSDKp/3+sPVAhwdoc6fxlk9oqElbHCLgJvWsqioornmpalVKhcLezDIcFjuVSKQquR15JSZWGS0BJhLxZNoDHaMdvsRLxeomFBmdnx+/xqTo/E/DidWcpI4sp2qoKwcCiFKzsLv6dUXS8xsYirU/AMYh6RWVzOFEaTFEzJeUVSYlpMNsGmuJVrXgRYSbXJYBsOBRTLVXoeBOElYq0I6WLGENewnB/DgnuwOwmGwuprRSNRMjKcKk0n11/OJfLHnuEglYiBXk8kKo5bnepVkEFEzpfitDVaDOrzlC3lxSnU7CHLf50REuqME1R4OqNCqZVhsVmJxc3qHiFnUDlDmGxmZdQQbrLg1+TzIuct4dULnk04r5FkSpk7BIlns9rV+UeEbTmLJePiSpbytKgEGqly18v/6Uz/SS//qivw3wf+X/V2//di//8KHF3bMW00pjh24ghPPfMshaVhMrNylThoMaYIBYKE4xayqjdDa8rD65FtrVltKyVmmJvroqysVEWDatSsQTIeVQ8SeXD6A0H1oIwnEng8bqpWzlWin0R3dHqD2spLnF3co1anmdvXLqDTVESGk2lhq8bIclYiEI6SlVtZCbUSWy0tylelFZmZ2Yo9mkpqsLpcSiCUSLJWY1ZOU3nox0KCCkjjLpfovY7MjFwVp6/YYporhjPJpwjMXdyxitupw2J1qMZz+aMccQaJhwSIi8gozcmyjS7zKZ5SubuInJxMCgtuqzZTEfHE0ZGZKXxXifNLeZRe8ZpSEQ8BdwEmiwWTPRttUq8YoynCGLQSk6+ApYeDAqw3ERGuUiKB1ebCaLaSSGhwe71kuLKUyKqcsPGIEj6yszOVGGO1Z1BcUKxa7GVzryJRiUTFw14GAy2YZFDU2wl43NgFpimicjCmXCWYpJSrgs0kLl2JVckASyoMSSmVUqkjNZQadCk0Fovi0crmWQZfxf9TkeCK6LuvpEy9HyabSYnPRoOWcMCHXiOfBSsRQT6EyzGZDaSSOmzOakpcLnMXqtcg3KIMR64q0JJGZvlaEn/TyvsVl8IAiEektTSmNujiTJE/8hmU8gJhQUlRgfzQwuvSyH+PSjTazu3C6xz+/TgvvzxBuac+nvImr/Tri9nkVtzNzz79mmUrv+ex9g8w/r3hpBNG3h4/gb8vXmHTxgXcWb0yO3cd5vW3ppHtcrJo2QSyMzPZuGETyxb9xLmLO6he1YEuJq7CKLaMTGLhNG4f1GvwKHankRUrFtGmXWuKCm7Tps0zzJ37MQ8+dC87t+9l9OhpHDj0nXq/u3fryfE/8vnzz+1kZVt5f8w01q//hdGjB9L60Qfp0nUQBw98rRq81238hRpVM/nog2Hc07Q+O/cdZ+x7c2nd8m7Gvj9MiXKCbBBX+tAhk9n2/X4mTRlOv5f7sHjR10z6aC5dOj3Jp5+8yqUrhbz33hSu5xfx+CP1WTT/A2IxAy1bDaTNEw1Z8sVczCYRVvX8deYka9b9zJYtP6mD/7Iln9Kwfg7JWIjM3EqU5hdjc2Sqw4Y4pGMxaVNNkdSlWL92Nx9PnsG1gj/wlpewaf0vnDr5FwsWf6Li5vLezZixgCUrfqSoyEfDBjWZN3c8m7f8xHebd+Px+KhTJwc9em7fLiOvsollK5bxfM9Xyb8VJMtloVXrehzafw6tNsbWrV+RleXEZpPf0RgmcwyrxUnXZ4ezf/9FLBYjX62azai3xynBVwwjg4d0o169Wixduo4bN92UlqVo0aom332zWomzXl+YFq17UFwaUqJNjiuTrdvmkOlMYzVn8PnnS1mzfj+Fbj8mo4mHWzdh8sfDeap9X6pXz2bR4s/o2mWoasmuWSOb8+f/IRyEvEp6zl8KcOzIGqpUyaagxMOTHQYoZ6hVFjdmP19+uUDdE3/4cSfjPliMyyUrrRRt2jRn85Y/iEbT2O1GxU4dMGASekkURGJ8s/ETOnRso5iMDzZ9WpX9Nah/J5evnGTbtm9VMd9rr43kymU33oAGkyqKS+FyaigsStPv5Q7MnPkhen2akIgSyQS6dJqiUh9tOvZh2GsvMnPqOvV7Wqu2me+2fkVebp4Se9999wOOHDyFFhv3Nc3my5XLsTqkTTiIuzyheH6r12zHZnXJLYqhQzuzZNk6Nq2fhcNuIaXN5vnnBnHtcjm5lUR0STJ4aBcOHdnN1q3f0fbxrvx5woPZAJl5RkJRnXJ7Bvwxft65kimTZpFbqSrbd+yjajU9unSMFcvmcU+jeiRSGto8+Rx/nZVnXlphTJYseot2z3Tl5G+HePHFCeTf9qM36LE5zZw7t5Zk3EjDBh1xZdh4plM7vl61jTlz36Vt+2bcLrxCp6c/IhIMq4bjbj3aMWnSa0QTUR5q+QqnTn1HpSrVad/mKerUbsTWrUcwGZMEAzH27l1Fg3q1MJm1uMuKyXBl8891N9mObJo+0IlyX0CJSy6rlZOnvsWekVAi8/nzt+jcZRjFxQGFRci0mTjwx080qP+YaJps2zyPRo3qoTM56NX7ZU788Q/Vq5ro168Hw14bQiQS5Oq1P9mwbjdLl+9gyNAODOg/VBU69e7dlf4DX8Nky8RmsfN024fo0uVxMrPtJBI+pNtQitF0Oge/HzvHuo3fY7NkUaNKZR5v25CG9USENXL090NYrFW5fq2ES5f+YsCgngoNU1bkpazUpw7z06fNps6dNek/6HnFHZTiw1RMEhg6TA4LkVCEi1dv4MzMVuWb16/d4J5GtTGZpYwyospzbhXcIrdqZXXYlQK4s6evixSAK9NOvXvqoklEcZeUIx2aIgZrdMLZS2C1SDGmFOqk8PjD5BcVkpVhp2rlKty8XsSFS9dp2eohNDpZ+BpIJYzs3rmHW7du0fWpR6l1Z32Mdil/LOP0ibMEwnDtRiGt2JXfZQAAIABJREFUmjXhjjtzRBbi1s0CqlTOw2TM5p8bl9TPFI1oOXn8HGmSPNmloxJAszLEXSXscA2hkNyvHColIjNHKm3kxMnzXL50hbp1a9Ch/SPo0FPq86olpL80xsGDv3Ls2GF69xnAHXVr4HHnozMk+PNkAXZbDucv/E6Hp57Abs8hFIgza/Ycpk+fhN6qo7ywCK3WQv7tm/z4w271+9jorjtp1rypEiILCsvw+WTWClGjhlUV4GhxcubsWbp0bsOevbs5fOQvqlWtyp59Oxg3diShUJTR73zM1CkjqVIlj0lT5pKdWwt/WRlt296vmu3BwuTJH9Ovz0vUrVub/Yd+5s/TF9FipqiokEED+3Ds2G8k4lr1eTlwcB8bvlmpflZPIMXuHb/Q44UulBYWEEpEMFlc/Ljle04c3ce9zR+kW/feHD2yh4dbt1NFZnqdER0O9LYQulSMn3bsYdN3P/Po409wV+O7VLHVffc2JhkPcO1mEdu2HqRr5y7oDWHyci047DauXCrgpx0nadasJS/17U9uno5N32ygbt0qxBOSkAhhtwtyStj0GrZs/YWvVu+h09OPMH/+EuwOWPXVAjXTPd/jFUymHCxWF1WrOYgn3bz39tusWr6ZEaPe4LWhwzh86LyatRKpNOs2zGTH9mPs23uIZs0aMm7CcFKJENWqVSUSizN27Aw+nDgeuylBPFrGb0ePsWrVd/x5Jh9nVg4OY5SFiz4jbbBQWOhlxNDRnL9cqsTZF1/swEeTx/HHsaO80HMULpcVm8NFaZmU6EGGTfBcES5eOkQkkK/KVwUdIGkh4WbaMlxqNkuGy/B7xKDhVGVUFfzQqPr5NVJ4FfRLnSqFRSXYrA7lrpSFuisjQ6U+JHIviTf5hIlhIBGX9vWKUiIxcYhgJ/OgFL8KikmcoGmxaeiMKo4u/NCKgsqIQtRIYV4yFSMZTypmaDhSMVsL6kvMF+Ky9ft8isEr87DM0D5/sUI4KeFd+gCs4qDVExTUgBTkBoMV55CMbPW9kyktOmHUJJJ4PCVq0Z6KxygtLlEJMrtDehvsKtoeCAZUGa641aVHIRrxqPlKa7CqFJnf5ybDaVFpMLstA7cniKtyNTSJiEIVyWdKvndMXKFOpyr7kui6z1NOXm4uwUAAu8OhehucGZJ4k2smrpQETlcm6bhWhb38niJlAhGmrYjRoh8LTkE0TglYBb1exbYVNm5O5epqVpcyrYAw65MJde6qVas6GquFeKBcuWHNKqmop+T2bbKyHKqUKxnXqfOazmwh4q8o341G4qo3Q85d9owsVdol4ql8XTmPJdLiMtYTFaSMSRBzEeWUFeauyWInI8Ohzj3y+bNaHWrZK+lA5Yb2+jCZ9aqAN5WKqvuj1lGLlD+gGLMimgqCV9KH8jsRDYTweN0Y9Rr13qsuiUQCdzhAjWo1iISTOBxO9bpLy4q4o249YrEU0UCAktIiqletgqVq9/90pv+kl3/VFfjvA/+verv/e7H/fwUu73w+HQn7OXXyJHXq3k1u5ZpEpB1e/lHDRQxXVnVSpjpoTVUVR0a2zuVuH7k5WRgNGtweD9m5uYSkYCgdp7SkDIvdhs1mx+cL/I+1WiHEut0eFZsQcVIO9hIfkQEoHPEQD/vIypQWeoGth1R03WbPU2whEfykSVw2mWaBnxv0+IO+ioemxakE23gygEYbIxJBxfmFzZoI+DBb9KT1GoJut3Iqisgm7sCoci5a1M8kB1aHU8TUOCabk5AvpPAGEpGRB2OWy6Ue6tIaKmwtXyBM0B9Wm1nhMUkrpAwXLke2cugKZ1Zem3BaJSItTlRxkcrhNuS9jdki7leDcoDGQjGMIm4mUoqlanHIzxei8PpVLEYjVkcGKb2dkpJSFZsKhSJY7Ha85R51bf8/gi8DrWxsRUytXbuO4raKS0CnkWutV0ObbLzFmSVOCb1enLdSFuZTEX1nVmU8t29gdTrwBkLYMzLR6wUJoFHitbhmVeWn4maliAgEP5lWoqvP61XxKNmAS9RKidVaab01E1HxKgsFBTfIdjmIhvyKbWS1OdDqTAR8ZQT9per6K9OpQViMcu2lnddHdlYm4UhQ5lkS4txNa7GY7ZSXl/3Prasj4ItURHPEPVyRHlKiuc5oUSxdo7SaplIYLOK2japteTJp5/DRY/R8YaRy3cnfN5lh4vgRvPZ6X/r16s2unReJp/QYHXr08v/rjZR5fWhNGsxGHdVzbOTne7G6stHpU+TkmYmEtZSXlhANpfjr3A4sFgN2o16Vb0mhmjgFkmkjV/8p4MVeI1Wbt/zArgwnH300nJdf6Q2asGJ1bVi3hSHDPiUShYYNq7Nm9SyqVcsiFAzR96X3aHp/AwKhEoa/NYwZM2YzfOgQxo3/gqYP1iX/+hXub9KQe5rdzXtjVilmbqMGVUjEdHz51ScqylhSXM7LL4+hpCzIXXdVUS7OaZ8sxG4RLlSM5Us/UozR+Yu3UrmylCcZmDzxDapVrUxBoY/33p3JF19MxmCSg0ma90ZOJJo2k387gNWioVLlLGZMew+zw4zn1nUpgMVmy0Krt+CX4d5uVYVk4kS+dtnNxIkz2fTjCiXKlBV7uHH7Avc2bkQqLWU9ZgoKSgmEZeC2qzKE2rWqYTLZOXf+Erk5GaqpW/Ae4obXGsWxLgcAp+I/C8vX5ylVuJJLly7R+K7GqphOYluqyT7mx+cPqDKWP0+fp1atOrRq3RqbXIuklLSlcQvz2SDLH6vi0lavVUsdlOMREZISqpwipdWpRVNK58VuqopJHyeVkvfYgc0h8eBiklL0Z8rEYJSG4OvEQ3YyXMJfkzK2DDxlZTidVsUMk3ultzyExWlGm5DDnbTPupWrPBaVpt04kVhEOXyktVajNal7kNFmIeYpVsUYUbkORiNeafw16pTDQj6D4r4IBNxYbHrCgQBBrzhw7EoUDkrrt0VHVqZLues1KSO6DDvJUJnisUmsTwRCYaqqXzo5vCbkDp1UrlW91c7+g0docm8dgn5x4kdwONNkZdnJv+XB5ayGMzubdCxOUopCbEY8RYVoDGayM53EkyZVQJFIhbj5TwlVK+WhM/grFnNSPq/RUCR8a4OZWBjKi4u4t8ld6l6RIqG4zCKSWUw2dLoYaMyEYyWQsuF0mAkFizFoc1XRok4vZYNu8vKqqQSGHAKlsM8bkvuSMLidmOwQ8xRh0NkIxyRdYUOrN+P2yhKrwrEt5YIScb1VWER5mZ/69epjMsQpL7tOtZp1iEcM3LxZjs0hBRcRWU8qF5M4coRvLLgYWcDk5FShIL9McRSzsl1q6WQVpIY0EKdiaCQumjbhLSzl2o1bJDRasjKzqOTMwGLTEk0UEU+YMJmzSclpOG0nFCxAJ/d/s1Hu4Co1YDeZ1UFdHFLCu/N6xcUkm7OEQvdIHNNoTpGMyzNbj9EqTLqIWoBqtGH0RgcacdAm4kT95er5b7DbSMSi/+OVO/C5QxhNGZgMBmJxaU+2ktaG0OidckMnkQqQTOkwWjNIx71qeagzONEltIrxnUr7iIdDxJNR3L4yKlepVuEiisYUIqWkqJTKNe6ocCuJM17SrQmtcgXqDHJjD+P3lSs3ucOVq0RIq91EIibPX5N6FkVCXtJie1WuNcHzSGllDHOGA628S4EQJq2GlE2inX71GAx5Q+h0FjTS7i6PxZQkQ1IYTTqisSSOjDxSsYA8NBTj0VtSRo78/sjXSyRx2R0VEea03K+0GMwuVdojP4bfK5xAM0W3b+KwZ2KyZajyHKtFSyzurYjPmrMUvy8RLFXN8xFfkFDEpDi+Vrte3d+lQittshLwFULCjE4bJU0Uk7GyEhmSqTCReDlaXRY6rQh9bjTpFDq9BYPJQcATVItQvVFW6fI7HFXpFQ3ilAuR8X/svVfPZXea3bd2Pjm9sapYJIfdM61RMgRDkgHJV4Jge3xhGb4R7E9oGPZcGfY38IUNS7Kkme7pNCQrvenksPM2fmsX9SVYJXBINVlvnbP3PzzPelZYpLb8advMSp8gGmo4ulWTP/YBlhdpMIk9kH16fNR4PrKn5GJCineni0Msr3Q5ftRglCqv8dxf2aqhbXfKtwzGEwVhoTga2j9+MA903sHGm9pqARn3dDVRfth76Pzq/u3ndwEkTZgmL2dgb+Lxdazvv39QVwz09vVcMWzGYKrT/kdFhNMw/WkzDWYrNeXG7wbQnjriUjRm+nlA25RKRiOroBjAtGWlx6ePuruZq23xo8xcX3RBp2iAT/9Ro2ThvY4HKGsLWTLMSsBANETnc6W766UaEufDz2GmYaDF9bc6bw+a3EBMKFx3lVhOnQrdvv5Oef7iM80gZVaYoRhlK9erPUBUiws13z2qyA/aH0vNJzNNhql974MIxddIjVA8tTo+f1BdnTRZLby+L7uzPfcL+0WOPJA5njZmc1LXpiPAtqRXnl1ybdcv3gNJGNpbnmBT2IaDjD+DOqvVZBgpGkxU+2eyl3OVXa4kivTw8UmrmyurrZCsf3p40d39a1ttldVFV4u54hhAtTNQCpngfFl/DmpFNiV7jGK9hDzbNlJ1oCRDup/o06cfrXgq605DgLvLye+V2prakuAo2Oo8Z94jQCksWO5EgNg4SNw+HQ8f7T0+md8piMbqjjsehDpyJbg90lTF7qCi65QOJ7YY4DMftthXDdW0vEvCqFhT1NaJ78IoDW0XFQVYlZXKhii/XlTA8BysdM4v/fCRz0doLtZqx5PiFEVg4XqBTAcCerlLUOLhQx8NR2ouKAcJwjo5ABa89OXpk26u3xjE5asBZMbJyJYi/Nmsz+OBZzTt/+wRd89IRU6Iba0kouYI9Pi81nQ+990QRalrL+r4Lmx9nqVJ5WAqzlw+2+J6afUTuRy2X9hurYSkL+Asxx8WkDNBEUevFlPXwDgm3BglVeM6eLGcqSyw/pLyHBYsAYCthxeoCfkLH93V6vpzSPBFwywz2/d03LnOtqXd/S/7nx2GOuFNzgAvDk0coq+h3g8YgwXSh3c/aLlcKq8BajtFYQ8EA+aeTnur8hjgoGS0xUyRa/nd//gFZ/oCvfysnsCXBf+zet1fvuxPT+Df/m//smPCC9DwZ7/6RzZvnywX2h5etJisdDk/6en5qDp8o1/+nX/mQhA5Lw0rFz1NHj6ghBvReA3wGqJ56wIXkUmW2QcOzyEuLxisSEFgNiK7oAhielw3J43xYMVIPogNqmL/Q2O43nxSF1Ig15qOFxrSgODfFLbarrdaLpD0N9QlNkwfjhcuhlPM2Q9bf8bDce0mLBswjaZZvXEDwiWPr1LTkXjJSDN1YuZxf9J0vnDBYDN6PFYJ/2wa+8e+f//Jk2LYIufLXufzzmFVX7/52kWFpUEhjM1aHz9+0uqKRiazZ1RguU6uy+koNbGGY9KuO9sHFJejnp8+6Xo1d9H36cc/esqdzV/3oKVIPt36nwGagyiz5KVV4wudIvPq6sb/jQIadgrhTJPJwpNmpG0ETyCxn89uDVLwOWF1VkWjqLr00p/Z3OAPXkddXaos8F2aq+5OOpdbTZnwBpFKZKeDCfp+M9K6qvAUnufGpL/SwCmi+I2OpmN15UX5ce801CNSn9nSYQ4mxGL434Rqwtb/jEcvjA6Kxel4oKqrNRwvFZB0SqJ0EFhiNJ4O1VbwG/Core3HZbZy0U/fkUaPp4QVVC7AkArR1NVNbOnZX//mD7pe/kJ1Szptpdube4VppO3Lo56eT2bKBoOTFqOxBvFcm91aeVnqarGwtAy/4VfffNNL22j2U9ZW7mL+1df36tqhwq5RXR7UlLCTqz7AwRYNqX7/x99rOh8qjcZSA0CycPhOWayVTl7pcgx1PNXiVY1moc7bT0rjgfKiU9cVKuqdfbmyZCGMBuL4Svvjj2YTZxOm6GtFydeaLpY6rvEwPmmYsk9zjccLlaJxltnmAfYdbaMwqLQ/PGucDVU0ocLBWOn4SlHNOs3U5U/6/sff6k///j9TfdkqGpU64k+VEIYxUNUE2u9Pmk+HirNOXZ6rvhQqm6MiWBc04OOpXh4/KEsZRCTaPh0VElSxGKssA2VRpFPxTkE3so9YFvdyuBZvuxZwIDTLGmlcNEjcvDrorO4UAzwJo0eSZK9V5wRbwByPlOO5djg4JRgWDCwEPEqHWIrQ7OeF4hFNo+MZ3Ii04dTrzcSNDvuPxo1JjpcvoU1Nqa7ivWbKq0JVe1YTRVrN/tTSu0v+QXURazl/rTYolY0GCtpMVX0xsDqM7pWMYssS44QwCAYeG3uyYcmRZVcKQwDInfL9o9fNGS9qLCTsk/b5mQzHnxn3fUPT5mczXfKu85nBWceZQMNNEjBDLGxE3OSxL8vKA7I5gyR7mhHsESokgb2OFKSh2fQpISC7k+YL/KsbBV2g04GGJzGoNkwjrbc7BcOxRhk+akfl+VFNE+nq6q1BJ0WcOVuDk0F5VlkgF0x0Qt5OI4JvXNvfDVE7VlmdFQQbe0yPoiufL9G4VTKbKOgGyvcvlh2m0URVyRrARobG6KNl+ePhW4UJzMNO81mk9dMPisOZpqved9vgULI0M6fMdx52NGLdJF6DMUT3y8UACesP5lQ8qH13PH7a6f72FzofdjoXOyXD0GuJoRapy9iVRPFM+fmsc7l3iBf35Tide9ARjiOdN++UZCMl8cqJ2Xn+rDoH6AQcGFq1AOtYimwto/hiGSXPGyYa/z7MZb+4ZFgpSGg48TjNtdmc9frNSEndqCSduiDIMXfi/eH4ot1hrenkykOKdEjgVKS2OKquGIgyNLtVEEVKB43KgveG1x93w0TxKLVsNuIEblqDg2gf8Uj3nUAi/Pli4Kwq2f+pFSnFgd8RabTAJxUwb2J1icGeLlJbEoQY25+waV4srV2++lbVCe/wWFW9VZywhpl1DpVXpRlIWMDkB4adob1IB1mgKI1UXTplg4XtEZrm1DPCRkOfd3iNA4Rw17UVtUrls8GS1LrR/duv1Rx3OuUnRVnkYeh8MtcJH/UBSdF8f/ZMpapDWnulLpo4TKeNApV4zbexorZW2V2UjLCiyRVUc9cPvi+LTm141GQ80H571CgD9As9GBzPlpYKk3jeCtCatUUgUKPhCCXGRpfdi0bTrz0cHl5PDdokIfum03Daeo907UEdvsnVwkBjls1V6Kiuy3wWqN1rkKSqw0b56azBACku4P/BFhHYz4xhyh2QH2dqsAIymW1qqT91QFdl9kyE7YwNEgGCUYVCJvadhv913MFq7qW1yJa7aus7tywIOo3N9BokgeK0URMgwwWsPzmYb/vCWr7Xfrd3PQkQUpx3uuRHD5kv50aL6689NIsGtY7bo0LNlcSNPj7/TsurN0o0U9hdtL+cNRy/UnN5VNGstbr+RmrwegQsGSloTqoZZIQAgWMPX8tL7qFxBjClSPllZ9XR9d1r5XuUOJnr0MGMATTD5TFliaLgrK5NfFZvNi+aTMYmKXC+2BYrjNXVtXbrZ4P8DLgYnsVhrWjY6vHhB3tt3l690mSU6cK9Uo8UCC/7lYH3kHNFgNLUqoUSgP9kqAZf3mKvgNs+7vTw4UGjdOhzyYOXcGBLS+6XqKFujAQ1D9/xGN7zcOzhyOVYGTxrm7PPY+y2GIAnyVyH3VnDEXUgOQFjVWcC1ADv8bivlMSJ7XDsnTpiveG3P3ewURdQd/QSeoZ9nBk8myBK9Dd//VvbOK1W7Le9mrq01+6Iz+QMgZHGs4kOhCMFsQHj83Gn2WSgNgr1/LzRZLLUcLI0izTNQgdXQSpgn4/Yi12gw+FiIsFkOlNHCCT3PyQB9co99lw6BvCMbZHFgINhetcNFGioWIUOJ+rFSNloaIsyAjK5T3m4nOMDgvZqSBhrTVdz/fjH3+n25k7paGoAFLZqksY+c/b7StPJQhBJCcfaPjAInKhUDxSOs4nzE+JRpvK0N3helmeNp3N/vt2eenakl/WLeyPqmc16q8WcOy7SzKFSBOjmGvBuKSj87AEXE23WjyrKg4c3y6trRQm9x0bLOfcf9WZs2wnqFO4hDoK8bJSRQZFk2m056xPfJ9QbhEBlYaQdw5qU3I3WAcX73UbL1dL1CSSX2/t7D8ewVVssrzwU9j2asGZq3weo9NKYoVkPsALcO1Qtp25YeS2/PPeqPUKNGbLBOG67pD+rqc2urpUfqcnJ2Ui02e91dXVrS4TBCMZzbiYsfVXQVv67e0QPBob64Yc/6ru/8/eURCM9PW706s03BnzXn975roTYk184WyvbDsy+/tdfcKYv0MvP6gl8WfA/q9f95cv+9AT+6i//omu6UP/ur/4v/aN//C8MCoxH9+qiwsX91dVEp0Outh1reftnKpFfDOYaT2708njQ7e1EdfWk0XBgT7ftDuPyk15/9cYkpvX6Ufvj2rLX29W9TjkTxFjjMdPIk6d5XRD7UueiPudrXV3PLPsvStInYUxG2h8P9qlBhz5MMkvmT3muwXiuJIu0X+NH2un+7S+13763TIji4Pnhg65uF2qrvR6fnhXHpGSODYgiQaEoPxyOenX/WklM4mimJy7k2disM8DL+ZwGYuDiZ7t7Uk7RNppos821urrT4bDV3at75ee+KALiI925l9b0SaCb9a5PnKSGTTtdNoAArdIAYLlWUzdKh7Hi+bWwp6sr2J/UKls9Pn+vxeytiw1M+M9nmDJMhfF5TfXrX/9ai9VK+wPFlfTVN1/b52sxgRWY6+72rSf7h8tB9/d3CgYjkRBGUWliaUBDXLnB5OfaF5cTMRs4edrsUabZKWxTGCawnGDhQk/rG2IK0+LClDdUixxojIS/djNWVkcX9PjehnjuIQ9NQnvqAq7jGfj88GLpfn7hnfQFDYxUCnFsCyznjxKDpISh+dnyrPM+LCxRqWQ81Bm5TpYpHoy0edn1AHRdagwVle9Fox/G/nk0LSEJrAeKx9igxvb52Q3t9njQbr/R/e2titPZUrDHhwetrq7ssds2oWVHZX3sgwYCmE94zjYG8GESA6SHk7k2zy+aDHATRSkGM+Wk0XxuhnKQrrTfftD0aq4iHzrJW+1OxO9W1VrqYEdMlaTT3q4hx0QfH2HShAlDqrU/HTWfrsxSQIpFcQ1bCd+yuiR5NdZwcWVZGAEBBCkh16J5BWRmKGI5fg1Iicw7cKM4GA8VtMgLW6U0rBcAk9g2GUECs+cixWM1F5h3MNjwSwUMCXTcPGo6H/Vgd5Dp9LLXAOuO/bPKqtJ4POsbOTyCx0M9ffzen6OoOu/pzKni/TCFApXCGc9g2ALsXRjfaTrWkHXW5mZ6czxUlcxKQ9YXD4dqcmSXtdc/74QBBOynoL6oU6XnTw+6fvuN1g9rTcczrx3/ivu1n40mlgTi5YyceHF11QezkbibIRE+aTbBbuPkMBJA/eF06sCCpk3MXGef8jOQEtcAfknqxNowAdxmXQ99FsRhqy4u+iY8hW3/rLKBiTFRlt32ydflB1XFToPRtboA6ftRcRwoWy4lQhJA/+pK2+2LhqNMw/lMm09YaqzMTAL05kyjCV+v91ouJ2ag09BxZkzH+EsHZh9xBsAkZg/RXgIyXS5Ioxu9PP1oGfJi9Uo/vnuv+YJhW2Wlw83NLR/BIUYM4PAwDtqD9uv39jgeTu/VwiJqO7NS2gt//l5qz26I1Ub2Rs6LSivA1ao0uwS2EinJ0tnM3iyd+HMRKMH+BGy7nFERZJpe3Rpwbi6lPb0rAOs0UzgYaPP8ZGACliXnGOwfmHgYsHngUlx02m8tQ1xe39nyBZnlZQsA1urT+/feZ2++eaP9+eC7LGUIVDY6ngBkCVHJzBxiSGdQJhnostsb/BnDjgZALHoZMIMnPHovp9Lsrcliafl66vW7tY9oNhgbKGSP+bxJYzXF2fvLicfjufL9xQMIVBm8C0B3+/JVudcWA80Yn7vL1sMQhlJlG2l587WHeOwhWDYEU8H04pVzP8Ce63i3bGX8kM8nP1NUKQwukIF3l6MBWPZPkE3UwVjlLsCKh3uF5wPwE0Ze93hyM/zgeQOmAv5iJcHZ06FMoZsOWSOp4uFUZbH5fI9u+nBJFB54I5Nczc+BqJbnbmg5afEXhHGF5/jLeq3l9f3n4MlUXYTnYqDj9kezq0fz11Je63x4bzYndkCz5a3fJ+yrCrDVXnkbqzHYF7wnfu7QtkawlmFYjbxXOCuR2Z4uPUi6/fhRV/dv/f4Yvth7sKsN+nBHWk2Bt/sISe5RadzouMGncKyqCrS4wU+ycC01HM/MiuaSzgaZz6Lvv/9et3crM0SnKbXOWUV9UDwcKeHcQLa83ynivLVsurCNhustZLfjueqQkM5GcVAqbGE9spMTA2f7E8DUSIvFvep2oPXj7z14wXuZug5WPcPwYAgDsTbzfTDC+7Ifsg+GvT9jGPHsYCEevH+rstXyloFzoPIIO/CntPiLz1CsGao8t0XJwmyz3saHDEiGt5y5+GNjH0qtRB1R7E9KJyuvUwaXsI1bGK9BoMP6vc9lhgeocBiQMwQfMLA47/Th3Xt99fqN13maDXQ8F5peMQw+61KUZkSyvhkSD0djBcOF2uKgcMB7rFSfL7Ykco1BrRFF/VCgrfTuxz/q2+/+xNJ0yAAjPgO2SV3jkE7utd3T0YDu3as719Cj0cznYFuc7aPJQGhxc6v9y6MO5619+KfTVw4eJdSRe7YuL9rvH8zIR2WEtyTgG6xs6hPA1jCe9d6uDQBa10v0F3O9+9sfbRfQMhwHbAL4BRvGm/NU+EzgM+/Wa7Oa+efeCzT2Ge3RdsvAWjoeSWFneMcQsWdbw8oPPcDPrUALkW8fqVlbg9eAUNT1UZQZ1FabWp3Cuvj06b1++7s/armYajJNPZzm52GHcXf72nUwyqbzcWubGmyISjx0wkDpeKbnT4/K0qmtmPBv5f1kUeg9io/ndrfV8vrKg0cOEwgQh8NO0/nEJBAn8FwSAAAgAElEQVSefczAuMLz9GjV09VXb1QSlJUNrQZ6/8Pf6v4Oyy6uYGqXzkPeukt1zgvbvLj2POe+hxme5mV/v1LbMiCrSlimAHuZBgxY9ntVeWF2JGdOQaAujHHA+GToISPTXtR1BioPO9c69BR1hy1C7mfrwDDA4OLi+hb27eUEk3+v8UKacCdXqGUm9i/dbD96SAETk0fCHo8T7BOo3eaqytDgczJOVdvrmrN7qI+fPunudmqJPrXb+XJRmqQ+4z586utnanyAVc5D/GQJvAT4ZyjFkOnq5tqAKUM11I8Ma6nNYu7UNNLm8aOBf94/6zsKM7O1UeglWaCHD+8Mtt7e3VN9OnBsu3404D6e3ZsUAbi+27y4fuD3w3wn62I2n9ueBFLQFFLCkSGfNJ+lelq/8/CSdUm9kqSlgmhqJjZDgqfnF40YPE0GtrgiN2IB+QKiDeOJm7/4gjN9gV5+Vk/gy4L/Wb3uL1/2pyfw2//jv+8226PeP/6N/s7f+y/tITqbfaXnzQf7cyVRpQ8ff9Cbr36p5e2vlKR3OpalmjbWcVfr9at7hQFg6ovZkuvN0Yw/mmJLTbjc61xDm3nDJqGpxAycJO9eVg6gdT6Vmo7GymH0tYVG86UeP61doGA+P56MPXXsGH9zYRdI/mnyRxqPYzMwp8OZJ5LRdKSugnWEaXhgturN6xsdN2szQGhMSdyGscUv5Cdh1Gg4Xun5EbPywNJQ7A7e3L/RdksSZKKPzxtbBqRhp/16r/niWsurK4MngyGNXtcztgqkkp0n/jBgMFin8Qij1IUorB0SQWls0vlS9f6gLoy03+SazIeqYLIgdcwby9yQ2hR4Pw2HZtaczxcXHC5o61Z3d3eWWJ4vR+32O3sD7fZbTUapbm7fKIZ5gXgxijRdzdx40pDSmMEIpVF8+PhOd69f6bA9WJq0327NNIZdZLP2LLP1wWA8NrAMcACrGD+nZDT3ZLojtIbmjEK07iWZgBl4GlHIOViKprCsesnrBVCy9Z/Bz20L2D/45QEen5z6SoMDAwrgzzJJBxQUGgL6wWouCssimSjznhYUxxcAh9BsZFgCMPT4Dn2iKKWWP4laGJGHi6XhAIx0VMjzSIylSaNxg+3Hs2IdAohh3A87lFRUAC0Sr2FioHGHGQ1Lh3WwWOCrFSmZLvXD336v1zS+bW0QpWd00eghCZuZuYc3l1+cMgXtRfVlY99DWNJhMlSBMZ/XZW+1QFEO6NE1tYvHn4AvPIcBygltQ17KdB7bBJ47Pr9+COyjulZ55rMSMEPYGeBq7aLaMju8ePGi7eR9lAC0hawhZHV9oW32WZRZlhsAkHSwN/yBzdSGjXnZ4w2WKI2HOh1hicFWI0wAHyu8jZFvncyiwIKDycPldLb0LAmkQZaIf3AibIvSLnSKr/08jxctSJc9rt1UwMyaLG5Ulrx7ugG+J2zckUIA06DR4eVB49nUzTJABHQavHXxbC7zSkNArgRWOcyNRrs19iGJhqOhQTIz1u0dTLBdqtPmyY1oSmhF13rtVAr1/sd3ev3mrdcbTJQoBSRC1p+pqxoX5mbURpmy4UxxAGB2URCV9mXGe5l3SbhYDFOqS9TA+GyPBp5gmNDYF0eYXjCQPurVm6+95vA9i9PYAVAAR0gb6ws2IT0zHRYsbB8ADTMq8BkrAaF66SasFF48a5NzhaaR/5YAC1J/m/zZ4SpXq3uv1+MFsIJ1wPOBEQ+bbaS2jexT7UYwwMMNsFy6lJ2mt7e9xy9gcBOa+bp5fmePMho3gjNoDlnpsERhnHOOJEyiutLMGwMGgP400SUBF7EBCgBsvguMVhQKsFhGk6XX8/F0Mct4NhkbVEW+zx2FFJNn45CVolTQ1hrCdj8cNZrOtNtsvO5gZNGYr5ZvbOtRFCdvW0BSmGyzxVSPT48+V2ka8bXzQCOJ3Djjc83wopeSwi6a9QxpWPGKVFWdzpdCV1er3qtaeW9t0hHwkepyPmhkYJY+OVa+hx078jkchwOfdVaVZKnZ1YAYBG1wRrLHbS1Yn9TkB39u/FG7eKzynPt9DOcrry/WNoBHW+cKOH8DFAh9QwxgxHoitMV+dgme5pEuxxcnPQ+G2DhUHo5x7hI+4pA6FCIMFdgD3AM+uGBSNph++2cCqtvwJYlVnbBM6frQytlK52OuGR6NDqqBVV/7Lj+d2X+JrXhGw6GTppHAYr3CfoWpRQ1h6XBMavhGVzdzgxPFYW/WFgAl9xbgEMBqin1EkqotOMdKD0fwqTwc9gYKAMth3vUJ5p3CaKTr21c+b2GoMSxC/t9VF9cIxz2g0cA/B8C6P87wHR+rMcst7kEYs3tfDNQtFtc+mz99eK/lcuoQvfHkyvf4ebft7QeQexvY6tdJrMRDo0u+Udk2ms1fKcomvjP4oy2Z5f3x33e14uCoIKbuiuxjyDo5rZ81nixUE+DJvZhSynSuqaJkqmjQMnvx4Is1ARgEyB7EDGAH/nzlGYALNjX3fOnAHr5xNBoo3277ex9GH4AuDETO2+5z0EtITQbLkneCjyLJ7jANP/ukU1dwh6FOaPDYr5R/DqSZzW80YjgNl27f1ymny1lZzFAWKfVcGUFC5cVybWwGQjw+dLFVA4PhaEgYZ6FLQXjO3OA/NhIebPjCbBxqx36nTqT2ACCDjdjhsYHzhoFMwoRgtF5sv4IVFsFYtotIYg2wJaKWbmpVJRJpzszGFhDcXZdL6bu7xbYpGfkeQFHguro+9mnpBQzyk9f5kPccw+Q+9jYQ3DkFygek42O1IZKri142fSiQ6+m2di2QTaauuzxgBqmGVfvy4s+B6gWAHNCRf8f6hyEKgtoPRhKrI07HrQeXnLlkCNS5jZscCMtJjgKpvkAKAAikB2Bgwc+obd8yv1r15/aRuhBrAeqBnvGJKm69PvV7tTwoLw56enjUjHXatJqtZhpQk1J3d43Pd/5+IjQpTg1kAuixrlgTnI34k3OOOMiInIAg8noEfM0d7IQFFn6eDEFTHTYH5SW5EaN+0MfzGI77oW8jDZ0K/6zr27lOp40qPEJREo2nXo8Ve/vQ19eWsK9WDuDjPmGo8vHjB60W1w7j2748aWqf2Eqr2zuvudORwFrYotTM/XpkMMcQhzqwQr4+GPheYXDBP/NcuS8IikUaPxwNXBPMCIWih7r0wCsl6Yzhe9n69xXnk2X189lK3//4oNX1QlV9tj1MBZiZAN5eVDe5725AzjJv3AddjltbOBBaxh1Gv4KNwIVh33jq+5x3gWIAAJPBJIoD/GEVVh5qAii/+vo7Z2pgtcSQll5iv9mYaMOaYfjLEDBJYIayliqF+HW1+LzzbgNlw2lvddHkVsNUeed6rqB2RbVDzgeWbjGKON4XFj3sczcLBtGpbU+HtRbXM41GMHthzWL5A3ng2ufTad8Pi6gpuN+5l0ao/RqG6azvQle/+p++4ExfoJef1RP4suB/Vq/7y5f9T4zV//2/69brg/74/j/qH/zDf6GHJ5Ktb1RUsDJn6jrSOWM9rZ/13S/+icLkjc51rdU1/mF4UjFhrvXXv/5/9O23byzTn8+utLUJeGMABgBwOhnosFtrdzhbhs+U8vZ6ZXNzADIM6rMY76lCv/3dr7W8ujMAe30113qzsU9THEaajEcGMpAWDYdTX4QUWqTTvzw/Ozm6yaa6uf9GBQVPUbuhB2zabNYqkb8NYo3G+EvBksEcPrW0H9bhmzffabt7cRMwWyz0hz/8UV99tVTTZjrlpX748Q9azCe6WdzoeN7r/v5eMQ0rbIUKmWljhieMo9FsrPyETUAvfcFrlKJyMh6aqcnUG9bt4v61duudBtFcZbVXMoLN2SkOYhfiJFwPsqEbAyagVIUxflZHZDi5fvjxB7MY/+4//Pt6/+5v/X1hSbx/90dd37zRYVfo9atves+n4qLZDG9TrBp6/yUa1WwysYwfOReFEH8OSeEU38fdzsUbsly+Aw0sYDQ+aTSXKSw3dRpMkc4xQW+1flmbgTgYwWjubK3An9t1JH5SaLfK8GH67HcK4ySj4Clo0q5cDNF9FsiTm1rZMNV2vfbEG5BXZWlZLY0AjWKZH12oUwzynfhrNFvouMP4/pU90Zz+XlNwIY+tdTwVur//yo09NhWwaWg0AId6I/2BvaCS2Uwf/uY3Bs9YE+lwrP36rNEYJghMxoMWsxuzZgCieJbl8WimA+AH4IBB5riXWVGUGtx2s7K3vO/mm68tk+zakdJkqMPhD5pd/z1LmwGSYJ0RqNIUldcpXpo0dRSZyJky2Gkl4C+snx6ApuFGZlfsN8pmc53wPh6M3CQAIr9s1i7UYWJ0BF9QxFaFQUQYjDxbGsqeapuYpUdaro24yDSjeaxgEOMPXJqty76h2N9vns2Sw6aBxXla43kGcEE3CEuvDyjKAMxK/qypC3Y+0/3XX5vxxlri8yScHdut7SNgSAFafHj3t5ZjwaqgweZ8SLORTmesykYKSCSOB8qm9zo+73TO91quxj0wh4z+sDeWDRCMVx1g3PWre+/b3//ht/rFL35haeuQtQ2odIY5Crv9oBk2GKw5Qg6w5zCTvtbhuLOvNAA0AEmMkNxNYaKiggEGhyv2n7FaTpT5DOqUDqYu3hlOxVGjwXShYlMom8797rvm4sbdDEGY4chwx0tVeP9hs9CWBoFhab/74w/66k++U4eliumGhf0peYkwRPn8NDI0czQbgGsMDfAco6nkFZZdoeubWz0/PtrXbDabGXhiQETjdNg/armcKx4sJJjUl1z7Hf5oQxUVnoE0ozSFMrBoz7i6VEijf+oUzeZSAKOHZwqI0K+xy+GpX1dVqNEoNKM5x4cXdndbmckDKJbaHzr1Oct6D4LGa5Hgi/PLVtvt2o0jEk/8uS2HfD7q7u03ZlybUsaALpD3Bo0Qn9nOkbDe+J6zmT3sOLc3251mM4C4UJvNRvP5UsddqcfnD/bWBgihsYVZulrdqKxpFkfabjb2iCbYcMfzyaIeUIKhFEYGqmHb4hfsNRBEZsLDCOeMBbQgBGt/2BngAQSwX1xTafPyrNl4qvuvvtbf/u53vk+QxF5d335mBe4NBgN4+vPx7WAV4tM5IFiwsFQSj/FWqQNYGL4czicznQfjkRtc7hFCVTy6cWpHbYCY4dVPiowDlhBzzvmT/aPjbNrLhdV6AMRwYkbz7+AR2O8LgzkAtEiAAbnYh9lgxmu2nLJt+7PI51kL4D00+IBi5fnDj5qMEg0Wc3X5RY0YIOWafLavqDzsG4Eqe2B1eEFRQ8o3npacuWdNZgyNlwqDRKf8k1nEQQxoC+jY2wBMliuvE2T8MBxPh62BVeTnthDx4InP2vap2Xmt+dV1b9QNgg27OInM6MfD/h//F//U56MAuLgs2kyN2ZtYjIT2d2TQItbJ+eB6AhZsw/OpOaNKHfBjjxM/e9YUvrWc0yUs2LbTKB1o/fRRr99c6enhg20R0uHKrH0Ssk8HBheAoFgtnFUVT/r4uNe3v/oHqi91f9dyJmP9eroo4Mw4rg2gXN280eZxr/nNlZ7Xj7p780rH9YuyAcDnWbPp0jUbQEg2n+m8ftIgHfbsVFiQLR7U+CxP9Pj46GGamWsG51hfTNJ69n59OumwO/j5I5nnu46nY/vTUos4EDONdDzudfvtWw+rOvxqQxQHsYfMDPMJF3Wad12aMY31AaxKgmj8znGhZd11vQR/eY3qA5sPlB6RilNhkDAZjA0sAogzBN49ftTQ1hYnjW9v/DmrPXYnWMTIjEOsUpCm94qH1r6W968YttXMo3RaPxqqRVru8DHFBu0M5KLSOB37dHI89kl8z6Y6b140nM112DzYqxXeH3YXHmpVDFtje+cy2MCKyOxbBh/jkT5+/3tbKLxszlZp1L6jOb4Zhoz1+Pykm1evddisNYYhCUaJooopsiVMsj3EcDY2a5ohP5ZT13dv7VWJxye1D2noDEYBq7hXOQvEey4ZnGDD1CpMucswwUeW1XofPz8/6ubNGwlLn2wqJ5XyF/cAjMZwrAHWUccn1eXZw6THj5/MpH06rvXmzRtN8OgcDfXD939roHUyYtAC6SH0s/mP//Hfa7VaaL6YmTjCbAepOHuNIQZ+nsf9wfJ0hltIv7n/ftrv65cHg2fcAcPVSi+PLw7jrJtAkxFeqZVent5rsZrZBxdmMwzlxd1rVdQcn2tchoDUqpzjfE5A/OftTt/94s96SwjCtAosHmZ6Xveszfls4XU5YT3U1t74Wf7VX/97/f2/++ce7EJoGQ6xVIERXipdLLT59N41C/XyJT8oSUOfA5wdDIKnyzsrkLAOQclkj/aGQQRDeoDHUpPF0LXT08NH3VzDMgfr7RnQtibDGz6GOToyYYRBNr7UDBynM9RYhVIGled+CEvd6Frf53Kj6lRofDVXeXzR5XL2IILv8fD4ziQRMiOy+dL3O4qlxQKGaqnjMfczAgyGdLDbPCNdUJ1zf6aaX72yN7AH4WFv/cDgkQHB+cgZW9tK7uPHR33z7Xdab56tzcFq4O7uxmuemh0PbhjAaToxcD1IU8v7sTVhYEZNR72P5cz26aPvO/zq2Sewddk+4d2/+oIzfYFeflZP4MuC/1m97i9f9qcn8G/+8i+6QIn+8P6v9NXbf6ThZKq2m+rqeqz1w7NWC5rSP2iPBDNY6P7NP1UyXOg3v/ut/vk//xf69GFtwIkU4DAudXX9Ri/PJNovFMc9o4hCkdCX2ST19BrmDJcqXj0vjw9KxwQYXbSYzm16/+7dD1qs7ntfuRGFV2TT9DEFbhJqt370dDUIUl0wVR8nquqd6gJJVaJTQwDCRGlGkde4If348aO+fvu1Tgek4qHOl62b2m+++RM3U6fLQePJtf2pAB8xr19v95boEE6CfQEsxPliZIZUFo2Ejr867zWYznXe7ZTCDIRlFISWj9M0MsWnsbWvVAYQNHSBTbHHM5he31tyCNBnv1PYhnWoNJnY21DNVuf9Jw3Hd7qcSLIE7EzcxMNwAImAZQJrY3/cOljDYVS49HWAZHNNRlfabnoG6Aq51OX42VeqMyMWwIoiDGbagIRxgGJP0vvCnoIF6T5puBTpAGd8Bv77hCCxQeKQBjwaYcFSRDDJR47nFM+86ZkphDXUeLJRzgKxRW7c+qYAWwckmoDxqS4VxA8YKa0SPLEq2LDIpbNevjSeupDx5+Z/jwKlLqBhf5RmU1A0EajRJSOV+UExHpWEDySxdvYDm9vvCeAfySbAKs3dT6xY3lcQJmYX0KFQ7O0PW02nC42n1y74YXTBTGlKGkP4Tp0n8gQFuYmcz3rwOh3ZcwwPRho1pGYwo4rLTsNB73kVJhcneeM5WdXvFGffuDHERxXgDmCTAjsEzIIWA6CGh1nVW1q4QWdaDygNI7dtzDzAKZIgCYJmsGkgGOqMjxTg0blnwtKkwjp2E9iWBuPs6QtwDZOLfdz7KJhBa39L+2pFBquRbEJ0QUaNfJ7mA2YO3pa8O8LW6NJgB1XIqwKYKITNdW5Q2wZAOPBa/Mmig7AjmIoU+BTsw8EYqpKO2z4cA2b4YbvXfDV3ii+MoTRjaDBU2+z9bq9u3/a+zTHA4llxAk9p6HfN16lgi8HmMvujcUPK5+Z5sp5glFCMwyZj77H3YcDlsG+HsEYibV42DsZCFgwbmL0ZpANFBMPARjETN1QTESgTKcBjMj84dZyUX3UA3diBnHW+HDQZkRaMfQDAAGB2qaI++py5HBqlCSm9nRlsMOK2myfNb67NvgP0hyEZ9MRstRWStMLhR7BA/F2jyCBFaN8wArt6Ft7NzZ0DqYoGxhsyXHhGoRsMmGE8LzrRBkkpcslkoaZDZl8ZlAeQIpiGoDrAC4dQ4H0dExKEDyLS6sFn/2aSgA8SIUNuVg6ar8YKAKVaEt+3lnJy9gDw8XX53LwL5HpYp5gl+XkN5QV2GDe2vgDstowdn0+AOST/yEtj2KZFD37Dgttg1wLTHHYZ5y7s/d771Oz0/GAwBRm+JZF2+oh6n3BCmrJI+WmrLA708PC+T4Iu2s+hjVszaAF/WWvI5y94aQaBdhv2fOrzlS8Go7HqQjd4DAVOx9yNO2AVdxUHKr+fppfvZgYV8ukLKchHM8RmExrNnnHbM/NSe2hyN5/OBJUMNLu+tQwVIDNjs9Jssr+xDshb27cY9Pm8bxP8F8tcISoTgGh8QPOLmYgApjDCAFnxgmTtJSPOMH4PQGet4QxwpDG4CVDIeeFnLM7Uk6YEGeZYNySY6BlcGow52wLfLax97hq+s4UGeAI3lRn1rA12sgGPEQMTICauz97HBoYtzK4QgJPTEpZwy91QKBsP1ZRHhd3CoGxRvigGzKyR8mcGPkl8Zi+bJRlGqk54FfP+CSthePiZRc+4rqoMuN6//sa+5HHUM19Nn8YPnPOYYBp7e+ND3PuJUytwJxAWBpsfdmKMrNQhLb1vMuxhqwDsh4zSo/FZWmIDgx/0fud9wGeE/VyeAU4iB9ohw26ai9LhjQGOvr5gz5z93foRU6AOVUjVKDDDvbac2vYwAfuwspUPVxh1XDZcmj3P78Wa0xHZVaGiwvN6aDYXTHsABtifsHkZAh+3GzPHAVIBtYK0lwpzzl52B/9sM/t51/iPl6UiLCAOe7Ps8KkNGNrwWDlDSY/PABEDqyKwFGHN4EcNUxIbnPJydF3A2ceQjEFplwPud2bpuw4JU4erZenY7xfPR/YGw0bOcNZLr8BpPfDCggC1ETY6WdLL4zcA3BnhNSiopn4mDGcBhhg6HrY7n4ns3/rSKZlg0YGtDecNSgd8DGJV561Z1Nze7DPCmhjQAD4CvFdIqLPUzL0jYUCcB9yjZ5RUqZJ4ZHuF3X5tSyqGTz3QGnufOXiW48Rga2zgj7vCdiz4mfLfRnHvIxkFBv6m/PkmRsP0Y7UQHlTpfMQvu9HV3Z32243POfZFnPZnZQj7lrT3unC+wmLJMK0/QzyHxOrISi5UHLB5e7VThhcyezOItd8ddYWtTNP6+Skln6GxXQzvdjbGH7nTb37zG7Vp7NqaZ42Ci+GB7VCw50Cqz+HdtHphIHB/ZQ/psAk9YOAc5Y7Ky9b+8SMHp+Xekx5alKUH6h5mTce6nPeufy9lqdv7t8or7hyGLNRzR7NVAQ95fnc31/Y8p16DuUxtg4crw7enTx/11Zuv9MP3f9Tq5lqz6xvV+NlDqEAFwwDMg0rsQ1pL4dlLzQErAywu5PfK8QKDFmAVZRv70IFKATUPPrGtTntCL8mTODpwl585nMy0eXqyn/3rt/f2tsbbuyk7lXmokgFpHPlcYngJG5Saum4in4vjKcMr6m+UA9hnDK3Gwl+YOsSWLgFS+8hAO4xrhv3cA5fP/Zzths5nhdj2dI32kFqC1oxqznbOKuoXLMHYgz8xqvl3c4gaeAnXje8OzkH+gqyQRgQiowBIbOvCs+c98plRN0CqIQwYuT+qmjGDMYK1ws5saIBXVir3dRL3g5nOQ6NW4xG5FfQe2LlwgwR+P726sPc25jMzP7vkZwcfA4APvvoSXvUFefl5PYEvwOrP631/+bafn8D//T//Vx3g0a9//2/0J7/4J1rd3KgLkJ3lGkSwh2ie9nrawH5YKEm+1dvv/nM9rl/MIvjqq2/MDEMmkhBiQiOhnp2Jr58BQIpo+2UdLDc/4TEUhg79WcxmGs1mOh3O9l1jmoqx+83dG1V14ICa4ynXZDbTxsyTRMOsnz6fLnAQAB9IFd/YM2c4ZKq98IWLHOXu7pU2W8JCAFtazWHunWHOvrgYoQCB5fq4/msbrgNq0ozjZzaZLXQ5cWHemPFJQQ9DkYKWySWhVi7uP0vVaYQJl0LeB4OPhpqGCA8smE48y5v7N31iOVLH49HyIGTIFH/4B8IcCKKZgi5Vedyo7fCFLXXcd5qveqZPOJ5LZyTwkQNhWpr8pJdw4akXdrV+85tf65d/9q0eHjcyUaAJzLTAe/LVqzv3Q7CLAHhh3iH7peltu76goKg3syphio+p/IuLbIoYGFUkrZIAi/8pYOR6/az5bOwCAomoi3Q3TXsNl0t1JZ6gBEF0/btoKxdXhP1Q1MCEKopD3/SPmQDjdQUwMbSXKeAqzLV8B/MFBiiJrjA7ezYwYD2TbZLRYYnNFoBPSB8b+5QFXa7j/smNOYnolxKGI4EBJIMeeimYGTW9HA4pPWwupI0EEMBohWE5vVnqtDloPL+2f6dCmGoYSia2CaDR4h3A1BNWAbBJB4SRHLS4uXHxyy4hfICmi0k/4Vgqzj1LNBkpmmRqymd1wcwAT9/BEuwFKAFwEJvBwpCgKM8aJEnPQrKcEmA6VksIG/+vQW7eqMOPLiA9vVCC/yt2BqeLrRfo62hEzRIFROXvsB1/YhMB0zNsyIYYAjswDYkxz6hnrX3+fEh+P7Nl2WvxZGIPNT6zQRJOB2TCRWWfOorcMGz9fvGhgmkCK9mWGmGk+f0rf0Z7LJ7OlrvDBFjc3zhYB/YMfmLpKFHLuidM5UCKc6F0PPA6BBAFk+E783tgas6u7i2tAwxDIjpfXamCnThKtXt50mw5N4viROo156ED6zLLc/l+h81W07tb6bS3Jyx9KNLvYZaYTV3npQNnkhCGOjYRoRseUpYBWOoD4W14ehIqs7K3J9+PcCpAKjPdzgczk81gI9U5LA0CqAEcQVtf24YAJ8NkPOpBB8BPVJxNq/3+aAnhcUOibWgwjGYCZgWNFvuqyBufB5zjb75+6zPCPob40mUDeyjSeK+fP5qZOZ7QdE6dMJyjEE45B1LtkD/e3Wn9+KR0kGhxe2MpJWu0tR9i6HMdlvJhl2u8uNbp8KJkEKrJK42Wt9o+PWg8HZh50tUwvSuVx60b0QEM6s/eqQyo+IwA7TRdbmZg/xRHzSbXaqrAIRMAjwDf/Dc0/QCOln5XJHtP3QQz5JhdX3nfm+2N/N3haIEeHnoAACAASURBVKn9WQGHTLDmTAxg0mUSw6wuVFvR3BP0A8vQqG8PfgFq852RquOJzHupqn7YlAIQth6QMDPrGA4QiHQ5+2ygAW9rfO5g8PIMSL4mTKlSbduawOcLwwnvUcChuJerw9b1oIeGjh9u0L2wRQbsJqxmzFg1cw55I0F4sx74RxobJTodjjqe9lrOezDF/pkAwYe9gTbuGDz+7JE8wK8Wu4FAHZ50yDtdA2QaDVf222Rj8PPd8EbSy8d3mhOY4qEc8sizz3TWa4j9BkDcBe/zQBmheoD7l8JM1JakdN6hQc9Cpz2hIK0mqyu9PK21Wq1U4MHMgIl3AbsOC4lRzy4HgOC74H/KsAlwDP9I2wANUgNW7CsGT7xHQu4YFgBk4F0CkF+VKCR6cJ8mn/sRprBZnllqcMFDHRPt+n+PnHtCCGbCwKDtAVeGX3Go7dOjFsupQ/dis90iXbYEW80NouAZyy+Y0oAUrCnqDcBufy77CTTaPT2Zub/ZPOv2/srDj+KMfzAegLmKsg/OYchh9iAGExf8tGMd1ztd37+2ysF+m/lJySDqQWnXVlJRHDUYNB5icScOp0iGCWlM7e+LLQ9nVn44a4SdQNWzaxmKWJJ/xG5nYiCN9QH4zT11Ou/85xLQczriw94D7wCsWCrwHIeDzNZDA+xYCBUKE1UewDHIi733AQFZf7wTVCokqxPMaJaa700A10zP64+ajJaarAitgYVb+v2gbjofcm2eP5khzvCed7DbHBUFnL2d3yE+zA474jNhVYRVfYG37kR1PNBlvdUENr4Zb9QEnLn9Hck5ABsOqXcbhsqrVsubu17FgdqjONqOipAkAC/uenwFfvzhB81to9B5sMjz4wyB9X96fHKdNVwOPNjAX5k5ArUdQ+o2CLR9erJ6YLJcqr5cegXSeWdglYETQUOAVOP5Sm2SGdRri9I2Fgw9AfN7j+uxfUKpcSE4OBm+5v6oDeSyz+wDjZoqBqiNdDj3nqkMnhhs2L8a8JT6mFrrQhghNSb2KHyePiT2Qm3uxKZY5+PZSqvT4aSbr77t9yHraDQwqxngfLPZmTTwhz/8waq0l5cX17XURNT/EDjwrf707kfd312bhADrcTjAF7z3lYdZC78eKTx9AYGT1/evFNR40Ba+JzkDCQyzvLuuNL++UXHKDcbmVW3rLWpTJObUHMwhYdXCFqeeojdJpzM/X74Dw7yubDWcDW3X0+QnB20tlncOjUWF5XAxBpdVbgCS3gNlggPUWP8Zg8FKh93G7NjBlICuixIIHiHDqrODtLB2aQi57WClMzwmLI+7cKz104t9QbFkAkDmnUQok6hl2UfhQEF11vG0VY31AB7GXT/so06jXqbGZQ+j4uJsQ6VAH+X60Pu904UQveHQ/uAtViRN43qLMxWbNPYr/54zxWc1tjlZpv3Li4Fv9h5/UUugyqO247kCypsA8vncJ9hsQNBkFfisQtkHmWH78uxz2iGzdauXl7XefvOtQVkYy8vZXGHUGpjlDe52ew8ABqNeZVhUkaZ39+rKk//3rux85zGUpq7ERom7g2dOf8Ods1jM9fT4qPu7G0U3/8MXnOkL8vKzegJfFvzP6nV/+bI/PYH/7y//VbfbHXUoH/TLX/4TlaTW1gNN5nimPSkLSZhs1XQnhSkS29cajH7lpjHK+gk6Kh0kg8fTi9NMYXF9/fW3Oh7PTlekKKQ4sDepwQhYMZ0Gbjb6cCcK/YRAphjmgpSXMNlIpC0dOrPdHbW8Wqg4bex1BjiZJjOnrGJk3kW1jgeCPlolca3ddqvV9Y12+7092viL5FR+HU8b3dzOLLccj+YOQdlsn2xhQGDW09OjmUzMIpfza03mM1VloMlsav9XGt+2BVAlLRYKQKeKQge/OHodfEBJ0i3y3mfMfmkre0eOpksXNUjggXxiGgVYvLCFCM+KGuU5/mSpp6KwDfFW9GQfXx/kWzb3HyoaUAiUvQ8eRWtFwdZPuCmcYVXRpO73uebTpeU+FJKDjJCXvqGG1UBhQNE2WCz6sBfb9wFek9CcuwAmTIimHDYXHoAwgp28Xjf24qLQxmZhOsO7MdTFjXOuFJnkeOjAEhqlkOR7dHDI1UrClzqN8BKFzdpcVBUnnc973d29tUQe1A/GCeyxyWxiUAW2E1N5ii+IVBRWi6sbF6qwUGhUaD5gm42XK9WEplQY7B8NeOO9ej6WBhFh7uHPFgWEUR37NRiGGkyGBszsT0tRdzkrHCc6I0UG/IwHbgo7syABTBIzqDq6mq5nZUR4FJq1UVpS/fz0rJvXr9VF+IwCrg9t0t9WeM6VirqJwgTW2XM/gU+mDoxK4ql94QCFywqAtPd8c4gV689gQKfTdq/xcqEm4PP0bFLYUA0hSMeNg572h7P+w1/9Wl9/850Ol0LffPdLy2QBlvyzKHLZnUX/DI/50SA1QIhDj2hqa/YmIUgEAgFGhQ7dcAgJDIqA5i7Uxw+ftCKwiiAHy3k71QG+y+SOAUrQyOC/WJvhAACFxHg6xhM2tXyegAaDVAQAwcD5HMZDmMW3f/ILNww8Y6wSCO7IYBIAGM9vFSYweGFTIT9jDU4sLSdQpCJQB/m7GRqF1p8eBHEORiqsDFgl9oGNYq/j0XRhAhr7msYacGPP+eGQm9rPjMaZJmM0mqrl8wYwpFn/MDcJ/2nMQIQ5WSONmyGHjNQ15n85DIwws04XFZcHBSSiZwt3yjBoAG0U9V6Fl9OTrQZUwh4LbV+CBBSS+GQ68toHvKcZ98BhMtb5uNcYj7WQPQOjbdj/LMB5GrmakC88Dwmi4FzIPPAwibTBauWjlrM7lV2tLkx1Ljo9Pz/pV3/2J/4O8WhhlrlBDZrKstF4tjDzq9h9UhtwfsBKTyxRruuzQUMALgNTUdWngWdTxVmqssBrr/JQh0aZIciA4L2AoQJM80TH08n7y0ygycznlB2UCVnZ9BJ6AB4GFkozA7QMPvBFxHcTBjjeegwW2uJiCxOknWYZN8FnX+KfvARhbiNNp1GsrJyImtLpyqwHmEvFYafxECn9WA2+ubbMQHq805Kzn2RpZNhNrigBuOjPVwD0OBo4NIhnRBPO2gmzyEDoCIlt0zhoAwDFzN7urAZAoA0coNKnnnHywG7bm5Fc5ygnYnvjknNCwjiAI++Z5h32fn462lNykA2UDBNLQvthUWCFQjrEK/fS64Jh9A4yA8/H/dYhjygnGLwEcQ9ec48Z3AQcgvF1PijmLETiaxVC4uY7z7ETmCgaoCwBCOac6MPquBMBTiMRnIUdBsqXWnEK+A+DyzilJstrtVj+wMDEDgPVwmcfbfYP+4yzB/B6NBnbMsWgB3+ejmauVeeeJdZ2FwOayNmFRx9+1QC11CkNnpMf3SgzPDFQynuzZ3vTPxMAFCwwGKoAdLNvCTHBozoh3JC5Smq2Guwx2F5IybFQYF2M8E+Nx2bicw7yuWfXhNQFft58Rs5fDhvCufA1RBVj+LC8SEmr6rzx0FN1n2odRJfeJ1XYk/Rwj5llHffdXtMJ7F/uFc5YfD95Pq3SCQFqvcUBKpC23nuoCzMLMIe7l+EZL4G/8x2HKHfO1Dica52Z8OMp4S14rjCEzrT9+OChB76PMPaRT0R4C5e19ya+kdQiBM88v7xotVxYPQNLeY+q6e13Hlwx9GD2cCCIDkseBvg8W+yBkkD7HcAZNQqp96iIEp24AwcoSPrwo8hKmFbbF8IcYXgzcGBIDfs5sed+GDY+f1jXePfyvQG1LAOOKuWESjGQUqwxjLzBUNUF793YLD37WZMQn4SKAd6QKLcMPoeK0pm2yO4TBom18rIfzDOwNiDcVVrOpzocsK6Y94PvttXTI8zJae/ryZA7a+35SF2Vn7hnanEMPj580qtXrzyg4e6GzQp7/farlQOwRqSWn2HrYhUS68cf3+n+7o1q9jhMxSE1BqqsgwOYUITAMnadhRLJgXYAnQCo2C+FOucMu/ASThSPb9TBbiYc1XuFwiD2UDcILvaLtQiCUFKCAYPIACHMSWpT6hGYihAkGADDyLYXNl/cgDT3HYPp2MMJ6musd86Xk98ZgyA8p+lDYFjOpzPbQzBYtGURlrOEZw77MFTuP3vyY52QjfUf/t9/o1/+4s/68+O89yAZBi1DBZjMqHSo5antsTUpCYyLqEcIDa3ssY0KKEgTNQy460aPj89aXt26bmadoVgJ8Yvfv6gCrF1em5gCIxh/+bq6uGY1k/xAcGOj0dUb+8BzFsS2JLrYcxgg/XxApTY2s7oHXQvX1Oz/dDazuom1YBVJmHjfJ0GhJsl0fmHY0Jr9bO/y4cDe+tvHFxMe8Jf95pe/Un5p+z1JD4as3yBt7vUwvbpWm9ef7cJSDyWenx49WGEA4f4BZVsCmN17Y3O3xOncdVcUpv5cHHPU5JwhDGoj1Ff5xbZoTVtovmAQxZCh8/3A/l0/v3jtoRSB+UpwL9kHNzc3Wr886uZq4ffK/pkvVxotr+3rzTv03drVtnqbTrCHizTB8mtzUl7t9fa7b9S2I7OVgzBX2AZKU2ozPMLpk1orJy7bretOBmsxYa7OHCCXI1J49V9/wZm+QC8/qyfwZcH/rF73ly/70xP4m//zX3c00rlKHU/4IS0dnATASTHcFLWKy0YKLtrtc/3dP//nSgZ/LiUTjRepvaqG6dQTwLPZcy2kNnumIsUsaU4iJJNnN8CEzcCGQlLdlEisS5VBqvFopbCjaS2UxD0oRmNuIpCkyRg/rr5pAnhEgk7zitwNhmscD9wsUjQgf9ztH81yRFozm16rqgvLpybIgkimPe97k/6ABPm5DdABPzbrB50OO4dyDYdzTa5euTGFJePGNUSOMlBZ4YmG/BW5ysWFL2DldDK1ZBpGBg3Ef2LZjkfaf/qgdDRVOsLzrHSRYdYi7DCaFqcx9yE2Ib6aABT8b3xvJ8D07AvYR06NbwGykH0hdxuazcEkGY85GMNIHgGa6TNJvaQJwxuRQgyZKCwBPJ9g5928eav6wmQeEAX5EHUw/6cxiwzTeDcWtGZh5IIM4/t4MDTAw7R7fnXjRssgr/0ASwUNIDh2DDRRidLxQs8fPghoHdAtzeY2kI9AtfBsAkQGEIZ5kRDGMHQDHoW11MBo3RqUBFwYjhYOHnKBShp612i7f9J0QqJsn6zeVZ1DqPDtg9FH0BhALM1ROqTJLZTGMCeRy5GkzZoiLIxwIyThidcVzQFy5hQ5YI7cHkYTjXjvNZZM5gK5MJgOWwTmJsm6DpCoFE2W2j89aIR8nIR4pPQZqc2ZqvNaKQ1shHS20OVAgi0hMewD+K0D1SXJTa3Gk1SPD+/sgWn8AJ9a/GYveGbiJ0foA8ErQyUZ3nYXBfXZz5YU2GR+rcFk4WAhB78cDto+/qg3r24VkN6Leism5ZsQJYYsl56FgGfW7gyUZ1CVwhrgFfYqAR2sCaXI8wESjhoNlgoimBUHVc3RkmE8UAdOCIZVeO7tKFqaBn5Oq4ePT6rKTqurazOVkFPi+QnblOa8OOcOPQNQc8jHAk/Gyn6usEwyJJZ4d+33Gs6vMAm05cNseafi/KyhPfVGbkBsS5AAMLCuAKDwsI2clA64wGcsTkcz2gh9MACMFD2/aIn3InYST08aj5ceAGRZZKAOQJsgEfzH8OXD15ff3zWxZvOlLuVeAzMhM1t7JFFimS7AmRkm3reEMpRqA4Imon5vBID48nOPgkJd0orsq1ATs2KcvjyAHYv8t7CNyWi8UhQ2GmWJHh4+eU/e3uA5BgOJYKpY6SjWecf5DnN+oAssVQ8uGLYA+h01GUZ6+PS9wqDRfHatHz980P2bt/bm/OYXv7IcuWmRBw4MqpPOS6MCu2Z3OPiZ0OwQZkRTTPAP7xYvZ9Kf2RNYDQywK9gdNL/9yqATYCnN1xjwDqYJ7E5bafTBWMh3YQbDZguyRM/v/ujzDHDmJ09AjvjhFLAqsu8hftfZgACeVNVxb+DSzxdTSbyAtzufGygHFMwtCyeRHlYrydOWu6I4gOFeFgbqLXnOCbEKFMHaIuW4LZXC5LMP3k+66dgAHR7hnYM6epuaAR50h4MltAZOY0BlwjZSYMXecgM0nHVFIxiEBlKxe/HPV2cGlCXSQfCZqc3//zNef+59s7HoSEaoHmA2hyrzs0P8sgED01Bd0d/RwET+zDHS0UpZXPsuygaTzyASPxc1Acx6/HulmGAymJgwiC78HfClv7sZ5o2mA122aycos66xCBlMxvYdBuc4brCdkbJhYtuc+dXSfqqAJQAk+eFJ09XCdQTJ2qPhpGdLZgwjCcbMzeqFxQjbcTS7VrF/tn0FACnATMOeB/g65gaRi2qvoCt9/6uNFY4ytfYtHum0e7LSxt6gztYa+F2hnDlsGK6RfN2nhMOYt6TbQCrs4bGDlxjEOBzIvr49WxkQJUx6C4AkWbiecIpnebIt0mJ5ZW9Avgv2BP2QgyEE4WOcGxM1l6OZqmYuEu5n14BOATVK1NpOBeY7igpLf2EXx0k/9KLmGIzsP0/TH3dr1dwFSpWkSHUBD5Gmc6/UPs8ZfGWj1AzoDhArx04H8CO0tzzgCkAvdyXnYoP9CzYRDXYgyLcDYdhJXcadyBD1GWUAPsiEfkYETR01mEz0/Phk9rHZplgqwPYGoAhgDJf9MIz33YSKJwDMZ0ViyDyVqoO2Lw+aTla2r/Dv5bk7pImahnuqH+xxP0dI421pk1pdcnz+6EBD1kYXou74bLOTUF8BMvahUgTW7XdrA8qzyZWD+gC/qREc8lQW9llNQga3eA8Xlv7n2GHAfr26F3gZSeG9xRFsW8BEwt1mOmwvtktZP75TU2HhNFKSomKC+XpW0140od7QSGVTGDzj7gcs4y62LBsRTIEiZWLfZgIlCXY6n3Zqw8qMRoYO89evVSMtb6Tc/upj71nY36MxobJ7e4jv8YEnKDLnfulDX7EhYN0xqA6DUmWxVZIAzMX2wp7MvlLTpAY/sUHggxE0x765HD96fRCASC1J+BXs49Nub6USgOHxdPxPrEfWAKAZ+6GsWwPKBOdx+qUwjAfqhzEcTWFoFRIemgCJVgelYw9xDgdC3yqtVjMNE4aJ+Me22tpPe2D13Xg0VmjgmCMXSx58RwNbIdjiYT7R9vGD61aC+8hSYADIZJb7Gsm4iekAwA5EheV68dpGsUZ/hZ+yv+8FID/0PoaBi+0RdTUALwMTzp/V9Vzn/ZOC6qBxFuhUDzWa3CjBjqppDfZRA2NdMF2u9PTho5ZXK/ve8rM98Ao5A3hPgUNw88PJA8L99qiru1favbz3/T4cYYeSKJthw3HQdrM1o5Q6iTBb7gOGwSlBwZAXCPOaDvX08ZOm46mtMCAyEPjHcAG7G9jby+WVBx+n/dpnZhS2VrktFysPS89FYCsl25TACPagJ+ztBkJZVTMZERqW2IsXpvJwuDQ7OAxLPXx877qX9zUYElRG3dloOls48PCw2Xn40oaZQfuGUUhK2FnsYZCH/MXJdyr//riH1Z1YTYdKsaD+CxIr0fjZ1I8ZoVnI/s94FA90Pmw1HPTAfDZd6kBdVJO5wRAmUnr7F19wpi/Qy8/qCXxZ8D+r1/3ly/70BP7t//rfdNl4ojXJiMOZZvNryyLsZZMmOu2fFHZnDVP8bw5OmT0UrzS7/tNeloY8GTROsW7efGU/UBpE2AK7PX45sOlCM4ceHx8MlFnuHnY6n58VhaX95RbzOw3Sid7/+D2Qhs3OkZ2RDk0hC7OUUB/CgYKQ4BPA2LGq7qhsPNLDO6b4M09HX7/6Ws/rHwwWJDFMn0jTxUibh/duNgAAYQMALlZdrN2FPmLqSSrG53/+qz910TzICA65aH712oVyed4rHQ30/W//4CkoTDnANgra4wlZE8wMevTG0+zJgoat1GiYav/0Tlnc6nSqNJq/7tNEy1rTBdI5AnSOBn5gkFKMhXGjcvdksAI22Pp4MYOsD8Eq7DNIqifNYQ9mtH2Q0IDAqJmZkxT5hFstmJAjl4lkT0KM/50ATTgV0sYalhmJw7PP8u2jk3HrM7LAgdm1NDqACjB+8OaigKVooOmNaHpq2MvYLfTNPH5tdY6XH96qZyfBf/q0cYE1GBIQUmq0uHJgQ9AGltalNDf7F4FHIFtvAtjOMG3wjMyVDVttHr7X1e0b1RXp8J0ZMXun/w7dSOA5yqQfg3me02K6MEMMyWpBcFQUmaHw+Omj5URmU9Swc1P/DEAT/JEAkyns8KWEKXL96pUlScjBAMTN0nRqaJ8MDdhHI4b8nebJzUfXM5mxKWiikX1MATj7JCtknzsNRxjuIdenOWOKkJhZDDu1JTm+7XowBFSN/87MW7y6kOGFmlzdGWyHqUZjj0WEkqGa08XPBdbxeDnqvQY7abvPtbj9yqA8DbeTWHXSww/f6+b1NzrlyLWmDtYC2OnaiwtOGLcOnDBbr1RoEC9Scyx60KcL/ecbQ2hpVkY6bQHqT9ofH3R9da1stDKgvN3ttVhd9T6LyNjjUKf9Jzc1dZmYmcKABTAhRBZNcN107kKfM4m0eOS3MEeyuE9w5flX+OCOxjpv92ZxY62xvHqty7nTfM5wZ+OwJGTHMCZpNgPo8fziOeAJXeQGbwCCkf3dvLo3uDgiVKQGaOjlkLCbaSxur197TSH/gnlPzsdwPFJV4a1KEAqsOKktYGIhCawVD5Akzw3kHR8+aDxfmBEsfA5jPBhZlwMQZcvlkFtuNk9a2v86VxwUBpSDGAYFDP/ITRGeap8+/WBJ/XR+pRN+fhFgu3pGVgk4UTuoDzY/DdRoQKBdD8qBLV7wmav3BrYBmO3DOIi0fXzXe41VgQ4AokmmBSDtpdRijn1MrP3xqGESu3mfIXGGBQ0DOsx6ZiWWKWaV4w8N6hc64IpGl6WLXcotScBFq2gyUXs+2eIh5kDAy/hEo1KqJVUaKxb1oWuANbDzYTPiLVk6xIZmHs/ISsftWtNXv1R9XPcsyJhAnZ6h1jpGr1V5yjWGwcoChgpOOEszNFtTUdWv+3OjC4OfKPCAIEgzW5zw82MzV2oDU5wbZXkxXmbWPknD+OsmpBqfNF8uPXACPGsJrrkUPjOKvNXq7t6MPBp5D9LwP4ZNtdv23wfGNqGDsMws70YGyUeOdQCcGjCsYcBYGFQwSQySI//A3XHCEiZVftz67D+cLhqMGW51GvhcKxzcgXRyd7ho+epbKV8bLMbzkLUJSAgYS3hTlR+VjFM1x70B0WSQGbhDBA6rv8wr//vz7sXPhWElIBTBWdc3K1t/AHgwPGTPAgQwSLOPLHsUL2mO0qRSwL0TD5xyzj0I8JfGKDNCs5iQW/NrtlypgfmLjJuzKsIWqPclBPQAXMTmg/sGb2RzfJORXvYXzUZTDxHnq5VSJLRYBPAL4KTJdVznGhP2IgCxQmEKwIW09WwZqQ0PoaaiXzjtFTDcg36Vjb0+SGXfbx40HLA+sVyIeo9wzlMYZ89PGi3u1WFFUGCBg6UCgF6jMt+YceU1gJcqA8Qa9jiMz149BNjKpvLZSKggACMBRHtshRqDl4c1suFpb03Az+TcajuHJDWEKDWtByU8mASmKGFwV4uelZvzPPv7jXOUugJ1Ag+5OJ38e0hTDz/XDQB73EfmymIHVZwUtoR8lgZauG/5/pwN9ilcLpR/Dm5DnYKV1HwxdT2BDQTDLgCpMJhqt3/XszOjpbJ0rnP+ycFYQTxxsF//WfphA4oqWOwE2+FpjELjBdCI4Jmq0/3NvVltWAkB7mCNxJ+fjCc6Pj9ouJzrvMUDHauoQGP8oBv8vi9+lof9i58LAFeEhQZ3BQzTprbsfOJ11pjJzBlMrUt99oc//lZvXl+rrGDv4yW6sEqB4RHe6ngBVy0hWDMN0msdjk+Ks1xtHWk8e+1QMSZuDCg543tP3kCHI76zBPzNdNrjE8uO7L3tWacom4Zppo3331Dj1dJ1BCAY9wEBYZwZvGcPyWYTrX/8weGXMGpXq2uf7fjJGwBnKM56TQhGOnoP9oPVwr6d7FcUJ4Cp2NQMB32iPedYPF3q5f33XMf+2bdXt75fAcX4yNy31FgA1NhzcdcArsOSRhEGo3O9e6/pfGVyASxRAj1hsEN8eHp5UdWEOp0vms6mBmIZhJ6PhW1mxuO+1sPj/eUFokiq5+cPWi5u9er+ayXDqfbbncMTWR/0NTAmKalgl7Le15snW8wA0sO6tAVOA6AbeZg3ok8AvHNoX6oIS6HnB1199Z0H/fwajEYeUPRAX2ryxfL1K334/vcaRLUGUaHd03u9+tU/VJNz54+s2KlqAlszK0PyLQF7B80XC9dJ3LO2dAgSnc8985+wLvvnd4DvWHKFmq8YvGDfA6jZK+8S6rkAD/XaYYbc3XguYyNUtfhic6eFevjwg+5v77R7edby7pWUTnR4xkptrN//7rf65Z//Z7ocjjrv97q6RbVRKEB5gHds3nhwrnDYD4ZUq74wPGh1OZ50ONJzzq2oYZB22O31+s0b10unS63F9Vyn9QcNpwNVBPsx6N5u1TUHxYOBcnxVxzOFbajHjw8ajFYOtBxOUToOlYT9EJvBzTnHXgb1x8CqJAD04xNKpkwtdzE2W59tDRiAL1hvCeda25+HDKmfHz0YGE4gFvQBvJzJKECyu//2C870BXr5WT2BLwv+Z/W6v3zZn57Av/tf/mVXdZ0eN3vdvv7W7C4zF5xsXepMYFFI+vf/396Z9Eiypln5+DzPMWVEZt6hbnV1o6ZbqAGJBUL0Btiw4CewQ/w1xIINYkMLIZbNUKWap3tziozJJ/PRzN0NPceyfkEs4y2p1HVvKyPDHzM3+77znfecpTarqfbZWr2zv1G1+52jAbbrtS7PRkXWGAseMSF31Gq1Va/XUq9fNG6yeCO/klH7I6OLuM6OOJu2Kh3XXmh22oWDg8IY8m1anaHKFZwR+8LBRt4RV+AoswAAIABJREFUTbbHpa4uf6zdGnFlo+VyrUEfpy2HnYzR4bbD3TfQKmFciObfmV2gzVpHW16kear14kmVekvLXW6Hw8X5pc4QOslL7NCeTrHASaslgmtZnS6lPEUWKO4wRCIySRmNYmHGePaWTTLiHSNoeVF4lCLo5JR8VLV8nKvZ+5KtZfcIYzsH50OyEKKVlH8+MBZ82uoeEWR0pnqv5dFQ51KVyVNteFQHVzAbGjYoBNS3Oj3Vhuc64GLDuMUGjxxIRNFWS6vFVJ1BU5v5vRcL1PZwoj+aXLn4hXEcbMLkp3ncj8/mrDJMdi27TcoWCA8ezWGx7sB3FoOM+rAZIxNrw6kuBcctjE8eXaIqI9+f7BLwyD6FCB0ablnMctrPwmWv7LSz04JyMoQTRuu4T3A2Fv++7E0Yrsc/FTzg/OTvY7GULMiqxWHCiGcxpoNjdksuqMeAi8d9r1PTx4/vNRpOLPgWDtUv4+m4U8g0rBYn2vzXmbPVqprdtk4pohVlRjhLETVPeveHDxbtswwnBo7Jo/IS403sYREfTx5vYtvNdWxNzrSbvnOUBbmJ/J5s5tg4s6jsTCYWqsmh5M/VW5RLkDGIE/hkUcabW4/ps3kq2eHF9WQs2ot4RPqK7A47rtaaLtdq90feZJKmyyY1ebjVNt1reFEI/mRrcjCAs5k843q36YbXnE2E3cprC404FxA52MDjfmZDxveOEW5cinYGnHaqtmvK1mxyShq9OrcYsDuiFRy8aR/0ekr3C5fNZRkHOk07IRgtTeaJktWTXUyIqQjOXAeSahFWyHtj8YwoTpbccrVWu9VRWeQhdpWxOcgP2q3IXySnTqq0ujo5K5JfAsdeUwtGSscX/m6R/0p2J9caVZJNeb7fWZzhe+6stQ2OZsaUccgXJRg1Rk+rXY8e9iYDH0zYgc89gr2KmBTnm2XaprmqWPpw6+ZswI8eJctFLibFIZTU9M2KZxz3SJKs/Hkf7+41ubjwxg23+9PdJ99vZGkijK12iXr9icq1nmYPHz1WTvb1idzQMnl3uSothGZyavceq2YaoNHoecQ/P8zMGgGc70C7jaiea/X0qFqp4Y0Hv+uS3LtzSvV26o9o0C27rITPCCsiD3AZ2VVZrmibFOVhlPktl2TpHopxOaIt6vXCbUVsRx0HOVEKpeJ5WqvYPcJ4u2M3EAoRnXHj21qJELTXw+0nC/j1Tq8oLKuUlSwoqMD1wrjrochTdrEiB0aJox04EKq12n6elxFQKWk6kOVG4RXPCnKNa8q3tHnnmj98Ur9/400o7fMcIB0OO7tUcSkh9SNyjhFQnae4dbQKB4OM/OdsZrcLO8JUavp6V1tVi7u4o8jf5j7DeejR+yr3JHEwRI0wno9zkfxVzmj4fhe5orjPic1h1L/bw0VFRAUbu4PdirwzjiJygOf10hvbFtnMPmBoKlsxklkpHLXosM4q5ymRaTWdOqexEA6PRU7g6aRGi5H2nTfO3MMNXKhECDR5RvIcOajWaTjCh8NW6Ow2Mxcw8WzGGWThlANJmNdqPmDknVvkXuNc5J4kBqBmJ/aYyQgkSURYHHXEEpFnyXcRxzIikwPiiwkW4lXIR4ZBo9XTarvzuC7fW6YOXIrYaDkjcr5Yq9sf+xAIN75V6xMFhTtvoJkaOOz4OykG4hDUzVgexc+2K4vGFTLTqzWdKFbDab+mmHFogQXHFWJHul1o52deSwdc7vui7TvbbNUaDByTQx4isT86FY6no4j22fp5gsAIuCKLEDdu7n+fUrjD71Opq5xROLlRg4Ocflf75aIYa6bZvdlxZInIBB50tF/MVON7Tta2C2hOXm/gNOf9QrahqjRhI0SsfKiIcIg7Cy2X6+cc7QMlgl9iRZocriG2t1Wt4LDOVSvnLh/Ehc71ZkqIzEjeH3wGvs+e3CHHdL11DBOTQkwMcNbAu4z7u90ea719cDFSvcq0UKZyJbNbkux0DnT57iBakSE6ImOU91etpuXTg+OPjkTTcN9xiI6bloMlxvxxvO15f3Dtj2r32p5WaNT62qwzVRFJyfzlaVVp+0Cd5zzPF5zkpyx35ivvQw6c/YzD+U7YfaXIZaWgkGvX5V5Pph6lLzHKz/Vw9Asia9O/b8WTUeQjc5C01+GUOB6g37nw9wnxGy78rkWBXW73pbN50R23K68JOLR3YWiZQw8ij4rv8mIx8/ediQuEJq51d0z2d0WHJLGglWXEOhDHUismX2iUJ5+ew45Sandoo1pRrwMjsmsLIZv4JufpkkHZ73uihlUn69xkOSucfkwUNVsqM4V12Kvda+j2463v0clZ8X5x7IWIPKhrulio3xtZFN8lKzU5xJt+8iQKbn9EL0fY1GparJlAKNzVyXqlZLnWeDixi7bXP/f7AOOGS2PJ2a5W1e/TN5C5gA+HPUzJJuZ7wPqrVOJ+ZPpp4okL3MJZnrkAczZdWkQm/oFnPgYG1tQcJnz88INGlFmVK+q3cWOTWz8u8lIZWueaNOoWIDncoEjYUxTJwt+ZQa+hdiXXinKvMkInz/Ncw6szHwaznOA22O4zndKTM3HHF2TEE7U0KK6JH1gn3/+L+ZMLfFG0v/nRW/8ezXrHpaI8m9gHDQaXNk8seG82WxadZ9NZIXwyzcCap97wO5bDJdbd6w3vY/YyuPjpnOh7uqfXI0otcx+Hc/VZS3P4Qwb9Liuix/ZMQDClwd6rODDk3uHPknHcI2+beB1ijshZ3xRmGMwG7Atwra42ay1m944k4Z67u7tzzi6HKZQCMwmz2iLcjzSfrtRucJ92XLbM8xtCrUZTt+wNBn0fAPGsS7NtMW1ktzbfUQ6Ydnams3dj/Y3Rot8/cwTBelu8W3CBm+VX/y50ppBeXhSBuOFf1OWOD/snAj/9T/8qX65X+vXvfq9/8Nd/44ZmRIDR+Mq5cM261Gs19HT/UeXTSreff6GbH/0z1Qd/qUb70q2Kn97/1hvom7c/8jj86Vj1KeH33/9Ob7+60cePn/xi5BSVzQgZYAinGwLkGxW1G+T+HDVbrD0uSjYYjrYfvv+g0aCrWv2kYX+kT7cPGgyGUokFKwtNTm1Z0bOAJs+vpU06V78zULnU1HJBYcBS19dX+u0ff65vvvnaOVSFoJhq7tH8tl5//eceu8M5VM6LUqZut6NkuyhchoyjdorTcDLrvn/H52VEr63rq7dKaRNPGeU/qd8feDPFix6Rzvma7apWD59dNHX26gbtwyf3yWZnIY3sJzZRDQSBI8NEjCDtitFKxtco1SgdnB9HoQXjWC02HMidaVak5OPWKRWNt4gTyQonEmImpTGU5jSldaLp06Pm81sN+lwHsktxOrQ84sJJdXY4avjqtdIFbseKxSM2AIiy/G8+J+PvjIY2EQPSrRK3wrLQk10DCD7b7VrtXs8OFU6o2VQ0aj2JbDHqd9l4FibKL/mdjMcydsooK4toRJWt5lMWlGS2ZUqPJ01uvvOJNg4fj7Ti7EkWekSgG0zU6k+0esSRQxHJ2kI942i7jJPrrosOyO1iQ8jijtNw3A0skorRpi9lN7SZ/sm9Wm94k18ioH/26NHi8okNAqN8XKNce0b56mwWEWMpMGHUq6QD91CPJP1DsQn3/ocypGJON89xfMjuifbkUtPbO3VbXW+0bERlVBK7L7u+Cov/tSoewafoBpH6qOawr/XDg78L5GN5RK9a19PnOwsTbFaHw6HqRADgEiDqAFfKlxKf1ezJGylG67pk+uFQZnwy3RYuK5QPB7riHsWgRYHTk1qNtn9Hb9gYuST7crVSt9N01EalSr4oG3GyJInc6ClbT+3iwxnQ7tCaTF7xwZsMXIaV+qgo1GkX7hYiOoRbfJ18ae9Fr0ZwKPnaE7WxWCQakrV4kiaX1xbOS6VE26SsQ75Xb8QhCKJlRfXOQckdLh1ELXLvEIi5vYqCCYom2GQvZvPC/TYZWTCwHE6xV0bx1touFQRZXO+r5MkuiFevv9XphBMWd05JyeK+yK9lk9Tu6ZDR/r0qIjNo6D6m2swefUhTITNvVZQH4c4gZwzWuA9pQMZFyBixM39FrvXWjlxCXBipvbt90tfffOssYjb4CLP9wblm80c77/ebo50Xhz0FcozvNSyKsznmHiELFVGJTeR69eRIEzZouK25vx8fbvXnf/Fn2id77b9k0ZEda6cG/U2I2sulS5mIjjjsEcJaSgn2zA+6p8Dh6lXRcL+lpONOb15faruaqn9xof0isVhaG54pT4u4gOktI40TF2YgHFRQxXcbx384I65adwQGI4cl8nQpU9lnqrY6Sh5nFrLOLyb+fnEotF9OiyIvTnoQrHTwM8dnSap6oyfEvF3iaIE822hLcY8brqsuGDrtpn42H7OuN9CIep67Jb4kP+j3P/9/ujw7V6fZU63e1Xq98Pe2PcSxSJ5u2Ycfp3zvzGOuZbnT1TGZmn2dRniej84oPWpHTnmn4+dteszUHg/9/OM/lI9YnGWOt1p10RPccBDC9+yCg4JCHEKc4jHikhCf1uztduX7x3tvtc40PiNehCIp2m/qOlnoLURcj/GulhYMyABlc4oASFEKzxsOL/mK3H/+rMu3XzmvlmzS2QMu4aMGQyJvEMOZfHmwAPr5E+ObDZ2dnfngCKELAQWxDEHKZZFE1LHJJvSiP9TOI/EtF9HUeFdUccG2fSiDc5STvWT+Wc02WZhN7XCpdWuehOB5O7y6LmJyKIAhymFbuGNvP3y0oHL2+rWE0Fcjj50c20ynbKXjaaNapaf1/J3KFUZ166o1yE5mw816oesYFwcSf3Gh7pYLdXo955bj3mWqhcxSyrIQXfN8pwp5zPtM0+lUZ2cUmDG9slBngAhBESXvCSIkvhSQNUvKKeLCSXsqDlWZrtgka7/fcEWyuadkjHcy7n+K8fyzKNWxYMdBA6Iaj/biEJopG3I1ed9wjVxmxffBJUp8f4isIReYksaikNGmat5DXCPn0KbaJVM7mpujkTJykAdDndZbu/vqvMf3G+doSoj6LT3c3bvNnu8R1wHhjyz7zWZXxAQ4toUDX94ZeVF0g7uQVKbqUfPZvZc+iPatNtFUU51y4iA2jqxpepKlePcnvJMqfFXKnpYYDEfFoT/rrxQBmXFzfhdq1hnvSaRWXXsO4MkMLXOPNXT3+ZMuby78/G01Bz6UsEnATeNTx7sgNPFs5LCm023pZz/933Y7Ts4udHd3r06n5yxxCgGJKELsPmYVTc7H+vT5o4ajgT59uNXF+MzXhjJXPvMyeVKldlR/PNFhd1K11NTj073ZdLttzedMG3Q0HF/oww/vtc/mHtUejYZazFeq1zr+fbg/+Ow8vJneGoyKCYrZZ55DB00mE68RyLZGmK5UMChQ3Lb9krFOFi8HBLi2EeH3diz2uwPnuJNT3YevI00oxkv8c/n7iAk7HYllSVSpHnzP+rr3zvx+XG1munrzxhNCbmWv1Ypn4Gan+8epbt5+7VJSFpzVckW7zcpiLAIshgBu6w1TJ8S2cLjXKka/Edw4fP3db/7owjQOxYhfIC+XAzgOkokYGiLCM4FDepULlVgrJro4P/e50sPDrbmsV0cN+5c2CfBlciktz1/W/xww6uA/V0xcpXq8e9Q2k77+7s/U4p2VrrXesjZo+V7FRYxIC3ccu+yBiLph7YYgukuYxEnVGuPuZK2VqTPq6fbDD16/8n5N5g8qVZq+d74lpme3dYlXtTP24RdTWsR2LWYz3zNknzKOhxuYEsBB79zFmJ1eyWug7YYJh55G47Hms5nF5/GwR1iEeyaOOY5Z7tuRsnTpwj9Ko7if8kpFT7e3mkxGemB9Kq59y4cW7Q7Xf+OJOuK3eA8QewB0RG3HvLQ6moxHmj3iOD5pMj7XDx8+eK1HMWdyf2vO1WruUk5EeeJe4MCB2uNs6uvH2uPNm1eeXCO7FgHU0WCnqo02dCHwXW63JxaZd7hL60Wh4XGHe5bAiZJ2+0Q1plVadZsS2MNSbNWsFoVb3GPkfxM9Vx2c+yAL5/kff/M73dzcqHEZGauhvLwsAiGsvqzrHZ/2C4Gf/ed/mx9OB/2P//nf9S/+5d+qPTjT3/+fX2kwutbl+VeqN4oWY/tW9lNVqoyOUUjyrc6v/5G2+4PqFTYoZI0N9Pnze9XrHV2/+sonu/cPH90oyqktL08EJ6IAELRWC8as9zqkUy8mcEgNBh2PdNKIjSBRyZcWKXEHDodsimgRX+ppdq9aPVellOr1q9d2wnJ6fizvVSnRAow7jJFYAu8PzvqhgZiRE1w67979QdeTkda7g7qjG+13iUbky5K1xghUftL+wPh8MQ7VH0w0e0Isqqg/IH8PJ2JNT4+M2OV2jeBodRxAYWIpMlIp7fjixMEtabcP2bG4oViQ4ziy2+OgzTpRj1ZPXD51xmR3HocsHRnLK0o9OAFnJImRFMb/2LhNH+81Hg3smHKjZ29SbMbyVDkOBoohtnsXHFQYq90vNJ8/etyNdmVOeosRoEyHU8nuTW9q7T5t2pXcGo2VPH62yIvLgHFYXDU0BiPQIarCghxJ8sj4/7PJPzJaXN3rsFm6LbZUI7OoyGnFHWjXqwXBlotrEOb7g7EX4OROnVZFgzolFBnL72rLDlD+HSPaOFKKoi425Q0LOYza7ldLVVtlzdl0qG2xB8EB1x4truRc2dlh8fvk0foiF5erd3ThEQIXoj0bAj6zM95quApqyjZ7Z4vRFVMeDLVL5nYsI/aQtcpCDPcOpqZk/uTFl3VVfgdKVshlJBt1x2Ky5EgIj9PT3F0qF2VuRAKQp4iDrc5o8sGOY4S0LSVazZZ/NzabCB+Y6/gub3Fh8ZkOZN9mur55o+mSTL+WhUI2qkURTr0oo2L0tvslk+7LZpp7l40z7a1sRi1y0giPxFHjXmEMj2xDimSOdgmyKD3tUueQkqtKGQwb+BpjXnjn2CMjV+D8zk8WwSgF4fuzWk7V65OzXCPQUMmUkaqKmmQrN5v+sziNcOc4DmO7VrNdL3JdKRYr1+1gYZOf7XGJzFQ6NdVolbVcPWg0fOsx4of773V1840FUn53NthscllMU2I26PftwEiTVRFFQDlEhtOBjX+1GMOuVbWczzQYDhxd4o3r1bkW840alZ7ve9wNpVLqDEiuKSIOI+ds3nG54zwskwnJWCIOr/1Wm13qETTGDtl88vzDKQOr7WqpvJwpQYBvDr245zm5mH6ymLmYr9Vi5M0jh2Tp8bMYB0zVG45UIQuXDefy0fc3Tp0xxVslFSPcbCJokSrlGtGavd4po5CKZuADBWx8npN6PdqxU7d/42zjO8iOHwHDzeCbpUdNydNl7BrXH2Iu7ikKp3Dy1Zp13/+URRBv4VIcDiRwe5WbLhwcUHiHC71MC3palKpxYOC4Ulx8B49NstnngVDke5LXyTOW7x5CFBnUO4+nu3m7xPXkvVCU2eQqxpE5ICFuhfu4RknUJvFmvdVv+pqRsZytMudX73Yz/7n8VAgLdgNXud44rVqecJg9FIcObNoZ9z2SVU5Gs2qq1lrOXiUuI2MTjeBtd/zR7xoy9njH4PrkO9zwJv3g2I7j6Vi0oFP4QQu6BejcWad8L4vc54P/GcEQd/IqSbyxZrqB//COOewz58JWSxVtdlu1e2QY44ZDGEB8w21WsXOKSYfeiCgSHKVcr+K7j3urg6utRKb33sIYgi3PDJ6Tq/XU74rBqzfazRBSKx6zxYHJ/USGIy5r3n0zC1clu55X82LjyzvEhzQ0NeMNPGX+DDwreE+RD1uv45BGrKF0i7xlxsLJeqaYZqNkWXZUQKPEe5Es9kTN7kCsZng2bvm+dXpa4DJr1HSBEI2TjAPLnPH7ZiGanDZKdwsLmXWEB+6lSqbjZqFytS9lOLNSsoIssiPK2InZrKpEJiHFWlzjat2j9rz3/JrBWcb9x2QJm33GYJ0xnvpdRf4hbfR4qHhncV+zXuJ5YrGZE4MyB2dFEc96zQTQXu0O3y8WFUe7tGotIkl49qT+TpUORx9CcQC8Wd35+jvOqUzMQuZ87uyIW7StxePU7mfWd3Dhe4/WyteODMfmlzUd71OeH0ycMO3krOTB2PEMOI25pmlKDijsU5VbDZXTrdbJUtVGt4gh2GycA8l3EnEWQZjrQl4nz2I3sQ/6PiyoeOqEZzZuzL3jJFw6OODwHnc/eZ/F35llOPSajn9JVgsNez1HAhAHgRCJYH9+dm3Bk2fueDzUMlnozZvXFuUQHvnbdiueU2U74fa7mZ3YxyMjxR1tuYervNu5Hrz/M38XeQYs5lMLqHaV4jrNEecedH42UbKcO2OaN2O9UnaxKxEUuOX3+6OFdRfCkXR74BCXZ2sRX0MZFeszxt0RkAohtFeUPJaqFnVrTQpLma5gwqgoZyIUgMwenl98n1iDUqpI/FavM3AZlMcYJBc0YorgMLN4RhViI5+BaBuef/OEEjsKunI9Em3T73mCZLHYumSU3GQELcQqrg3Ow27/XKtkaQeup2YWicVOHPtEk3IwyVJq6zgkDr/2Kp2Ip+m6SNJnReSXIvqWytrst+r3OehIvb6w6YDv4YZoE+IyCnMAgisCX5MDjyNTOTtnn3LIdnV1pc+f3vsefJqv9PrmlUVUXMXcM4iU3Gess7mu5CyvkqIsttvlQGijQW9oIZqJt4eHzxoMemq0Mu8H7j89uBj4/e1cf/kXfy58D04NIRn9S/kTa2GiFMgzpRSKjGKea1xb1vpEyhzTpdfVvGM5SH14/GxjS7839KEpxawXV6+V5xRb7f17E0OD25znOwdXHMDzvSHayFMUOtptzFTZdr1Ss8OkHpNHDR+6Vol3IVc522uD0xgxnex0DCfEdbFWOm69ruAZyxqWg3by6xHQOag5pkcfXuGI5l2LG53n4MP9g3PiETJdZufsGkpAO75H6tWa91ZElrkLATMJ/uAj6/+NKvV6sSbeblWr1nxINRleqcY7j1iO/FRMJyLa7pn4O/n60L/h78me2LCF+uMb57P7oCRL/TtxoD6bJ5qcnanWoJRs7xx+XKi875g84Z4l7sdTeNCodS1u85x3zjNufHKvR38bOlMoLy+KQNzwL+pyx4f9E4Hf/Nd/n3++e6e///v/pX/yT/9aw8mlmt0zHQ41tZpnUmWnDx8/6ub6W29kj4d71Wu4lsbqn/1jLVaZprN3+u7HP9ZskalWzVzUck5m1ZSTdBwRZTdnIiKxYDhw0kwm5Wbjl+xs+kd99eaN83SOh43mszu7rBAH54/vVCJfqNnU2ei12u2B1ityiG5Vq6y1nH/wSOtwdOkg+O545EXKIaup1xk585F1KQuEyeTKhTUPuBa7XbtHTmqqVOvrcGQEmfKSmfbblQVC3J5rCpoaVbtY2YT1RmQElZXtsqLZ2aPjqTf8jBLi3kMEw+mCaFhFTUMgOJy0z4p8K07VWUh6o0JL8fHgVmbE2naHYiGymAoRz+4qBAqyakss7pfesPHC9tgeo1sOiiebjgUTi0rcfiXV2jXtV2Q9FuPdnJrvl3NvxsmlZZScB992+uisLjbMtSb5ljg3CocqCxlcRMslJ9wUi7VUq1JIUFPJv8fG4iabPcZQWZhYpMWiwkBMZaSnx9+r2yqp3UcwbaHW2hmFOEhjqrPhcDxizMxy80ecI6dxv1mqOxzb5cXvzKk+J9sIYuR9IWAsFxuLG71+W6dqScv7z+p5M8jJeFdVQv63Gzeb2llVaWq/p4SMohWcDSc79xDM2BThHqbYY71Z2U2Mk5OFGJtCnMD8Xc3qSYvZgy5ef63DvqSM8h7KHpZzVUoHOjyKUiGSIJ172LE45AVks67V7EGnjNKzM7d1NzyCL334+Ek3b75WpTvQzgtmHBi4acmCPOpp+uTF6NWryyLf2MIw160tpak2250Xf7e3n/Tq1ZUXuGz8Gt1eUXNzOqjUIv+WRl9cVx0dU77XRdmNIz2OB02nM51fXn7JdmUEHycbThNKU3bap1v3rpC9ldnpgX2J71CRJVhqUIK0dN5yuT1wGzLZmiW1VHJu28G/K2LgiXus21TOOFul5UVwo17xAppnCb8YghibeDLgaozZnQ7ecLPwRazbuCUbFwTfI6nhcWqcB4hrqZ2KjXbf4/rLJFG31VaGOEP+Za1ptxxiEuKRW6EZ86KkBQej4y6Pduoly6WzMxkzZCO9JxePRf9urelsrl57aOF3vZ6r1MjVqPbtBK83iBTYarc5apmkGk8GFqy3NEfrpPOLV85IW0/vPELnwpwOrc173xv8B4cfrsLVZuv4BEa0ccXcf3xv91XOYVRO5Ae5xZTlVNXCCbtb68PH74vx8CPOpr4PtYbkBVNuwp2B4JgfPYJN3ANiQ63d055raLFs5RxRhDjcgZTH2fnGZmtLOUdJZTL+yMdezwv3TrWjqTclQ7t/imw9xu5xKbPhKNnBxkb2hKO7RPbl3qObzQZiKU3fiBdHsz7i1CTKozW0U4+DOuJaKAqyI69Rs5vNCQvsZJ1xVrUQdtqtnetGGQ/BaOT55ox1oiFQEFfBZb23uw2HvEsE01yr1Vz9UddRGDiiOOCiR5CDGBy5jj8gSqGJEEIm6TeOgEh3cx0PO7VqtGP37Vos18mKrDu794hTvXRSp95RXukU2ZinvXZkNrdaqnBQQVv7Fu4c9BE3gvM6tXsrocyji8hUiG08PJPVSv3uULMFolJRANPp951fjTOV5yExAri4NgsETOJ+imxmImRKZN0hoqc0JXPgR97uUbP53NmE/o7wMuWwp9UtNo1ExvDgxrWLMF/OdZg9qtyiULBVONx5GB62OtH2vMtV6TScJ0kWKIILUwLkU2b7k86++k75dq3tLnEhF5EKNzevValmHvtFiKAciM0yokVRAshEBkIKedkIQOhCB9V7Zzpla5X2OKlWenyY6vzV19qkR4+sIiSSvdhs01xfUYkiIHJZqziuwDnAAAAS7klEQVTeichJPQqPm55CL3KwD1nid2mtTC5tWeUaDlPejVWVD1utELQbLY05wEJoJd6EQwqXUbWKuA/exdyb+7XfZxRLcSBGpI7vb+1cgqNKS8vZg5qt4sCNSXLe3R7hL/PM2/v5x7OJ+J0Kz4l62T83pRyLQktUqlKtiJYZUk54MDPnl/K/j7jGFhr0uqpyGMD7aMVBJgfE5AZ2dEoWPshCe0WQIu5km8z9HXV+NAI/+duHVOtkrm6fCJu8KL9kNoj7k3I6xn4dAVVksnOwxEEq7y7WTvwZfi8ElE5/oIMLscqq4A6cMi7PJE7in0nZ28X5RJsdo9wrP3Pt5M+Ip2ip2eZZcNJiPvf3vdsZaEF8y2Gvbqup2dNjITLWqjq/uJZqff3wh1/q7u6Drq4u9frN154iwQ1NzAhFcwjdvXZXi8WDDqeNSwzTHeI+B74czFDSc+bcSv4ZRyDCKeU1HLThOjwc6/5ucn9yQMxaFbFrxzPzMHeu/KnUUWdw5lIwDnSfHhHaOKBDEOf9W3UszPkF5UW8i4kzqfmwgJiWzZq29br/LIfG3FNV1hzzub/rFfFcbanG+tgxBkTRpH42fnr/3gcxRO+suGd4f2TksdZ90F9kGWc+jCQmpEIki0uWEKFSTacPGoxHdq0y9ca7l/xxHIqcLDOZxs/nnY+wx/UtomNWGva7mi8T3/cua2uSe1/zeovvO98Vxs9ZK3LARyZ3h0NX5TZanE9GjtdBfNzjxvVUFIfW5y47tDuyyyEtn2HtaTTEL/IgiMqZPj54n3FyyVlTv/r1z1Sv5xr2W86CZiT99ZufKC8j/iFEnzQcXHg9iqhMORiO2Ea94Tzq/rCn5WKu9YbfDbGxoVJj7ELNKmuhw0YbfgZ7ilPuZyHXDDc4h0cuAtynnibi2Z/zrHCudxEVsF0hmJ7UaDe0nM7sCidGhQN/IrH4HrFvcZa+MkcKsC7me88hoQ9kWCs1z1VuSPOHWw0GFz7E2SweXXbL+p8pOnLL+Y5hQDkbDx1twX1AGS/P3HSz18PdZxskiCA4Z/rBoj2lVx27dh9umZ5p2j3OYTKCNoIp4v14SMwMBVLEBfE8JDqqyI/n/cCzBP4+bGw0NZ5MtJp9MiPWsI/TuacnET2ZeOoNJ75Hiv6wg3NomS4adQdaJHONz3h2kJ3O12OjJLlXvz3RnmK0bt/fvRoRPI584lnJdAgiLZEelNx2PUE1J9am0fV7udVGyN6py/uEQkT2j2T9lorivsbFvwmdKaSXF0UgbvgXdbnjw/6JwK/+23/IebH83d/9F/V6Nb26vtFw8kqjwbWOJ1oPH5XlJ3VbV6pX2lpvPmoz/ZU+vN/on//r/6j1jk0ZYzZbpcemJv2GahVEOWk8Huju/qNPHj0Gu16r2elaNKTIikwmHCf5aerG1D5i2OZJZ2NcJAuVK00Nhn19/+7XdrzQmMzChbHy6nGhz+9/qmP2oNfX55rPd9rsK2r1ht7gkkf16vpapXKmx+mTXr36iZqNobY4ghodXV5cK1msdH79nfIaDtxXqjRwPG20eLwtyjyafSXLvRrtih2kiDub3UG77UkdxkaOK9Vo3GSxWikC63Fe4KBbLB80GQwt2uFFKTf6Wi544XeUrRdqkJ9YZbG0t7i3IfD/bKA9hUz9sV2cOAkQ2PItM8HkZWYuHWmweWKElXzA7qXU7mn9+F6dCe4ZnCS4pygK2tr5gMXktNvrw/vf6c3rKzvUEGsp/2LBsl3N7f5lg96++ErZcqk9TeVtynjIk8rUp2V0+kGdySud1sVmkE1fh5N6iqgQqclwJNuNk+cjGVV7Nbs97RY/qJwT89DULisrKzF421CrfyHsdnmaFZt6vBTkY+0p/ShpfvtevUHP4+4t5/3lLlVy5muNlngcUk3V+hNnxR20s/iTbuduh/aYOpu8hNzHVBUC87NUSbLX8PqNtktGzWj9PtjN9ObbH33hmqpWLin5MkrEKBoihIscSjWLVaqlyhf3XrzWO680mx00en0tHVZSNdX27r1/31ZnrFKz58004ogdgOlWO+6BcqacMaJUdhUiPj09zjU8u9Qvf/EL/firb7yAr7ABaONqObmBnUUfrbWIGNwnjhVAhGSmuYzTio0CDuiV2v2hF4bkOlIAxhhYethpdP2aJClvOv/kmLLjkEKPCsUqZCMTY9FRvts4o7bWm/j6ULBk9xOZmLiqW5QLsWtCROkop0H1xPgpDh/aphtSfad086RyqWhydTZkp4siVWSP7lZ2eZ0OucvNsvVS+w1CfltZnqo7OdOGPMZSyRElbPz8i+cV54QhljJSbPfHIdPZ+Fyn/EmndKftksxkCuHI3T1XncKwPFPy+KQOY3YImouVOtc3dk3hzmeUHedJ0xmuuEXaFlZr/a7e/+IX6nZaarcZ+0eMGGv++MluWnJ2b64vVa0cNEtm6rTP7ewtV1NnxTI6Wq60HVVBntr8851L43ALPs2Wyrb3evuT7/Tr//tTj/EyBk8r+HyRqNvEbZd7TJjSjsX0SWeUvWwWzp2cUUw2wZ16cjZtnRw2XHakgOye1DufqFyqa/6Y+Pqnd9/r57/8vb79s3+o3sWN7z+bmXBkEnuAOEK7O7mG01vnPC9n9xpefS3tyXtOnes86COms3HGucc4OnmMVZUaiLpHi5RFMBpF1l2dkqXKCDdkZCaPalQb2m1Sc3JWMqOX9+/8d3PggfhX5w8zXkkiQ3tiIZUfyP9ljBQnVE7WbdmeE7t8+G6SoY0zlHFPBF+ckM6WQCA84RhPHHdwOJRVoRGdLOhsb8d0r4uDZadkgWupW+Qgz+c6KdM+S5SluCcRqnt2yXBPltsXanc7SrccQKbeDJeqPPOPqraHKiGYIogfFy6pg+M2ySw6lXiul3HVMPZcVrVc92EE+XQ+pKohNDT8HsXB1Gx3nWU9Ho8cabN4erLggSiBuAQsNGa7Jx37cbKQjSiH0EZJnVVijwActNuvdcLZ1WzaCYS0xsg+jnY2sLguaV22oMzod7msLOF5x8EjGau4j3FttVSmQNFmfN6LmWNXyPFtji79fLe7neZnVHsyh9dzPT0uNOifOeOP9y3C5mR85oOtRqkoAaPELl/jyCcnHRGlrgxXfKPszEA+v/NT613lzarS1ZPq+VaPnzl8OFOtPVKJwwREHTLdOSzCiOuil5Jyiz1uWrKLbbvm/miipCvzO2ykbFVWbTjR/unWz1nuRCJLyMJ0ZAdFMowGn5jGaKvEteAQFBGbqAAED4qtdp9VocCqXFdtcImduPiOaG23YwWnf6cmZQtfr5I6qjcqRfwELmubUimRquq4WanUoCCPPMqGau2+jquiwZs4FNIcCkcY78CDD3salAPhspw9ar+dW5Qhd5rW9WZnYuc+kQW46RGcfaA4GOm0zV00xLV+uv+k8WDoKCbuNpzZHAaTKXvPs63DwdRRdcovjzyLiviX9+/e683bN87z3ZDnnZLnOPYEBW5tckgZG769vdXl1ZXu7zhwqvk7RrlU6ZA66oO86MXy3mJlu4V7ru4sTcbrieJBDBoNi2mCdUosRFvvv/+DHZiI6ZQyvv32OzUbZ6rU9/rt736qN29f6+6WFvJzH5Tjvt7ulrq8OPfh3nY3U7/f0GK2JplEF5c3FuU4BGV9ijhD3ATPJv7Mhw8/qNdteQ27S4tIhiRZajLu+2Ad8Xe7etD64Zd6+81fqdS80j6t6mkxM+c319/5XZ+mifPbOWx0Y/1pr/H1QB9/+1t1BxgFmKQq8vcRjnFQUvpKadH1m7cWh5PZvTqNqvsQDqe6Wv1RcbBPVBPxJ+na3zuEek8wuSgSt2HBE0HN7kS+v0emI8gI5vGRqtdpKnGBWc2uUtaNCL4If8QN4cImW/m4SzVfz9wgT4QDDymE5eaopeX00e/pJFmr3xs7m3eVrL8013+w2YCJBQ4+EEH3m60NDq12ruXjk8VhPjfXZLkhRoVorpams1Rv3/5Y948fVK9vlR3mItV/vdrp9Y//Stoc9Did+meSbfr4uNBwSGTCXLvd0kVOHPSU6+cuBfv1b36hi/Nr7bZHXV9f6u7hvQZdIixSC3zEH/Gs5pnCudI2Wditv81O6k3GLu4tn5gqOPe9QoxDYzzR7P07T+cQm8Z60Wtdj7M/2XFNQdZ+w7ul7giBNCW+Z+N38ej1d0qTraPXuh1ynpsajQd+dm+SOx0OW0dOjIYjl8Lx3YBzt/tGu4zP2/ThAQc4FFQ9PHx0Riui6m5bOHrX65katZIaTOfxJkz5DGXNH6aOvyFW6FgpWVgmts2fv17W588fdH3ztXar4nfw+7Rc1mKxsNC+mi9Ua9Ycu/A0m9rEwnt1syNWoqn5fK7lbK7rq0u/+xA9P3z/c13dvFGrTXRDRU2L/Acf2CQbyhmJEiFzueXIkOFkqM3jRq0umc41/x6wbjY54HlSr9HzBCO59exTyTXnmbNecahUlH4xfcikF2tfno95o6TSqayH24/qMu1ARE69VxzClSjpJRLiaME/yqtCd3lpBEJYfWlXPD5vEAgCQSAIBIEgEASCQBAIAkEgCASBIBAEgkAQCALPJhDC6rMRxg8IAkEgCASBIBAEgkAQCAJBIAgEgSAQBIJAEAgCQeClEQhh9aVd8fi8QSAIBIEgEASCQBAIAkEgCASBIBAEgkAQCAJBIAg8m0AIq89GGD8gCASBIBAEgkAQCAJBIAgEgSAQBIJAEAgCQSAIBIGXRiCE1Zd2xePzBoEgEASCQBAIAkEgCASBIBAEgkAQCAJBIAgEgSDwbAIhrD4bYfyAIBAEgkAQCAJBIAgEgSAQBIJAEAgCQSAIBIEgEAReGoEQVl/aFY/PGwSCQBAIAkEgCASBIBAEgkAQCAJBIAgEgSAQBILAswmEsPpshPEDgkAQCAJBIAgEgSAQBIJAEAgCQSAIBIEgEASCQBB4aQRCWH1pVzw+bxAIAkEgCASBIBAEgkAQCAJBIAgEgSAQBIJAEAgCzyYQwuqzEcYPCAJBIAgEgSAQBIJAEAgCQSAIBIEgEASCQBAIAkHgpREIYfWlXfH4vEEgCASBIBAEgkAQCAJBIAgEgSAQBIJAEAgCQSAIPJtACKvPRhg/IAgEgSAQBIJAEAgCQSAIBIEgEASCQBAIAkEgCASBl0YghNWXdsXj8waBIBAEgkAQCAJBIAgEgSAQBIJAEAgCQSAIBIEg8GwCIaw+G2H8gCAQBIJAEAgCQSAIBIEgEASCQBAIAkEgCASBIBAEXhqBEFZf2hWPzxsEgkAQCAJBIAgEgSAQBIJAEAgCQSAIBIEgEASCwLMJhLD6bITxA4JAEAgCQSAIBIEgEASCQBAIAkEgCASBIBAEgkAQeGkEQlh9aVc8Pm8QCAJBIAgEgSAQBIJAEAgCQSAIBIEgEASCQBAIAs8mEMLqsxHGDwgCQSAIBIEgEASCQBAIAkEgCASBIBAEgkAQCAJB4KURCGH1pV3x+LxBIAgEgSAQBIJAEAgCQSAIBIEgEASCQBAIAkEgCDybQAirz0YYPyAIBIEgEASCQBAIAkEgCASBIBAEgkAQCAJBIAgEgZdGIITVl3bF4/MGgSAQBIJAEAgCQSAIBIEgEASCQBAIAkEgCASBIPBsAiGsPhth/IAgEASCQBAIAkEgCASBIBAEgkAQCAJBIAgEgSAQBF4agRBWX9oVj88bBIJAEAgCQSAIBIEgEASCQBAIAkEgCASBIBAEgsCzCYSw+myE8QOCQBAIAkEgCASBIBAEgkAQCAJBIAgEgSAQBIJAEHhpBEJYfWlXPD5vEAgCQSAIBIEgEASCQBAIAkEgCASBIBAEgkAQCALPJhDC6rMRxg8IAkEgCASBIBAEgkAQCAJBIAgEgSAQBIJAEAgCQeClEQhh9aVd8fi8QSAIBIEgEASCQBAIAkEgCASBIBAEgkAQCAJBIAg8m0AIq89GGD8gCASBIBAEgkAQCAJBIAgEgSAQBIJAEAgCQSAIBIGXRiCE1Zd2xePzBoEgEASCQBAIAkEgCASBIBAEgkAQCAJBIAgEgSDwbAIhrD4bYfyAIBAEgkAQCAJBIAgEgSAQBIJAEAgCQSAIBIEgEAReGoEQVl/aFY/PGwSCQBAIAkEgCASBIBAEgkAQCAJBIAgEgSAQBILAswmEsPpshPEDgkAQCAJBIAgEgSAQBIJAEAgCQSAIBIEgEASCQBB4aQRCWH1pVzw+bxAIAkEgCASBIBAEgkAQCAJBIAgEgSAQBIJAEAgCzyYQwuqzEcYPCAJBIAgEgSAQBIJAEAgCQSAIBIEgEASCQBAIAkHgpREIYfWlXfH4vEEgCASBIBAEgkAQCAJBIAgEgSAQBIJAEAgCQSAIPJtACKvPRhg/IAgEgSAQBIJAEAgCQSAIBIEgEASCQBAIAkEgCASBl0YghNWXdsXj8waBIBAEgkAQCAJBIAgEgSAQBIJAEAgCQSAIBIEg8GwC/x9tvUl8UAHyjgAAAABJRU5ErkJggg==">
            <a:extLst>
              <a:ext uri="{FF2B5EF4-FFF2-40B4-BE49-F238E27FC236}">
                <a16:creationId xmlns:a16="http://schemas.microsoft.com/office/drawing/2014/main" id="{DF19EFF4-4C21-4B00-B90F-984A6AF83431}"/>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 name="Picture 6">
            <a:extLst>
              <a:ext uri="{FF2B5EF4-FFF2-40B4-BE49-F238E27FC236}">
                <a16:creationId xmlns:a16="http://schemas.microsoft.com/office/drawing/2014/main" id="{57A4933D-1BC4-4FDB-B188-B1E183ADC1BF}"/>
              </a:ext>
            </a:extLst>
          </p:cNvPr>
          <p:cNvPicPr>
            <a:picLocks noChangeAspect="1"/>
          </p:cNvPicPr>
          <p:nvPr/>
        </p:nvPicPr>
        <p:blipFill rotWithShape="1">
          <a:blip r:embed="rId2">
            <a:extLst>
              <a:ext uri="{28A0092B-C50C-407E-A947-70E740481C1C}">
                <a14:useLocalDpi xmlns:a14="http://schemas.microsoft.com/office/drawing/2010/main" val="0"/>
              </a:ext>
            </a:extLst>
          </a:blip>
          <a:srcRect l="13174" t="4080" r="14251" b="54078"/>
          <a:stretch/>
        </p:blipFill>
        <p:spPr>
          <a:xfrm>
            <a:off x="1280160" y="3547785"/>
            <a:ext cx="8848578" cy="2868136"/>
          </a:xfrm>
          <a:prstGeom prst="rect">
            <a:avLst/>
          </a:prstGeom>
        </p:spPr>
      </p:pic>
    </p:spTree>
    <p:extLst>
      <p:ext uri="{BB962C8B-B14F-4D97-AF65-F5344CB8AC3E}">
        <p14:creationId xmlns:p14="http://schemas.microsoft.com/office/powerpoint/2010/main" val="39706525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9F02B2E-06D3-463B-A053-7C751A1637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13661" y="834390"/>
            <a:ext cx="6460236" cy="5189220"/>
          </a:xfrm>
          <a:prstGeom prst="rect">
            <a:avLst/>
          </a:prstGeom>
        </p:spPr>
      </p:pic>
      <p:sp>
        <p:nvSpPr>
          <p:cNvPr id="4" name="TextBox 3">
            <a:extLst>
              <a:ext uri="{FF2B5EF4-FFF2-40B4-BE49-F238E27FC236}">
                <a16:creationId xmlns:a16="http://schemas.microsoft.com/office/drawing/2014/main" id="{6AEAF074-7774-4B7D-B527-FEC6EEAE50ED}"/>
              </a:ext>
            </a:extLst>
          </p:cNvPr>
          <p:cNvSpPr txBox="1"/>
          <p:nvPr/>
        </p:nvSpPr>
        <p:spPr>
          <a:xfrm>
            <a:off x="168812" y="735916"/>
            <a:ext cx="5036234" cy="5632311"/>
          </a:xfrm>
          <a:prstGeom prst="rect">
            <a:avLst/>
          </a:prstGeom>
          <a:noFill/>
        </p:spPr>
        <p:txBody>
          <a:bodyPr wrap="square" rtlCol="0">
            <a:spAutoFit/>
          </a:bodyPr>
          <a:lstStyle/>
          <a:p>
            <a:r>
              <a:rPr lang="en-US" sz="2000" dirty="0"/>
              <a:t>6. Shoes, bicycles and tires are for sale to messengers at prices much lower than the same quality equipment can be purchased in the stores.</a:t>
            </a:r>
          </a:p>
          <a:p>
            <a:br>
              <a:rPr lang="en-US" sz="2000" dirty="0"/>
            </a:br>
            <a:r>
              <a:rPr lang="en-US" sz="2000" dirty="0"/>
              <a:t>9. Caring for blisters: Heat the point of a needle red-hot. When the needle is cool, insert it under the skin near the blister. Push through to the underside of the…blister and press out the water.</a:t>
            </a:r>
          </a:p>
          <a:p>
            <a:br>
              <a:rPr lang="en-US" sz="2000" dirty="0"/>
            </a:br>
            <a:r>
              <a:rPr lang="en-US" sz="2000" dirty="0"/>
              <a:t>42.If you ride a bicycle, it will pay you well to keep both hands on the bars, your head up AND EYES TO THE FRONT. Don’t try to beat another vehicle to a crossing.</a:t>
            </a:r>
          </a:p>
          <a:p>
            <a:endParaRPr lang="en-US" sz="2000" dirty="0"/>
          </a:p>
          <a:p>
            <a:r>
              <a:rPr lang="en-US" sz="2000" dirty="0"/>
              <a:t>43. Do not hitch on trolley-cars, automobiles or other vehicles.</a:t>
            </a:r>
          </a:p>
        </p:txBody>
      </p:sp>
    </p:spTree>
    <p:extLst>
      <p:ext uri="{BB962C8B-B14F-4D97-AF65-F5344CB8AC3E}">
        <p14:creationId xmlns:p14="http://schemas.microsoft.com/office/powerpoint/2010/main" val="36303030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766A9B-CA11-4063-AEA0-CBBC54495D48}"/>
              </a:ext>
            </a:extLst>
          </p:cNvPr>
          <p:cNvSpPr>
            <a:spLocks noGrp="1"/>
          </p:cNvSpPr>
          <p:nvPr>
            <p:ph type="title" idx="4294967295"/>
          </p:nvPr>
        </p:nvSpPr>
        <p:spPr>
          <a:xfrm>
            <a:off x="1066800" y="202933"/>
            <a:ext cx="10058400" cy="641130"/>
          </a:xfrm>
        </p:spPr>
        <p:txBody>
          <a:bodyPr>
            <a:normAutofit/>
          </a:bodyPr>
          <a:lstStyle/>
          <a:p>
            <a:pPr algn="ctr"/>
            <a:r>
              <a:rPr lang="en-US" sz="3200" dirty="0"/>
              <a:t>Western Union: The Bicycles</a:t>
            </a:r>
          </a:p>
        </p:txBody>
      </p:sp>
      <p:sp>
        <p:nvSpPr>
          <p:cNvPr id="4" name="TextBox 3">
            <a:extLst>
              <a:ext uri="{FF2B5EF4-FFF2-40B4-BE49-F238E27FC236}">
                <a16:creationId xmlns:a16="http://schemas.microsoft.com/office/drawing/2014/main" id="{9AE1EBCD-4BD4-4C0E-9A09-AA1A2224EA13}"/>
              </a:ext>
            </a:extLst>
          </p:cNvPr>
          <p:cNvSpPr txBox="1"/>
          <p:nvPr/>
        </p:nvSpPr>
        <p:spPr>
          <a:xfrm>
            <a:off x="731520" y="1280160"/>
            <a:ext cx="10393680" cy="6647974"/>
          </a:xfrm>
          <a:prstGeom prst="rect">
            <a:avLst/>
          </a:prstGeom>
          <a:noFill/>
        </p:spPr>
        <p:txBody>
          <a:bodyPr wrap="square" rtlCol="0">
            <a:spAutoFit/>
          </a:bodyPr>
          <a:lstStyle/>
          <a:p>
            <a:r>
              <a:rPr lang="en-US" sz="2400" dirty="0"/>
              <a:t>1896 The Western Union Bicycle </a:t>
            </a:r>
            <a:r>
              <a:rPr lang="en-US" sz="2400" dirty="0" err="1"/>
              <a:t>Mfg</a:t>
            </a:r>
            <a:r>
              <a:rPr lang="en-US" sz="2400" dirty="0"/>
              <a:t> Co incorporated in Chicago by Lewi. D </a:t>
            </a:r>
            <a:r>
              <a:rPr lang="en-US" sz="2400" dirty="0" err="1"/>
              <a:t>Cartright</a:t>
            </a:r>
            <a:r>
              <a:rPr lang="en-US" sz="2400" dirty="0"/>
              <a:t> Geo. R Bennett and Charles R Rode to manufacture bicycles. Capital stock $150,000 . Out of business same year?</a:t>
            </a:r>
          </a:p>
          <a:p>
            <a:r>
              <a:rPr lang="en-US" sz="2400" dirty="0"/>
              <a:t>(</a:t>
            </a:r>
            <a:r>
              <a:rPr lang="en-US" sz="2400" i="1" dirty="0"/>
              <a:t>Hardware: Devoted to the American Hardware Trade</a:t>
            </a:r>
            <a:r>
              <a:rPr lang="en-US" sz="2400" dirty="0"/>
              <a:t>, Jan. 25, 1896, p. 60)</a:t>
            </a:r>
          </a:p>
          <a:p>
            <a:endParaRPr lang="en-US" sz="2400" dirty="0"/>
          </a:p>
          <a:p>
            <a:r>
              <a:rPr lang="en-US" sz="2400" dirty="0"/>
              <a:t>During the 20s and 30s Western Union bicycles were produced on contract from Westfield Manufacturing. Westfield at the time owned the rights to the Columbia, Westfield, Tribune, Rambler, Crescent, and Pope Brands. (Downey, Telegraph Messenger Boys, 74).</a:t>
            </a:r>
          </a:p>
          <a:p>
            <a:br>
              <a:rPr lang="en-US" sz="2400" dirty="0"/>
            </a:br>
            <a:r>
              <a:rPr lang="en-US" sz="2400" dirty="0"/>
              <a:t>1929 and 1930 WU bicycle orders for 5000 bicycles costing between $20 and $25. These were re-sold to messengers, usually on an installment plan that garnished their wages.</a:t>
            </a:r>
          </a:p>
          <a:p>
            <a:endParaRPr lang="en-US" sz="2400" dirty="0"/>
          </a:p>
          <a:p>
            <a:endParaRPr lang="en-US" dirty="0"/>
          </a:p>
          <a:p>
            <a:endParaRPr lang="en-US" dirty="0"/>
          </a:p>
          <a:p>
            <a:endParaRPr lang="en-US" dirty="0"/>
          </a:p>
          <a:p>
            <a:br>
              <a:rPr lang="en-US" dirty="0"/>
            </a:br>
            <a:endParaRPr lang="en-US" dirty="0"/>
          </a:p>
        </p:txBody>
      </p:sp>
    </p:spTree>
    <p:extLst>
      <p:ext uri="{BB962C8B-B14F-4D97-AF65-F5344CB8AC3E}">
        <p14:creationId xmlns:p14="http://schemas.microsoft.com/office/powerpoint/2010/main" val="30070264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www.oldbike.eu/museum/wp-content/uploads/2013/02/1918_Western_Union_Bicycle_05.jpg">
            <a:extLst>
              <a:ext uri="{FF2B5EF4-FFF2-40B4-BE49-F238E27FC236}">
                <a16:creationId xmlns:a16="http://schemas.microsoft.com/office/drawing/2014/main" id="{F18EAAF8-21BB-4894-A692-F82EE71754C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5588" y="951179"/>
            <a:ext cx="4974323" cy="5407417"/>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ttp://www.oldbike.eu/museum/wp-content/uploads/2013/02/1918_Western_Union_Bicycle_07.jpg">
            <a:extLst>
              <a:ext uri="{FF2B5EF4-FFF2-40B4-BE49-F238E27FC236}">
                <a16:creationId xmlns:a16="http://schemas.microsoft.com/office/drawing/2014/main" id="{3799F16A-CE6F-49F7-B35B-337FAD47C68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5282" t="35897" r="41774" b="36616"/>
          <a:stretch/>
        </p:blipFill>
        <p:spPr bwMode="auto">
          <a:xfrm>
            <a:off x="7610622" y="877104"/>
            <a:ext cx="4262510" cy="533472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43C71968-E0C5-4D25-A994-631AF6B89791}"/>
              </a:ext>
            </a:extLst>
          </p:cNvPr>
          <p:cNvSpPr txBox="1"/>
          <p:nvPr/>
        </p:nvSpPr>
        <p:spPr>
          <a:xfrm>
            <a:off x="1477108" y="98474"/>
            <a:ext cx="9355015" cy="584775"/>
          </a:xfrm>
          <a:prstGeom prst="rect">
            <a:avLst/>
          </a:prstGeom>
          <a:noFill/>
        </p:spPr>
        <p:txBody>
          <a:bodyPr wrap="square" rtlCol="0">
            <a:spAutoFit/>
          </a:bodyPr>
          <a:lstStyle/>
          <a:p>
            <a:pPr algn="ctr"/>
            <a:r>
              <a:rPr lang="en-US" sz="3200" dirty="0"/>
              <a:t>1918 Western Union Messenger Special</a:t>
            </a:r>
          </a:p>
        </p:txBody>
      </p:sp>
      <p:sp>
        <p:nvSpPr>
          <p:cNvPr id="3" name="Footer Placeholder 2">
            <a:extLst>
              <a:ext uri="{FF2B5EF4-FFF2-40B4-BE49-F238E27FC236}">
                <a16:creationId xmlns:a16="http://schemas.microsoft.com/office/drawing/2014/main" id="{E00F9B57-3D83-4099-A281-55DC5819832A}"/>
              </a:ext>
            </a:extLst>
          </p:cNvPr>
          <p:cNvSpPr>
            <a:spLocks noGrp="1"/>
          </p:cNvSpPr>
          <p:nvPr>
            <p:ph type="ftr" sz="quarter" idx="11"/>
          </p:nvPr>
        </p:nvSpPr>
        <p:spPr/>
        <p:txBody>
          <a:bodyPr/>
          <a:lstStyle/>
          <a:p>
            <a:r>
              <a:rPr lang="fr-FR"/>
              <a:t>Source: http://www.oldbike.eu/museum/1918-2/1918-western-union-messenger-delivery-bicycle/</a:t>
            </a:r>
            <a:endParaRPr lang="en-US"/>
          </a:p>
        </p:txBody>
      </p:sp>
    </p:spTree>
    <p:extLst>
      <p:ext uri="{BB962C8B-B14F-4D97-AF65-F5344CB8AC3E}">
        <p14:creationId xmlns:p14="http://schemas.microsoft.com/office/powerpoint/2010/main" val="385568021"/>
      </p:ext>
    </p:extLst>
  </p:cSld>
  <p:clrMapOvr>
    <a:masterClrMapping/>
  </p:clrMapOvr>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514949"/>
      </a:dk2>
      <a:lt2>
        <a:srgbClr val="E1E1DB"/>
      </a:lt2>
      <a:accent1>
        <a:srgbClr val="9DBFBE"/>
      </a:accent1>
      <a:accent2>
        <a:srgbClr val="DB8631"/>
      </a:accent2>
      <a:accent3>
        <a:srgbClr val="E3CC5A"/>
      </a:accent3>
      <a:accent4>
        <a:srgbClr val="ACADA8"/>
      </a:accent4>
      <a:accent5>
        <a:srgbClr val="927C61"/>
      </a:accent5>
      <a:accent6>
        <a:srgbClr val="B3B435"/>
      </a:accent6>
      <a:hlink>
        <a:srgbClr val="0000FF"/>
      </a:hlink>
      <a:folHlink>
        <a:srgbClr val="800080"/>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243AF7DC-D15B-41C0-AE81-23980D1B9FC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1511</TotalTime>
  <Words>1849</Words>
  <Application>Microsoft Office PowerPoint</Application>
  <PresentationFormat>Widescreen</PresentationFormat>
  <Paragraphs>180</Paragraphs>
  <Slides>26</Slides>
  <Notes>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Calibri</vt:lpstr>
      <vt:lpstr>Calibri Light</vt:lpstr>
      <vt:lpstr>Retrospect</vt:lpstr>
      <vt:lpstr>Bicycle Messenger Boys and the Evolution of American Labor Laws</vt:lpstr>
      <vt:lpstr>Thesis</vt:lpstr>
      <vt:lpstr>PowerPoint Presentation</vt:lpstr>
      <vt:lpstr>PowerPoint Presentation</vt:lpstr>
      <vt:lpstr>PowerPoint Presentation</vt:lpstr>
      <vt:lpstr>PowerPoint Presentation</vt:lpstr>
      <vt:lpstr>PowerPoint Presentation</vt:lpstr>
      <vt:lpstr>Western Union: The Bicycles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Conclusions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Bicycle Messenger Boys and the Evolution of American Labor Laws</dc:title>
  <dc:creator>Chris</dc:creator>
  <cp:lastModifiedBy>Chris Sweet</cp:lastModifiedBy>
  <cp:revision>42</cp:revision>
  <dcterms:created xsi:type="dcterms:W3CDTF">2018-06-07T21:33:57Z</dcterms:created>
  <dcterms:modified xsi:type="dcterms:W3CDTF">2018-06-08T22:55:26Z</dcterms:modified>
</cp:coreProperties>
</file>