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5" r:id="rId2"/>
    <p:sldId id="264" r:id="rId3"/>
    <p:sldId id="266" r:id="rId4"/>
    <p:sldId id="267" r:id="rId5"/>
    <p:sldId id="262" r:id="rId6"/>
    <p:sldId id="263" r:id="rId7"/>
    <p:sldId id="268" r:id="rId8"/>
    <p:sldId id="269" r:id="rId9"/>
    <p:sldId id="272" r:id="rId10"/>
    <p:sldId id="273" r:id="rId11"/>
    <p:sldId id="270" r:id="rId12"/>
    <p:sldId id="256" r:id="rId13"/>
    <p:sldId id="257" r:id="rId14"/>
    <p:sldId id="258" r:id="rId15"/>
    <p:sldId id="274" r:id="rId16"/>
    <p:sldId id="261" r:id="rId17"/>
    <p:sldId id="259" r:id="rId18"/>
    <p:sldId id="260" r:id="rId19"/>
    <p:sldId id="27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</p:grpSp>
        </p:grpSp>
      </p:grpSp>
      <p:sp>
        <p:nvSpPr>
          <p:cNvPr id="7686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6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DE8299F-B960-4586-8E59-9BFFB45B4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67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E40385-3E98-4BD0-8784-8792554557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AA48A-8B96-4EE8-AD60-4865F476EC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09137F-8AEA-437B-A607-87E13020C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ED37F-2E44-4813-9AAE-86DBB22FAC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73894B-FFC9-410D-9D7F-B61623339C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097D1-0A7E-48F6-9A51-FBEAF4C4F7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7AF79-0029-488D-9419-9E9F369EC6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EE8A2F-1846-4E74-AC19-E5BAEF149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4BB826-16F8-42F8-A13D-651815EE90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1AEA21-0B24-4BFC-A372-2618FE0A6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F7B1D9-C573-4A59-9E6A-AA4127A62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578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578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8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579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79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0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581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1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2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583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7583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7583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7584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7584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7584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endParaRPr lang="en-US"/>
                </a:p>
              </p:txBody>
            </p:sp>
          </p:grpSp>
        </p:grpSp>
      </p:grpSp>
      <p:sp>
        <p:nvSpPr>
          <p:cNvPr id="7584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584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84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584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584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F9F539C-430C-4F95-A067-901699F132A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26" r:id="rId2"/>
    <p:sldLayoutId id="2147483725" r:id="rId3"/>
    <p:sldLayoutId id="2147483724" r:id="rId4"/>
    <p:sldLayoutId id="2147483723" r:id="rId5"/>
    <p:sldLayoutId id="2147483722" r:id="rId6"/>
    <p:sldLayoutId id="2147483721" r:id="rId7"/>
    <p:sldLayoutId id="2147483720" r:id="rId8"/>
    <p:sldLayoutId id="2147483719" r:id="rId9"/>
    <p:sldLayoutId id="2147483718" r:id="rId10"/>
    <p:sldLayoutId id="2147483717" r:id="rId11"/>
    <p:sldLayoutId id="214748371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44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58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58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58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58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8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58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58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libguides.iwu.edu/greenlibra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Going Green to </a:t>
            </a:r>
            <a:br>
              <a:rPr lang="en-US" dirty="0" smtClean="0"/>
            </a:br>
            <a:r>
              <a:rPr lang="en-US" dirty="0" smtClean="0"/>
              <a:t>Save Some Green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IACRL Conference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3/25/10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Meg Miner and Chris Sweet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Ames Library, Illinois Wesleyan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Green Interlibrary Loan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Huge potential due to large amount of paper used and shipping (environmental and monetary)</a:t>
            </a:r>
          </a:p>
          <a:p>
            <a:pPr eaLnBrk="1" hangingPunct="1">
              <a:defRPr/>
            </a:pPr>
            <a:r>
              <a:rPr lang="en-US" dirty="0" smtClean="0"/>
              <a:t>New OCLC ILL study</a:t>
            </a:r>
          </a:p>
          <a:p>
            <a:pPr lvl="1" eaLnBrk="1" hangingPunct="1">
              <a:defRPr/>
            </a:pPr>
            <a:r>
              <a:rPr lang="en-US" dirty="0" smtClean="0"/>
              <a:t>Worked with an environmental consulting firm</a:t>
            </a:r>
          </a:p>
          <a:p>
            <a:pPr lvl="1" eaLnBrk="1" hangingPunct="1">
              <a:defRPr/>
            </a:pPr>
            <a:r>
              <a:rPr lang="en-US" dirty="0" smtClean="0"/>
              <a:t>Packaging, shipping and waste</a:t>
            </a:r>
          </a:p>
          <a:p>
            <a:pPr lvl="1" eaLnBrk="1" hangingPunct="1">
              <a:defRPr/>
            </a:pPr>
            <a:r>
              <a:rPr lang="en-US" dirty="0" smtClean="0"/>
              <a:t>Borrowing profiles (</a:t>
            </a:r>
            <a:r>
              <a:rPr lang="en-US" smtClean="0"/>
              <a:t>go local!)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Reusable or recyclable packaging</a:t>
            </a:r>
          </a:p>
          <a:p>
            <a:pPr lvl="1" eaLnBrk="1" hangingPunct="1">
              <a:defRPr/>
            </a:pPr>
            <a:r>
              <a:rPr lang="en-US" dirty="0" smtClean="0"/>
              <a:t>Electronic delivery whenever 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Time to Eat!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Ensure that the staff lounge has reusable cups, utensils and plates.</a:t>
            </a:r>
          </a:p>
          <a:p>
            <a:pPr eaLnBrk="1" hangingPunct="1">
              <a:defRPr/>
            </a:pPr>
            <a:r>
              <a:rPr lang="en-US" dirty="0" smtClean="0"/>
              <a:t>Meetings, parties, conferences: reduce amount of packaging, individual bottles of water/soda, whenever possible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Going Green to Save Some Green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The Intangibles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Motivation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Feeling good vs. doing good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Increased income </a:t>
            </a: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“In sum, the available evidence is consistent in suggesting that a significant, and likely growing, proportion of prospective students are making decisions about where to apply and attend based on campus sustainability performance.”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             -- </a:t>
            </a:r>
            <a:r>
              <a:rPr lang="en-US" sz="2400" smtClean="0"/>
              <a:t>Association for the Advancement of  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                  Sustainability in Higher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We Know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Topics for Community Education</a:t>
            </a:r>
          </a:p>
          <a:p>
            <a:pPr lvl="1" eaLnBrk="1" hangingPunct="1"/>
            <a:r>
              <a:rPr lang="en-US" smtClean="0"/>
              <a:t>Paper and toner conservation</a:t>
            </a:r>
          </a:p>
          <a:p>
            <a:pPr lvl="2" eaLnBrk="1" hangingPunct="1"/>
            <a:r>
              <a:rPr lang="en-US" smtClean="0"/>
              <a:t>Document settings</a:t>
            </a:r>
          </a:p>
          <a:p>
            <a:pPr lvl="3" eaLnBrk="1" hangingPunct="1"/>
            <a:r>
              <a:rPr lang="en-US" smtClean="0"/>
              <a:t>Default margins</a:t>
            </a:r>
          </a:p>
          <a:p>
            <a:pPr lvl="3" eaLnBrk="1" hangingPunct="1"/>
            <a:r>
              <a:rPr lang="en-US" smtClean="0"/>
              <a:t>Default 2-up</a:t>
            </a:r>
          </a:p>
          <a:p>
            <a:pPr lvl="2" eaLnBrk="1" hangingPunct="1"/>
            <a:r>
              <a:rPr lang="en-US" smtClean="0"/>
              <a:t>Print quotas</a:t>
            </a:r>
          </a:p>
          <a:p>
            <a:pPr lvl="3" eaLnBrk="1" hangingPunct="1"/>
            <a:r>
              <a:rPr lang="en-US" smtClean="0"/>
              <a:t>Library/labs only? … Offices?</a:t>
            </a:r>
          </a:p>
          <a:p>
            <a:pPr lvl="3" eaLnBrk="1" hangingPunct="1"/>
            <a:r>
              <a:rPr lang="en-US" smtClean="0"/>
              <a:t>Education + focus on cost recovery and/or limits</a:t>
            </a:r>
          </a:p>
          <a:p>
            <a:pPr lvl="2" eaLnBrk="1" hangingPunct="1"/>
            <a:r>
              <a:rPr lang="en-US" smtClean="0"/>
              <a:t>E-reserves opportunities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What We Know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Energy and water conservation </a:t>
            </a:r>
          </a:p>
          <a:p>
            <a:pPr lvl="1" eaLnBrk="1" hangingPunct="1"/>
            <a:r>
              <a:rPr lang="en-US" smtClean="0"/>
              <a:t>Energy audits</a:t>
            </a:r>
          </a:p>
          <a:p>
            <a:pPr lvl="2" eaLnBrk="1" hangingPunct="1"/>
            <a:r>
              <a:rPr lang="en-US" smtClean="0"/>
              <a:t>Outsourcing can save 20%</a:t>
            </a:r>
          </a:p>
          <a:p>
            <a:pPr lvl="2" eaLnBrk="1" hangingPunct="1"/>
            <a:r>
              <a:rPr lang="en-US" smtClean="0"/>
              <a:t>Possible economy of scale factor</a:t>
            </a:r>
          </a:p>
          <a:p>
            <a:pPr lvl="1" eaLnBrk="1" hangingPunct="1"/>
            <a:r>
              <a:rPr lang="en-US" smtClean="0"/>
              <a:t>In-house options</a:t>
            </a:r>
          </a:p>
          <a:p>
            <a:pPr lvl="2" eaLnBrk="1" hangingPunct="1"/>
            <a:r>
              <a:rPr lang="en-US" smtClean="0"/>
              <a:t>Equipment power setting</a:t>
            </a:r>
          </a:p>
          <a:p>
            <a:pPr lvl="2" eaLnBrk="1" hangingPunct="1"/>
            <a:r>
              <a:rPr lang="en-US" smtClean="0"/>
              <a:t>Reusable ink cartridges</a:t>
            </a:r>
          </a:p>
          <a:p>
            <a:pPr lvl="2" eaLnBrk="1" hangingPunct="1"/>
            <a:r>
              <a:rPr lang="en-US" smtClean="0"/>
              <a:t>Staff incentives/concerns</a:t>
            </a:r>
          </a:p>
          <a:p>
            <a:pPr lvl="2" eaLnBrk="1" hangingPunct="1"/>
            <a:r>
              <a:rPr lang="en-US" smtClean="0"/>
              <a:t>Temperature settings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Question: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know a lot, but what do we show?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Become VISIBLE!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We Can Do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Methods for communication</a:t>
            </a:r>
          </a:p>
          <a:p>
            <a:pPr lvl="1" eaLnBrk="1" hangingPunct="1"/>
            <a:r>
              <a:rPr lang="en-US" smtClean="0"/>
              <a:t>Surveys</a:t>
            </a:r>
          </a:p>
          <a:p>
            <a:pPr lvl="1" eaLnBrk="1" hangingPunct="1"/>
            <a:r>
              <a:rPr lang="en-US" smtClean="0"/>
              <a:t>Exhibits</a:t>
            </a:r>
          </a:p>
          <a:p>
            <a:pPr lvl="1" eaLnBrk="1" hangingPunct="1"/>
            <a:r>
              <a:rPr lang="en-US" smtClean="0"/>
              <a:t>EcoTours @ Your Library</a:t>
            </a:r>
          </a:p>
          <a:p>
            <a:pPr lvl="1" eaLnBrk="1" hangingPunct="1"/>
            <a:r>
              <a:rPr lang="en-US" smtClean="0"/>
              <a:t>Workshops/Brown Bags</a:t>
            </a:r>
          </a:p>
          <a:p>
            <a:pPr lvl="1" eaLnBrk="1" hangingPunct="1"/>
            <a:r>
              <a:rPr lang="en-US" smtClean="0"/>
              <a:t>News outlets</a:t>
            </a:r>
          </a:p>
          <a:p>
            <a:pPr lvl="1" eaLnBrk="1" hangingPunct="1"/>
            <a:r>
              <a:rPr lang="en-US" smtClean="0"/>
              <a:t>Campus involvement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Wrapping Up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Good will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		+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Good policies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		=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Good budget impact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pic>
        <p:nvPicPr>
          <p:cNvPr id="32771" name="Picture 4" descr="MCj0439612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209800"/>
            <a:ext cx="3073400" cy="21859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uiExpand="1" build="p"/>
      <p:bldP spid="327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Take Action!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One of the best things you can do to enhance library sustainability is to create a library green action plan</a:t>
            </a:r>
            <a:r>
              <a:rPr lang="en-US" dirty="0" smtClean="0"/>
              <a:t>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For more information on the topics we mentioned, </a:t>
            </a:r>
            <a:r>
              <a:rPr lang="en-US" dirty="0" smtClean="0"/>
              <a:t>please visit: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libguides.iwu.edu/greenlibrary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sz="4000" i="1" smtClean="0"/>
              <a:t>“We are in the middle of one of those rare moments when the right thing to do is also the economically smart thing to do.”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sz="2000" smtClean="0"/>
              <a:t>Kathleen Schatzberg, President, Cape Cod Community College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/>
            <a:r>
              <a:rPr lang="en-US" smtClean="0"/>
              <a:t>Our Green backgrounds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Goals for this presentation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Chris’s portion: things/tangibles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Meg’s portion: behaviors/intangibles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College and University Sustainability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Tailloires</a:t>
            </a:r>
            <a:r>
              <a:rPr lang="en-US" dirty="0" smtClean="0"/>
              <a:t> Declaration</a:t>
            </a:r>
          </a:p>
          <a:p>
            <a:pPr lvl="1" eaLnBrk="1" hangingPunct="1">
              <a:defRPr/>
            </a:pPr>
            <a:r>
              <a:rPr lang="en-US" dirty="0" smtClean="0"/>
              <a:t>University Leaders for a Sustainable Future</a:t>
            </a:r>
          </a:p>
          <a:p>
            <a:pPr lvl="1" eaLnBrk="1" hangingPunct="1">
              <a:defRPr/>
            </a:pPr>
            <a:r>
              <a:rPr lang="en-US" dirty="0" smtClean="0"/>
              <a:t>1990, International in scope</a:t>
            </a:r>
          </a:p>
          <a:p>
            <a:pPr lvl="1" eaLnBrk="1" hangingPunct="1">
              <a:defRPr/>
            </a:pPr>
            <a:r>
              <a:rPr lang="en-US" dirty="0" smtClean="0"/>
              <a:t>350 signatories in 40 countries</a:t>
            </a:r>
          </a:p>
          <a:p>
            <a:pPr eaLnBrk="1" hangingPunct="1">
              <a:defRPr/>
            </a:pPr>
            <a:r>
              <a:rPr lang="en-US" dirty="0"/>
              <a:t>American College and University Presidents’ Climate Commitment 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2006, US-based, 670 signatories</a:t>
            </a:r>
          </a:p>
          <a:p>
            <a:pPr lvl="1" eaLnBrk="1" hangingPunct="1">
              <a:defRPr/>
            </a:pPr>
            <a:r>
              <a:rPr lang="en-US" dirty="0" smtClean="0"/>
              <a:t>Provides a framework and resources to help implement comprehensive sustainability plans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College and University Sustainability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Illinois Sustainable University Compact</a:t>
            </a:r>
          </a:p>
          <a:p>
            <a:pPr lvl="1" eaLnBrk="1" hangingPunct="1">
              <a:defRPr/>
            </a:pPr>
            <a:r>
              <a:rPr lang="en-US" dirty="0" smtClean="0"/>
              <a:t>12 specific sustainability goals</a:t>
            </a:r>
          </a:p>
          <a:p>
            <a:pPr lvl="1" eaLnBrk="1" hangingPunct="1">
              <a:defRPr/>
            </a:pPr>
            <a:r>
              <a:rPr lang="en-US" dirty="0" smtClean="0"/>
              <a:t>Agreement is for each institution to accomplish some of these goals by Dec. 2010</a:t>
            </a:r>
          </a:p>
          <a:p>
            <a:pPr lvl="1" eaLnBrk="1" hangingPunct="1">
              <a:defRPr/>
            </a:pPr>
            <a:r>
              <a:rPr lang="en-US" dirty="0" smtClean="0"/>
              <a:t>77 Illinois Colleges and Universities have signed</a:t>
            </a:r>
          </a:p>
          <a:p>
            <a:pPr eaLnBrk="1" hangingPunct="1">
              <a:defRPr/>
            </a:pPr>
            <a:r>
              <a:rPr lang="en-US" dirty="0" smtClean="0"/>
              <a:t>Leveraging these agreements to forward green library initiatives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Illinois Community College Sustainability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2007: All Illinois Community Colleges</a:t>
            </a:r>
          </a:p>
          <a:p>
            <a:pPr eaLnBrk="1" hangingPunct="1"/>
            <a:r>
              <a:rPr lang="en-US" smtClean="0"/>
              <a:t>Meet new green economy needs</a:t>
            </a:r>
          </a:p>
          <a:p>
            <a:pPr eaLnBrk="1" hangingPunct="1"/>
            <a:r>
              <a:rPr lang="en-US" smtClean="0"/>
              <a:t>*Share resources state-wide that provide and promote energy education and sustainable practices</a:t>
            </a:r>
          </a:p>
          <a:p>
            <a:pPr eaLnBrk="1" hangingPunct="1"/>
            <a:r>
              <a:rPr lang="en-US" smtClean="0"/>
              <a:t>*Model renewable energy technology on community college campuses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Tangibles: Paper Conservation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Recycled paper? What percentage? Paper towels? Toilet paper?</a:t>
            </a:r>
          </a:p>
          <a:p>
            <a:pPr eaLnBrk="1" hangingPunct="1"/>
            <a:r>
              <a:rPr lang="en-US" smtClean="0"/>
              <a:t>Re-using single sided paper</a:t>
            </a:r>
          </a:p>
          <a:p>
            <a:pPr eaLnBrk="1" hangingPunct="1"/>
            <a:r>
              <a:rPr lang="en-US" smtClean="0"/>
              <a:t>Recycling bins</a:t>
            </a:r>
          </a:p>
          <a:p>
            <a:pPr lvl="1" eaLnBrk="1" hangingPunct="1"/>
            <a:r>
              <a:rPr lang="en-US" smtClean="0"/>
              <a:t>Where are they?  </a:t>
            </a:r>
          </a:p>
          <a:p>
            <a:pPr lvl="1" eaLnBrk="1" hangingPunct="1"/>
            <a:r>
              <a:rPr lang="en-US" smtClean="0"/>
              <a:t>How well are they labeled?</a:t>
            </a:r>
          </a:p>
          <a:p>
            <a:pPr lvl="1" eaLnBrk="1" hangingPunct="1"/>
            <a:r>
              <a:rPr lang="en-US" smtClean="0"/>
              <a:t>Other types of recycling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Printers and Copiers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Automatic </a:t>
            </a:r>
            <a:r>
              <a:rPr lang="en-US" dirty="0" err="1" smtClean="0"/>
              <a:t>Duplexing</a:t>
            </a:r>
            <a:r>
              <a:rPr lang="en-US" dirty="0" smtClean="0"/>
              <a:t>?</a:t>
            </a:r>
          </a:p>
          <a:p>
            <a:pPr eaLnBrk="1" hangingPunct="1">
              <a:defRPr/>
            </a:pPr>
            <a:r>
              <a:rPr lang="en-US" dirty="0" smtClean="0"/>
              <a:t>Paper tray locks</a:t>
            </a:r>
          </a:p>
          <a:p>
            <a:pPr eaLnBrk="1" hangingPunct="1">
              <a:defRPr/>
            </a:pPr>
            <a:r>
              <a:rPr lang="en-US" dirty="0" smtClean="0"/>
              <a:t>Ink quality settings</a:t>
            </a:r>
          </a:p>
          <a:p>
            <a:pPr eaLnBrk="1" hangingPunct="1">
              <a:defRPr/>
            </a:pPr>
            <a:r>
              <a:rPr lang="en-US" dirty="0" smtClean="0"/>
              <a:t>Energy Star certified?</a:t>
            </a:r>
          </a:p>
          <a:p>
            <a:pPr eaLnBrk="1" hangingPunct="1">
              <a:defRPr/>
            </a:pPr>
            <a:r>
              <a:rPr lang="en-US" dirty="0" smtClean="0"/>
              <a:t>Copiers: scan to e-mail/</a:t>
            </a:r>
            <a:r>
              <a:rPr lang="en-US" dirty="0" err="1" smtClean="0"/>
              <a:t>pdf</a:t>
            </a:r>
            <a:r>
              <a:rPr lang="en-US" dirty="0" smtClean="0"/>
              <a:t> option</a:t>
            </a:r>
          </a:p>
          <a:p>
            <a:pPr eaLnBrk="1" hangingPunct="1">
              <a:defRPr/>
            </a:pPr>
            <a:r>
              <a:rPr lang="en-US" dirty="0" smtClean="0"/>
              <a:t>Solid ink (Xerox Only)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Green RFPs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Much can be accomplished by implementing Green RFPs</a:t>
            </a:r>
          </a:p>
          <a:p>
            <a:pPr lvl="1" eaLnBrk="1" hangingPunct="1">
              <a:defRPr/>
            </a:pPr>
            <a:r>
              <a:rPr lang="en-US" dirty="0" smtClean="0"/>
              <a:t>Energy Star requirements</a:t>
            </a:r>
          </a:p>
          <a:p>
            <a:pPr lvl="1" eaLnBrk="1" hangingPunct="1">
              <a:defRPr/>
            </a:pPr>
            <a:r>
              <a:rPr lang="en-US" dirty="0" smtClean="0"/>
              <a:t>Duplex capable printers and copiers</a:t>
            </a:r>
          </a:p>
          <a:p>
            <a:pPr lvl="1" eaLnBrk="1" hangingPunct="1">
              <a:defRPr/>
            </a:pPr>
            <a:r>
              <a:rPr lang="en-US" dirty="0" smtClean="0"/>
              <a:t>Energy efficient PCs and monitors</a:t>
            </a:r>
          </a:p>
          <a:p>
            <a:pPr lvl="1" eaLnBrk="1" hangingPunct="1">
              <a:defRPr/>
            </a:pPr>
            <a:r>
              <a:rPr lang="en-US" dirty="0" smtClean="0"/>
              <a:t>Small scale: wired vs. wireless mice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6">
      <a:dk1>
        <a:srgbClr val="CDD9D1"/>
      </a:dk1>
      <a:lt1>
        <a:srgbClr val="FFFFFF"/>
      </a:lt1>
      <a:dk2>
        <a:srgbClr val="A3BBA9"/>
      </a:dk2>
      <a:lt2>
        <a:srgbClr val="007D80"/>
      </a:lt2>
      <a:accent1>
        <a:srgbClr val="9CA8A4"/>
      </a:accent1>
      <a:accent2>
        <a:srgbClr val="CBD7CE"/>
      </a:accent2>
      <a:accent3>
        <a:srgbClr val="CEDAD1"/>
      </a:accent3>
      <a:accent4>
        <a:srgbClr val="DADADA"/>
      </a:accent4>
      <a:accent5>
        <a:srgbClr val="CBD1CF"/>
      </a:accent5>
      <a:accent6>
        <a:srgbClr val="B8C3BA"/>
      </a:accent6>
      <a:hlink>
        <a:srgbClr val="009900"/>
      </a:hlink>
      <a:folHlink>
        <a:srgbClr val="009999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530</TotalTime>
  <Words>550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Wingdings</vt:lpstr>
      <vt:lpstr>Calibri</vt:lpstr>
      <vt:lpstr>Ripple</vt:lpstr>
      <vt:lpstr>Going Green to  Save Some Green</vt:lpstr>
      <vt:lpstr>Slide 2</vt:lpstr>
      <vt:lpstr>Slide 3</vt:lpstr>
      <vt:lpstr>College and University Sustainability Agreements</vt:lpstr>
      <vt:lpstr>College and University Sustainability Agreements</vt:lpstr>
      <vt:lpstr>Illinois Community College Sustainability Network</vt:lpstr>
      <vt:lpstr>Tangibles: Paper Conservation</vt:lpstr>
      <vt:lpstr>Printers and Copiers</vt:lpstr>
      <vt:lpstr>Green RFPs</vt:lpstr>
      <vt:lpstr>Green Interlibrary Loan</vt:lpstr>
      <vt:lpstr>Time to Eat!</vt:lpstr>
      <vt:lpstr>Going Green to Save Some Green</vt:lpstr>
      <vt:lpstr>Motivation</vt:lpstr>
      <vt:lpstr>What We Know</vt:lpstr>
      <vt:lpstr>What We Know</vt:lpstr>
      <vt:lpstr>Question:</vt:lpstr>
      <vt:lpstr>What We Can Do</vt:lpstr>
      <vt:lpstr>Wrapping Up</vt:lpstr>
      <vt:lpstr>Take Action!</vt:lpstr>
    </vt:vector>
  </TitlesOfParts>
  <Company>IWU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Going Green to Save Some Green</dc:title>
  <dc:creator>The Ames Library</dc:creator>
  <cp:lastModifiedBy>Chris Sweet</cp:lastModifiedBy>
  <cp:revision>47</cp:revision>
  <dcterms:created xsi:type="dcterms:W3CDTF">2010-03-21T18:56:24Z</dcterms:created>
  <dcterms:modified xsi:type="dcterms:W3CDTF">2010-03-24T15:18:12Z</dcterms:modified>
</cp:coreProperties>
</file>