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2"/>
  </p:sldMasterIdLst>
  <p:notesMasterIdLst>
    <p:notesMasterId r:id="rId4"/>
  </p:notesMasterIdLst>
  <p:handoutMasterIdLst>
    <p:handoutMasterId r:id="rId5"/>
  </p:handoutMasterIdLst>
  <p:sldIdLst>
    <p:sldId id="256" r:id="rId3"/>
  </p:sldIdLst>
  <p:sldSz cx="30275213" cy="42803763"/>
  <p:notesSz cx="6858000" cy="9144000"/>
  <p:defaultTextStyle>
    <a:defPPr>
      <a:defRPr lang="en-US"/>
    </a:defPPr>
    <a:lvl1pPr marL="0" algn="l" defTabSz="3686861" rtl="0" eaLnBrk="1" latinLnBrk="0" hangingPunct="1">
      <a:defRPr sz="7258" kern="1200">
        <a:solidFill>
          <a:schemeClr val="tx1"/>
        </a:solidFill>
        <a:latin typeface="+mn-lt"/>
        <a:ea typeface="+mn-ea"/>
        <a:cs typeface="+mn-cs"/>
      </a:defRPr>
    </a:lvl1pPr>
    <a:lvl2pPr marL="1843430" algn="l" defTabSz="3686861" rtl="0" eaLnBrk="1" latinLnBrk="0" hangingPunct="1">
      <a:defRPr sz="7258" kern="1200">
        <a:solidFill>
          <a:schemeClr val="tx1"/>
        </a:solidFill>
        <a:latin typeface="+mn-lt"/>
        <a:ea typeface="+mn-ea"/>
        <a:cs typeface="+mn-cs"/>
      </a:defRPr>
    </a:lvl2pPr>
    <a:lvl3pPr marL="3686861" algn="l" defTabSz="3686861" rtl="0" eaLnBrk="1" latinLnBrk="0" hangingPunct="1">
      <a:defRPr sz="7258" kern="1200">
        <a:solidFill>
          <a:schemeClr val="tx1"/>
        </a:solidFill>
        <a:latin typeface="+mn-lt"/>
        <a:ea typeface="+mn-ea"/>
        <a:cs typeface="+mn-cs"/>
      </a:defRPr>
    </a:lvl3pPr>
    <a:lvl4pPr marL="5530291" algn="l" defTabSz="3686861" rtl="0" eaLnBrk="1" latinLnBrk="0" hangingPunct="1">
      <a:defRPr sz="7258" kern="1200">
        <a:solidFill>
          <a:schemeClr val="tx1"/>
        </a:solidFill>
        <a:latin typeface="+mn-lt"/>
        <a:ea typeface="+mn-ea"/>
        <a:cs typeface="+mn-cs"/>
      </a:defRPr>
    </a:lvl4pPr>
    <a:lvl5pPr marL="7373722" algn="l" defTabSz="3686861" rtl="0" eaLnBrk="1" latinLnBrk="0" hangingPunct="1">
      <a:defRPr sz="7258" kern="1200">
        <a:solidFill>
          <a:schemeClr val="tx1"/>
        </a:solidFill>
        <a:latin typeface="+mn-lt"/>
        <a:ea typeface="+mn-ea"/>
        <a:cs typeface="+mn-cs"/>
      </a:defRPr>
    </a:lvl5pPr>
    <a:lvl6pPr marL="9217152" algn="l" defTabSz="3686861" rtl="0" eaLnBrk="1" latinLnBrk="0" hangingPunct="1">
      <a:defRPr sz="7258" kern="1200">
        <a:solidFill>
          <a:schemeClr val="tx1"/>
        </a:solidFill>
        <a:latin typeface="+mn-lt"/>
        <a:ea typeface="+mn-ea"/>
        <a:cs typeface="+mn-cs"/>
      </a:defRPr>
    </a:lvl6pPr>
    <a:lvl7pPr marL="11060582" algn="l" defTabSz="3686861" rtl="0" eaLnBrk="1" latinLnBrk="0" hangingPunct="1">
      <a:defRPr sz="7258" kern="1200">
        <a:solidFill>
          <a:schemeClr val="tx1"/>
        </a:solidFill>
        <a:latin typeface="+mn-lt"/>
        <a:ea typeface="+mn-ea"/>
        <a:cs typeface="+mn-cs"/>
      </a:defRPr>
    </a:lvl7pPr>
    <a:lvl8pPr marL="12904013" algn="l" defTabSz="3686861" rtl="0" eaLnBrk="1" latinLnBrk="0" hangingPunct="1">
      <a:defRPr sz="7258" kern="1200">
        <a:solidFill>
          <a:schemeClr val="tx1"/>
        </a:solidFill>
        <a:latin typeface="+mn-lt"/>
        <a:ea typeface="+mn-ea"/>
        <a:cs typeface="+mn-cs"/>
      </a:defRPr>
    </a:lvl8pPr>
    <a:lvl9pPr marL="14747443" algn="l" defTabSz="3686861" rtl="0" eaLnBrk="1" latinLnBrk="0" hangingPunct="1">
      <a:defRPr sz="725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3482" userDrawn="1">
          <p15:clr>
            <a:srgbClr val="A4A3A4"/>
          </p15:clr>
        </p15:guide>
        <p15:guide id="2" pos="9536"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69012ECD-51FC-41F1-AA8D-1B2483CD663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69" autoAdjust="0"/>
    <p:restoredTop sz="94660"/>
  </p:normalViewPr>
  <p:slideViewPr>
    <p:cSldViewPr snapToGrid="0">
      <p:cViewPr varScale="1">
        <p:scale>
          <a:sx n="12" d="100"/>
          <a:sy n="12" d="100"/>
        </p:scale>
        <p:origin x="2466" y="132"/>
      </p:cViewPr>
      <p:guideLst>
        <p:guide orient="horz" pos="13482"/>
        <p:guide pos="9536"/>
      </p:guideLst>
    </p:cSldViewPr>
  </p:slideViewPr>
  <p:notesTextViewPr>
    <p:cViewPr>
      <p:scale>
        <a:sx n="1" d="1"/>
        <a:sy n="1" d="1"/>
      </p:scale>
      <p:origin x="0" y="0"/>
    </p:cViewPr>
  </p:notesTextViewPr>
  <p:notesViewPr>
    <p:cSldViewPr snapToGrid="0" showGuides="1">
      <p:cViewPr varScale="1">
        <p:scale>
          <a:sx n="69" d="100"/>
          <a:sy n="69" d="100"/>
        </p:scale>
        <p:origin x="2706" y="5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viewProps" Target="viewProps.xml"/><Relationship Id="rId2" Type="http://schemas.openxmlformats.org/officeDocument/2006/relationships/slideMaster" Target="slideMasters/slideMaster1.xml"/><Relationship Id="rId1" Type="http://schemas.openxmlformats.org/officeDocument/2006/relationships/customXml" Target="../customXml/item1.xml"/><Relationship Id="rId6" Type="http://schemas.openxmlformats.org/officeDocument/2006/relationships/presProps" Target="presProps.xml"/><Relationship Id="rId5" Type="http://schemas.openxmlformats.org/officeDocument/2006/relationships/handoutMaster" Target="handoutMasters/handoutMaster1.xml"/><Relationship Id="rId4" Type="http://schemas.openxmlformats.org/officeDocument/2006/relationships/notesMaster" Target="notesMasters/notes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1C0B079-A316-4C9B-B165-DF9EA8325D2C}" type="datetimeFigureOut">
              <a:rPr lang="en-US" smtClean="0"/>
              <a:t>10/28/2015</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6BA0EAE6-B4B6-49B7-9049-B371250BE0F4}" type="slidenum">
              <a:rPr lang="en-US" smtClean="0"/>
              <a:t>‹#›</a:t>
            </a:fld>
            <a:endParaRPr lang="en-US"/>
          </a:p>
        </p:txBody>
      </p:sp>
    </p:spTree>
    <p:extLst>
      <p:ext uri="{BB962C8B-B14F-4D97-AF65-F5344CB8AC3E}">
        <p14:creationId xmlns:p14="http://schemas.microsoft.com/office/powerpoint/2010/main" val="147246639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F28AB8-57D1-494F-9851-055AD867E790}" type="datetimeFigureOut">
              <a:rPr lang="en-US" smtClean="0"/>
              <a:t>10/28/2015</a:t>
            </a:fld>
            <a:endParaRPr lang="en-US"/>
          </a:p>
        </p:txBody>
      </p:sp>
      <p:sp>
        <p:nvSpPr>
          <p:cNvPr id="4" name="Slide Image Placeholder 3"/>
          <p:cNvSpPr>
            <a:spLocks noGrp="1" noRot="1" noChangeAspect="1"/>
          </p:cNvSpPr>
          <p:nvPr>
            <p:ph type="sldImg" idx="2"/>
          </p:nvPr>
        </p:nvSpPr>
        <p:spPr>
          <a:xfrm>
            <a:off x="2338388" y="1143000"/>
            <a:ext cx="218122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C7F044-5458-4B2E-BFA0-52AAA1C529D4}" type="slidenum">
              <a:rPr lang="en-US" smtClean="0"/>
              <a:t>‹#›</a:t>
            </a:fld>
            <a:endParaRPr lang="en-US"/>
          </a:p>
        </p:txBody>
      </p:sp>
    </p:spTree>
    <p:extLst>
      <p:ext uri="{BB962C8B-B14F-4D97-AF65-F5344CB8AC3E}">
        <p14:creationId xmlns:p14="http://schemas.microsoft.com/office/powerpoint/2010/main" val="16248086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Poster">
    <p:spTree>
      <p:nvGrpSpPr>
        <p:cNvPr id="1" name=""/>
        <p:cNvGrpSpPr/>
        <p:nvPr/>
      </p:nvGrpSpPr>
      <p:grpSpPr>
        <a:xfrm>
          <a:off x="0" y="0"/>
          <a:ext cx="0" cy="0"/>
          <a:chOff x="0" y="0"/>
          <a:chExt cx="0" cy="0"/>
        </a:xfrm>
      </p:grpSpPr>
      <p:sp>
        <p:nvSpPr>
          <p:cNvPr id="32" name="Instructions"/>
          <p:cNvSpPr/>
          <p:nvPr userDrawn="1"/>
        </p:nvSpPr>
        <p:spPr>
          <a:xfrm>
            <a:off x="30559043" y="-1"/>
            <a:ext cx="8585862" cy="42803763"/>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288610" rIns="288610" rtlCol="0" anchor="t"/>
          <a:lstStyle/>
          <a:p>
            <a:pPr lvl="0">
              <a:spcBef>
                <a:spcPts val="1263"/>
              </a:spcBef>
            </a:pPr>
            <a:r>
              <a:rPr sz="10100" dirty="0">
                <a:solidFill>
                  <a:prstClr val="white">
                    <a:lumMod val="50000"/>
                  </a:prstClr>
                </a:solidFill>
                <a:latin typeface="Calibri Light" panose="020F0302020204030204" pitchFamily="34" charset="0"/>
                <a:cs typeface="Calibri" panose="020F0502020204030204" pitchFamily="34" charset="0"/>
              </a:rPr>
              <a:t>Printing:</a:t>
            </a:r>
          </a:p>
          <a:p>
            <a:pPr lvl="0">
              <a:spcBef>
                <a:spcPts val="1263"/>
              </a:spcBef>
            </a:pPr>
            <a:r>
              <a:rPr lang="en-US" sz="6944" dirty="0" smtClean="0">
                <a:solidFill>
                  <a:prstClr val="white">
                    <a:lumMod val="50000"/>
                  </a:prstClr>
                </a:solidFill>
                <a:latin typeface="Calibri Light" panose="020F0302020204030204" pitchFamily="34" charset="0"/>
                <a:cs typeface="Calibri" panose="020F0502020204030204" pitchFamily="34" charset="0"/>
              </a:rPr>
              <a:t>This poster is 48” wide by 36” high. It’s designed to be printed on a large-format printer.</a:t>
            </a:r>
          </a:p>
          <a:p>
            <a:pPr lvl="0">
              <a:spcBef>
                <a:spcPts val="316"/>
              </a:spcBef>
            </a:pPr>
            <a:endParaRPr sz="6313" dirty="0">
              <a:solidFill>
                <a:prstClr val="white">
                  <a:lumMod val="50000"/>
                </a:prstClr>
              </a:solidFill>
              <a:latin typeface="Calibri Light" panose="020F0302020204030204" pitchFamily="34" charset="0"/>
              <a:cs typeface="Calibri" panose="020F0502020204030204" pitchFamily="34" charset="0"/>
            </a:endParaRPr>
          </a:p>
          <a:p>
            <a:pPr lvl="0">
              <a:spcBef>
                <a:spcPts val="1263"/>
              </a:spcBef>
            </a:pPr>
            <a:r>
              <a:rPr sz="9258" dirty="0">
                <a:solidFill>
                  <a:prstClr val="white">
                    <a:lumMod val="50000"/>
                  </a:prstClr>
                </a:solidFill>
                <a:latin typeface="Calibri Light" panose="020F0302020204030204" pitchFamily="34" charset="0"/>
                <a:cs typeface="Calibri" panose="020F0502020204030204" pitchFamily="34" charset="0"/>
              </a:rPr>
              <a:t>Customizing the Content:</a:t>
            </a:r>
          </a:p>
          <a:p>
            <a:pPr lvl="0">
              <a:spcBef>
                <a:spcPts val="1263"/>
              </a:spcBef>
            </a:pPr>
            <a:r>
              <a:rPr sz="6944" dirty="0">
                <a:solidFill>
                  <a:prstClr val="white">
                    <a:lumMod val="50000"/>
                  </a:prstClr>
                </a:solidFill>
                <a:latin typeface="Calibri Light" panose="020F0302020204030204" pitchFamily="34" charset="0"/>
                <a:cs typeface="Calibri" panose="020F0502020204030204" pitchFamily="34" charset="0"/>
              </a:rPr>
              <a:t>The placeholders in this </a:t>
            </a:r>
            <a:r>
              <a:rPr lang="en-US" sz="6944" dirty="0" smtClean="0">
                <a:solidFill>
                  <a:prstClr val="white">
                    <a:lumMod val="50000"/>
                  </a:prstClr>
                </a:solidFill>
                <a:latin typeface="Calibri Light" panose="020F0302020204030204" pitchFamily="34" charset="0"/>
                <a:cs typeface="Calibri" panose="020F0502020204030204" pitchFamily="34" charset="0"/>
              </a:rPr>
              <a:t>poster </a:t>
            </a:r>
            <a:r>
              <a:rPr sz="6944" dirty="0" smtClean="0">
                <a:solidFill>
                  <a:prstClr val="white">
                    <a:lumMod val="50000"/>
                  </a:prstClr>
                </a:solidFill>
                <a:latin typeface="Calibri Light" panose="020F0302020204030204" pitchFamily="34" charset="0"/>
                <a:cs typeface="Calibri" panose="020F0502020204030204" pitchFamily="34" charset="0"/>
              </a:rPr>
              <a:t>are </a:t>
            </a:r>
            <a:r>
              <a:rPr sz="6944" dirty="0">
                <a:solidFill>
                  <a:prstClr val="white">
                    <a:lumMod val="50000"/>
                  </a:prstClr>
                </a:solidFill>
                <a:latin typeface="Calibri Light" panose="020F0302020204030204" pitchFamily="34" charset="0"/>
                <a:cs typeface="Calibri" panose="020F0502020204030204" pitchFamily="34" charset="0"/>
              </a:rPr>
              <a:t>formatted for you. </a:t>
            </a:r>
            <a:r>
              <a:rPr lang="en-US" sz="6944" dirty="0" smtClean="0">
                <a:solidFill>
                  <a:prstClr val="white">
                    <a:lumMod val="50000"/>
                  </a:prstClr>
                </a:solidFill>
                <a:latin typeface="Calibri Light" panose="020F0302020204030204" pitchFamily="34" charset="0"/>
                <a:cs typeface="Calibri" panose="020F0502020204030204" pitchFamily="34" charset="0"/>
              </a:rPr>
              <a:t>Type</a:t>
            </a:r>
            <a:r>
              <a:rPr lang="en-US" sz="6944" baseline="0" dirty="0" smtClean="0">
                <a:solidFill>
                  <a:prstClr val="white">
                    <a:lumMod val="50000"/>
                  </a:prstClr>
                </a:solidFill>
                <a:latin typeface="Calibri Light" panose="020F0302020204030204" pitchFamily="34" charset="0"/>
                <a:cs typeface="Calibri" panose="020F0502020204030204" pitchFamily="34" charset="0"/>
              </a:rPr>
              <a:t> in the placeholders </a:t>
            </a:r>
            <a:r>
              <a:rPr lang="en-US" sz="6944" dirty="0" smtClean="0">
                <a:solidFill>
                  <a:prstClr val="white">
                    <a:lumMod val="50000"/>
                  </a:prstClr>
                </a:solidFill>
                <a:latin typeface="Calibri Light" panose="020F0302020204030204" pitchFamily="34" charset="0"/>
                <a:cs typeface="Calibri" panose="020F0502020204030204" pitchFamily="34" charset="0"/>
              </a:rPr>
              <a:t>to add text, or c</a:t>
            </a:r>
            <a:r>
              <a:rPr lang="en-US" sz="6944" baseline="0" dirty="0" smtClean="0">
                <a:solidFill>
                  <a:prstClr val="white">
                    <a:lumMod val="50000"/>
                  </a:prstClr>
                </a:solidFill>
                <a:latin typeface="Calibri Light" panose="020F0302020204030204" pitchFamily="34" charset="0"/>
                <a:cs typeface="Calibri" panose="020F0502020204030204" pitchFamily="34" charset="0"/>
              </a:rPr>
              <a:t>lick an icon to add a table, chart, SmartArt graphic, picture or multimedia file.</a:t>
            </a:r>
          </a:p>
          <a:p>
            <a:pPr lvl="0">
              <a:spcBef>
                <a:spcPts val="2525"/>
              </a:spcBef>
            </a:pPr>
            <a:r>
              <a:rPr lang="en-US" sz="6944" dirty="0" smtClean="0">
                <a:solidFill>
                  <a:prstClr val="white">
                    <a:lumMod val="50000"/>
                  </a:prstClr>
                </a:solidFill>
                <a:latin typeface="Calibri Light" panose="020F0302020204030204" pitchFamily="34" charset="0"/>
                <a:cs typeface="Calibri" panose="020F0502020204030204" pitchFamily="34" charset="0"/>
              </a:rPr>
              <a:t>T</a:t>
            </a:r>
            <a:r>
              <a:rPr sz="6944" dirty="0" smtClean="0">
                <a:solidFill>
                  <a:prstClr val="white">
                    <a:lumMod val="50000"/>
                  </a:prstClr>
                </a:solidFill>
                <a:latin typeface="Calibri Light" panose="020F0302020204030204" pitchFamily="34" charset="0"/>
                <a:cs typeface="Calibri" panose="020F0502020204030204" pitchFamily="34" charset="0"/>
              </a:rPr>
              <a:t>o </a:t>
            </a:r>
            <a:r>
              <a:rPr sz="6944" dirty="0">
                <a:solidFill>
                  <a:prstClr val="white">
                    <a:lumMod val="50000"/>
                  </a:prstClr>
                </a:solidFill>
                <a:latin typeface="Calibri Light" panose="020F0302020204030204" pitchFamily="34" charset="0"/>
                <a:cs typeface="Calibri" panose="020F0502020204030204" pitchFamily="34" charset="0"/>
              </a:rPr>
              <a:t>add or remove bullet points from text, </a:t>
            </a:r>
            <a:r>
              <a:rPr sz="6944" dirty="0" smtClean="0">
                <a:solidFill>
                  <a:prstClr val="white">
                    <a:lumMod val="50000"/>
                  </a:prstClr>
                </a:solidFill>
                <a:latin typeface="Calibri Light" panose="020F0302020204030204" pitchFamily="34" charset="0"/>
                <a:cs typeface="Calibri" panose="020F0502020204030204" pitchFamily="34" charset="0"/>
              </a:rPr>
              <a:t>click </a:t>
            </a:r>
            <a:r>
              <a:rPr sz="6944" dirty="0">
                <a:solidFill>
                  <a:prstClr val="white">
                    <a:lumMod val="50000"/>
                  </a:prstClr>
                </a:solidFill>
                <a:latin typeface="Calibri Light" panose="020F0302020204030204" pitchFamily="34" charset="0"/>
                <a:cs typeface="Calibri" panose="020F0502020204030204" pitchFamily="34" charset="0"/>
              </a:rPr>
              <a:t>the Bullets button on the Home tab.</a:t>
            </a:r>
          </a:p>
          <a:p>
            <a:pPr lvl="0">
              <a:spcBef>
                <a:spcPts val="2525"/>
              </a:spcBef>
            </a:pPr>
            <a:r>
              <a:rPr sz="6944" dirty="0">
                <a:solidFill>
                  <a:prstClr val="white">
                    <a:lumMod val="50000"/>
                  </a:prstClr>
                </a:solidFill>
                <a:latin typeface="Calibri Light" panose="020F0302020204030204" pitchFamily="34" charset="0"/>
                <a:cs typeface="Calibri" panose="020F0502020204030204" pitchFamily="34" charset="0"/>
              </a:rPr>
              <a:t>If you need more placeholders for titles, </a:t>
            </a:r>
            <a:r>
              <a:rPr lang="en-US" sz="6944" dirty="0" smtClean="0">
                <a:solidFill>
                  <a:prstClr val="white">
                    <a:lumMod val="50000"/>
                  </a:prstClr>
                </a:solidFill>
                <a:latin typeface="Calibri Light" panose="020F0302020204030204" pitchFamily="34" charset="0"/>
                <a:cs typeface="Calibri" panose="020F0502020204030204" pitchFamily="34" charset="0"/>
              </a:rPr>
              <a:t>content</a:t>
            </a:r>
            <a:r>
              <a:rPr sz="6944" dirty="0" smtClean="0">
                <a:solidFill>
                  <a:prstClr val="white">
                    <a:lumMod val="50000"/>
                  </a:prstClr>
                </a:solidFill>
                <a:latin typeface="Calibri Light" panose="020F0302020204030204" pitchFamily="34" charset="0"/>
                <a:cs typeface="Calibri" panose="020F0502020204030204" pitchFamily="34" charset="0"/>
              </a:rPr>
              <a:t> </a:t>
            </a:r>
            <a:r>
              <a:rPr sz="6944" dirty="0">
                <a:solidFill>
                  <a:prstClr val="white">
                    <a:lumMod val="50000"/>
                  </a:prstClr>
                </a:solidFill>
                <a:latin typeface="Calibri Light" panose="020F0302020204030204" pitchFamily="34" charset="0"/>
                <a:cs typeface="Calibri" panose="020F0502020204030204" pitchFamily="34" charset="0"/>
              </a:rPr>
              <a:t>or body text, </a:t>
            </a:r>
            <a:r>
              <a:rPr sz="6944" dirty="0" smtClean="0">
                <a:solidFill>
                  <a:prstClr val="white">
                    <a:lumMod val="50000"/>
                  </a:prstClr>
                </a:solidFill>
                <a:latin typeface="Calibri Light" panose="020F0302020204030204" pitchFamily="34" charset="0"/>
                <a:cs typeface="Calibri" panose="020F0502020204030204" pitchFamily="34" charset="0"/>
              </a:rPr>
              <a:t>make </a:t>
            </a:r>
            <a:r>
              <a:rPr sz="6944" dirty="0">
                <a:solidFill>
                  <a:prstClr val="white">
                    <a:lumMod val="50000"/>
                  </a:prstClr>
                </a:solidFill>
                <a:latin typeface="Calibri Light" panose="020F0302020204030204" pitchFamily="34" charset="0"/>
                <a:cs typeface="Calibri" panose="020F0502020204030204" pitchFamily="34" charset="0"/>
              </a:rPr>
              <a:t>a copy of what you need and drag it into place. PowerPoint’s Smart Guides will help you align it with everything else.</a:t>
            </a:r>
          </a:p>
          <a:p>
            <a:pPr lvl="0">
              <a:spcBef>
                <a:spcPts val="2525"/>
              </a:spcBef>
            </a:pPr>
            <a:r>
              <a:rPr sz="6944" dirty="0" smtClean="0">
                <a:solidFill>
                  <a:prstClr val="white">
                    <a:lumMod val="50000"/>
                  </a:prstClr>
                </a:solidFill>
                <a:latin typeface="Calibri Light" panose="020F0302020204030204" pitchFamily="34" charset="0"/>
                <a:cs typeface="Calibri" panose="020F0502020204030204" pitchFamily="34" charset="0"/>
              </a:rPr>
              <a:t>Want to use your own picture</a:t>
            </a:r>
            <a:r>
              <a:rPr lang="en-US" sz="6944" dirty="0" smtClean="0">
                <a:solidFill>
                  <a:prstClr val="white">
                    <a:lumMod val="50000"/>
                  </a:prstClr>
                </a:solidFill>
                <a:latin typeface="Calibri Light" panose="020F0302020204030204" pitchFamily="34" charset="0"/>
                <a:cs typeface="Calibri" panose="020F0502020204030204" pitchFamily="34" charset="0"/>
              </a:rPr>
              <a:t>s</a:t>
            </a:r>
            <a:r>
              <a:rPr sz="6944" dirty="0" smtClean="0">
                <a:solidFill>
                  <a:prstClr val="white">
                    <a:lumMod val="50000"/>
                  </a:prstClr>
                </a:solidFill>
                <a:latin typeface="Calibri Light" panose="020F0302020204030204" pitchFamily="34" charset="0"/>
                <a:cs typeface="Calibri" panose="020F0502020204030204" pitchFamily="34" charset="0"/>
              </a:rPr>
              <a:t> instead of ours? No problem!</a:t>
            </a:r>
            <a:r>
              <a:rPr lang="en-US" sz="6944" dirty="0" smtClean="0">
                <a:solidFill>
                  <a:prstClr val="white">
                    <a:lumMod val="50000"/>
                  </a:prstClr>
                </a:solidFill>
                <a:latin typeface="Calibri Light" panose="020F0302020204030204" pitchFamily="34" charset="0"/>
                <a:cs typeface="Calibri" panose="020F0502020204030204" pitchFamily="34" charset="0"/>
              </a:rPr>
              <a:t> Just click a picture, press the Delete key, then click the icon to add your picture.</a:t>
            </a:r>
            <a:endParaRPr sz="6944" dirty="0">
              <a:solidFill>
                <a:prstClr val="white">
                  <a:lumMod val="50000"/>
                </a:prstClr>
              </a:solidFill>
              <a:latin typeface="Calibri Light" panose="020F0302020204030204" pitchFamily="34" charset="0"/>
              <a:cs typeface="Calibri" panose="020F0502020204030204" pitchFamily="34" charset="0"/>
            </a:endParaRPr>
          </a:p>
        </p:txBody>
      </p:sp>
      <p:sp>
        <p:nvSpPr>
          <p:cNvPr id="6" name="Title 5"/>
          <p:cNvSpPr>
            <a:spLocks noGrp="1"/>
          </p:cNvSpPr>
          <p:nvPr>
            <p:ph type="title"/>
          </p:nvPr>
        </p:nvSpPr>
        <p:spPr/>
        <p:txBody>
          <a:bodyPr/>
          <a:lstStyle/>
          <a:p>
            <a:r>
              <a:rPr lang="en-US" smtClean="0"/>
              <a:t>Click to edit Master title style</a:t>
            </a:r>
            <a:endParaRPr lang="en-US"/>
          </a:p>
        </p:txBody>
      </p:sp>
      <p:sp>
        <p:nvSpPr>
          <p:cNvPr id="31" name="Text Placeholder 6"/>
          <p:cNvSpPr>
            <a:spLocks noGrp="1"/>
          </p:cNvSpPr>
          <p:nvPr>
            <p:ph type="body" sz="quarter" idx="36"/>
          </p:nvPr>
        </p:nvSpPr>
        <p:spPr bwMode="auto">
          <a:xfrm>
            <a:off x="798930" y="5323301"/>
            <a:ext cx="20813665" cy="840423"/>
          </a:xfrm>
        </p:spPr>
        <p:txBody>
          <a:bodyPr anchor="ctr">
            <a:noAutofit/>
          </a:bodyPr>
          <a:lstStyle>
            <a:lvl1pPr marL="0" indent="0">
              <a:spcBef>
                <a:spcPts val="0"/>
              </a:spcBef>
              <a:buNone/>
              <a:defRPr sz="3788">
                <a:solidFill>
                  <a:schemeClr val="bg1">
                    <a:lumMod val="75000"/>
                  </a:schemeClr>
                </a:solidFill>
              </a:defRPr>
            </a:lvl1pPr>
            <a:lvl2pPr marL="0" indent="0">
              <a:spcBef>
                <a:spcPts val="0"/>
              </a:spcBef>
              <a:buNone/>
              <a:defRPr sz="2525">
                <a:solidFill>
                  <a:schemeClr val="bg1"/>
                </a:solidFill>
              </a:defRPr>
            </a:lvl2pPr>
            <a:lvl3pPr marL="0" indent="0">
              <a:spcBef>
                <a:spcPts val="0"/>
              </a:spcBef>
              <a:buNone/>
              <a:defRPr sz="2525">
                <a:solidFill>
                  <a:schemeClr val="bg1"/>
                </a:solidFill>
              </a:defRPr>
            </a:lvl3pPr>
            <a:lvl4pPr marL="0" indent="0">
              <a:spcBef>
                <a:spcPts val="0"/>
              </a:spcBef>
              <a:buNone/>
              <a:defRPr sz="2525">
                <a:solidFill>
                  <a:schemeClr val="bg1"/>
                </a:solidFill>
              </a:defRPr>
            </a:lvl4pPr>
            <a:lvl5pPr marL="0" indent="0">
              <a:spcBef>
                <a:spcPts val="0"/>
              </a:spcBef>
              <a:buNone/>
              <a:defRPr sz="2525">
                <a:solidFill>
                  <a:schemeClr val="bg1"/>
                </a:solidFill>
              </a:defRPr>
            </a:lvl5pPr>
            <a:lvl6pPr marL="0" indent="0">
              <a:spcBef>
                <a:spcPts val="0"/>
              </a:spcBef>
              <a:buNone/>
              <a:defRPr sz="2525">
                <a:solidFill>
                  <a:schemeClr val="bg1"/>
                </a:solidFill>
              </a:defRPr>
            </a:lvl6pPr>
            <a:lvl7pPr marL="0" indent="0">
              <a:spcBef>
                <a:spcPts val="0"/>
              </a:spcBef>
              <a:buNone/>
              <a:defRPr sz="2525">
                <a:solidFill>
                  <a:schemeClr val="bg1"/>
                </a:solidFill>
              </a:defRPr>
            </a:lvl7pPr>
            <a:lvl8pPr marL="0" indent="0">
              <a:spcBef>
                <a:spcPts val="0"/>
              </a:spcBef>
              <a:buNone/>
              <a:defRPr sz="2525">
                <a:solidFill>
                  <a:schemeClr val="bg1"/>
                </a:solidFill>
              </a:defRPr>
            </a:lvl8pPr>
            <a:lvl9pPr marL="0" indent="0">
              <a:spcBef>
                <a:spcPts val="0"/>
              </a:spcBef>
              <a:buNone/>
              <a:defRPr sz="2525">
                <a:solidFill>
                  <a:schemeClr val="bg1"/>
                </a:solidFill>
              </a:defRPr>
            </a:lvl9pPr>
          </a:lstStyle>
          <a:p>
            <a:pPr lvl="0"/>
            <a:r>
              <a:rPr lang="en-US" smtClean="0"/>
              <a:t>Click to edit Master text styles</a:t>
            </a:r>
          </a:p>
        </p:txBody>
      </p:sp>
      <p:sp>
        <p:nvSpPr>
          <p:cNvPr id="7" name="Text Placeholder 6"/>
          <p:cNvSpPr>
            <a:spLocks noGrp="1"/>
          </p:cNvSpPr>
          <p:nvPr>
            <p:ph type="body" sz="quarter" idx="13" hasCustomPrompt="1"/>
          </p:nvPr>
        </p:nvSpPr>
        <p:spPr>
          <a:xfrm>
            <a:off x="788418" y="7371759"/>
            <a:ext cx="8830270" cy="1664591"/>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9" name="Text Placeholder 8"/>
          <p:cNvSpPr>
            <a:spLocks noGrp="1"/>
          </p:cNvSpPr>
          <p:nvPr>
            <p:ph type="body" sz="quarter" idx="39" hasCustomPrompt="1"/>
          </p:nvPr>
        </p:nvSpPr>
        <p:spPr bwMode="ltGray">
          <a:xfrm>
            <a:off x="788418" y="9250369"/>
            <a:ext cx="8830270" cy="3553163"/>
          </a:xfrm>
          <a:solidFill>
            <a:schemeClr val="tx2">
              <a:lumMod val="10000"/>
              <a:lumOff val="90000"/>
            </a:schemeClr>
          </a:solidFill>
        </p:spPr>
        <p:txBody>
          <a:bodyPr lIns="365760" rIns="365760" anchor="ctr">
            <a:noAutofit/>
          </a:bodyPr>
          <a:lstStyle>
            <a:lvl1pPr marL="0" indent="0">
              <a:spcBef>
                <a:spcPts val="1263"/>
              </a:spcBef>
              <a:buFont typeface="Arial" panose="020B0604020202020204" pitchFamily="34" charset="0"/>
              <a:buNone/>
              <a:defRPr sz="4629" baseline="0"/>
            </a:lvl1pPr>
            <a:lvl2pPr marL="601275" indent="-601275">
              <a:spcBef>
                <a:spcPts val="1263"/>
              </a:spcBef>
              <a:buFont typeface="Arial" panose="020B0604020202020204" pitchFamily="34" charset="0"/>
              <a:buChar char="•"/>
              <a:defRPr sz="4629"/>
            </a:lvl2pPr>
            <a:lvl3pPr marL="601275" indent="-601275">
              <a:spcBef>
                <a:spcPts val="1263"/>
              </a:spcBef>
              <a:buFont typeface="Arial" panose="020B0604020202020204" pitchFamily="34" charset="0"/>
              <a:buChar char="•"/>
              <a:defRPr sz="4629"/>
            </a:lvl3pPr>
            <a:lvl4pPr marL="0" indent="0">
              <a:spcBef>
                <a:spcPts val="1263"/>
              </a:spcBef>
              <a:buNone/>
              <a:defRPr sz="4629"/>
            </a:lvl4pPr>
            <a:lvl5pPr marL="0" indent="0">
              <a:spcBef>
                <a:spcPts val="1263"/>
              </a:spcBef>
              <a:buNone/>
              <a:defRPr sz="4629"/>
            </a:lvl5pPr>
            <a:lvl6pPr marL="0" indent="0">
              <a:spcBef>
                <a:spcPts val="1263"/>
              </a:spcBef>
              <a:buNone/>
              <a:defRPr sz="4629"/>
            </a:lvl6pPr>
            <a:lvl7pPr marL="0" indent="0">
              <a:spcBef>
                <a:spcPts val="1263"/>
              </a:spcBef>
              <a:buNone/>
              <a:defRPr sz="4629"/>
            </a:lvl7pPr>
            <a:lvl8pPr marL="0" indent="0">
              <a:spcBef>
                <a:spcPts val="1263"/>
              </a:spcBef>
              <a:buNone/>
              <a:defRPr sz="4629"/>
            </a:lvl8pPr>
            <a:lvl9pPr marL="0" indent="0">
              <a:spcBef>
                <a:spcPts val="1263"/>
              </a:spcBef>
              <a:buNone/>
              <a:defRPr sz="4629"/>
            </a:lvl9pPr>
          </a:lstStyle>
          <a:p>
            <a:pPr lvl="0"/>
            <a:r>
              <a:rPr lang="en-US" dirty="0" smtClean="0"/>
              <a:t>Type your question or a statement of the problem here</a:t>
            </a:r>
            <a:endParaRPr lang="en-US" dirty="0"/>
          </a:p>
        </p:txBody>
      </p:sp>
      <p:sp>
        <p:nvSpPr>
          <p:cNvPr id="36" name="Text Placeholder 6"/>
          <p:cNvSpPr>
            <a:spLocks noGrp="1"/>
          </p:cNvSpPr>
          <p:nvPr>
            <p:ph type="body" sz="quarter" idx="37" hasCustomPrompt="1"/>
          </p:nvPr>
        </p:nvSpPr>
        <p:spPr>
          <a:xfrm>
            <a:off x="788418" y="13649645"/>
            <a:ext cx="8830270" cy="1664591"/>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37" name="Content Placeholder 17"/>
          <p:cNvSpPr>
            <a:spLocks noGrp="1"/>
          </p:cNvSpPr>
          <p:nvPr>
            <p:ph sz="quarter" idx="38" hasCustomPrompt="1"/>
          </p:nvPr>
        </p:nvSpPr>
        <p:spPr>
          <a:xfrm>
            <a:off x="788418" y="15433134"/>
            <a:ext cx="8830270" cy="3650597"/>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p:txBody>
      </p:sp>
      <p:sp>
        <p:nvSpPr>
          <p:cNvPr id="11" name="Text Placeholder 6"/>
          <p:cNvSpPr>
            <a:spLocks noGrp="1"/>
          </p:cNvSpPr>
          <p:nvPr>
            <p:ph type="body" sz="quarter" idx="17" hasCustomPrompt="1"/>
          </p:nvPr>
        </p:nvSpPr>
        <p:spPr>
          <a:xfrm>
            <a:off x="788418" y="19440043"/>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20" name="Content Placeholder 17"/>
          <p:cNvSpPr>
            <a:spLocks noGrp="1"/>
          </p:cNvSpPr>
          <p:nvPr>
            <p:ph sz="quarter" idx="25" hasCustomPrompt="1"/>
          </p:nvPr>
        </p:nvSpPr>
        <p:spPr>
          <a:xfrm>
            <a:off x="788418" y="21378103"/>
            <a:ext cx="8830270" cy="7837502"/>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3" name="Text Placeholder 6"/>
          <p:cNvSpPr>
            <a:spLocks noGrp="1"/>
          </p:cNvSpPr>
          <p:nvPr>
            <p:ph type="body" sz="quarter" idx="19" hasCustomPrompt="1"/>
          </p:nvPr>
        </p:nvSpPr>
        <p:spPr>
          <a:xfrm>
            <a:off x="788418" y="29760506"/>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21" name="Content Placeholder 17"/>
          <p:cNvSpPr>
            <a:spLocks noGrp="1"/>
          </p:cNvSpPr>
          <p:nvPr>
            <p:ph sz="quarter" idx="26" hasCustomPrompt="1"/>
          </p:nvPr>
        </p:nvSpPr>
        <p:spPr>
          <a:xfrm>
            <a:off x="788418" y="31639116"/>
            <a:ext cx="8830270" cy="9488167"/>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15" name="Text Placeholder 6"/>
          <p:cNvSpPr>
            <a:spLocks noGrp="1"/>
          </p:cNvSpPr>
          <p:nvPr>
            <p:ph type="body" sz="quarter" idx="21" hasCustomPrompt="1"/>
          </p:nvPr>
        </p:nvSpPr>
        <p:spPr>
          <a:xfrm>
            <a:off x="10722472" y="7371760"/>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22" name="Content Placeholder 17"/>
          <p:cNvSpPr>
            <a:spLocks noGrp="1"/>
          </p:cNvSpPr>
          <p:nvPr>
            <p:ph sz="quarter" idx="27" hasCustomPrompt="1"/>
          </p:nvPr>
        </p:nvSpPr>
        <p:spPr>
          <a:xfrm>
            <a:off x="10722472" y="9250370"/>
            <a:ext cx="8830270" cy="8836254"/>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38" name="Text Placeholder 6"/>
          <p:cNvSpPr>
            <a:spLocks noGrp="1"/>
          </p:cNvSpPr>
          <p:nvPr>
            <p:ph type="body" sz="quarter" idx="40" hasCustomPrompt="1"/>
          </p:nvPr>
        </p:nvSpPr>
        <p:spPr>
          <a:xfrm>
            <a:off x="10722472" y="18631527"/>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18" name="Content Placeholder 17"/>
          <p:cNvSpPr>
            <a:spLocks noGrp="1"/>
          </p:cNvSpPr>
          <p:nvPr>
            <p:ph sz="quarter" idx="23" hasCustomPrompt="1"/>
          </p:nvPr>
        </p:nvSpPr>
        <p:spPr>
          <a:xfrm>
            <a:off x="10722472" y="20510137"/>
            <a:ext cx="8830270" cy="8705467"/>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4" name="Text Placeholder 6"/>
          <p:cNvSpPr>
            <a:spLocks noGrp="1"/>
          </p:cNvSpPr>
          <p:nvPr>
            <p:ph type="body" sz="quarter" idx="29" hasCustomPrompt="1"/>
          </p:nvPr>
        </p:nvSpPr>
        <p:spPr>
          <a:xfrm>
            <a:off x="10722472" y="29760506"/>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25" name="Content Placeholder 17"/>
          <p:cNvSpPr>
            <a:spLocks noGrp="1"/>
          </p:cNvSpPr>
          <p:nvPr>
            <p:ph sz="quarter" idx="30" hasCustomPrompt="1"/>
          </p:nvPr>
        </p:nvSpPr>
        <p:spPr>
          <a:xfrm>
            <a:off x="10722472" y="31639116"/>
            <a:ext cx="8830270" cy="9488167"/>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6" name="Text Placeholder 6"/>
          <p:cNvSpPr>
            <a:spLocks noGrp="1"/>
          </p:cNvSpPr>
          <p:nvPr>
            <p:ph type="body" sz="quarter" idx="31" hasCustomPrompt="1"/>
          </p:nvPr>
        </p:nvSpPr>
        <p:spPr>
          <a:xfrm>
            <a:off x="20624989" y="7371760"/>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27" name="Content Placeholder 17"/>
          <p:cNvSpPr>
            <a:spLocks noGrp="1"/>
          </p:cNvSpPr>
          <p:nvPr>
            <p:ph sz="quarter" idx="32" hasCustomPrompt="1"/>
          </p:nvPr>
        </p:nvSpPr>
        <p:spPr>
          <a:xfrm>
            <a:off x="20624989" y="9250370"/>
            <a:ext cx="8830270" cy="9511947"/>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p>
          <a:p>
            <a:pPr lvl="6"/>
            <a:r>
              <a:rPr lang="en-US" dirty="0" smtClean="0"/>
              <a:t>Seven</a:t>
            </a:r>
          </a:p>
          <a:p>
            <a:pPr lvl="7"/>
            <a:r>
              <a:rPr lang="en-US" dirty="0" smtClean="0"/>
              <a:t>Eight</a:t>
            </a:r>
          </a:p>
          <a:p>
            <a:pPr lvl="8"/>
            <a:r>
              <a:rPr lang="en-US" dirty="0" smtClean="0"/>
              <a:t>Nine</a:t>
            </a:r>
            <a:endParaRPr lang="en-US" dirty="0"/>
          </a:p>
        </p:txBody>
      </p:sp>
      <p:sp>
        <p:nvSpPr>
          <p:cNvPr id="28" name="Content Placeholder 17"/>
          <p:cNvSpPr>
            <a:spLocks noGrp="1"/>
          </p:cNvSpPr>
          <p:nvPr>
            <p:ph sz="quarter" idx="33" hasCustomPrompt="1"/>
          </p:nvPr>
        </p:nvSpPr>
        <p:spPr>
          <a:xfrm>
            <a:off x="20624989" y="19393745"/>
            <a:ext cx="8830270" cy="5901550"/>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endParaRPr lang="en-US" dirty="0"/>
          </a:p>
        </p:txBody>
      </p:sp>
      <p:sp>
        <p:nvSpPr>
          <p:cNvPr id="39" name="Text Placeholder 6"/>
          <p:cNvSpPr>
            <a:spLocks noGrp="1"/>
          </p:cNvSpPr>
          <p:nvPr>
            <p:ph type="body" sz="quarter" idx="41" hasCustomPrompt="1"/>
          </p:nvPr>
        </p:nvSpPr>
        <p:spPr>
          <a:xfrm>
            <a:off x="20624989" y="25703786"/>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40" name="Content Placeholder 17"/>
          <p:cNvSpPr>
            <a:spLocks noGrp="1"/>
          </p:cNvSpPr>
          <p:nvPr>
            <p:ph sz="quarter" idx="42" hasCustomPrompt="1"/>
          </p:nvPr>
        </p:nvSpPr>
        <p:spPr>
          <a:xfrm>
            <a:off x="20624989" y="27582395"/>
            <a:ext cx="8830270" cy="5649521"/>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endParaRPr lang="en-US" dirty="0"/>
          </a:p>
        </p:txBody>
      </p:sp>
      <p:sp>
        <p:nvSpPr>
          <p:cNvPr id="29" name="Text Placeholder 6"/>
          <p:cNvSpPr>
            <a:spLocks noGrp="1"/>
          </p:cNvSpPr>
          <p:nvPr>
            <p:ph type="body" sz="quarter" idx="34" hasCustomPrompt="1"/>
          </p:nvPr>
        </p:nvSpPr>
        <p:spPr>
          <a:xfrm>
            <a:off x="20624989" y="33446385"/>
            <a:ext cx="8830270" cy="1585324"/>
          </a:xfrm>
          <a:prstGeom prst="rect">
            <a:avLst/>
          </a:prstGeom>
          <a:gradFill>
            <a:gsLst>
              <a:gs pos="0">
                <a:schemeClr val="tx1">
                  <a:lumMod val="65000"/>
                  <a:lumOff val="35000"/>
                </a:schemeClr>
              </a:gs>
              <a:gs pos="91000">
                <a:schemeClr val="accent1"/>
              </a:gs>
              <a:gs pos="90000">
                <a:schemeClr val="tx1">
                  <a:lumMod val="65000"/>
                  <a:lumOff val="35000"/>
                </a:schemeClr>
              </a:gs>
              <a:gs pos="100000">
                <a:schemeClr val="accent1"/>
              </a:gs>
            </a:gsLst>
            <a:lin ang="5400000" scaled="1"/>
          </a:gradFill>
        </p:spPr>
        <p:txBody>
          <a:bodyPr lIns="365760" anchor="ctr">
            <a:noAutofit/>
          </a:bodyPr>
          <a:lstStyle>
            <a:lvl1pPr marL="0" indent="0" algn="ctr">
              <a:spcBef>
                <a:spcPts val="0"/>
              </a:spcBef>
              <a:buNone/>
              <a:defRPr sz="5681" cap="none" baseline="0">
                <a:solidFill>
                  <a:schemeClr val="bg1"/>
                </a:solidFill>
                <a:latin typeface="+mj-lt"/>
              </a:defRPr>
            </a:lvl1pPr>
            <a:lvl2pPr marL="0" indent="0">
              <a:spcBef>
                <a:spcPts val="0"/>
              </a:spcBef>
              <a:buNone/>
              <a:defRPr sz="6313" cap="all" baseline="0">
                <a:solidFill>
                  <a:schemeClr val="bg1"/>
                </a:solidFill>
                <a:latin typeface="+mj-lt"/>
              </a:defRPr>
            </a:lvl2pPr>
            <a:lvl3pPr marL="0" indent="0">
              <a:spcBef>
                <a:spcPts val="0"/>
              </a:spcBef>
              <a:buNone/>
              <a:defRPr sz="6313" cap="all" baseline="0">
                <a:solidFill>
                  <a:schemeClr val="bg1"/>
                </a:solidFill>
                <a:latin typeface="+mj-lt"/>
              </a:defRPr>
            </a:lvl3pPr>
            <a:lvl4pPr marL="0" indent="0">
              <a:spcBef>
                <a:spcPts val="0"/>
              </a:spcBef>
              <a:buNone/>
              <a:defRPr sz="6313" cap="all" baseline="0">
                <a:solidFill>
                  <a:schemeClr val="bg1"/>
                </a:solidFill>
                <a:latin typeface="+mj-lt"/>
              </a:defRPr>
            </a:lvl4pPr>
            <a:lvl5pPr marL="0" indent="0">
              <a:spcBef>
                <a:spcPts val="0"/>
              </a:spcBef>
              <a:buNone/>
              <a:defRPr sz="6313" cap="all" baseline="0">
                <a:solidFill>
                  <a:schemeClr val="bg1"/>
                </a:solidFill>
                <a:latin typeface="+mj-lt"/>
              </a:defRPr>
            </a:lvl5pPr>
            <a:lvl6pPr marL="0" indent="0">
              <a:spcBef>
                <a:spcPts val="0"/>
              </a:spcBef>
              <a:buNone/>
              <a:defRPr sz="6313" cap="all" baseline="0">
                <a:solidFill>
                  <a:schemeClr val="bg1"/>
                </a:solidFill>
                <a:latin typeface="+mj-lt"/>
              </a:defRPr>
            </a:lvl6pPr>
            <a:lvl7pPr marL="0" indent="0">
              <a:spcBef>
                <a:spcPts val="0"/>
              </a:spcBef>
              <a:buNone/>
              <a:defRPr sz="6313" cap="all" baseline="0">
                <a:solidFill>
                  <a:schemeClr val="bg1"/>
                </a:solidFill>
                <a:latin typeface="+mj-lt"/>
              </a:defRPr>
            </a:lvl7pPr>
            <a:lvl8pPr marL="0" indent="0">
              <a:spcBef>
                <a:spcPts val="0"/>
              </a:spcBef>
              <a:buNone/>
              <a:defRPr sz="6313" cap="all" baseline="0">
                <a:solidFill>
                  <a:schemeClr val="bg1"/>
                </a:solidFill>
                <a:latin typeface="+mj-lt"/>
              </a:defRPr>
            </a:lvl8pPr>
            <a:lvl9pPr marL="0" indent="0">
              <a:spcBef>
                <a:spcPts val="0"/>
              </a:spcBef>
              <a:buNone/>
              <a:defRPr sz="6313" cap="all" baseline="0">
                <a:solidFill>
                  <a:schemeClr val="bg1"/>
                </a:solidFill>
                <a:latin typeface="+mj-lt"/>
              </a:defRPr>
            </a:lvl9pPr>
          </a:lstStyle>
          <a:p>
            <a:pPr lvl="0"/>
            <a:r>
              <a:rPr lang="en-US" dirty="0" smtClean="0"/>
              <a:t>Heading</a:t>
            </a:r>
            <a:endParaRPr lang="en-US" dirty="0"/>
          </a:p>
        </p:txBody>
      </p:sp>
      <p:sp>
        <p:nvSpPr>
          <p:cNvPr id="30" name="Content Placeholder 17"/>
          <p:cNvSpPr>
            <a:spLocks noGrp="1"/>
          </p:cNvSpPr>
          <p:nvPr>
            <p:ph sz="quarter" idx="35" hasCustomPrompt="1"/>
          </p:nvPr>
        </p:nvSpPr>
        <p:spPr>
          <a:xfrm>
            <a:off x="20624989" y="35324995"/>
            <a:ext cx="8830270" cy="5802288"/>
          </a:xfrm>
        </p:spPr>
        <p:txBody>
          <a:bodyPr lIns="91440" tIns="182880"/>
          <a:lstStyle>
            <a:lvl1pPr>
              <a:defRPr sz="3367" baseline="0"/>
            </a:lvl1pPr>
            <a:lvl2pPr>
              <a:defRPr sz="2946"/>
            </a:lvl2pPr>
            <a:lvl3pPr>
              <a:defRPr sz="2946"/>
            </a:lvl3pPr>
            <a:lvl4pPr>
              <a:defRPr sz="2946"/>
            </a:lvl4pPr>
            <a:lvl5pPr>
              <a:defRPr sz="2946"/>
            </a:lvl5pPr>
            <a:lvl6pPr>
              <a:defRPr sz="2946"/>
            </a:lvl6pPr>
            <a:lvl7pPr>
              <a:defRPr sz="2946"/>
            </a:lvl7pPr>
            <a:lvl8pPr>
              <a:defRPr sz="2946"/>
            </a:lvl8pPr>
            <a:lvl9pPr>
              <a:defRPr sz="2946"/>
            </a:lvl9pPr>
          </a:lstStyle>
          <a:p>
            <a:pPr lvl="0"/>
            <a:r>
              <a:rPr lang="en-US" dirty="0" smtClean="0"/>
              <a:t>Use this placeholder to add text or other content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a:t>
            </a:r>
            <a:endParaRPr lang="en-US" dirty="0"/>
          </a:p>
        </p:txBody>
      </p:sp>
      <p:sp>
        <p:nvSpPr>
          <p:cNvPr id="3" name="Date Placeholder 2"/>
          <p:cNvSpPr>
            <a:spLocks noGrp="1"/>
          </p:cNvSpPr>
          <p:nvPr>
            <p:ph type="dt" sz="half" idx="10"/>
          </p:nvPr>
        </p:nvSpPr>
        <p:spPr/>
        <p:txBody>
          <a:bodyPr/>
          <a:lstStyle/>
          <a:p>
            <a:fld id="{ECAA57DF-1C19-4726-AB84-014692BAD8F5}" type="datetimeFigureOut">
              <a:rPr lang="en-US" smtClean="0"/>
              <a:t>10/28/2015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1B4C631-C489-4C11-812F-2172FBEAE82B}" type="slidenum">
              <a:rPr lang="en-US" smtClean="0"/>
              <a:t>‹#›</a:t>
            </a:fld>
            <a:endParaRPr lang="en-US"/>
          </a:p>
        </p:txBody>
      </p:sp>
      <p:sp>
        <p:nvSpPr>
          <p:cNvPr id="8" name="Picture Placeholder 7"/>
          <p:cNvSpPr>
            <a:spLocks noGrp="1"/>
          </p:cNvSpPr>
          <p:nvPr>
            <p:ph type="pic" sz="quarter" idx="43"/>
          </p:nvPr>
        </p:nvSpPr>
        <p:spPr>
          <a:xfrm>
            <a:off x="22259640" y="0"/>
            <a:ext cx="8015573" cy="4996328"/>
          </a:xfrm>
          <a:effectDag name="">
            <a:cont type="tree" name="">
              <a:effect ref="fillLine"/>
              <a:alphaMod>
                <a:cont name="">
                  <a:fill>
                    <a:gradFill>
                      <a:gsLst>
                        <a:gs pos="60000">
                          <a:srgbClr val="000000">
                            <a:alpha val="100000"/>
                          </a:srgbClr>
                        </a:gs>
                        <a:gs pos="97000">
                          <a:srgbClr val="000000">
                            <a:alpha val="0"/>
                          </a:srgbClr>
                        </a:gs>
                      </a:gsLst>
                      <a:lin ang="10800000"/>
                    </a:gradFill>
                  </a:fill>
                </a:cont>
              </a:alphaMod>
            </a:cont>
          </a:effectDag>
        </p:spPr>
        <p:txBody>
          <a:bodyPr lIns="91440" tIns="457200" rIns="91440"/>
          <a:lstStyle>
            <a:lvl1pPr marL="0" indent="0" algn="ctr">
              <a:buNone/>
              <a:defRPr>
                <a:solidFill>
                  <a:schemeClr val="bg1"/>
                </a:solidFill>
              </a:defRPr>
            </a:lvl1pPr>
          </a:lstStyle>
          <a:p>
            <a:r>
              <a:rPr lang="en-US" smtClean="0"/>
              <a:t>Click icon to add picture</a:t>
            </a:r>
            <a:endParaRPr lang="en-US" dirty="0"/>
          </a:p>
        </p:txBody>
      </p:sp>
    </p:spTree>
    <p:extLst>
      <p:ext uri="{BB962C8B-B14F-4D97-AF65-F5344CB8AC3E}">
        <p14:creationId xmlns:p14="http://schemas.microsoft.com/office/powerpoint/2010/main" val="145907722"/>
      </p:ext>
    </p:extLst>
  </p:cSld>
  <p:clrMapOvr>
    <a:masterClrMapping/>
  </p:clrMapOvr>
  <p:extLst mod="1">
    <p:ext uri="{DCECCB84-F9BA-43D5-87BE-67443E8EF086}">
      <p15:sldGuideLst xmlns:p15="http://schemas.microsoft.com/office/powerpoint/2012/main">
        <p15:guide id="1" pos="9167" userDrawn="1">
          <p15:clr>
            <a:srgbClr val="A4A3A4"/>
          </p15:clr>
        </p15:guide>
        <p15:guide id="2" pos="18477" userDrawn="1">
          <p15:clr>
            <a:srgbClr val="A4A3A4"/>
          </p15:clr>
        </p15:guide>
      </p15:sldGuideLst>
    </p:ext>
  </p:extLst>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bwMode="ltGray">
          <a:xfrm>
            <a:off x="0" y="0"/>
            <a:ext cx="30275213" cy="65394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36"/>
          </a:p>
        </p:txBody>
      </p:sp>
      <p:sp>
        <p:nvSpPr>
          <p:cNvPr id="2" name="Title Placeholder 1"/>
          <p:cNvSpPr>
            <a:spLocks noGrp="1"/>
          </p:cNvSpPr>
          <p:nvPr>
            <p:ph type="title"/>
          </p:nvPr>
        </p:nvSpPr>
        <p:spPr bwMode="auto">
          <a:xfrm>
            <a:off x="798930" y="891823"/>
            <a:ext cx="20814209" cy="3864151"/>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98930" y="7827541"/>
            <a:ext cx="28687867" cy="30725574"/>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88417" y="41758710"/>
            <a:ext cx="6811923" cy="594497"/>
          </a:xfrm>
          <a:prstGeom prst="rect">
            <a:avLst/>
          </a:prstGeom>
        </p:spPr>
        <p:txBody>
          <a:bodyPr vert="horz" lIns="91440" tIns="45720" rIns="91440" bIns="45720" rtlCol="0" anchor="ctr"/>
          <a:lstStyle>
            <a:lvl1pPr algn="l">
              <a:defRPr sz="1683">
                <a:solidFill>
                  <a:schemeClr val="tx1">
                    <a:tint val="75000"/>
                  </a:schemeClr>
                </a:solidFill>
              </a:defRPr>
            </a:lvl1pPr>
          </a:lstStyle>
          <a:p>
            <a:fld id="{ECAA57DF-1C19-4726-AB84-014692BAD8F5}" type="datetimeFigureOut">
              <a:rPr lang="en-US" smtClean="0"/>
              <a:pPr/>
              <a:t>10/28/2015</a:t>
            </a:fld>
            <a:endParaRPr lang="en-US"/>
          </a:p>
        </p:txBody>
      </p:sp>
      <p:sp>
        <p:nvSpPr>
          <p:cNvPr id="5" name="Footer Placeholder 4"/>
          <p:cNvSpPr>
            <a:spLocks noGrp="1"/>
          </p:cNvSpPr>
          <p:nvPr>
            <p:ph type="ftr" sz="quarter" idx="3"/>
          </p:nvPr>
        </p:nvSpPr>
        <p:spPr>
          <a:xfrm>
            <a:off x="7600340" y="41758710"/>
            <a:ext cx="15074533" cy="594497"/>
          </a:xfrm>
          <a:prstGeom prst="rect">
            <a:avLst/>
          </a:prstGeom>
        </p:spPr>
        <p:txBody>
          <a:bodyPr vert="horz" lIns="91440" tIns="45720" rIns="91440" bIns="45720" rtlCol="0" anchor="ctr"/>
          <a:lstStyle>
            <a:lvl1pPr algn="ctr">
              <a:defRPr sz="1683">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22674873" y="41758710"/>
            <a:ext cx="6811923" cy="594497"/>
          </a:xfrm>
          <a:prstGeom prst="rect">
            <a:avLst/>
          </a:prstGeom>
        </p:spPr>
        <p:txBody>
          <a:bodyPr vert="horz" lIns="91440" tIns="45720" rIns="91440" bIns="45720" rtlCol="0" anchor="ctr"/>
          <a:lstStyle>
            <a:lvl1pPr algn="r">
              <a:defRPr sz="1683">
                <a:solidFill>
                  <a:schemeClr val="tx1">
                    <a:tint val="75000"/>
                  </a:schemeClr>
                </a:solidFill>
              </a:defRPr>
            </a:lvl1pPr>
          </a:lstStyle>
          <a:p>
            <a:fld id="{91B4C631-C489-4C11-812F-2172FBEAE82B}" type="slidenum">
              <a:rPr lang="en-US" smtClean="0"/>
              <a:pPr/>
              <a:t>‹#›</a:t>
            </a:fld>
            <a:endParaRPr lang="en-US"/>
          </a:p>
        </p:txBody>
      </p:sp>
      <p:sp>
        <p:nvSpPr>
          <p:cNvPr id="8" name="Rectangle 7"/>
          <p:cNvSpPr/>
          <p:nvPr/>
        </p:nvSpPr>
        <p:spPr bwMode="gray">
          <a:xfrm>
            <a:off x="0" y="5053222"/>
            <a:ext cx="30275213" cy="148624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7636"/>
          </a:p>
        </p:txBody>
      </p:sp>
      <p:cxnSp>
        <p:nvCxnSpPr>
          <p:cNvPr id="9" name="Straight Connector 8"/>
          <p:cNvCxnSpPr/>
          <p:nvPr/>
        </p:nvCxnSpPr>
        <p:spPr>
          <a:xfrm>
            <a:off x="0" y="5053222"/>
            <a:ext cx="30275213" cy="0"/>
          </a:xfrm>
          <a:prstGeom prst="line">
            <a:avLst/>
          </a:prstGeom>
          <a:ln w="114300">
            <a:miter lim="800000"/>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08807471"/>
      </p:ext>
    </p:extLst>
  </p:cSld>
  <p:clrMap bg1="lt1" tx1="dk1" bg2="lt2" tx2="dk2" accent1="accent1" accent2="accent2" accent3="accent3" accent4="accent4" accent5="accent5" accent6="accent6" hlink="hlink" folHlink="folHlink"/>
  <p:sldLayoutIdLst>
    <p:sldLayoutId id="2147483672" r:id="rId1"/>
  </p:sldLayoutIdLst>
  <p:txStyles>
    <p:titleStyle>
      <a:lvl1pPr algn="l" defTabSz="4617793" rtl="0" eaLnBrk="1" latinLnBrk="0" hangingPunct="1">
        <a:lnSpc>
          <a:spcPct val="90000"/>
        </a:lnSpc>
        <a:spcBef>
          <a:spcPct val="0"/>
        </a:spcBef>
        <a:buNone/>
        <a:defRPr sz="12099" b="0" kern="1200">
          <a:solidFill>
            <a:schemeClr val="bg1"/>
          </a:solidFill>
          <a:latin typeface="+mj-lt"/>
          <a:ea typeface="+mj-ea"/>
          <a:cs typeface="+mj-cs"/>
        </a:defRPr>
      </a:lvl1pPr>
    </p:titleStyle>
    <p:bodyStyle>
      <a:lvl1pPr marL="481020"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946" kern="1200">
          <a:solidFill>
            <a:schemeClr val="tx1"/>
          </a:solidFill>
          <a:latin typeface="+mn-lt"/>
          <a:ea typeface="+mn-ea"/>
          <a:cs typeface="+mn-cs"/>
        </a:defRPr>
      </a:lvl1pPr>
      <a:lvl2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2pPr>
      <a:lvl3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3pPr>
      <a:lvl4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4pPr>
      <a:lvl5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5pPr>
      <a:lvl6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6pPr>
      <a:lvl7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7pPr>
      <a:lvl8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8pPr>
      <a:lvl9pPr marL="1154448" indent="-481020" algn="l" defTabSz="4617793" rtl="0" eaLnBrk="1" latinLnBrk="0" hangingPunct="1">
        <a:lnSpc>
          <a:spcPct val="100000"/>
        </a:lnSpc>
        <a:spcBef>
          <a:spcPts val="1263"/>
        </a:spcBef>
        <a:buClr>
          <a:schemeClr val="bg1">
            <a:lumMod val="65000"/>
          </a:schemeClr>
        </a:buClr>
        <a:buFont typeface="Arial" panose="020B0604020202020204" pitchFamily="34" charset="0"/>
        <a:buChar char="•"/>
        <a:defRPr sz="2525" kern="1200">
          <a:solidFill>
            <a:schemeClr val="tx1"/>
          </a:solidFill>
          <a:latin typeface="+mn-lt"/>
          <a:ea typeface="+mn-ea"/>
          <a:cs typeface="+mn-cs"/>
        </a:defRPr>
      </a:lvl9pPr>
    </p:bodyStyle>
    <p:otherStyle>
      <a:defPPr>
        <a:defRPr lang="en-US"/>
      </a:defPPr>
      <a:lvl1pPr marL="0" algn="l" defTabSz="4617793" rtl="0" eaLnBrk="1" latinLnBrk="0" hangingPunct="1">
        <a:defRPr sz="9090" kern="1200">
          <a:solidFill>
            <a:schemeClr val="tx1"/>
          </a:solidFill>
          <a:latin typeface="+mn-lt"/>
          <a:ea typeface="+mn-ea"/>
          <a:cs typeface="+mn-cs"/>
        </a:defRPr>
      </a:lvl1pPr>
      <a:lvl2pPr marL="2308897" algn="l" defTabSz="4617793" rtl="0" eaLnBrk="1" latinLnBrk="0" hangingPunct="1">
        <a:defRPr sz="9090" kern="1200">
          <a:solidFill>
            <a:schemeClr val="tx1"/>
          </a:solidFill>
          <a:latin typeface="+mn-lt"/>
          <a:ea typeface="+mn-ea"/>
          <a:cs typeface="+mn-cs"/>
        </a:defRPr>
      </a:lvl2pPr>
      <a:lvl3pPr marL="4617793" algn="l" defTabSz="4617793" rtl="0" eaLnBrk="1" latinLnBrk="0" hangingPunct="1">
        <a:defRPr sz="9090" kern="1200">
          <a:solidFill>
            <a:schemeClr val="tx1"/>
          </a:solidFill>
          <a:latin typeface="+mn-lt"/>
          <a:ea typeface="+mn-ea"/>
          <a:cs typeface="+mn-cs"/>
        </a:defRPr>
      </a:lvl3pPr>
      <a:lvl4pPr marL="6926690" algn="l" defTabSz="4617793" rtl="0" eaLnBrk="1" latinLnBrk="0" hangingPunct="1">
        <a:defRPr sz="9090" kern="1200">
          <a:solidFill>
            <a:schemeClr val="tx1"/>
          </a:solidFill>
          <a:latin typeface="+mn-lt"/>
          <a:ea typeface="+mn-ea"/>
          <a:cs typeface="+mn-cs"/>
        </a:defRPr>
      </a:lvl4pPr>
      <a:lvl5pPr marL="9235586" algn="l" defTabSz="4617793" rtl="0" eaLnBrk="1" latinLnBrk="0" hangingPunct="1">
        <a:defRPr sz="9090" kern="1200">
          <a:solidFill>
            <a:schemeClr val="tx1"/>
          </a:solidFill>
          <a:latin typeface="+mn-lt"/>
          <a:ea typeface="+mn-ea"/>
          <a:cs typeface="+mn-cs"/>
        </a:defRPr>
      </a:lvl5pPr>
      <a:lvl6pPr marL="11544483" algn="l" defTabSz="4617793" rtl="0" eaLnBrk="1" latinLnBrk="0" hangingPunct="1">
        <a:defRPr sz="9090" kern="1200">
          <a:solidFill>
            <a:schemeClr val="tx1"/>
          </a:solidFill>
          <a:latin typeface="+mn-lt"/>
          <a:ea typeface="+mn-ea"/>
          <a:cs typeface="+mn-cs"/>
        </a:defRPr>
      </a:lvl6pPr>
      <a:lvl7pPr marL="13853379" algn="l" defTabSz="4617793" rtl="0" eaLnBrk="1" latinLnBrk="0" hangingPunct="1">
        <a:defRPr sz="9090" kern="1200">
          <a:solidFill>
            <a:schemeClr val="tx1"/>
          </a:solidFill>
          <a:latin typeface="+mn-lt"/>
          <a:ea typeface="+mn-ea"/>
          <a:cs typeface="+mn-cs"/>
        </a:defRPr>
      </a:lvl7pPr>
      <a:lvl8pPr marL="16162276" algn="l" defTabSz="4617793" rtl="0" eaLnBrk="1" latinLnBrk="0" hangingPunct="1">
        <a:defRPr sz="9090" kern="1200">
          <a:solidFill>
            <a:schemeClr val="tx1"/>
          </a:solidFill>
          <a:latin typeface="+mn-lt"/>
          <a:ea typeface="+mn-ea"/>
          <a:cs typeface="+mn-cs"/>
        </a:defRPr>
      </a:lvl8pPr>
      <a:lvl9pPr marL="18471173" algn="l" defTabSz="4617793" rtl="0" eaLnBrk="1" latinLnBrk="0" hangingPunct="1">
        <a:defRPr sz="909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10908" userDrawn="1">
          <p15:clr>
            <a:srgbClr val="A4A3A4"/>
          </p15:clr>
        </p15:guide>
        <p15:guide id="2" pos="720" userDrawn="1">
          <p15:clr>
            <a:srgbClr val="A4A3A4"/>
          </p15:clr>
        </p15:guide>
        <p15:guide id="3" pos="26924" userDrawn="1">
          <p15:clr>
            <a:srgbClr val="A4A3A4"/>
          </p15:clr>
        </p15:guide>
        <p15:guide id="4" pos="13822" userDrawn="1">
          <p15:clr>
            <a:srgbClr val="A4A3A4"/>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6870035" y="-209682"/>
            <a:ext cx="16235135" cy="3864151"/>
          </a:xfrm>
        </p:spPr>
        <p:txBody>
          <a:bodyPr>
            <a:normAutofit/>
          </a:bodyPr>
          <a:lstStyle/>
          <a:p>
            <a:r>
              <a:rPr lang="en-AU" sz="6000" b="1" dirty="0">
                <a:solidFill>
                  <a:srgbClr val="FFFFFF"/>
                </a:solidFill>
              </a:rPr>
              <a:t>The Relationship Between Two Measures of Physical Capacity and Match Performance in Semi-Professional Australian Rules Football</a:t>
            </a:r>
            <a:endParaRPr lang="en-AU" sz="6000" dirty="0">
              <a:solidFill>
                <a:srgbClr val="FFFFFF"/>
              </a:solidFill>
            </a:endParaRPr>
          </a:p>
        </p:txBody>
      </p:sp>
      <p:sp>
        <p:nvSpPr>
          <p:cNvPr id="23" name="Text Placeholder 22"/>
          <p:cNvSpPr>
            <a:spLocks noGrp="1"/>
          </p:cNvSpPr>
          <p:nvPr>
            <p:ph type="body" sz="quarter" idx="36"/>
          </p:nvPr>
        </p:nvSpPr>
        <p:spPr>
          <a:xfrm>
            <a:off x="-448743" y="3838501"/>
            <a:ext cx="30275213" cy="1141636"/>
          </a:xfrm>
        </p:spPr>
        <p:txBody>
          <a:bodyPr/>
          <a:lstStyle/>
          <a:p>
            <a:pPr algn="ctr"/>
            <a:r>
              <a:rPr lang="en-AU" sz="4000" baseline="30000" dirty="0">
                <a:solidFill>
                  <a:schemeClr val="bg1"/>
                </a:solidFill>
              </a:rPr>
              <a:t>1</a:t>
            </a:r>
            <a:r>
              <a:rPr lang="en-AU" sz="4000" dirty="0">
                <a:solidFill>
                  <a:schemeClr val="bg1"/>
                </a:solidFill>
              </a:rPr>
              <a:t>Toby Edwards,</a:t>
            </a:r>
            <a:r>
              <a:rPr lang="en-AU" sz="4000" baseline="30000" dirty="0">
                <a:solidFill>
                  <a:schemeClr val="bg1"/>
                </a:solidFill>
              </a:rPr>
              <a:t> 1</a:t>
            </a:r>
            <a:r>
              <a:rPr lang="en-AU" sz="4000" dirty="0">
                <a:solidFill>
                  <a:schemeClr val="bg1"/>
                </a:solidFill>
              </a:rPr>
              <a:t>Ben Piggott, </a:t>
            </a:r>
            <a:r>
              <a:rPr lang="en-AU" sz="4000" baseline="30000" dirty="0">
                <a:solidFill>
                  <a:schemeClr val="bg1"/>
                </a:solidFill>
              </a:rPr>
              <a:t>1</a:t>
            </a:r>
            <a:r>
              <a:rPr lang="en-AU" sz="4000" dirty="0">
                <a:solidFill>
                  <a:schemeClr val="bg1"/>
                </a:solidFill>
              </a:rPr>
              <a:t>Dr.</a:t>
            </a:r>
            <a:r>
              <a:rPr lang="en-AU" sz="4000" baseline="30000" dirty="0">
                <a:solidFill>
                  <a:schemeClr val="bg1"/>
                </a:solidFill>
              </a:rPr>
              <a:t> </a:t>
            </a:r>
            <a:r>
              <a:rPr lang="en-AU" sz="4000" dirty="0">
                <a:solidFill>
                  <a:schemeClr val="bg1"/>
                </a:solidFill>
              </a:rPr>
              <a:t>Christopher Joyce and </a:t>
            </a:r>
            <a:r>
              <a:rPr lang="en-AU" sz="4000" baseline="30000" dirty="0">
                <a:solidFill>
                  <a:schemeClr val="bg1"/>
                </a:solidFill>
              </a:rPr>
              <a:t>2</a:t>
            </a:r>
            <a:r>
              <a:rPr lang="en-AU" sz="4000" dirty="0">
                <a:solidFill>
                  <a:schemeClr val="bg1"/>
                </a:solidFill>
              </a:rPr>
              <a:t>Dr.</a:t>
            </a:r>
            <a:r>
              <a:rPr lang="en-AU" sz="4000" baseline="30000" dirty="0">
                <a:solidFill>
                  <a:schemeClr val="bg1"/>
                </a:solidFill>
              </a:rPr>
              <a:t> </a:t>
            </a:r>
            <a:r>
              <a:rPr lang="en-AU" sz="4000" dirty="0">
                <a:solidFill>
                  <a:schemeClr val="bg1"/>
                </a:solidFill>
              </a:rPr>
              <a:t>Paola </a:t>
            </a:r>
            <a:r>
              <a:rPr lang="en-AU" sz="4000" dirty="0" err="1">
                <a:solidFill>
                  <a:schemeClr val="bg1"/>
                </a:solidFill>
              </a:rPr>
              <a:t>Chivers</a:t>
            </a:r>
            <a:endParaRPr lang="en-AU" sz="4000" dirty="0">
              <a:solidFill>
                <a:schemeClr val="bg1"/>
              </a:solidFill>
            </a:endParaRPr>
          </a:p>
        </p:txBody>
      </p:sp>
      <p:sp>
        <p:nvSpPr>
          <p:cNvPr id="67" name="Text Placeholder 66"/>
          <p:cNvSpPr>
            <a:spLocks noGrp="1"/>
          </p:cNvSpPr>
          <p:nvPr>
            <p:ph type="body" sz="quarter" idx="13"/>
          </p:nvPr>
        </p:nvSpPr>
        <p:spPr>
          <a:xfrm>
            <a:off x="457201" y="6690009"/>
            <a:ext cx="8670711" cy="1440000"/>
          </a:xfrm>
        </p:spPr>
        <p:txBody>
          <a:bodyPr/>
          <a:lstStyle/>
          <a:p>
            <a:r>
              <a:rPr lang="en-US" sz="5400" dirty="0" smtClean="0"/>
              <a:t>Background</a:t>
            </a:r>
            <a:endParaRPr lang="en-US" sz="5400" dirty="0"/>
          </a:p>
        </p:txBody>
      </p:sp>
      <p:sp>
        <p:nvSpPr>
          <p:cNvPr id="68" name="Text Placeholder 67"/>
          <p:cNvSpPr>
            <a:spLocks noGrp="1"/>
          </p:cNvSpPr>
          <p:nvPr>
            <p:ph type="body" sz="quarter" idx="37"/>
          </p:nvPr>
        </p:nvSpPr>
        <p:spPr>
          <a:xfrm>
            <a:off x="457201" y="24269654"/>
            <a:ext cx="8699448" cy="1440000"/>
          </a:xfrm>
        </p:spPr>
        <p:txBody>
          <a:bodyPr/>
          <a:lstStyle/>
          <a:p>
            <a:r>
              <a:rPr lang="en-AU" sz="5400" dirty="0" smtClean="0"/>
              <a:t>Methods</a:t>
            </a:r>
            <a:endParaRPr lang="en-US" sz="5400" dirty="0"/>
          </a:p>
        </p:txBody>
      </p:sp>
      <p:sp>
        <p:nvSpPr>
          <p:cNvPr id="9" name="Text Placeholder 8"/>
          <p:cNvSpPr>
            <a:spLocks noGrp="1"/>
          </p:cNvSpPr>
          <p:nvPr>
            <p:ph type="body" sz="quarter" idx="21"/>
          </p:nvPr>
        </p:nvSpPr>
        <p:spPr>
          <a:xfrm>
            <a:off x="457201" y="20092484"/>
            <a:ext cx="8723117" cy="1440000"/>
          </a:xfrm>
        </p:spPr>
        <p:txBody>
          <a:bodyPr/>
          <a:lstStyle/>
          <a:p>
            <a:r>
              <a:rPr lang="en-US" sz="5400" dirty="0" smtClean="0"/>
              <a:t>Purpose</a:t>
            </a:r>
            <a:endParaRPr lang="en-US" sz="5400" dirty="0"/>
          </a:p>
        </p:txBody>
      </p:sp>
      <p:sp>
        <p:nvSpPr>
          <p:cNvPr id="17" name="Content Placeholder 16"/>
          <p:cNvSpPr>
            <a:spLocks noGrp="1"/>
          </p:cNvSpPr>
          <p:nvPr>
            <p:ph sz="quarter" idx="30"/>
          </p:nvPr>
        </p:nvSpPr>
        <p:spPr>
          <a:xfrm>
            <a:off x="457201" y="26134653"/>
            <a:ext cx="8723116" cy="11355748"/>
          </a:xfrm>
          <a:solidFill>
            <a:schemeClr val="bg2"/>
          </a:solidFill>
        </p:spPr>
        <p:txBody>
          <a:bodyPr>
            <a:noAutofit/>
          </a:bodyPr>
          <a:lstStyle/>
          <a:p>
            <a:pPr marL="0" indent="0">
              <a:buNone/>
            </a:pPr>
            <a:r>
              <a:rPr lang="en-AU" sz="3000" b="1" dirty="0"/>
              <a:t>Participants</a:t>
            </a:r>
            <a:r>
              <a:rPr lang="en-AU" sz="3000" dirty="0"/>
              <a:t>: Twenty-three semi-professional footballers (n=23) from the same WAFL Club were invited to participate in this study.</a:t>
            </a:r>
            <a:endParaRPr lang="en-AU" sz="3000" u="sng" dirty="0"/>
          </a:p>
          <a:p>
            <a:pPr marL="0" indent="0">
              <a:buNone/>
            </a:pPr>
            <a:r>
              <a:rPr lang="en-AU" sz="3000" b="1" dirty="0"/>
              <a:t>Physical Capacity Measures</a:t>
            </a:r>
            <a:r>
              <a:rPr lang="en-AU" sz="3000" dirty="0"/>
              <a:t>: Each participant completed both the 3 km TT and YYIR2 prior to the first game of the season.</a:t>
            </a:r>
            <a:endParaRPr lang="en-AU" sz="3000" u="sng" dirty="0"/>
          </a:p>
          <a:p>
            <a:pPr marL="0" indent="0">
              <a:buNone/>
            </a:pPr>
            <a:r>
              <a:rPr lang="en-AU" sz="3000" b="1" dirty="0"/>
              <a:t>Match Performance Measures</a:t>
            </a:r>
            <a:r>
              <a:rPr lang="en-AU" sz="3000" dirty="0"/>
              <a:t>: </a:t>
            </a:r>
          </a:p>
          <a:p>
            <a:r>
              <a:rPr lang="en-AU" sz="3000" i="1" dirty="0"/>
              <a:t>Direct Game Involvement (DGI/min</a:t>
            </a:r>
            <a:r>
              <a:rPr lang="en-AU" sz="3000" i="1" dirty="0" smtClean="0"/>
              <a:t>): </a:t>
            </a:r>
          </a:p>
          <a:p>
            <a:pPr marL="673428" lvl="1" indent="0">
              <a:buNone/>
            </a:pPr>
            <a:r>
              <a:rPr lang="en-AU" sz="2800" dirty="0" smtClean="0"/>
              <a:t>Summation </a:t>
            </a:r>
            <a:r>
              <a:rPr lang="en-AU" sz="2800" dirty="0"/>
              <a:t>of kicks, handballs, marks and tackles per minute</a:t>
            </a:r>
            <a:r>
              <a:rPr lang="en-AU" sz="2579" dirty="0"/>
              <a:t>.</a:t>
            </a:r>
          </a:p>
          <a:p>
            <a:r>
              <a:rPr lang="en-AU" sz="3000" i="1" dirty="0"/>
              <a:t>Physical measures from GPS indices</a:t>
            </a:r>
            <a:r>
              <a:rPr lang="en-AU" sz="3000" dirty="0"/>
              <a:t>: </a:t>
            </a:r>
          </a:p>
          <a:p>
            <a:pPr marL="673428" lvl="1" indent="0">
              <a:buNone/>
            </a:pPr>
            <a:r>
              <a:rPr lang="en-AU" sz="2800" dirty="0" smtClean="0"/>
              <a:t>DIS/min </a:t>
            </a:r>
            <a:r>
              <a:rPr lang="en-AU" sz="2800" dirty="0"/>
              <a:t>and HS/min (&gt; 18 km/h</a:t>
            </a:r>
            <a:r>
              <a:rPr lang="en-AU" sz="2579" dirty="0"/>
              <a:t>).</a:t>
            </a:r>
            <a:endParaRPr lang="en-AU" sz="2579" u="sng" dirty="0"/>
          </a:p>
          <a:p>
            <a:pPr marL="0" indent="0">
              <a:buNone/>
            </a:pPr>
            <a:r>
              <a:rPr lang="en-AU" sz="3000" b="1" dirty="0" smtClean="0"/>
              <a:t>Data</a:t>
            </a:r>
            <a:r>
              <a:rPr lang="en-AU" sz="3000" dirty="0" smtClean="0"/>
              <a:t>: </a:t>
            </a:r>
            <a:r>
              <a:rPr lang="en-AU" sz="3000" dirty="0"/>
              <a:t>A </a:t>
            </a:r>
            <a:r>
              <a:rPr lang="en-AU" sz="3000" dirty="0" smtClean="0"/>
              <a:t>data entry was made for an individual </a:t>
            </a:r>
            <a:r>
              <a:rPr lang="en-AU" sz="3000" dirty="0"/>
              <a:t>player if they recorded a YYIR2 score, 3KM TT, GPS indices and a DGI/min for a match. A total of 123 samples were collected</a:t>
            </a:r>
            <a:r>
              <a:rPr lang="en-AU" sz="3000" dirty="0" smtClean="0"/>
              <a:t>.</a:t>
            </a:r>
          </a:p>
          <a:p>
            <a:pPr marL="0" indent="0">
              <a:buNone/>
            </a:pPr>
            <a:r>
              <a:rPr lang="en-AU" sz="3000" b="1" dirty="0" smtClean="0"/>
              <a:t>Data Analysis</a:t>
            </a:r>
            <a:r>
              <a:rPr lang="en-AU" sz="3000" dirty="0" smtClean="0"/>
              <a:t>: </a:t>
            </a:r>
            <a:r>
              <a:rPr lang="en-AU" sz="3000" dirty="0"/>
              <a:t>Linear mixed models (LMM) were used to analyse the </a:t>
            </a:r>
            <a:r>
              <a:rPr lang="en-AU" sz="3000" dirty="0" smtClean="0"/>
              <a:t>data (</a:t>
            </a:r>
            <a:r>
              <a:rPr lang="en-AU" sz="3000" dirty="0"/>
              <a:t>p &lt; 0.05).</a:t>
            </a:r>
          </a:p>
          <a:p>
            <a:pPr marL="0" indent="0">
              <a:buNone/>
            </a:pPr>
            <a:r>
              <a:rPr lang="en-AU" sz="3000" dirty="0"/>
              <a:t>Players’ experience (reflected by number of senior games) were controlled for in the </a:t>
            </a:r>
            <a:r>
              <a:rPr lang="en-AU" sz="3000" dirty="0" smtClean="0"/>
              <a:t>LMM.</a:t>
            </a:r>
            <a:endParaRPr lang="en-AU" sz="3000" dirty="0"/>
          </a:p>
          <a:p>
            <a:pPr marL="0" indent="0">
              <a:buNone/>
            </a:pPr>
            <a:r>
              <a:rPr lang="en-AU" sz="3000" dirty="0" smtClean="0"/>
              <a:t> </a:t>
            </a:r>
            <a:endParaRPr lang="en-AU" sz="3000" b="1" u="sng" dirty="0"/>
          </a:p>
          <a:p>
            <a:pPr marL="0" indent="0">
              <a:buNone/>
            </a:pPr>
            <a:endParaRPr lang="en-US" sz="3000" dirty="0"/>
          </a:p>
        </p:txBody>
      </p:sp>
      <p:sp>
        <p:nvSpPr>
          <p:cNvPr id="18" name="Text Placeholder 17"/>
          <p:cNvSpPr>
            <a:spLocks noGrp="1"/>
          </p:cNvSpPr>
          <p:nvPr>
            <p:ph type="body" sz="quarter" idx="31"/>
          </p:nvPr>
        </p:nvSpPr>
        <p:spPr>
          <a:xfrm>
            <a:off x="457201" y="37915400"/>
            <a:ext cx="8667955" cy="1440000"/>
          </a:xfrm>
        </p:spPr>
        <p:txBody>
          <a:bodyPr/>
          <a:lstStyle/>
          <a:p>
            <a:r>
              <a:rPr lang="en-US" sz="5400" dirty="0" smtClean="0"/>
              <a:t>Results</a:t>
            </a:r>
            <a:endParaRPr lang="en-US" sz="5400" dirty="0"/>
          </a:p>
        </p:txBody>
      </p:sp>
      <p:sp>
        <p:nvSpPr>
          <p:cNvPr id="6" name="Content Placeholder 5"/>
          <p:cNvSpPr>
            <a:spLocks noGrp="1"/>
          </p:cNvSpPr>
          <p:nvPr>
            <p:ph sz="quarter" idx="33"/>
          </p:nvPr>
        </p:nvSpPr>
        <p:spPr>
          <a:xfrm>
            <a:off x="9748173" y="35655855"/>
            <a:ext cx="9689811" cy="6635746"/>
          </a:xfrm>
          <a:solidFill>
            <a:schemeClr val="bg2"/>
          </a:solidFill>
        </p:spPr>
        <p:txBody>
          <a:bodyPr>
            <a:noAutofit/>
          </a:bodyPr>
          <a:lstStyle/>
          <a:p>
            <a:pPr marL="571500" indent="-571500"/>
            <a:r>
              <a:rPr lang="en-AU" sz="3000" dirty="0"/>
              <a:t>3 km TT performance is a significant predictor </a:t>
            </a:r>
            <a:r>
              <a:rPr lang="en-AU" sz="3000" dirty="0" smtClean="0"/>
              <a:t>of DGI/min,  </a:t>
            </a:r>
            <a:r>
              <a:rPr lang="en-AU" sz="3000" dirty="0"/>
              <a:t>DIS/min and HS/min during a match in semi-professional ARF.</a:t>
            </a:r>
          </a:p>
          <a:p>
            <a:pPr marL="571500" indent="-571500"/>
            <a:r>
              <a:rPr lang="en-AU" sz="3000" dirty="0"/>
              <a:t>Results create doubt to the efficacy of using the YYIR2 in a semi-professional environment.</a:t>
            </a:r>
          </a:p>
          <a:p>
            <a:pPr marL="571500" indent="-571500"/>
            <a:r>
              <a:rPr lang="en-AU" sz="3000" dirty="0"/>
              <a:t>Less experienced players have greater movement output with similar involvements with the ball than more </a:t>
            </a:r>
            <a:r>
              <a:rPr lang="en-AU" sz="3000" dirty="0" smtClean="0"/>
              <a:t>experienced players.</a:t>
            </a:r>
          </a:p>
          <a:p>
            <a:pPr marL="571500" indent="-571500"/>
            <a:r>
              <a:rPr lang="en-AU" sz="3000" dirty="0" smtClean="0"/>
              <a:t>Overall, the 3km TT is a more practical measure of physical capacity in semi-professional ARF and is also a </a:t>
            </a:r>
            <a:r>
              <a:rPr lang="en-AU" sz="3000" dirty="0"/>
              <a:t>stronger predictor of match </a:t>
            </a:r>
            <a:r>
              <a:rPr lang="en-AU" sz="3000" dirty="0" smtClean="0"/>
              <a:t>performance than the YYIR2.</a:t>
            </a:r>
          </a:p>
          <a:p>
            <a:pPr marL="571500" indent="-571500"/>
            <a:endParaRPr lang="en-US" sz="3000" dirty="0"/>
          </a:p>
        </p:txBody>
      </p:sp>
      <p:sp>
        <p:nvSpPr>
          <p:cNvPr id="71" name="Text Placeholder 70"/>
          <p:cNvSpPr>
            <a:spLocks noGrp="1"/>
          </p:cNvSpPr>
          <p:nvPr>
            <p:ph type="body" sz="quarter" idx="41"/>
          </p:nvPr>
        </p:nvSpPr>
        <p:spPr>
          <a:xfrm>
            <a:off x="9748173" y="33922197"/>
            <a:ext cx="9689811" cy="1440000"/>
          </a:xfrm>
        </p:spPr>
        <p:txBody>
          <a:bodyPr/>
          <a:lstStyle/>
          <a:p>
            <a:r>
              <a:rPr lang="en-US" sz="5400" dirty="0" smtClean="0"/>
              <a:t>Summary</a:t>
            </a:r>
            <a:endParaRPr lang="en-US" sz="5400" dirty="0"/>
          </a:p>
        </p:txBody>
      </p:sp>
      <p:pic>
        <p:nvPicPr>
          <p:cNvPr id="26" name="Picture 25"/>
          <p:cNvPicPr>
            <a:picLocks noChangeAspect="1"/>
          </p:cNvPicPr>
          <p:nvPr/>
        </p:nvPicPr>
        <p:blipFill>
          <a:blip r:embed="rId2"/>
          <a:stretch>
            <a:fillRect/>
          </a:stretch>
        </p:blipFill>
        <p:spPr>
          <a:xfrm>
            <a:off x="24462828" y="0"/>
            <a:ext cx="5812385" cy="4995652"/>
          </a:xfrm>
          <a:prstGeom prst="rect">
            <a:avLst/>
          </a:prstGeom>
        </p:spPr>
      </p:pic>
      <p:sp>
        <p:nvSpPr>
          <p:cNvPr id="27" name="Picture Placeholder 26"/>
          <p:cNvSpPr>
            <a:spLocks noGrp="1"/>
          </p:cNvSpPr>
          <p:nvPr>
            <p:ph type="pic" sz="quarter" idx="43"/>
          </p:nvPr>
        </p:nvSpPr>
        <p:spPr>
          <a:xfrm>
            <a:off x="32250303" y="5210797"/>
            <a:ext cx="8015573" cy="4996328"/>
          </a:xfrm>
        </p:spPr>
      </p:sp>
      <p:sp>
        <p:nvSpPr>
          <p:cNvPr id="28" name="Text Placeholder 27"/>
          <p:cNvSpPr>
            <a:spLocks noGrp="1"/>
          </p:cNvSpPr>
          <p:nvPr>
            <p:ph type="body" sz="quarter" idx="39"/>
          </p:nvPr>
        </p:nvSpPr>
        <p:spPr>
          <a:xfrm>
            <a:off x="457201" y="8577852"/>
            <a:ext cx="8699447" cy="11316109"/>
          </a:xfrm>
          <a:solidFill>
            <a:schemeClr val="bg2"/>
          </a:solidFill>
        </p:spPr>
        <p:txBody>
          <a:bodyPr/>
          <a:lstStyle/>
          <a:p>
            <a:pPr marL="457200" indent="-457200">
              <a:buFont typeface="Arial"/>
              <a:buChar char="•"/>
            </a:pPr>
            <a:r>
              <a:rPr lang="en-AU" sz="3000" dirty="0"/>
              <a:t>The evolution of </a:t>
            </a:r>
            <a:r>
              <a:rPr lang="en-AU" sz="3000" dirty="0" smtClean="0"/>
              <a:t>Australian Rules Football (ARF) </a:t>
            </a:r>
            <a:r>
              <a:rPr lang="en-AU" sz="3000" dirty="0"/>
              <a:t>in terms of rule changes, team tactics and professionalism have influenced the physical demands of athletes in matches (</a:t>
            </a:r>
            <a:r>
              <a:rPr lang="en-AU" sz="3000" dirty="0" smtClean="0"/>
              <a:t>1). </a:t>
            </a:r>
            <a:endParaRPr lang="en-AU" sz="3000" dirty="0"/>
          </a:p>
          <a:p>
            <a:pPr marL="457200" indent="-457200">
              <a:buFont typeface="Arial" panose="020B0604020202020204" pitchFamily="34" charset="0"/>
              <a:buChar char="•"/>
            </a:pPr>
            <a:r>
              <a:rPr lang="en-AU" sz="3000" dirty="0"/>
              <a:t>The mean running velocity of a professional ARF athlete has increased from 6.8 ± 0.6 km/h in 2005 to 7.3 ± 0.7 km/h in 2008 (</a:t>
            </a:r>
            <a:r>
              <a:rPr lang="en-AU" sz="3000" dirty="0" smtClean="0"/>
              <a:t>1).</a:t>
            </a:r>
            <a:endParaRPr lang="en-AU" sz="3000" dirty="0"/>
          </a:p>
          <a:p>
            <a:pPr marL="457200" indent="-457200">
              <a:buFont typeface="Arial" panose="020B0604020202020204" pitchFamily="34" charset="0"/>
              <a:buChar char="•"/>
            </a:pPr>
            <a:r>
              <a:rPr lang="en-AU" sz="3000" dirty="0"/>
              <a:t>Traditionally a 3km time trial (3KM TT) is used to measure athletes’ aerobic capacity. This measure of aerobic capacity is used to identify elite talent at the national draft camp held each year </a:t>
            </a:r>
            <a:r>
              <a:rPr lang="en-AU" sz="3000" dirty="0" smtClean="0"/>
              <a:t>(2). </a:t>
            </a:r>
            <a:endParaRPr lang="en-AU" sz="3000" dirty="0"/>
          </a:p>
          <a:p>
            <a:pPr marL="457200" indent="-457200">
              <a:buFont typeface="Arial" panose="020B0604020202020204" pitchFamily="34" charset="0"/>
              <a:buChar char="•"/>
            </a:pPr>
            <a:r>
              <a:rPr lang="en-AU" sz="3000" dirty="0"/>
              <a:t>In professional </a:t>
            </a:r>
            <a:r>
              <a:rPr lang="en-AU" sz="3000" dirty="0" smtClean="0"/>
              <a:t>ARF, Yo-Yo </a:t>
            </a:r>
            <a:r>
              <a:rPr lang="en-AU" sz="3000" dirty="0"/>
              <a:t>Intermittent Recovery Level 2 (YYIR2) </a:t>
            </a:r>
            <a:r>
              <a:rPr lang="en-AU" sz="3000" dirty="0" smtClean="0"/>
              <a:t>performance has recently been discovered to have </a:t>
            </a:r>
            <a:r>
              <a:rPr lang="en-AU" sz="3000" dirty="0"/>
              <a:t>a significant relationship </a:t>
            </a:r>
            <a:r>
              <a:rPr lang="en-AU" sz="3000" dirty="0" smtClean="0"/>
              <a:t>with match performance</a:t>
            </a:r>
            <a:r>
              <a:rPr lang="en-AU" sz="3000" dirty="0"/>
              <a:t> </a:t>
            </a:r>
            <a:r>
              <a:rPr lang="en-AU" sz="3000" dirty="0" smtClean="0"/>
              <a:t>(3).</a:t>
            </a:r>
          </a:p>
          <a:p>
            <a:pPr marL="457200" indent="-457200">
              <a:buFont typeface="Arial" panose="020B0604020202020204" pitchFamily="34" charset="0"/>
              <a:buChar char="•"/>
            </a:pPr>
            <a:r>
              <a:rPr lang="en-AU" sz="3000" dirty="0" smtClean="0"/>
              <a:t>Debate exists regarding which fitness test (3KM TT or YYIR2) is best suited to ARF.</a:t>
            </a:r>
            <a:endParaRPr lang="en-AU" sz="3000" dirty="0"/>
          </a:p>
          <a:p>
            <a:pPr marL="457200" lvl="0" indent="-457200">
              <a:buFont typeface="Arial" panose="020B0604020202020204" pitchFamily="34" charset="0"/>
              <a:buChar char="•"/>
            </a:pPr>
            <a:endParaRPr lang="en-US" sz="3000" dirty="0"/>
          </a:p>
        </p:txBody>
      </p:sp>
      <p:sp>
        <p:nvSpPr>
          <p:cNvPr id="31" name="Content Placeholder 30"/>
          <p:cNvSpPr>
            <a:spLocks noGrp="1"/>
          </p:cNvSpPr>
          <p:nvPr>
            <p:ph sz="quarter" idx="27"/>
          </p:nvPr>
        </p:nvSpPr>
        <p:spPr>
          <a:xfrm>
            <a:off x="457201" y="21859516"/>
            <a:ext cx="8667955" cy="2163756"/>
          </a:xfrm>
          <a:solidFill>
            <a:schemeClr val="bg2"/>
          </a:solidFill>
        </p:spPr>
        <p:txBody>
          <a:bodyPr>
            <a:noAutofit/>
          </a:bodyPr>
          <a:lstStyle/>
          <a:p>
            <a:r>
              <a:rPr lang="en-AU" sz="3000" dirty="0"/>
              <a:t>To identify the physical capacity measure that is best </a:t>
            </a:r>
            <a:r>
              <a:rPr lang="en-AU" sz="3000" dirty="0" smtClean="0"/>
              <a:t>related </a:t>
            </a:r>
            <a:r>
              <a:rPr lang="en-AU" sz="3000" dirty="0"/>
              <a:t>to individual match performance in semi-professional ARF.</a:t>
            </a:r>
          </a:p>
        </p:txBody>
      </p:sp>
      <p:sp>
        <p:nvSpPr>
          <p:cNvPr id="32" name="Text Placeholder 31"/>
          <p:cNvSpPr>
            <a:spLocks noGrp="1"/>
          </p:cNvSpPr>
          <p:nvPr>
            <p:ph type="body" sz="quarter" idx="17"/>
          </p:nvPr>
        </p:nvSpPr>
        <p:spPr>
          <a:xfrm>
            <a:off x="9748174" y="6718950"/>
            <a:ext cx="20078296" cy="1440000"/>
          </a:xfrm>
        </p:spPr>
        <p:txBody>
          <a:bodyPr/>
          <a:lstStyle/>
          <a:p>
            <a:r>
              <a:rPr lang="en-AU" sz="5400" dirty="0" smtClean="0"/>
              <a:t>Results</a:t>
            </a:r>
            <a:endParaRPr lang="en-US" sz="5400" dirty="0"/>
          </a:p>
        </p:txBody>
      </p:sp>
      <p:sp>
        <p:nvSpPr>
          <p:cNvPr id="53" name="TextBox 52"/>
          <p:cNvSpPr txBox="1"/>
          <p:nvPr/>
        </p:nvSpPr>
        <p:spPr>
          <a:xfrm>
            <a:off x="-12051528" y="19463869"/>
            <a:ext cx="9547456" cy="1785104"/>
          </a:xfrm>
          <a:prstGeom prst="rect">
            <a:avLst/>
          </a:prstGeom>
          <a:noFill/>
        </p:spPr>
        <p:txBody>
          <a:bodyPr wrap="square" rtlCol="0">
            <a:spAutoFit/>
          </a:bodyPr>
          <a:lstStyle/>
          <a:p>
            <a:r>
              <a:rPr lang="en-US" sz="2500" i="1" dirty="0"/>
              <a:t>Figure 1.</a:t>
            </a:r>
            <a:r>
              <a:rPr lang="en-US" sz="2500" dirty="0"/>
              <a:t> Proportion of low and high religiosity mothers with discomfort discussing sexual health issues</a:t>
            </a:r>
          </a:p>
          <a:p>
            <a:endParaRPr lang="en-US" sz="6000" dirty="0" err="1" smtClean="0"/>
          </a:p>
        </p:txBody>
      </p:sp>
      <p:sp>
        <p:nvSpPr>
          <p:cNvPr id="54" name="TextBox 53"/>
          <p:cNvSpPr txBox="1"/>
          <p:nvPr/>
        </p:nvSpPr>
        <p:spPr>
          <a:xfrm>
            <a:off x="9748173" y="30327659"/>
            <a:ext cx="20078297" cy="3323987"/>
          </a:xfrm>
          <a:prstGeom prst="rect">
            <a:avLst/>
          </a:prstGeom>
          <a:solidFill>
            <a:schemeClr val="bg2"/>
          </a:solidFill>
        </p:spPr>
        <p:txBody>
          <a:bodyPr wrap="square" rtlCol="0">
            <a:spAutoFit/>
          </a:bodyPr>
          <a:lstStyle/>
          <a:p>
            <a:r>
              <a:rPr lang="en-AU" sz="3000" b="1" dirty="0" smtClean="0"/>
              <a:t>LMM Interpretation Example</a:t>
            </a:r>
          </a:p>
          <a:p>
            <a:r>
              <a:rPr lang="en-AU" sz="3000" dirty="0" smtClean="0"/>
              <a:t>For </a:t>
            </a:r>
            <a:r>
              <a:rPr lang="en-AU" sz="3000" dirty="0"/>
              <a:t>Model 2, the prediction formula </a:t>
            </a:r>
            <a:r>
              <a:rPr lang="en-AU" sz="3000" dirty="0" smtClean="0"/>
              <a:t>is:</a:t>
            </a:r>
            <a:r>
              <a:rPr lang="en-AU" sz="3000" i="1" dirty="0" smtClean="0"/>
              <a:t> </a:t>
            </a:r>
            <a:r>
              <a:rPr lang="en-AU" sz="3000" i="1" dirty="0"/>
              <a:t>DIS/</a:t>
            </a:r>
            <a:r>
              <a:rPr lang="en-AU" sz="3000" i="1" dirty="0" smtClean="0"/>
              <a:t>min </a:t>
            </a:r>
            <a:r>
              <a:rPr lang="en-AU" sz="3000" i="1" dirty="0"/>
              <a:t>= intercept + 3 km TT + </a:t>
            </a:r>
            <a:r>
              <a:rPr lang="en-AU" sz="3000" i="1" dirty="0" smtClean="0"/>
              <a:t>Experience</a:t>
            </a:r>
          </a:p>
          <a:p>
            <a:endParaRPr lang="en-AU" sz="3000" i="1" dirty="0"/>
          </a:p>
          <a:p>
            <a:r>
              <a:rPr lang="en-AU" sz="3000" dirty="0"/>
              <a:t>As an example, using mean values from Table 1 and parameter estimates from Model 2 in Table 2 DIS/min can be predicted</a:t>
            </a:r>
            <a:r>
              <a:rPr lang="en-AU" sz="3000" dirty="0" smtClean="0"/>
              <a:t>.</a:t>
            </a:r>
            <a:endParaRPr lang="en-AU" sz="3000" dirty="0"/>
          </a:p>
          <a:p>
            <a:r>
              <a:rPr lang="en-AU" sz="3000" dirty="0"/>
              <a:t>	</a:t>
            </a:r>
            <a:r>
              <a:rPr lang="en-AU" sz="3000" dirty="0" smtClean="0"/>
              <a:t>DIS/min = </a:t>
            </a:r>
            <a:r>
              <a:rPr lang="en-AU" sz="3000" dirty="0"/>
              <a:t>302.85 + 676.87(-.248) + 59.26(-.052)</a:t>
            </a:r>
          </a:p>
          <a:p>
            <a:r>
              <a:rPr lang="en-AU" sz="3000" dirty="0"/>
              <a:t>	</a:t>
            </a:r>
            <a:r>
              <a:rPr lang="en-AU" sz="3000" dirty="0" smtClean="0"/>
              <a:t>              = </a:t>
            </a:r>
            <a:r>
              <a:rPr lang="en-AU" sz="3000" dirty="0"/>
              <a:t>132.11 metres/min</a:t>
            </a:r>
          </a:p>
        </p:txBody>
      </p:sp>
      <p:sp>
        <p:nvSpPr>
          <p:cNvPr id="56" name="TextBox 55"/>
          <p:cNvSpPr txBox="1"/>
          <p:nvPr/>
        </p:nvSpPr>
        <p:spPr>
          <a:xfrm>
            <a:off x="-10131581" y="22275669"/>
            <a:ext cx="8320812" cy="1785104"/>
          </a:xfrm>
          <a:prstGeom prst="rect">
            <a:avLst/>
          </a:prstGeom>
          <a:noFill/>
        </p:spPr>
        <p:txBody>
          <a:bodyPr wrap="square" rtlCol="0">
            <a:spAutoFit/>
          </a:bodyPr>
          <a:lstStyle/>
          <a:p>
            <a:r>
              <a:rPr lang="en-US" sz="2500" i="1" dirty="0"/>
              <a:t>Figure 2.</a:t>
            </a:r>
            <a:r>
              <a:rPr lang="en-US" sz="2500" dirty="0"/>
              <a:t> Median values of religiosity groups for comfort discussing condoms and masturbation with adolescents</a:t>
            </a:r>
          </a:p>
          <a:p>
            <a:endParaRPr lang="en-US" sz="6000" dirty="0" err="1" smtClean="0"/>
          </a:p>
        </p:txBody>
      </p:sp>
      <p:sp>
        <p:nvSpPr>
          <p:cNvPr id="57" name="TextBox 56"/>
          <p:cNvSpPr txBox="1"/>
          <p:nvPr/>
        </p:nvSpPr>
        <p:spPr>
          <a:xfrm>
            <a:off x="457201" y="39780399"/>
            <a:ext cx="8699447" cy="2400657"/>
          </a:xfrm>
          <a:prstGeom prst="rect">
            <a:avLst/>
          </a:prstGeom>
          <a:solidFill>
            <a:schemeClr val="bg2"/>
          </a:solidFill>
        </p:spPr>
        <p:txBody>
          <a:bodyPr wrap="square" rtlCol="0">
            <a:spAutoFit/>
          </a:bodyPr>
          <a:lstStyle/>
          <a:p>
            <a:r>
              <a:rPr lang="en-AU" sz="3000" dirty="0"/>
              <a:t>LMM results found significant associations between 3 KM TT for each of the three match performance variables investigated. YYIR2 was investigated in each of the models but was </a:t>
            </a:r>
            <a:r>
              <a:rPr lang="en-AU" sz="3000" dirty="0" smtClean="0"/>
              <a:t>non-significant.</a:t>
            </a:r>
          </a:p>
        </p:txBody>
      </p:sp>
      <p:pic>
        <p:nvPicPr>
          <p:cNvPr id="78" name="Picture 77"/>
          <p:cNvPicPr>
            <a:picLocks noChangeAspect="1"/>
          </p:cNvPicPr>
          <p:nvPr/>
        </p:nvPicPr>
        <p:blipFill>
          <a:blip r:embed="rId3"/>
          <a:stretch>
            <a:fillRect/>
          </a:stretch>
        </p:blipFill>
        <p:spPr>
          <a:xfrm>
            <a:off x="-13205354" y="4721681"/>
            <a:ext cx="9110129" cy="1665197"/>
          </a:xfrm>
          <a:prstGeom prst="rect">
            <a:avLst/>
          </a:prstGeom>
        </p:spPr>
      </p:pic>
      <p:sp>
        <p:nvSpPr>
          <p:cNvPr id="25" name="Text Placeholder 70"/>
          <p:cNvSpPr>
            <a:spLocks noGrp="1"/>
          </p:cNvSpPr>
          <p:nvPr>
            <p:ph type="body" sz="quarter" idx="41"/>
          </p:nvPr>
        </p:nvSpPr>
        <p:spPr>
          <a:xfrm>
            <a:off x="19836931" y="33922197"/>
            <a:ext cx="9989539" cy="1440000"/>
          </a:xfrm>
        </p:spPr>
        <p:txBody>
          <a:bodyPr/>
          <a:lstStyle/>
          <a:p>
            <a:r>
              <a:rPr lang="en-US" sz="5400" dirty="0" smtClean="0"/>
              <a:t>References</a:t>
            </a:r>
            <a:endParaRPr lang="en-US" sz="5400" dirty="0"/>
          </a:p>
        </p:txBody>
      </p:sp>
      <p:sp>
        <p:nvSpPr>
          <p:cNvPr id="2" name="TextBox 1"/>
          <p:cNvSpPr txBox="1"/>
          <p:nvPr/>
        </p:nvSpPr>
        <p:spPr>
          <a:xfrm>
            <a:off x="19866154" y="35859071"/>
            <a:ext cx="9960316" cy="6432530"/>
          </a:xfrm>
          <a:prstGeom prst="rect">
            <a:avLst/>
          </a:prstGeom>
          <a:solidFill>
            <a:schemeClr val="bg2"/>
          </a:solidFill>
        </p:spPr>
        <p:txBody>
          <a:bodyPr wrap="square" rtlCol="0">
            <a:spAutoFit/>
          </a:bodyPr>
          <a:lstStyle/>
          <a:p>
            <a:pPr marL="238950" lvl="0" indent="-742950">
              <a:buAutoNum type="arabicParenR"/>
            </a:pPr>
            <a:r>
              <a:rPr lang="en-US" sz="2400" dirty="0" err="1" smtClean="0"/>
              <a:t>Wisbey</a:t>
            </a:r>
            <a:r>
              <a:rPr lang="en-US" sz="2400" dirty="0"/>
              <a:t>, B., Montgomery, P. G., </a:t>
            </a:r>
            <a:r>
              <a:rPr lang="en-US" sz="2400" dirty="0" err="1"/>
              <a:t>Pyne</a:t>
            </a:r>
            <a:r>
              <a:rPr lang="en-US" sz="2400" dirty="0"/>
              <a:t>, D. B., &amp; Rattray, B. Quantifying movement demands of AFL football using GPS tracking. Journal of Science and Medicine in Sport. 13(5): 531-536. </a:t>
            </a:r>
            <a:r>
              <a:rPr lang="en-US" sz="2400" dirty="0" smtClean="0"/>
              <a:t>2010</a:t>
            </a:r>
          </a:p>
          <a:p>
            <a:pPr marL="238950" indent="-742950">
              <a:buFontTx/>
              <a:buAutoNum type="arabicParenR"/>
            </a:pPr>
            <a:r>
              <a:rPr lang="en-US" sz="2400" dirty="0"/>
              <a:t>Burgess, D., </a:t>
            </a:r>
            <a:r>
              <a:rPr lang="en-US" sz="2400" dirty="0" err="1"/>
              <a:t>Naughton</a:t>
            </a:r>
            <a:r>
              <a:rPr lang="en-US" sz="2400" dirty="0"/>
              <a:t>, G., &amp; Hopkins, W. Draft-camp predictors of subsequent career success in the Australian Football League. Journal of Science and Medicine in Sport. 15(6): 561-567. 2012.</a:t>
            </a:r>
            <a:endParaRPr lang="en-AU" sz="2400" dirty="0"/>
          </a:p>
          <a:p>
            <a:pPr marL="238950" indent="-742950">
              <a:buFontTx/>
              <a:buAutoNum type="arabicParenR"/>
            </a:pPr>
            <a:r>
              <a:rPr lang="en-US" sz="2400" dirty="0"/>
              <a:t>Mooney, M., O’Brien, B., Cormack, S., Coutts, A., Berry, J., &amp; Young, W. The relationship between physical capacity and match performance in elite Australian football: a mediation approach. Journal of Science and Medicine in Sport, 14(5): 447-452. </a:t>
            </a:r>
            <a:r>
              <a:rPr lang="en-US" sz="2400" dirty="0" smtClean="0"/>
              <a:t>2011</a:t>
            </a:r>
          </a:p>
          <a:p>
            <a:endParaRPr lang="en-US" sz="2800" dirty="0"/>
          </a:p>
          <a:p>
            <a:pPr algn="ctr"/>
            <a:r>
              <a:rPr lang="en-US" sz="2400" b="1" dirty="0" smtClean="0"/>
              <a:t>Contact Details</a:t>
            </a:r>
          </a:p>
          <a:p>
            <a:pPr algn="ctr"/>
            <a:r>
              <a:rPr lang="en-US" sz="2400" dirty="0" smtClean="0"/>
              <a:t>Toby Edwards</a:t>
            </a:r>
          </a:p>
          <a:p>
            <a:pPr algn="ctr"/>
            <a:r>
              <a:rPr lang="en-US" sz="2400" dirty="0" smtClean="0"/>
              <a:t>20112863@my.nd.edu.au</a:t>
            </a:r>
          </a:p>
          <a:p>
            <a:pPr algn="ctr"/>
            <a:endParaRPr lang="en-US" sz="2400" dirty="0" smtClean="0"/>
          </a:p>
          <a:p>
            <a:pPr algn="ctr"/>
            <a:endParaRPr lang="en-US" sz="2400" dirty="0" smtClean="0"/>
          </a:p>
        </p:txBody>
      </p:sp>
      <p:graphicFrame>
        <p:nvGraphicFramePr>
          <p:cNvPr id="29" name="Table 28"/>
          <p:cNvGraphicFramePr>
            <a:graphicFrameLocks noGrp="1"/>
          </p:cNvGraphicFramePr>
          <p:nvPr>
            <p:extLst>
              <p:ext uri="{D42A27DB-BD31-4B8C-83A1-F6EECF244321}">
                <p14:modId xmlns:p14="http://schemas.microsoft.com/office/powerpoint/2010/main" val="740480255"/>
              </p:ext>
            </p:extLst>
          </p:nvPr>
        </p:nvGraphicFramePr>
        <p:xfrm>
          <a:off x="20155863" y="10082017"/>
          <a:ext cx="9670607" cy="7920275"/>
        </p:xfrm>
        <a:graphic>
          <a:graphicData uri="http://schemas.openxmlformats.org/drawingml/2006/table">
            <a:tbl>
              <a:tblPr firstRow="1" bandRow="1">
                <a:tableStyleId>{69012ECD-51FC-41F1-AA8D-1B2483CD663E}</a:tableStyleId>
              </a:tblPr>
              <a:tblGrid>
                <a:gridCol w="4125359"/>
                <a:gridCol w="2321712"/>
                <a:gridCol w="3223536"/>
              </a:tblGrid>
              <a:tr h="1072263">
                <a:tc>
                  <a:txBody>
                    <a:bodyPr/>
                    <a:lstStyle/>
                    <a:p>
                      <a:pPr algn="l"/>
                      <a:r>
                        <a:rPr lang="en-AU" sz="3000" dirty="0" smtClean="0">
                          <a:solidFill>
                            <a:schemeClr val="tx1"/>
                          </a:solidFill>
                        </a:rPr>
                        <a:t>Variable</a:t>
                      </a:r>
                      <a:endParaRPr lang="en-AU" sz="3000" dirty="0">
                        <a:solidFill>
                          <a:schemeClr val="tx1"/>
                        </a:solidFill>
                      </a:endParaRPr>
                    </a:p>
                  </a:txBody>
                  <a:tcPr>
                    <a:lnL w="6350" cap="flat" cmpd="sng" algn="ctr">
                      <a:noFill/>
                      <a:prstDash val="solid"/>
                      <a:miter lim="800000"/>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solidFill>
                            <a:schemeClr val="tx1"/>
                          </a:solidFill>
                        </a:rPr>
                        <a:t>Mean</a:t>
                      </a:r>
                      <a:endParaRPr lang="en-AU" sz="3000" dirty="0">
                        <a:solidFill>
                          <a:schemeClr val="tx1"/>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solidFill>
                            <a:schemeClr val="tx1"/>
                          </a:solidFill>
                        </a:rPr>
                        <a:t>SD</a:t>
                      </a:r>
                      <a:endParaRPr lang="en-AU" sz="3000" dirty="0">
                        <a:solidFill>
                          <a:schemeClr val="tx1"/>
                        </a:solidFill>
                      </a:endParaRPr>
                    </a:p>
                  </a:txBody>
                  <a:tcPr>
                    <a:lnL>
                      <a:noFill/>
                    </a:lnL>
                    <a:lnR w="6350" cap="flat" cmpd="sng" algn="ctr">
                      <a:noFill/>
                      <a:prstDash val="solid"/>
                      <a:miter lim="800000"/>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1299613">
                <a:tc>
                  <a:txBody>
                    <a:bodyPr/>
                    <a:lstStyle/>
                    <a:p>
                      <a:r>
                        <a:rPr lang="en-AU" sz="3000" b="1" dirty="0" smtClean="0"/>
                        <a:t>3km TT (sec)</a:t>
                      </a:r>
                      <a:endParaRPr lang="en-AU" sz="3000" b="1" dirty="0"/>
                    </a:p>
                  </a:txBody>
                  <a:tcPr>
                    <a:lnL w="6350" cap="flat" cmpd="sng" algn="ctr">
                      <a:noFill/>
                      <a:prstDash val="solid"/>
                      <a:miter lim="800000"/>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676.87</a:t>
                      </a:r>
                      <a:endParaRPr lang="en-AU" sz="3000" dirty="0"/>
                    </a:p>
                  </a:txBody>
                  <a:tcPr>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31.59</a:t>
                      </a:r>
                      <a:endParaRPr lang="en-AU" sz="3000" dirty="0"/>
                    </a:p>
                  </a:txBody>
                  <a:tcPr>
                    <a:lnL>
                      <a:noFill/>
                    </a:lnL>
                    <a:lnR w="6350" cap="flat" cmpd="sng" algn="ctr">
                      <a:noFill/>
                      <a:prstDash val="solid"/>
                      <a:miter lim="800000"/>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r>
              <a:tr h="1072263">
                <a:tc>
                  <a:txBody>
                    <a:bodyPr/>
                    <a:lstStyle/>
                    <a:p>
                      <a:r>
                        <a:rPr lang="en-AU" sz="3000" b="1" dirty="0" err="1" smtClean="0"/>
                        <a:t>YoYo</a:t>
                      </a:r>
                      <a:r>
                        <a:rPr lang="en-AU" sz="3000" b="1" dirty="0" smtClean="0"/>
                        <a:t> (m)</a:t>
                      </a:r>
                      <a:endParaRPr lang="en-AU" sz="3000" b="1" dirty="0"/>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651.06</a:t>
                      </a:r>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101.95</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1072263">
                <a:tc>
                  <a:txBody>
                    <a:bodyPr/>
                    <a:lstStyle/>
                    <a:p>
                      <a:r>
                        <a:rPr lang="en-AU" sz="3000" b="1" dirty="0" smtClean="0"/>
                        <a:t>DGI/min</a:t>
                      </a:r>
                      <a:endParaRPr lang="en-AU" sz="3000" b="1" dirty="0"/>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0.26</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0.07</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1072263">
                <a:tc>
                  <a:txBody>
                    <a:bodyPr/>
                    <a:lstStyle/>
                    <a:p>
                      <a:r>
                        <a:rPr lang="en-AU" sz="3000" b="1" dirty="0" smtClean="0"/>
                        <a:t>DIS/min (m)</a:t>
                      </a:r>
                      <a:endParaRPr lang="en-AU" sz="3000" b="1" dirty="0"/>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132.11</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12.17</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1072263">
                <a:tc>
                  <a:txBody>
                    <a:bodyPr/>
                    <a:lstStyle/>
                    <a:p>
                      <a:r>
                        <a:rPr lang="en-AU" sz="3000" b="1" dirty="0" smtClean="0"/>
                        <a:t>HS/min (m)</a:t>
                      </a:r>
                      <a:endParaRPr lang="en-AU" sz="3000" b="1" dirty="0"/>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19.64</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5.97</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1259347">
                <a:tc>
                  <a:txBody>
                    <a:bodyPr/>
                    <a:lstStyle/>
                    <a:p>
                      <a:r>
                        <a:rPr lang="en-AU" sz="3000" b="1" dirty="0" smtClean="0"/>
                        <a:t>Experience</a:t>
                      </a:r>
                      <a:endParaRPr lang="en-AU" sz="3000" b="1" dirty="0"/>
                    </a:p>
                  </a:txBody>
                  <a:tcPr>
                    <a:lnL w="6350" cap="flat" cmpd="sng" algn="ctr">
                      <a:noFill/>
                      <a:prstDash val="solid"/>
                      <a:miter lim="800000"/>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t>59.26</a:t>
                      </a:r>
                      <a:endParaRPr lang="en-AU" sz="3000" dirty="0"/>
                    </a:p>
                  </a:txBody>
                  <a:tcPr>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t>44.88</a:t>
                      </a:r>
                      <a:endParaRPr lang="en-AU" sz="3000" dirty="0"/>
                    </a:p>
                  </a:txBody>
                  <a:tcPr>
                    <a:lnL>
                      <a:noFill/>
                    </a:lnL>
                    <a:lnR w="6350" cap="flat" cmpd="sng" algn="ctr">
                      <a:noFill/>
                      <a:prstDash val="solid"/>
                      <a:miter lim="800000"/>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30" name="TextBox 29"/>
          <p:cNvSpPr txBox="1"/>
          <p:nvPr/>
        </p:nvSpPr>
        <p:spPr>
          <a:xfrm>
            <a:off x="20155864" y="8823755"/>
            <a:ext cx="9670606" cy="1015663"/>
          </a:xfrm>
          <a:prstGeom prst="rect">
            <a:avLst/>
          </a:prstGeom>
          <a:solidFill>
            <a:schemeClr val="bg2"/>
          </a:solidFill>
        </p:spPr>
        <p:txBody>
          <a:bodyPr wrap="square" rtlCol="0">
            <a:spAutoFit/>
          </a:bodyPr>
          <a:lstStyle/>
          <a:p>
            <a:r>
              <a:rPr lang="en-AU" sz="3000" b="1" kern="1200" dirty="0" smtClean="0"/>
              <a:t>Table 1</a:t>
            </a:r>
            <a:r>
              <a:rPr lang="en-AU" sz="3000" kern="1200" dirty="0" smtClean="0"/>
              <a:t>. Description of physical capacity and match performance measures.</a:t>
            </a:r>
          </a:p>
        </p:txBody>
      </p:sp>
      <p:pic>
        <p:nvPicPr>
          <p:cNvPr id="33" name="Picture 32"/>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75951" y="8567577"/>
            <a:ext cx="10162033" cy="7060180"/>
          </a:xfrm>
          <a:prstGeom prst="rect">
            <a:avLst/>
          </a:prstGeom>
          <a:noFill/>
          <a:ln>
            <a:noFill/>
          </a:ln>
        </p:spPr>
      </p:pic>
      <p:pic>
        <p:nvPicPr>
          <p:cNvPr id="34" name="Picture 33"/>
          <p:cNvPicPr/>
          <p:nvPr/>
        </p:nvPicPr>
        <p:blipFill>
          <a:blip r:embed="rId5" cstate="print">
            <a:extLst>
              <a:ext uri="{28A0092B-C50C-407E-A947-70E740481C1C}">
                <a14:useLocalDpi xmlns:a14="http://schemas.microsoft.com/office/drawing/2010/main" val="0"/>
              </a:ext>
            </a:extLst>
          </a:blip>
          <a:stretch>
            <a:fillRect/>
          </a:stretch>
        </p:blipFill>
        <p:spPr>
          <a:xfrm>
            <a:off x="9056333" y="15633414"/>
            <a:ext cx="10381651" cy="7091995"/>
          </a:xfrm>
          <a:prstGeom prst="rect">
            <a:avLst/>
          </a:prstGeom>
        </p:spPr>
      </p:pic>
      <p:pic>
        <p:nvPicPr>
          <p:cNvPr id="35" name="Picture 34"/>
          <p:cNvPicPr/>
          <p:nvPr/>
        </p:nvPicPr>
        <p:blipFill>
          <a:blip r:embed="rId6"/>
          <a:stretch>
            <a:fillRect/>
          </a:stretch>
        </p:blipFill>
        <p:spPr>
          <a:xfrm>
            <a:off x="9249984" y="22449605"/>
            <a:ext cx="10188000" cy="7091995"/>
          </a:xfrm>
          <a:prstGeom prst="rect">
            <a:avLst/>
          </a:prstGeom>
        </p:spPr>
      </p:pic>
      <p:graphicFrame>
        <p:nvGraphicFramePr>
          <p:cNvPr id="36" name="Table 35"/>
          <p:cNvGraphicFramePr>
            <a:graphicFrameLocks noGrp="1"/>
          </p:cNvGraphicFramePr>
          <p:nvPr>
            <p:extLst>
              <p:ext uri="{D42A27DB-BD31-4B8C-83A1-F6EECF244321}">
                <p14:modId xmlns:p14="http://schemas.microsoft.com/office/powerpoint/2010/main" val="2626298990"/>
              </p:ext>
            </p:extLst>
          </p:nvPr>
        </p:nvGraphicFramePr>
        <p:xfrm>
          <a:off x="20100643" y="19769393"/>
          <a:ext cx="9718993" cy="10381869"/>
        </p:xfrm>
        <a:graphic>
          <a:graphicData uri="http://schemas.openxmlformats.org/drawingml/2006/table">
            <a:tbl>
              <a:tblPr firstRow="1" bandRow="1">
                <a:tableStyleId>{69012ECD-51FC-41F1-AA8D-1B2483CD663E}</a:tableStyleId>
              </a:tblPr>
              <a:tblGrid>
                <a:gridCol w="2170909"/>
                <a:gridCol w="2304503"/>
                <a:gridCol w="2104112"/>
                <a:gridCol w="1536336"/>
                <a:gridCol w="1603133"/>
              </a:tblGrid>
              <a:tr h="1465537">
                <a:tc>
                  <a:txBody>
                    <a:bodyPr/>
                    <a:lstStyle/>
                    <a:p>
                      <a:pPr algn="l"/>
                      <a:r>
                        <a:rPr lang="en-AU" sz="3000" dirty="0" smtClean="0">
                          <a:solidFill>
                            <a:schemeClr val="tx1"/>
                          </a:solidFill>
                        </a:rPr>
                        <a:t>Model</a:t>
                      </a:r>
                      <a:endParaRPr lang="en-AU" sz="3000" dirty="0">
                        <a:solidFill>
                          <a:schemeClr val="tx1"/>
                        </a:solidFill>
                      </a:endParaRPr>
                    </a:p>
                  </a:txBody>
                  <a:tcPr>
                    <a:lnL w="6350" cap="flat" cmpd="sng" algn="ctr">
                      <a:noFill/>
                      <a:prstDash val="solid"/>
                      <a:miter lim="800000"/>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solidFill>
                            <a:schemeClr val="tx1"/>
                          </a:solidFill>
                        </a:rPr>
                        <a:t>Variable</a:t>
                      </a:r>
                      <a:endParaRPr lang="en-AU" sz="3000" dirty="0">
                        <a:solidFill>
                          <a:schemeClr val="tx1"/>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solidFill>
                            <a:schemeClr val="tx1"/>
                          </a:solidFill>
                        </a:rPr>
                        <a:t>Estimate</a:t>
                      </a:r>
                      <a:endParaRPr lang="en-AU" sz="3000" dirty="0">
                        <a:solidFill>
                          <a:schemeClr val="tx1"/>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solidFill>
                            <a:schemeClr val="tx1"/>
                          </a:solidFill>
                        </a:rPr>
                        <a:t>SE</a:t>
                      </a:r>
                      <a:endParaRPr lang="en-AU" sz="3000" dirty="0">
                        <a:solidFill>
                          <a:schemeClr val="tx1"/>
                        </a:solidFill>
                      </a:endParaRPr>
                    </a:p>
                  </a:txBody>
                  <a:tcPr>
                    <a:lnL>
                      <a:noFill/>
                    </a:lnL>
                    <a:lnR>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solidFill>
                            <a:schemeClr val="tx1"/>
                          </a:solidFill>
                        </a:rPr>
                        <a:t>P Value</a:t>
                      </a:r>
                      <a:endParaRPr lang="en-AU" sz="3000" dirty="0">
                        <a:solidFill>
                          <a:schemeClr val="tx1"/>
                        </a:solidFill>
                      </a:endParaRPr>
                    </a:p>
                  </a:txBody>
                  <a:tcPr>
                    <a:lnL>
                      <a:noFill/>
                    </a:lnL>
                    <a:lnR w="6350" cap="flat" cmpd="sng" algn="ctr">
                      <a:noFill/>
                      <a:prstDash val="solid"/>
                      <a:miter lim="800000"/>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78710">
                <a:tc rowSpan="3">
                  <a:txBody>
                    <a:bodyPr/>
                    <a:lstStyle/>
                    <a:p>
                      <a:pPr algn="ctr"/>
                      <a:r>
                        <a:rPr lang="en-AU" sz="3000" b="1" dirty="0" smtClean="0"/>
                        <a:t>1)</a:t>
                      </a:r>
                      <a:r>
                        <a:rPr lang="en-AU" sz="3000" b="1" baseline="0" dirty="0" smtClean="0"/>
                        <a:t>DGI/min</a:t>
                      </a:r>
                      <a:endParaRPr lang="en-AU" sz="3000" b="1" dirty="0"/>
                    </a:p>
                  </a:txBody>
                  <a:tcPr>
                    <a:lnL w="6350" cap="flat" cmpd="sng" algn="ctr">
                      <a:noFill/>
                      <a:prstDash val="solid"/>
                      <a:miter lim="800000"/>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Intercept</a:t>
                      </a:r>
                      <a:endParaRPr lang="en-AU" sz="3000" dirty="0"/>
                    </a:p>
                  </a:txBody>
                  <a:tcPr>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0.918</a:t>
                      </a:r>
                      <a:endParaRPr lang="en-AU" sz="3000" dirty="0"/>
                    </a:p>
                  </a:txBody>
                  <a:tcPr>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.0136</a:t>
                      </a:r>
                      <a:endParaRPr lang="en-AU" sz="3000" dirty="0"/>
                    </a:p>
                  </a:txBody>
                  <a:tcPr>
                    <a:lnL>
                      <a:noFill/>
                    </a:lnL>
                    <a:lnR>
                      <a:noFill/>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&lt; .001</a:t>
                      </a:r>
                      <a:endParaRPr lang="en-AU" sz="3000" dirty="0"/>
                    </a:p>
                  </a:txBody>
                  <a:tcPr>
                    <a:lnL>
                      <a:noFill/>
                    </a:lnL>
                    <a:lnR w="6350" cap="flat" cmpd="sng" algn="ctr">
                      <a:noFill/>
                      <a:prstDash val="solid"/>
                      <a:miter lim="800000"/>
                    </a:lnR>
                    <a:lnT w="12700" cap="flat" cmpd="sng" algn="ctr">
                      <a:solidFill>
                        <a:schemeClr val="tx1"/>
                      </a:solidFill>
                      <a:prstDash val="solid"/>
                      <a:round/>
                      <a:headEnd type="none" w="med" len="med"/>
                      <a:tailEnd type="none" w="med" len="med"/>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vMerge="1">
                  <a:txBody>
                    <a:bodyPr/>
                    <a:lstStyle/>
                    <a:p>
                      <a:endParaRPr lang="en-AU" dirty="0"/>
                    </a:p>
                  </a:txBody>
                  <a:tcPr/>
                </a:tc>
                <a:tc>
                  <a:txBody>
                    <a:bodyPr/>
                    <a:lstStyle/>
                    <a:p>
                      <a:pPr algn="r"/>
                      <a:r>
                        <a:rPr lang="en-AU" sz="3000" dirty="0" smtClean="0"/>
                        <a:t>3 km TT</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-0.001</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0.001</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&lt; .001</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vMerge="1">
                  <a:txBody>
                    <a:bodyPr/>
                    <a:lstStyle/>
                    <a:p>
                      <a:endParaRPr lang="en-AU" dirty="0"/>
                    </a:p>
                  </a:txBody>
                  <a:tcPr/>
                </a:tc>
                <a:tc>
                  <a:txBody>
                    <a:bodyPr/>
                    <a:lstStyle/>
                    <a:p>
                      <a:pPr algn="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1007942">
                <a:tc rowSpan="3">
                  <a:txBody>
                    <a:bodyPr/>
                    <a:lstStyle/>
                    <a:p>
                      <a:endParaRPr lang="en-AU" sz="3000" b="1" dirty="0" smtClean="0"/>
                    </a:p>
                    <a:p>
                      <a:pPr algn="ctr"/>
                      <a:r>
                        <a:rPr lang="en-AU" sz="3000" b="1" dirty="0" smtClean="0"/>
                        <a:t>2)DIS/min</a:t>
                      </a:r>
                      <a:endParaRPr lang="en-AU" sz="3000" b="1" dirty="0"/>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Intercept</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302.849</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21.042</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 &lt;.001</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vMerge="1">
                  <a:txBody>
                    <a:bodyPr/>
                    <a:lstStyle/>
                    <a:p>
                      <a:endParaRPr lang="en-AU"/>
                    </a:p>
                  </a:txBody>
                  <a:tcPr/>
                </a:tc>
                <a:tc>
                  <a:txBody>
                    <a:bodyPr/>
                    <a:lstStyle/>
                    <a:p>
                      <a:pPr algn="r"/>
                      <a:r>
                        <a:rPr lang="en-AU" sz="3000" dirty="0" smtClean="0"/>
                        <a:t>3 km TT</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-0.248</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0.027</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 &lt;.001</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vMerge="1">
                  <a:txBody>
                    <a:bodyPr/>
                    <a:lstStyle/>
                    <a:p>
                      <a:endParaRPr lang="en-AU" dirty="0"/>
                    </a:p>
                  </a:txBody>
                  <a:tcPr/>
                </a:tc>
                <a:tc>
                  <a:txBody>
                    <a:bodyPr/>
                    <a:lstStyle/>
                    <a:p>
                      <a:pPr algn="r"/>
                      <a:r>
                        <a:rPr lang="en-AU" sz="3000" dirty="0" smtClean="0"/>
                        <a:t>Experience</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-0.052</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0.018</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.005</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a:txBody>
                    <a:bodyPr/>
                    <a:lstStyle/>
                    <a:p>
                      <a:endParaRPr lang="en-AU" sz="3000" b="1" dirty="0"/>
                    </a:p>
                  </a:txBody>
                  <a:tcPr>
                    <a:lnL w="6350" cap="flat" cmpd="sng" algn="ctr">
                      <a:noFill/>
                      <a:prstDash val="solid"/>
                      <a:miter lim="800000"/>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rowSpan="3">
                  <a:txBody>
                    <a:bodyPr/>
                    <a:lstStyle/>
                    <a:p>
                      <a:endParaRPr lang="en-AU" sz="3000" b="1" dirty="0" smtClean="0"/>
                    </a:p>
                    <a:p>
                      <a:pPr algn="ctr"/>
                      <a:r>
                        <a:rPr lang="en-AU" sz="3000" b="1" dirty="0" smtClean="0"/>
                        <a:t>3)HS/min</a:t>
                      </a:r>
                      <a:endParaRPr lang="en-AU" sz="3000" b="1" dirty="0"/>
                    </a:p>
                  </a:txBody>
                  <a:tcPr>
                    <a:lnL w="6350" cap="flat" cmpd="sng" algn="ctr">
                      <a:noFill/>
                      <a:prstDash val="solid"/>
                      <a:miter lim="800000"/>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t>Intercept</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77.905</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9.592</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&lt; .001</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vMerge="1">
                  <a:txBody>
                    <a:bodyPr/>
                    <a:lstStyle/>
                    <a:p>
                      <a:endParaRPr lang="en-AU"/>
                    </a:p>
                  </a:txBody>
                  <a:tcPr/>
                </a:tc>
                <a:tc>
                  <a:txBody>
                    <a:bodyPr/>
                    <a:lstStyle/>
                    <a:p>
                      <a:pPr algn="r"/>
                      <a:r>
                        <a:rPr lang="en-AU" sz="3000" dirty="0" smtClean="0"/>
                        <a:t>3 km TT</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-0.082</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0.014</a:t>
                      </a:r>
                      <a:endParaRPr lang="en-AU" sz="3000" dirty="0"/>
                    </a:p>
                  </a:txBody>
                  <a:tcPr>
                    <a:lnL>
                      <a:noFill/>
                    </a:lnL>
                    <a:lnR>
                      <a:noFill/>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c>
                  <a:txBody>
                    <a:bodyPr/>
                    <a:lstStyle/>
                    <a:p>
                      <a:pPr algn="r"/>
                      <a:r>
                        <a:rPr lang="en-AU" sz="3000" dirty="0" smtClean="0"/>
                        <a:t>&lt; .001</a:t>
                      </a:r>
                      <a:endParaRPr lang="en-AU" sz="3000" dirty="0"/>
                    </a:p>
                  </a:txBody>
                  <a:tcPr>
                    <a:lnL>
                      <a:noFill/>
                    </a:lnL>
                    <a:lnR w="6350" cap="flat" cmpd="sng" algn="ctr">
                      <a:noFill/>
                      <a:prstDash val="solid"/>
                      <a:miter lim="800000"/>
                    </a:lnR>
                    <a:lnT w="6350" cap="flat" cmpd="sng" algn="ctr">
                      <a:noFill/>
                      <a:prstDash val="solid"/>
                      <a:miter lim="800000"/>
                    </a:lnT>
                    <a:lnB w="6350" cap="flat" cmpd="sng" algn="ctr">
                      <a:noFill/>
                      <a:prstDash val="solid"/>
                      <a:miter lim="800000"/>
                    </a:lnB>
                    <a:lnTlToBr w="12700" cmpd="sng">
                      <a:noFill/>
                      <a:prstDash val="solid"/>
                    </a:lnTlToBr>
                    <a:lnBlToTr w="12700" cmpd="sng">
                      <a:noFill/>
                      <a:prstDash val="solid"/>
                    </a:lnBlToTr>
                    <a:solidFill>
                      <a:schemeClr val="bg1"/>
                    </a:solidFill>
                  </a:tcPr>
                </a:tc>
              </a:tr>
              <a:tr h="878710">
                <a:tc vMerge="1">
                  <a:txBody>
                    <a:bodyPr/>
                    <a:lstStyle/>
                    <a:p>
                      <a:endParaRPr lang="en-AU" dirty="0"/>
                    </a:p>
                  </a:txBody>
                  <a:tcPr/>
                </a:tc>
                <a:tc>
                  <a:txBody>
                    <a:bodyPr/>
                    <a:lstStyle/>
                    <a:p>
                      <a:pPr algn="r"/>
                      <a:r>
                        <a:rPr lang="en-AU" sz="3000" dirty="0" smtClean="0"/>
                        <a:t>Experience</a:t>
                      </a:r>
                      <a:endParaRPr lang="en-AU" sz="3000" dirty="0"/>
                    </a:p>
                  </a:txBody>
                  <a:tcPr>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t>-0.048</a:t>
                      </a:r>
                      <a:endParaRPr lang="en-AU" sz="3000" dirty="0"/>
                    </a:p>
                  </a:txBody>
                  <a:tcPr>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t>0.009</a:t>
                      </a:r>
                      <a:endParaRPr lang="en-AU" sz="3000" dirty="0"/>
                    </a:p>
                  </a:txBody>
                  <a:tcPr>
                    <a:lnL>
                      <a:noFill/>
                    </a:lnL>
                    <a:lnR>
                      <a:noFill/>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r"/>
                      <a:r>
                        <a:rPr lang="en-AU" sz="3000" dirty="0" smtClean="0"/>
                        <a:t>&lt; .001</a:t>
                      </a:r>
                      <a:endParaRPr lang="en-AU" sz="3000" dirty="0"/>
                    </a:p>
                  </a:txBody>
                  <a:tcPr>
                    <a:lnL>
                      <a:noFill/>
                    </a:lnL>
                    <a:lnR w="6350" cap="flat" cmpd="sng" algn="ctr">
                      <a:noFill/>
                      <a:prstDash val="solid"/>
                      <a:miter lim="800000"/>
                    </a:lnR>
                    <a:lnT w="6350" cap="flat" cmpd="sng" algn="ctr">
                      <a:noFill/>
                      <a:prstDash val="solid"/>
                      <a:miter lim="800000"/>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37" name="TextBox 36"/>
          <p:cNvSpPr txBox="1"/>
          <p:nvPr/>
        </p:nvSpPr>
        <p:spPr>
          <a:xfrm>
            <a:off x="20048562" y="18483007"/>
            <a:ext cx="9777908" cy="1077218"/>
          </a:xfrm>
          <a:prstGeom prst="rect">
            <a:avLst/>
          </a:prstGeom>
          <a:solidFill>
            <a:schemeClr val="bg2"/>
          </a:solidFill>
        </p:spPr>
        <p:txBody>
          <a:bodyPr wrap="square" rtlCol="0">
            <a:spAutoFit/>
          </a:bodyPr>
          <a:lstStyle/>
          <a:p>
            <a:r>
              <a:rPr lang="en-AU" sz="3200" b="1" kern="1200" dirty="0" smtClean="0"/>
              <a:t>Table 2</a:t>
            </a:r>
            <a:r>
              <a:rPr lang="en-AU" sz="3200" kern="1200" dirty="0" smtClean="0"/>
              <a:t>. LMM: Physical capacity measurements and match performance variables.</a:t>
            </a:r>
          </a:p>
        </p:txBody>
      </p:sp>
      <p:pic>
        <p:nvPicPr>
          <p:cNvPr id="38" name="Picture 37" descr="http://www.abc.net.au/news/image/445122-1x1-700x700.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0" y="-64210"/>
            <a:ext cx="4914899" cy="505986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9748173" y="29135596"/>
            <a:ext cx="9689811" cy="1015663"/>
          </a:xfrm>
          <a:prstGeom prst="rect">
            <a:avLst/>
          </a:prstGeom>
          <a:solidFill>
            <a:schemeClr val="bg2"/>
          </a:solidFill>
        </p:spPr>
        <p:txBody>
          <a:bodyPr wrap="square" rtlCol="0">
            <a:spAutoFit/>
          </a:bodyPr>
          <a:lstStyle/>
          <a:p>
            <a:r>
              <a:rPr lang="en-AU" sz="3000" b="1" dirty="0" smtClean="0"/>
              <a:t>Figure1</a:t>
            </a:r>
            <a:r>
              <a:rPr lang="en-AU" sz="3000" dirty="0" smtClean="0"/>
              <a:t>. </a:t>
            </a:r>
            <a:r>
              <a:rPr lang="en-AU" sz="3000" dirty="0"/>
              <a:t>Scatterplots and line of best fit of 3 km TT and match performance variables</a:t>
            </a:r>
            <a:endParaRPr lang="en-AU" sz="3000" dirty="0" smtClean="0"/>
          </a:p>
        </p:txBody>
      </p:sp>
      <p:sp>
        <p:nvSpPr>
          <p:cNvPr id="5" name="TextBox 4"/>
          <p:cNvSpPr txBox="1"/>
          <p:nvPr/>
        </p:nvSpPr>
        <p:spPr>
          <a:xfrm>
            <a:off x="735012" y="5253406"/>
            <a:ext cx="28753293" cy="1569660"/>
          </a:xfrm>
          <a:prstGeom prst="rect">
            <a:avLst/>
          </a:prstGeom>
          <a:noFill/>
        </p:spPr>
        <p:txBody>
          <a:bodyPr wrap="square" rtlCol="0">
            <a:spAutoFit/>
          </a:bodyPr>
          <a:lstStyle/>
          <a:p>
            <a:pPr algn="ctr"/>
            <a:r>
              <a:rPr lang="en-AU" sz="3200" baseline="30000" dirty="0">
                <a:solidFill>
                  <a:schemeClr val="bg1"/>
                </a:solidFill>
              </a:rPr>
              <a:t>1</a:t>
            </a:r>
            <a:r>
              <a:rPr lang="en-AU" sz="3200" dirty="0">
                <a:solidFill>
                  <a:schemeClr val="bg1"/>
                </a:solidFill>
              </a:rPr>
              <a:t>School of Health Sciences, University of Notre Dame Australia, Fremantle, WA</a:t>
            </a:r>
          </a:p>
          <a:p>
            <a:pPr algn="ctr"/>
            <a:r>
              <a:rPr lang="en-AU" sz="3200" baseline="30000" dirty="0">
                <a:solidFill>
                  <a:schemeClr val="bg1"/>
                </a:solidFill>
              </a:rPr>
              <a:t>2</a:t>
            </a:r>
            <a:r>
              <a:rPr lang="en-AU" sz="3200" dirty="0">
                <a:solidFill>
                  <a:schemeClr val="bg1"/>
                </a:solidFill>
              </a:rPr>
              <a:t>Institute for Health Research, University of Notre Dame Australia, Fremantle, WA</a:t>
            </a:r>
          </a:p>
          <a:p>
            <a:pPr algn="ctr"/>
            <a:endParaRPr lang="en-AU" sz="3200" dirty="0" smtClean="0"/>
          </a:p>
        </p:txBody>
      </p:sp>
    </p:spTree>
    <p:extLst>
      <p:ext uri="{BB962C8B-B14F-4D97-AF65-F5344CB8AC3E}">
        <p14:creationId xmlns:p14="http://schemas.microsoft.com/office/powerpoint/2010/main" val="931198942"/>
      </p:ext>
    </p:extLst>
  </p:cSld>
  <p:clrMapOvr>
    <a:masterClrMapping/>
  </p:clrMapOvr>
  <p:timing>
    <p:tnLst>
      <p:par>
        <p:cTn id="1" dur="indefinite" restart="never" nodeType="tmRoot"/>
      </p:par>
    </p:tnLst>
  </p:timing>
</p:sld>
</file>

<file path=ppt/theme/theme1.xml><?xml version="1.0" encoding="utf-8"?>
<a:theme xmlns:a="http://schemas.openxmlformats.org/drawingml/2006/main" name="TS104001343">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4"/>
        </a:solidFill>
        <a:ln>
          <a:noFill/>
        </a:ln>
      </a:spPr>
      <a:bodyPr rtlCol="0" anchor="ctr"/>
      <a:lstStyle>
        <a:defPPr algn="ctr">
          <a:defRPr sz="6000" dirty="0" err="1" smtClean="0"/>
        </a:defPPr>
      </a:lstStyle>
      <a:style>
        <a:lnRef idx="2">
          <a:schemeClr val="accent1">
            <a:shade val="50000"/>
          </a:schemeClr>
        </a:lnRef>
        <a:fillRef idx="1">
          <a:schemeClr val="accent1"/>
        </a:fillRef>
        <a:effectRef idx="0">
          <a:schemeClr val="accent1"/>
        </a:effectRef>
        <a:fontRef idx="minor">
          <a:schemeClr val="lt1"/>
        </a:fontRef>
      </a:style>
    </a:spDef>
    <a:lnDef>
      <a:spPr>
        <a:ln w="28575">
          <a:solidFill>
            <a:schemeClr val="accent4"/>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defRPr sz="6000" dirty="0" err="1" smtClean="0"/>
        </a:defPPr>
      </a:lstStyle>
    </a:txDef>
  </a:objectDefaults>
  <a:extraClrSchemeLst/>
  <a:extLst>
    <a:ext uri="{05A4C25C-085E-4340-85A3-A5531E510DB2}">
      <thm15:themeFamily xmlns:thm15="http://schemas.microsoft.com/office/thememl/2012/main" name="Presentation2" id="{A3AC1795-03CA-4218-8E9C-394F2C72EB71}" vid="{9E91E023-53D0-48CE-AFD1-CE3DA49243D0}"/>
    </a:ext>
  </a:extLst>
</a:theme>
</file>

<file path=ppt/theme/theme2.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Science Poster">
      <a:dk1>
        <a:srgbClr val="000000"/>
      </a:dk1>
      <a:lt1>
        <a:sysClr val="window" lastClr="FFFFFF"/>
      </a:lt1>
      <a:dk2>
        <a:srgbClr val="1B1B1B"/>
      </a:dk2>
      <a:lt2>
        <a:srgbClr val="E5E8E8"/>
      </a:lt2>
      <a:accent1>
        <a:srgbClr val="00B0EA"/>
      </a:accent1>
      <a:accent2>
        <a:srgbClr val="45AE22"/>
      </a:accent2>
      <a:accent3>
        <a:srgbClr val="FFFF00"/>
      </a:accent3>
      <a:accent4>
        <a:srgbClr val="F2760D"/>
      </a:accent4>
      <a:accent5>
        <a:srgbClr val="BB2B35"/>
      </a:accent5>
      <a:accent6>
        <a:srgbClr val="6C3CA2"/>
      </a:accent6>
      <a:hlink>
        <a:srgbClr val="00B0EA"/>
      </a:hlink>
      <a:folHlink>
        <a:srgbClr val="969696"/>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99B7E175-EA31-4EB5-9BCC-A945A81036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TS104001343</Template>
  <TotalTime>0</TotalTime>
  <Words>750</Words>
  <Application>Microsoft Office PowerPoint</Application>
  <PresentationFormat>Custom</PresentationFormat>
  <Paragraphs>114</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TS104001343</vt:lpstr>
      <vt:lpstr>The Relationship Between Two Measures of Physical Capacity and Match Performance in Semi-Professional Australian Rules Football</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2014-10-31T12:07:14Z</dcterms:created>
  <dcterms:modified xsi:type="dcterms:W3CDTF">2015-10-27T23:46:07Z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TC040013439991</vt:lpwstr>
  </property>
</Properties>
</file>