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66" r:id="rId5"/>
    <p:sldId id="315" r:id="rId6"/>
    <p:sldId id="309" r:id="rId7"/>
    <p:sldId id="310" r:id="rId8"/>
    <p:sldId id="314" r:id="rId9"/>
    <p:sldId id="308" r:id="rId10"/>
    <p:sldId id="313" r:id="rId11"/>
    <p:sldId id="311" r:id="rId12"/>
    <p:sldId id="31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19" autoAdjust="0"/>
  </p:normalViewPr>
  <p:slideViewPr>
    <p:cSldViewPr snapToGrid="0">
      <p:cViewPr varScale="1">
        <p:scale>
          <a:sx n="116" d="100"/>
          <a:sy n="116" d="100"/>
        </p:scale>
        <p:origin x="9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CDD21A-5281-4DD7-A8B4-02CFB3E0EC1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33356F1-FD6A-4531-9BDC-755A15E07579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Student</a:t>
          </a:r>
          <a:endParaRPr lang="en-US" dirty="0">
            <a:solidFill>
              <a:schemeClr val="tx1"/>
            </a:solidFill>
          </a:endParaRPr>
        </a:p>
      </dgm:t>
    </dgm:pt>
    <dgm:pt modelId="{FF8F7733-FAB8-46BE-BFCD-82F159D4A92E}" type="parTrans" cxnId="{7979DF0A-7568-4E6C-9B05-C6F982F94B23}">
      <dgm:prSet/>
      <dgm:spPr/>
      <dgm:t>
        <a:bodyPr/>
        <a:lstStyle/>
        <a:p>
          <a:endParaRPr lang="en-US"/>
        </a:p>
      </dgm:t>
    </dgm:pt>
    <dgm:pt modelId="{019E1AB6-EE7B-45D4-A7FC-004172A7B1A3}" type="sibTrans" cxnId="{7979DF0A-7568-4E6C-9B05-C6F982F94B23}">
      <dgm:prSet/>
      <dgm:spPr/>
      <dgm:t>
        <a:bodyPr/>
        <a:lstStyle/>
        <a:p>
          <a:endParaRPr lang="en-US"/>
        </a:p>
      </dgm:t>
    </dgm:pt>
    <dgm:pt modelId="{FFDC0916-B582-48FD-B8D8-F27A713AF331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dirty="0" smtClean="0"/>
            <a:t>Teacher</a:t>
          </a:r>
          <a:endParaRPr lang="en-US" dirty="0"/>
        </a:p>
      </dgm:t>
    </dgm:pt>
    <dgm:pt modelId="{FA8F43AF-7A5A-43ED-B8CF-89A06F9A6C83}" type="parTrans" cxnId="{33DEBF82-6FA2-4B02-BCDD-F4BB996C0A12}">
      <dgm:prSet/>
      <dgm:spPr/>
      <dgm:t>
        <a:bodyPr/>
        <a:lstStyle/>
        <a:p>
          <a:endParaRPr lang="en-US"/>
        </a:p>
      </dgm:t>
    </dgm:pt>
    <dgm:pt modelId="{FE7F8D1C-80C0-4955-8DAE-DD8F3D88A754}" type="sibTrans" cxnId="{33DEBF82-6FA2-4B02-BCDD-F4BB996C0A12}">
      <dgm:prSet/>
      <dgm:spPr/>
      <dgm:t>
        <a:bodyPr/>
        <a:lstStyle/>
        <a:p>
          <a:endParaRPr lang="en-US"/>
        </a:p>
      </dgm:t>
    </dgm:pt>
    <dgm:pt modelId="{A55D11D2-955E-4C8E-A6AE-01F12805F97C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Student</a:t>
          </a:r>
          <a:endParaRPr lang="en-US" dirty="0">
            <a:solidFill>
              <a:schemeClr val="tx1"/>
            </a:solidFill>
          </a:endParaRPr>
        </a:p>
      </dgm:t>
    </dgm:pt>
    <dgm:pt modelId="{5AB32AF0-8EF1-4693-88C7-31DFB1785881}" type="parTrans" cxnId="{AE0C57D4-0DA8-4383-8880-452C8DA569C5}">
      <dgm:prSet/>
      <dgm:spPr/>
      <dgm:t>
        <a:bodyPr/>
        <a:lstStyle/>
        <a:p>
          <a:endParaRPr lang="en-US"/>
        </a:p>
      </dgm:t>
    </dgm:pt>
    <dgm:pt modelId="{B304454E-CE96-4550-87E1-229F3D2A1420}" type="sibTrans" cxnId="{AE0C57D4-0DA8-4383-8880-452C8DA569C5}">
      <dgm:prSet/>
      <dgm:spPr/>
      <dgm:t>
        <a:bodyPr/>
        <a:lstStyle/>
        <a:p>
          <a:endParaRPr lang="en-US"/>
        </a:p>
      </dgm:t>
    </dgm:pt>
    <dgm:pt modelId="{06A91FC8-AC9F-4973-9AAC-85501BF1E65E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Student</a:t>
          </a:r>
          <a:endParaRPr lang="en-US" dirty="0">
            <a:solidFill>
              <a:schemeClr val="tx1"/>
            </a:solidFill>
          </a:endParaRPr>
        </a:p>
      </dgm:t>
    </dgm:pt>
    <dgm:pt modelId="{AE264314-DCFD-4B2D-964F-4B9248ECA0F9}" type="parTrans" cxnId="{405CCD20-3053-45E2-A91E-985CC0CB9ADF}">
      <dgm:prSet/>
      <dgm:spPr/>
      <dgm:t>
        <a:bodyPr/>
        <a:lstStyle/>
        <a:p>
          <a:endParaRPr lang="en-US"/>
        </a:p>
      </dgm:t>
    </dgm:pt>
    <dgm:pt modelId="{6D98FE2A-A5ED-4271-93C0-045FDFCA30B4}" type="sibTrans" cxnId="{405CCD20-3053-45E2-A91E-985CC0CB9ADF}">
      <dgm:prSet/>
      <dgm:spPr/>
      <dgm:t>
        <a:bodyPr/>
        <a:lstStyle/>
        <a:p>
          <a:endParaRPr lang="en-US"/>
        </a:p>
      </dgm:t>
    </dgm:pt>
    <dgm:pt modelId="{095774E5-BF16-49DC-8917-56ADF92D48C3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dirty="0" smtClean="0"/>
            <a:t>Teacher</a:t>
          </a:r>
          <a:endParaRPr lang="en-US" dirty="0"/>
        </a:p>
      </dgm:t>
    </dgm:pt>
    <dgm:pt modelId="{43296D0A-2594-43B1-A255-DB7FC758299F}" type="parTrans" cxnId="{2858DAD0-92A5-41BD-AB7F-611547232918}">
      <dgm:prSet/>
      <dgm:spPr/>
      <dgm:t>
        <a:bodyPr/>
        <a:lstStyle/>
        <a:p>
          <a:endParaRPr lang="en-US"/>
        </a:p>
      </dgm:t>
    </dgm:pt>
    <dgm:pt modelId="{971E535E-024F-443B-8677-4C70D1A1FC7B}" type="sibTrans" cxnId="{2858DAD0-92A5-41BD-AB7F-611547232918}">
      <dgm:prSet/>
      <dgm:spPr/>
      <dgm:t>
        <a:bodyPr/>
        <a:lstStyle/>
        <a:p>
          <a:endParaRPr lang="en-US"/>
        </a:p>
      </dgm:t>
    </dgm:pt>
    <dgm:pt modelId="{BE3A274A-B968-4E70-A6E7-1C2381F12108}" type="pres">
      <dgm:prSet presAssocID="{70CDD21A-5281-4DD7-A8B4-02CFB3E0EC1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729471-A3EF-474A-8D0F-F9413C9FFD08}" type="pres">
      <dgm:prSet presAssocID="{733356F1-FD6A-4531-9BDC-755A15E07579}" presName="node" presStyleLbl="node1" presStyleIdx="0" presStyleCnt="5" custRadScaleRad="99282" custRadScaleInc="30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28409-15C9-4B46-BBA5-2AC31825AB0C}" type="pres">
      <dgm:prSet presAssocID="{019E1AB6-EE7B-45D4-A7FC-004172A7B1A3}" presName="sibTrans" presStyleLbl="sibTrans2D1" presStyleIdx="0" presStyleCnt="5"/>
      <dgm:spPr/>
      <dgm:t>
        <a:bodyPr/>
        <a:lstStyle/>
        <a:p>
          <a:endParaRPr lang="en-US"/>
        </a:p>
      </dgm:t>
    </dgm:pt>
    <dgm:pt modelId="{332958CF-1ECD-4636-BFF5-BD53FB34AC66}" type="pres">
      <dgm:prSet presAssocID="{019E1AB6-EE7B-45D4-A7FC-004172A7B1A3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21A80224-FDEA-4F07-9017-22535AEA228F}" type="pres">
      <dgm:prSet presAssocID="{FFDC0916-B582-48FD-B8D8-F27A713AF33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488F5E-2122-4DA4-9CA4-E11475F973A7}" type="pres">
      <dgm:prSet presAssocID="{FE7F8D1C-80C0-4955-8DAE-DD8F3D88A754}" presName="sibTrans" presStyleLbl="sibTrans2D1" presStyleIdx="1" presStyleCnt="5"/>
      <dgm:spPr/>
      <dgm:t>
        <a:bodyPr/>
        <a:lstStyle/>
        <a:p>
          <a:endParaRPr lang="en-US"/>
        </a:p>
      </dgm:t>
    </dgm:pt>
    <dgm:pt modelId="{60664CBC-C48B-4973-894D-88752CF6DB48}" type="pres">
      <dgm:prSet presAssocID="{FE7F8D1C-80C0-4955-8DAE-DD8F3D88A754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E92B4B64-6726-409C-B527-8F3459BB4E23}" type="pres">
      <dgm:prSet presAssocID="{A55D11D2-955E-4C8E-A6AE-01F12805F97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66EF53-32A8-46C7-B33C-89826BCDA636}" type="pres">
      <dgm:prSet presAssocID="{B304454E-CE96-4550-87E1-229F3D2A142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7B17207D-DBBE-40E1-9BBF-7D997396FE71}" type="pres">
      <dgm:prSet presAssocID="{B304454E-CE96-4550-87E1-229F3D2A142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C60D80CB-DB5D-4A69-9EF0-B017D6F6271B}" type="pres">
      <dgm:prSet presAssocID="{06A91FC8-AC9F-4973-9AAC-85501BF1E65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8B275-0106-4D15-9E7C-EDC9D953DF57}" type="pres">
      <dgm:prSet presAssocID="{6D98FE2A-A5ED-4271-93C0-045FDFCA30B4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FDB1713-AE0A-4ED4-9E96-22E7AC03E105}" type="pres">
      <dgm:prSet presAssocID="{6D98FE2A-A5ED-4271-93C0-045FDFCA30B4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7701117E-CEDE-4A5B-8126-8C6357EBF52F}" type="pres">
      <dgm:prSet presAssocID="{095774E5-BF16-49DC-8917-56ADF92D48C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EE7D65-727E-4537-8998-BCD7DDE2A03C}" type="pres">
      <dgm:prSet presAssocID="{971E535E-024F-443B-8677-4C70D1A1FC7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C700F62C-9A30-418F-9D93-808DB6EE25AC}" type="pres">
      <dgm:prSet presAssocID="{971E535E-024F-443B-8677-4C70D1A1FC7B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E89288D4-26C2-41DD-AC16-F86BD2E881E8}" type="presOf" srcId="{A55D11D2-955E-4C8E-A6AE-01F12805F97C}" destId="{E92B4B64-6726-409C-B527-8F3459BB4E23}" srcOrd="0" destOrd="0" presId="urn:microsoft.com/office/officeart/2005/8/layout/cycle2"/>
    <dgm:cxn modelId="{A1186ED5-87E9-4404-BF36-390919762A8D}" type="presOf" srcId="{FE7F8D1C-80C0-4955-8DAE-DD8F3D88A754}" destId="{56488F5E-2122-4DA4-9CA4-E11475F973A7}" srcOrd="0" destOrd="0" presId="urn:microsoft.com/office/officeart/2005/8/layout/cycle2"/>
    <dgm:cxn modelId="{ECFFAAB8-A9BE-4A1B-9B52-82D3B5D37097}" type="presOf" srcId="{733356F1-FD6A-4531-9BDC-755A15E07579}" destId="{72729471-A3EF-474A-8D0F-F9413C9FFD08}" srcOrd="0" destOrd="0" presId="urn:microsoft.com/office/officeart/2005/8/layout/cycle2"/>
    <dgm:cxn modelId="{88809A24-C5B9-4BEB-A1DB-E30C651296BB}" type="presOf" srcId="{6D98FE2A-A5ED-4271-93C0-045FDFCA30B4}" destId="{CA18B275-0106-4D15-9E7C-EDC9D953DF57}" srcOrd="0" destOrd="0" presId="urn:microsoft.com/office/officeart/2005/8/layout/cycle2"/>
    <dgm:cxn modelId="{33DEBF82-6FA2-4B02-BCDD-F4BB996C0A12}" srcId="{70CDD21A-5281-4DD7-A8B4-02CFB3E0EC17}" destId="{FFDC0916-B582-48FD-B8D8-F27A713AF331}" srcOrd="1" destOrd="0" parTransId="{FA8F43AF-7A5A-43ED-B8CF-89A06F9A6C83}" sibTransId="{FE7F8D1C-80C0-4955-8DAE-DD8F3D88A754}"/>
    <dgm:cxn modelId="{AF53590E-D9DE-4BD4-BFEE-857153A012D9}" type="presOf" srcId="{019E1AB6-EE7B-45D4-A7FC-004172A7B1A3}" destId="{32428409-15C9-4B46-BBA5-2AC31825AB0C}" srcOrd="0" destOrd="0" presId="urn:microsoft.com/office/officeart/2005/8/layout/cycle2"/>
    <dgm:cxn modelId="{3DE75661-0EA5-4D76-8148-75D184200052}" type="presOf" srcId="{B304454E-CE96-4550-87E1-229F3D2A1420}" destId="{D666EF53-32A8-46C7-B33C-89826BCDA636}" srcOrd="0" destOrd="0" presId="urn:microsoft.com/office/officeart/2005/8/layout/cycle2"/>
    <dgm:cxn modelId="{525F1FE2-4700-41B3-88ED-3686B9AB0CA5}" type="presOf" srcId="{6D98FE2A-A5ED-4271-93C0-045FDFCA30B4}" destId="{AFDB1713-AE0A-4ED4-9E96-22E7AC03E105}" srcOrd="1" destOrd="0" presId="urn:microsoft.com/office/officeart/2005/8/layout/cycle2"/>
    <dgm:cxn modelId="{725C0E4A-22B4-4FC9-98EC-33C6D530A316}" type="presOf" srcId="{B304454E-CE96-4550-87E1-229F3D2A1420}" destId="{7B17207D-DBBE-40E1-9BBF-7D997396FE71}" srcOrd="1" destOrd="0" presId="urn:microsoft.com/office/officeart/2005/8/layout/cycle2"/>
    <dgm:cxn modelId="{2858DAD0-92A5-41BD-AB7F-611547232918}" srcId="{70CDD21A-5281-4DD7-A8B4-02CFB3E0EC17}" destId="{095774E5-BF16-49DC-8917-56ADF92D48C3}" srcOrd="4" destOrd="0" parTransId="{43296D0A-2594-43B1-A255-DB7FC758299F}" sibTransId="{971E535E-024F-443B-8677-4C70D1A1FC7B}"/>
    <dgm:cxn modelId="{A3F419E2-0F9D-407B-8DBB-5359B05B9650}" type="presOf" srcId="{971E535E-024F-443B-8677-4C70D1A1FC7B}" destId="{D0EE7D65-727E-4537-8998-BCD7DDE2A03C}" srcOrd="0" destOrd="0" presId="urn:microsoft.com/office/officeart/2005/8/layout/cycle2"/>
    <dgm:cxn modelId="{44C275F2-CED2-487B-90DB-467653BC2235}" type="presOf" srcId="{019E1AB6-EE7B-45D4-A7FC-004172A7B1A3}" destId="{332958CF-1ECD-4636-BFF5-BD53FB34AC66}" srcOrd="1" destOrd="0" presId="urn:microsoft.com/office/officeart/2005/8/layout/cycle2"/>
    <dgm:cxn modelId="{7979DF0A-7568-4E6C-9B05-C6F982F94B23}" srcId="{70CDD21A-5281-4DD7-A8B4-02CFB3E0EC17}" destId="{733356F1-FD6A-4531-9BDC-755A15E07579}" srcOrd="0" destOrd="0" parTransId="{FF8F7733-FAB8-46BE-BFCD-82F159D4A92E}" sibTransId="{019E1AB6-EE7B-45D4-A7FC-004172A7B1A3}"/>
    <dgm:cxn modelId="{AE0C57D4-0DA8-4383-8880-452C8DA569C5}" srcId="{70CDD21A-5281-4DD7-A8B4-02CFB3E0EC17}" destId="{A55D11D2-955E-4C8E-A6AE-01F12805F97C}" srcOrd="2" destOrd="0" parTransId="{5AB32AF0-8EF1-4693-88C7-31DFB1785881}" sibTransId="{B304454E-CE96-4550-87E1-229F3D2A1420}"/>
    <dgm:cxn modelId="{73150D49-C8B5-4072-9F91-F25789C89BEC}" type="presOf" srcId="{70CDD21A-5281-4DD7-A8B4-02CFB3E0EC17}" destId="{BE3A274A-B968-4E70-A6E7-1C2381F12108}" srcOrd="0" destOrd="0" presId="urn:microsoft.com/office/officeart/2005/8/layout/cycle2"/>
    <dgm:cxn modelId="{CF13AEEE-D0AF-4A61-8D43-C0216801D081}" type="presOf" srcId="{971E535E-024F-443B-8677-4C70D1A1FC7B}" destId="{C700F62C-9A30-418F-9D93-808DB6EE25AC}" srcOrd="1" destOrd="0" presId="urn:microsoft.com/office/officeart/2005/8/layout/cycle2"/>
    <dgm:cxn modelId="{EBC3EB8D-905E-41A4-AE9B-F2F616612DEC}" type="presOf" srcId="{06A91FC8-AC9F-4973-9AAC-85501BF1E65E}" destId="{C60D80CB-DB5D-4A69-9EF0-B017D6F6271B}" srcOrd="0" destOrd="0" presId="urn:microsoft.com/office/officeart/2005/8/layout/cycle2"/>
    <dgm:cxn modelId="{47BC0F36-7F47-4378-A15C-42C85549AB5F}" type="presOf" srcId="{FE7F8D1C-80C0-4955-8DAE-DD8F3D88A754}" destId="{60664CBC-C48B-4973-894D-88752CF6DB48}" srcOrd="1" destOrd="0" presId="urn:microsoft.com/office/officeart/2005/8/layout/cycle2"/>
    <dgm:cxn modelId="{9487F70D-CE7D-496F-957A-92DA00F31BC8}" type="presOf" srcId="{095774E5-BF16-49DC-8917-56ADF92D48C3}" destId="{7701117E-CEDE-4A5B-8126-8C6357EBF52F}" srcOrd="0" destOrd="0" presId="urn:microsoft.com/office/officeart/2005/8/layout/cycle2"/>
    <dgm:cxn modelId="{405CCD20-3053-45E2-A91E-985CC0CB9ADF}" srcId="{70CDD21A-5281-4DD7-A8B4-02CFB3E0EC17}" destId="{06A91FC8-AC9F-4973-9AAC-85501BF1E65E}" srcOrd="3" destOrd="0" parTransId="{AE264314-DCFD-4B2D-964F-4B9248ECA0F9}" sibTransId="{6D98FE2A-A5ED-4271-93C0-045FDFCA30B4}"/>
    <dgm:cxn modelId="{4A32B035-C53A-421A-9E75-C81739D22FE4}" type="presOf" srcId="{FFDC0916-B582-48FD-B8D8-F27A713AF331}" destId="{21A80224-FDEA-4F07-9017-22535AEA228F}" srcOrd="0" destOrd="0" presId="urn:microsoft.com/office/officeart/2005/8/layout/cycle2"/>
    <dgm:cxn modelId="{38D6F519-54CC-4A81-82AD-0D23843AEA98}" type="presParOf" srcId="{BE3A274A-B968-4E70-A6E7-1C2381F12108}" destId="{72729471-A3EF-474A-8D0F-F9413C9FFD08}" srcOrd="0" destOrd="0" presId="urn:microsoft.com/office/officeart/2005/8/layout/cycle2"/>
    <dgm:cxn modelId="{3F3735CB-E3F4-4BF1-B988-27D6D84C9B74}" type="presParOf" srcId="{BE3A274A-B968-4E70-A6E7-1C2381F12108}" destId="{32428409-15C9-4B46-BBA5-2AC31825AB0C}" srcOrd="1" destOrd="0" presId="urn:microsoft.com/office/officeart/2005/8/layout/cycle2"/>
    <dgm:cxn modelId="{BDFF4629-6B2B-4F89-9921-2CC38B1A902E}" type="presParOf" srcId="{32428409-15C9-4B46-BBA5-2AC31825AB0C}" destId="{332958CF-1ECD-4636-BFF5-BD53FB34AC66}" srcOrd="0" destOrd="0" presId="urn:microsoft.com/office/officeart/2005/8/layout/cycle2"/>
    <dgm:cxn modelId="{C9ABB44B-BD82-4DA0-9EF5-766E24650411}" type="presParOf" srcId="{BE3A274A-B968-4E70-A6E7-1C2381F12108}" destId="{21A80224-FDEA-4F07-9017-22535AEA228F}" srcOrd="2" destOrd="0" presId="urn:microsoft.com/office/officeart/2005/8/layout/cycle2"/>
    <dgm:cxn modelId="{E75BEE5F-7759-44BE-B86A-E72CCB5112B7}" type="presParOf" srcId="{BE3A274A-B968-4E70-A6E7-1C2381F12108}" destId="{56488F5E-2122-4DA4-9CA4-E11475F973A7}" srcOrd="3" destOrd="0" presId="urn:microsoft.com/office/officeart/2005/8/layout/cycle2"/>
    <dgm:cxn modelId="{3A8B67B1-F2DD-4ECF-B4DE-654FC0437936}" type="presParOf" srcId="{56488F5E-2122-4DA4-9CA4-E11475F973A7}" destId="{60664CBC-C48B-4973-894D-88752CF6DB48}" srcOrd="0" destOrd="0" presId="urn:microsoft.com/office/officeart/2005/8/layout/cycle2"/>
    <dgm:cxn modelId="{5B052A56-059E-4CF5-92B6-596FD91262F8}" type="presParOf" srcId="{BE3A274A-B968-4E70-A6E7-1C2381F12108}" destId="{E92B4B64-6726-409C-B527-8F3459BB4E23}" srcOrd="4" destOrd="0" presId="urn:microsoft.com/office/officeart/2005/8/layout/cycle2"/>
    <dgm:cxn modelId="{941A1058-7171-43D3-87EA-1610976780FB}" type="presParOf" srcId="{BE3A274A-B968-4E70-A6E7-1C2381F12108}" destId="{D666EF53-32A8-46C7-B33C-89826BCDA636}" srcOrd="5" destOrd="0" presId="urn:microsoft.com/office/officeart/2005/8/layout/cycle2"/>
    <dgm:cxn modelId="{B039AEDF-A739-42A1-A728-91A4A7D2B55E}" type="presParOf" srcId="{D666EF53-32A8-46C7-B33C-89826BCDA636}" destId="{7B17207D-DBBE-40E1-9BBF-7D997396FE71}" srcOrd="0" destOrd="0" presId="urn:microsoft.com/office/officeart/2005/8/layout/cycle2"/>
    <dgm:cxn modelId="{051CA00C-588E-4984-97DD-7FDCF603996D}" type="presParOf" srcId="{BE3A274A-B968-4E70-A6E7-1C2381F12108}" destId="{C60D80CB-DB5D-4A69-9EF0-B017D6F6271B}" srcOrd="6" destOrd="0" presId="urn:microsoft.com/office/officeart/2005/8/layout/cycle2"/>
    <dgm:cxn modelId="{F710DB81-79F8-4F29-B5ED-682238D715CB}" type="presParOf" srcId="{BE3A274A-B968-4E70-A6E7-1C2381F12108}" destId="{CA18B275-0106-4D15-9E7C-EDC9D953DF57}" srcOrd="7" destOrd="0" presId="urn:microsoft.com/office/officeart/2005/8/layout/cycle2"/>
    <dgm:cxn modelId="{A95B24BF-CB99-4E00-B04D-0C2D2F5482F5}" type="presParOf" srcId="{CA18B275-0106-4D15-9E7C-EDC9D953DF57}" destId="{AFDB1713-AE0A-4ED4-9E96-22E7AC03E105}" srcOrd="0" destOrd="0" presId="urn:microsoft.com/office/officeart/2005/8/layout/cycle2"/>
    <dgm:cxn modelId="{B3AFA5E9-914B-44AF-B972-7A7CBF0F0B12}" type="presParOf" srcId="{BE3A274A-B968-4E70-A6E7-1C2381F12108}" destId="{7701117E-CEDE-4A5B-8126-8C6357EBF52F}" srcOrd="8" destOrd="0" presId="urn:microsoft.com/office/officeart/2005/8/layout/cycle2"/>
    <dgm:cxn modelId="{2649F2FD-37EC-47AA-A2E7-08438A745994}" type="presParOf" srcId="{BE3A274A-B968-4E70-A6E7-1C2381F12108}" destId="{D0EE7D65-727E-4537-8998-BCD7DDE2A03C}" srcOrd="9" destOrd="0" presId="urn:microsoft.com/office/officeart/2005/8/layout/cycle2"/>
    <dgm:cxn modelId="{D7884637-A6B6-4588-AD4C-3215FB48E880}" type="presParOf" srcId="{D0EE7D65-727E-4537-8998-BCD7DDE2A03C}" destId="{C700F62C-9A30-418F-9D93-808DB6EE25A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CDD21A-5281-4DD7-A8B4-02CFB3E0EC1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33356F1-FD6A-4531-9BDC-755A15E07579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dirty="0" smtClean="0"/>
            <a:t>Teacher</a:t>
          </a:r>
          <a:endParaRPr lang="en-US" dirty="0"/>
        </a:p>
      </dgm:t>
    </dgm:pt>
    <dgm:pt modelId="{FF8F7733-FAB8-46BE-BFCD-82F159D4A92E}" type="parTrans" cxnId="{7979DF0A-7568-4E6C-9B05-C6F982F94B23}">
      <dgm:prSet/>
      <dgm:spPr/>
      <dgm:t>
        <a:bodyPr/>
        <a:lstStyle/>
        <a:p>
          <a:endParaRPr lang="en-US"/>
        </a:p>
      </dgm:t>
    </dgm:pt>
    <dgm:pt modelId="{019E1AB6-EE7B-45D4-A7FC-004172A7B1A3}" type="sibTrans" cxnId="{7979DF0A-7568-4E6C-9B05-C6F982F94B23}">
      <dgm:prSet/>
      <dgm:spPr/>
      <dgm:t>
        <a:bodyPr/>
        <a:lstStyle/>
        <a:p>
          <a:endParaRPr lang="en-US"/>
        </a:p>
      </dgm:t>
    </dgm:pt>
    <dgm:pt modelId="{FFDC0916-B582-48FD-B8D8-F27A713AF331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Student</a:t>
          </a:r>
          <a:endParaRPr lang="en-US" dirty="0">
            <a:solidFill>
              <a:schemeClr val="tx1"/>
            </a:solidFill>
          </a:endParaRPr>
        </a:p>
      </dgm:t>
    </dgm:pt>
    <dgm:pt modelId="{FA8F43AF-7A5A-43ED-B8CF-89A06F9A6C83}" type="parTrans" cxnId="{33DEBF82-6FA2-4B02-BCDD-F4BB996C0A12}">
      <dgm:prSet/>
      <dgm:spPr/>
      <dgm:t>
        <a:bodyPr/>
        <a:lstStyle/>
        <a:p>
          <a:endParaRPr lang="en-US"/>
        </a:p>
      </dgm:t>
    </dgm:pt>
    <dgm:pt modelId="{FE7F8D1C-80C0-4955-8DAE-DD8F3D88A754}" type="sibTrans" cxnId="{33DEBF82-6FA2-4B02-BCDD-F4BB996C0A12}">
      <dgm:prSet/>
      <dgm:spPr/>
      <dgm:t>
        <a:bodyPr/>
        <a:lstStyle/>
        <a:p>
          <a:endParaRPr lang="en-US"/>
        </a:p>
      </dgm:t>
    </dgm:pt>
    <dgm:pt modelId="{A55D11D2-955E-4C8E-A6AE-01F12805F97C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dirty="0" smtClean="0"/>
            <a:t>Teacher</a:t>
          </a:r>
          <a:endParaRPr lang="en-US" dirty="0"/>
        </a:p>
      </dgm:t>
    </dgm:pt>
    <dgm:pt modelId="{5AB32AF0-8EF1-4693-88C7-31DFB1785881}" type="parTrans" cxnId="{AE0C57D4-0DA8-4383-8880-452C8DA569C5}">
      <dgm:prSet/>
      <dgm:spPr/>
      <dgm:t>
        <a:bodyPr/>
        <a:lstStyle/>
        <a:p>
          <a:endParaRPr lang="en-US"/>
        </a:p>
      </dgm:t>
    </dgm:pt>
    <dgm:pt modelId="{B304454E-CE96-4550-87E1-229F3D2A1420}" type="sibTrans" cxnId="{AE0C57D4-0DA8-4383-8880-452C8DA569C5}">
      <dgm:prSet/>
      <dgm:spPr/>
      <dgm:t>
        <a:bodyPr/>
        <a:lstStyle/>
        <a:p>
          <a:endParaRPr lang="en-US"/>
        </a:p>
      </dgm:t>
    </dgm:pt>
    <dgm:pt modelId="{06A91FC8-AC9F-4973-9AAC-85501BF1E65E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Student</a:t>
          </a:r>
          <a:endParaRPr lang="en-US" dirty="0">
            <a:solidFill>
              <a:schemeClr val="tx1"/>
            </a:solidFill>
          </a:endParaRPr>
        </a:p>
      </dgm:t>
    </dgm:pt>
    <dgm:pt modelId="{AE264314-DCFD-4B2D-964F-4B9248ECA0F9}" type="parTrans" cxnId="{405CCD20-3053-45E2-A91E-985CC0CB9ADF}">
      <dgm:prSet/>
      <dgm:spPr/>
      <dgm:t>
        <a:bodyPr/>
        <a:lstStyle/>
        <a:p>
          <a:endParaRPr lang="en-US"/>
        </a:p>
      </dgm:t>
    </dgm:pt>
    <dgm:pt modelId="{6D98FE2A-A5ED-4271-93C0-045FDFCA30B4}" type="sibTrans" cxnId="{405CCD20-3053-45E2-A91E-985CC0CB9ADF}">
      <dgm:prSet/>
      <dgm:spPr/>
      <dgm:t>
        <a:bodyPr/>
        <a:lstStyle/>
        <a:p>
          <a:endParaRPr lang="en-US"/>
        </a:p>
      </dgm:t>
    </dgm:pt>
    <dgm:pt modelId="{095774E5-BF16-49DC-8917-56ADF92D48C3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Student</a:t>
          </a:r>
          <a:endParaRPr lang="en-US" dirty="0">
            <a:solidFill>
              <a:schemeClr val="tx1"/>
            </a:solidFill>
          </a:endParaRPr>
        </a:p>
      </dgm:t>
    </dgm:pt>
    <dgm:pt modelId="{43296D0A-2594-43B1-A255-DB7FC758299F}" type="parTrans" cxnId="{2858DAD0-92A5-41BD-AB7F-611547232918}">
      <dgm:prSet/>
      <dgm:spPr/>
      <dgm:t>
        <a:bodyPr/>
        <a:lstStyle/>
        <a:p>
          <a:endParaRPr lang="en-US"/>
        </a:p>
      </dgm:t>
    </dgm:pt>
    <dgm:pt modelId="{971E535E-024F-443B-8677-4C70D1A1FC7B}" type="sibTrans" cxnId="{2858DAD0-92A5-41BD-AB7F-611547232918}">
      <dgm:prSet/>
      <dgm:spPr/>
      <dgm:t>
        <a:bodyPr/>
        <a:lstStyle/>
        <a:p>
          <a:endParaRPr lang="en-US"/>
        </a:p>
      </dgm:t>
    </dgm:pt>
    <dgm:pt modelId="{BE3A274A-B968-4E70-A6E7-1C2381F12108}" type="pres">
      <dgm:prSet presAssocID="{70CDD21A-5281-4DD7-A8B4-02CFB3E0EC1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729471-A3EF-474A-8D0F-F9413C9FFD08}" type="pres">
      <dgm:prSet presAssocID="{733356F1-FD6A-4531-9BDC-755A15E0757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28409-15C9-4B46-BBA5-2AC31825AB0C}" type="pres">
      <dgm:prSet presAssocID="{019E1AB6-EE7B-45D4-A7FC-004172A7B1A3}" presName="sibTrans" presStyleLbl="sibTrans2D1" presStyleIdx="0" presStyleCnt="5"/>
      <dgm:spPr/>
      <dgm:t>
        <a:bodyPr/>
        <a:lstStyle/>
        <a:p>
          <a:endParaRPr lang="en-US"/>
        </a:p>
      </dgm:t>
    </dgm:pt>
    <dgm:pt modelId="{332958CF-1ECD-4636-BFF5-BD53FB34AC66}" type="pres">
      <dgm:prSet presAssocID="{019E1AB6-EE7B-45D4-A7FC-004172A7B1A3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21A80224-FDEA-4F07-9017-22535AEA228F}" type="pres">
      <dgm:prSet presAssocID="{FFDC0916-B582-48FD-B8D8-F27A713AF33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488F5E-2122-4DA4-9CA4-E11475F973A7}" type="pres">
      <dgm:prSet presAssocID="{FE7F8D1C-80C0-4955-8DAE-DD8F3D88A754}" presName="sibTrans" presStyleLbl="sibTrans2D1" presStyleIdx="1" presStyleCnt="5"/>
      <dgm:spPr/>
      <dgm:t>
        <a:bodyPr/>
        <a:lstStyle/>
        <a:p>
          <a:endParaRPr lang="en-US"/>
        </a:p>
      </dgm:t>
    </dgm:pt>
    <dgm:pt modelId="{60664CBC-C48B-4973-894D-88752CF6DB48}" type="pres">
      <dgm:prSet presAssocID="{FE7F8D1C-80C0-4955-8DAE-DD8F3D88A754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E92B4B64-6726-409C-B527-8F3459BB4E23}" type="pres">
      <dgm:prSet presAssocID="{A55D11D2-955E-4C8E-A6AE-01F12805F97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66EF53-32A8-46C7-B33C-89826BCDA636}" type="pres">
      <dgm:prSet presAssocID="{B304454E-CE96-4550-87E1-229F3D2A142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7B17207D-DBBE-40E1-9BBF-7D997396FE71}" type="pres">
      <dgm:prSet presAssocID="{B304454E-CE96-4550-87E1-229F3D2A142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C60D80CB-DB5D-4A69-9EF0-B017D6F6271B}" type="pres">
      <dgm:prSet presAssocID="{06A91FC8-AC9F-4973-9AAC-85501BF1E65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8B275-0106-4D15-9E7C-EDC9D953DF57}" type="pres">
      <dgm:prSet presAssocID="{6D98FE2A-A5ED-4271-93C0-045FDFCA30B4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FDB1713-AE0A-4ED4-9E96-22E7AC03E105}" type="pres">
      <dgm:prSet presAssocID="{6D98FE2A-A5ED-4271-93C0-045FDFCA30B4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7701117E-CEDE-4A5B-8126-8C6357EBF52F}" type="pres">
      <dgm:prSet presAssocID="{095774E5-BF16-49DC-8917-56ADF92D48C3}" presName="node" presStyleLbl="node1" presStyleIdx="4" presStyleCnt="5" custRadScaleRad="98868" custRadScaleInc="-31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EE7D65-727E-4537-8998-BCD7DDE2A03C}" type="pres">
      <dgm:prSet presAssocID="{971E535E-024F-443B-8677-4C70D1A1FC7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C700F62C-9A30-418F-9D93-808DB6EE25AC}" type="pres">
      <dgm:prSet presAssocID="{971E535E-024F-443B-8677-4C70D1A1FC7B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E89288D4-26C2-41DD-AC16-F86BD2E881E8}" type="presOf" srcId="{A55D11D2-955E-4C8E-A6AE-01F12805F97C}" destId="{E92B4B64-6726-409C-B527-8F3459BB4E23}" srcOrd="0" destOrd="0" presId="urn:microsoft.com/office/officeart/2005/8/layout/cycle2"/>
    <dgm:cxn modelId="{A1186ED5-87E9-4404-BF36-390919762A8D}" type="presOf" srcId="{FE7F8D1C-80C0-4955-8DAE-DD8F3D88A754}" destId="{56488F5E-2122-4DA4-9CA4-E11475F973A7}" srcOrd="0" destOrd="0" presId="urn:microsoft.com/office/officeart/2005/8/layout/cycle2"/>
    <dgm:cxn modelId="{ECFFAAB8-A9BE-4A1B-9B52-82D3B5D37097}" type="presOf" srcId="{733356F1-FD6A-4531-9BDC-755A15E07579}" destId="{72729471-A3EF-474A-8D0F-F9413C9FFD08}" srcOrd="0" destOrd="0" presId="urn:microsoft.com/office/officeart/2005/8/layout/cycle2"/>
    <dgm:cxn modelId="{88809A24-C5B9-4BEB-A1DB-E30C651296BB}" type="presOf" srcId="{6D98FE2A-A5ED-4271-93C0-045FDFCA30B4}" destId="{CA18B275-0106-4D15-9E7C-EDC9D953DF57}" srcOrd="0" destOrd="0" presId="urn:microsoft.com/office/officeart/2005/8/layout/cycle2"/>
    <dgm:cxn modelId="{33DEBF82-6FA2-4B02-BCDD-F4BB996C0A12}" srcId="{70CDD21A-5281-4DD7-A8B4-02CFB3E0EC17}" destId="{FFDC0916-B582-48FD-B8D8-F27A713AF331}" srcOrd="1" destOrd="0" parTransId="{FA8F43AF-7A5A-43ED-B8CF-89A06F9A6C83}" sibTransId="{FE7F8D1C-80C0-4955-8DAE-DD8F3D88A754}"/>
    <dgm:cxn modelId="{AF53590E-D9DE-4BD4-BFEE-857153A012D9}" type="presOf" srcId="{019E1AB6-EE7B-45D4-A7FC-004172A7B1A3}" destId="{32428409-15C9-4B46-BBA5-2AC31825AB0C}" srcOrd="0" destOrd="0" presId="urn:microsoft.com/office/officeart/2005/8/layout/cycle2"/>
    <dgm:cxn modelId="{3DE75661-0EA5-4D76-8148-75D184200052}" type="presOf" srcId="{B304454E-CE96-4550-87E1-229F3D2A1420}" destId="{D666EF53-32A8-46C7-B33C-89826BCDA636}" srcOrd="0" destOrd="0" presId="urn:microsoft.com/office/officeart/2005/8/layout/cycle2"/>
    <dgm:cxn modelId="{525F1FE2-4700-41B3-88ED-3686B9AB0CA5}" type="presOf" srcId="{6D98FE2A-A5ED-4271-93C0-045FDFCA30B4}" destId="{AFDB1713-AE0A-4ED4-9E96-22E7AC03E105}" srcOrd="1" destOrd="0" presId="urn:microsoft.com/office/officeart/2005/8/layout/cycle2"/>
    <dgm:cxn modelId="{725C0E4A-22B4-4FC9-98EC-33C6D530A316}" type="presOf" srcId="{B304454E-CE96-4550-87E1-229F3D2A1420}" destId="{7B17207D-DBBE-40E1-9BBF-7D997396FE71}" srcOrd="1" destOrd="0" presId="urn:microsoft.com/office/officeart/2005/8/layout/cycle2"/>
    <dgm:cxn modelId="{2858DAD0-92A5-41BD-AB7F-611547232918}" srcId="{70CDD21A-5281-4DD7-A8B4-02CFB3E0EC17}" destId="{095774E5-BF16-49DC-8917-56ADF92D48C3}" srcOrd="4" destOrd="0" parTransId="{43296D0A-2594-43B1-A255-DB7FC758299F}" sibTransId="{971E535E-024F-443B-8677-4C70D1A1FC7B}"/>
    <dgm:cxn modelId="{A3F419E2-0F9D-407B-8DBB-5359B05B9650}" type="presOf" srcId="{971E535E-024F-443B-8677-4C70D1A1FC7B}" destId="{D0EE7D65-727E-4537-8998-BCD7DDE2A03C}" srcOrd="0" destOrd="0" presId="urn:microsoft.com/office/officeart/2005/8/layout/cycle2"/>
    <dgm:cxn modelId="{44C275F2-CED2-487B-90DB-467653BC2235}" type="presOf" srcId="{019E1AB6-EE7B-45D4-A7FC-004172A7B1A3}" destId="{332958CF-1ECD-4636-BFF5-BD53FB34AC66}" srcOrd="1" destOrd="0" presId="urn:microsoft.com/office/officeart/2005/8/layout/cycle2"/>
    <dgm:cxn modelId="{7979DF0A-7568-4E6C-9B05-C6F982F94B23}" srcId="{70CDD21A-5281-4DD7-A8B4-02CFB3E0EC17}" destId="{733356F1-FD6A-4531-9BDC-755A15E07579}" srcOrd="0" destOrd="0" parTransId="{FF8F7733-FAB8-46BE-BFCD-82F159D4A92E}" sibTransId="{019E1AB6-EE7B-45D4-A7FC-004172A7B1A3}"/>
    <dgm:cxn modelId="{AE0C57D4-0DA8-4383-8880-452C8DA569C5}" srcId="{70CDD21A-5281-4DD7-A8B4-02CFB3E0EC17}" destId="{A55D11D2-955E-4C8E-A6AE-01F12805F97C}" srcOrd="2" destOrd="0" parTransId="{5AB32AF0-8EF1-4693-88C7-31DFB1785881}" sibTransId="{B304454E-CE96-4550-87E1-229F3D2A1420}"/>
    <dgm:cxn modelId="{73150D49-C8B5-4072-9F91-F25789C89BEC}" type="presOf" srcId="{70CDD21A-5281-4DD7-A8B4-02CFB3E0EC17}" destId="{BE3A274A-B968-4E70-A6E7-1C2381F12108}" srcOrd="0" destOrd="0" presId="urn:microsoft.com/office/officeart/2005/8/layout/cycle2"/>
    <dgm:cxn modelId="{CF13AEEE-D0AF-4A61-8D43-C0216801D081}" type="presOf" srcId="{971E535E-024F-443B-8677-4C70D1A1FC7B}" destId="{C700F62C-9A30-418F-9D93-808DB6EE25AC}" srcOrd="1" destOrd="0" presId="urn:microsoft.com/office/officeart/2005/8/layout/cycle2"/>
    <dgm:cxn modelId="{EBC3EB8D-905E-41A4-AE9B-F2F616612DEC}" type="presOf" srcId="{06A91FC8-AC9F-4973-9AAC-85501BF1E65E}" destId="{C60D80CB-DB5D-4A69-9EF0-B017D6F6271B}" srcOrd="0" destOrd="0" presId="urn:microsoft.com/office/officeart/2005/8/layout/cycle2"/>
    <dgm:cxn modelId="{47BC0F36-7F47-4378-A15C-42C85549AB5F}" type="presOf" srcId="{FE7F8D1C-80C0-4955-8DAE-DD8F3D88A754}" destId="{60664CBC-C48B-4973-894D-88752CF6DB48}" srcOrd="1" destOrd="0" presId="urn:microsoft.com/office/officeart/2005/8/layout/cycle2"/>
    <dgm:cxn modelId="{9487F70D-CE7D-496F-957A-92DA00F31BC8}" type="presOf" srcId="{095774E5-BF16-49DC-8917-56ADF92D48C3}" destId="{7701117E-CEDE-4A5B-8126-8C6357EBF52F}" srcOrd="0" destOrd="0" presId="urn:microsoft.com/office/officeart/2005/8/layout/cycle2"/>
    <dgm:cxn modelId="{405CCD20-3053-45E2-A91E-985CC0CB9ADF}" srcId="{70CDD21A-5281-4DD7-A8B4-02CFB3E0EC17}" destId="{06A91FC8-AC9F-4973-9AAC-85501BF1E65E}" srcOrd="3" destOrd="0" parTransId="{AE264314-DCFD-4B2D-964F-4B9248ECA0F9}" sibTransId="{6D98FE2A-A5ED-4271-93C0-045FDFCA30B4}"/>
    <dgm:cxn modelId="{4A32B035-C53A-421A-9E75-C81739D22FE4}" type="presOf" srcId="{FFDC0916-B582-48FD-B8D8-F27A713AF331}" destId="{21A80224-FDEA-4F07-9017-22535AEA228F}" srcOrd="0" destOrd="0" presId="urn:microsoft.com/office/officeart/2005/8/layout/cycle2"/>
    <dgm:cxn modelId="{38D6F519-54CC-4A81-82AD-0D23843AEA98}" type="presParOf" srcId="{BE3A274A-B968-4E70-A6E7-1C2381F12108}" destId="{72729471-A3EF-474A-8D0F-F9413C9FFD08}" srcOrd="0" destOrd="0" presId="urn:microsoft.com/office/officeart/2005/8/layout/cycle2"/>
    <dgm:cxn modelId="{3F3735CB-E3F4-4BF1-B988-27D6D84C9B74}" type="presParOf" srcId="{BE3A274A-B968-4E70-A6E7-1C2381F12108}" destId="{32428409-15C9-4B46-BBA5-2AC31825AB0C}" srcOrd="1" destOrd="0" presId="urn:microsoft.com/office/officeart/2005/8/layout/cycle2"/>
    <dgm:cxn modelId="{BDFF4629-6B2B-4F89-9921-2CC38B1A902E}" type="presParOf" srcId="{32428409-15C9-4B46-BBA5-2AC31825AB0C}" destId="{332958CF-1ECD-4636-BFF5-BD53FB34AC66}" srcOrd="0" destOrd="0" presId="urn:microsoft.com/office/officeart/2005/8/layout/cycle2"/>
    <dgm:cxn modelId="{C9ABB44B-BD82-4DA0-9EF5-766E24650411}" type="presParOf" srcId="{BE3A274A-B968-4E70-A6E7-1C2381F12108}" destId="{21A80224-FDEA-4F07-9017-22535AEA228F}" srcOrd="2" destOrd="0" presId="urn:microsoft.com/office/officeart/2005/8/layout/cycle2"/>
    <dgm:cxn modelId="{E75BEE5F-7759-44BE-B86A-E72CCB5112B7}" type="presParOf" srcId="{BE3A274A-B968-4E70-A6E7-1C2381F12108}" destId="{56488F5E-2122-4DA4-9CA4-E11475F973A7}" srcOrd="3" destOrd="0" presId="urn:microsoft.com/office/officeart/2005/8/layout/cycle2"/>
    <dgm:cxn modelId="{3A8B67B1-F2DD-4ECF-B4DE-654FC0437936}" type="presParOf" srcId="{56488F5E-2122-4DA4-9CA4-E11475F973A7}" destId="{60664CBC-C48B-4973-894D-88752CF6DB48}" srcOrd="0" destOrd="0" presId="urn:microsoft.com/office/officeart/2005/8/layout/cycle2"/>
    <dgm:cxn modelId="{5B052A56-059E-4CF5-92B6-596FD91262F8}" type="presParOf" srcId="{BE3A274A-B968-4E70-A6E7-1C2381F12108}" destId="{E92B4B64-6726-409C-B527-8F3459BB4E23}" srcOrd="4" destOrd="0" presId="urn:microsoft.com/office/officeart/2005/8/layout/cycle2"/>
    <dgm:cxn modelId="{941A1058-7171-43D3-87EA-1610976780FB}" type="presParOf" srcId="{BE3A274A-B968-4E70-A6E7-1C2381F12108}" destId="{D666EF53-32A8-46C7-B33C-89826BCDA636}" srcOrd="5" destOrd="0" presId="urn:microsoft.com/office/officeart/2005/8/layout/cycle2"/>
    <dgm:cxn modelId="{B039AEDF-A739-42A1-A728-91A4A7D2B55E}" type="presParOf" srcId="{D666EF53-32A8-46C7-B33C-89826BCDA636}" destId="{7B17207D-DBBE-40E1-9BBF-7D997396FE71}" srcOrd="0" destOrd="0" presId="urn:microsoft.com/office/officeart/2005/8/layout/cycle2"/>
    <dgm:cxn modelId="{051CA00C-588E-4984-97DD-7FDCF603996D}" type="presParOf" srcId="{BE3A274A-B968-4E70-A6E7-1C2381F12108}" destId="{C60D80CB-DB5D-4A69-9EF0-B017D6F6271B}" srcOrd="6" destOrd="0" presId="urn:microsoft.com/office/officeart/2005/8/layout/cycle2"/>
    <dgm:cxn modelId="{F710DB81-79F8-4F29-B5ED-682238D715CB}" type="presParOf" srcId="{BE3A274A-B968-4E70-A6E7-1C2381F12108}" destId="{CA18B275-0106-4D15-9E7C-EDC9D953DF57}" srcOrd="7" destOrd="0" presId="urn:microsoft.com/office/officeart/2005/8/layout/cycle2"/>
    <dgm:cxn modelId="{A95B24BF-CB99-4E00-B04D-0C2D2F5482F5}" type="presParOf" srcId="{CA18B275-0106-4D15-9E7C-EDC9D953DF57}" destId="{AFDB1713-AE0A-4ED4-9E96-22E7AC03E105}" srcOrd="0" destOrd="0" presId="urn:microsoft.com/office/officeart/2005/8/layout/cycle2"/>
    <dgm:cxn modelId="{B3AFA5E9-914B-44AF-B972-7A7CBF0F0B12}" type="presParOf" srcId="{BE3A274A-B968-4E70-A6E7-1C2381F12108}" destId="{7701117E-CEDE-4A5B-8126-8C6357EBF52F}" srcOrd="8" destOrd="0" presId="urn:microsoft.com/office/officeart/2005/8/layout/cycle2"/>
    <dgm:cxn modelId="{2649F2FD-37EC-47AA-A2E7-08438A745994}" type="presParOf" srcId="{BE3A274A-B968-4E70-A6E7-1C2381F12108}" destId="{D0EE7D65-727E-4537-8998-BCD7DDE2A03C}" srcOrd="9" destOrd="0" presId="urn:microsoft.com/office/officeart/2005/8/layout/cycle2"/>
    <dgm:cxn modelId="{D7884637-A6B6-4588-AD4C-3215FB48E880}" type="presParOf" srcId="{D0EE7D65-727E-4537-8998-BCD7DDE2A03C}" destId="{C700F62C-9A30-418F-9D93-808DB6EE25A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0CDD21A-5281-4DD7-A8B4-02CFB3E0EC17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33356F1-FD6A-4531-9BDC-755A15E07579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dirty="0" smtClean="0"/>
            <a:t>Teacher</a:t>
          </a:r>
          <a:endParaRPr lang="en-US" dirty="0"/>
        </a:p>
      </dgm:t>
    </dgm:pt>
    <dgm:pt modelId="{FF8F7733-FAB8-46BE-BFCD-82F159D4A92E}" type="parTrans" cxnId="{7979DF0A-7568-4E6C-9B05-C6F982F94B23}">
      <dgm:prSet/>
      <dgm:spPr/>
      <dgm:t>
        <a:bodyPr/>
        <a:lstStyle/>
        <a:p>
          <a:endParaRPr lang="en-US"/>
        </a:p>
      </dgm:t>
    </dgm:pt>
    <dgm:pt modelId="{019E1AB6-EE7B-45D4-A7FC-004172A7B1A3}" type="sibTrans" cxnId="{7979DF0A-7568-4E6C-9B05-C6F982F94B23}">
      <dgm:prSet/>
      <dgm:spPr/>
      <dgm:t>
        <a:bodyPr/>
        <a:lstStyle/>
        <a:p>
          <a:endParaRPr lang="en-US"/>
        </a:p>
      </dgm:t>
    </dgm:pt>
    <dgm:pt modelId="{FFDC0916-B582-48FD-B8D8-F27A713AF331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Student</a:t>
          </a:r>
          <a:endParaRPr lang="en-US" dirty="0">
            <a:solidFill>
              <a:schemeClr val="tx1"/>
            </a:solidFill>
          </a:endParaRPr>
        </a:p>
      </dgm:t>
    </dgm:pt>
    <dgm:pt modelId="{FA8F43AF-7A5A-43ED-B8CF-89A06F9A6C83}" type="parTrans" cxnId="{33DEBF82-6FA2-4B02-BCDD-F4BB996C0A12}">
      <dgm:prSet/>
      <dgm:spPr/>
      <dgm:t>
        <a:bodyPr/>
        <a:lstStyle/>
        <a:p>
          <a:endParaRPr lang="en-US"/>
        </a:p>
      </dgm:t>
    </dgm:pt>
    <dgm:pt modelId="{FE7F8D1C-80C0-4955-8DAE-DD8F3D88A754}" type="sibTrans" cxnId="{33DEBF82-6FA2-4B02-BCDD-F4BB996C0A12}">
      <dgm:prSet/>
      <dgm:spPr/>
      <dgm:t>
        <a:bodyPr/>
        <a:lstStyle/>
        <a:p>
          <a:endParaRPr lang="en-US"/>
        </a:p>
      </dgm:t>
    </dgm:pt>
    <dgm:pt modelId="{A55D11D2-955E-4C8E-A6AE-01F12805F97C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Student</a:t>
          </a:r>
          <a:endParaRPr lang="en-US" dirty="0">
            <a:solidFill>
              <a:schemeClr val="tx1"/>
            </a:solidFill>
          </a:endParaRPr>
        </a:p>
      </dgm:t>
    </dgm:pt>
    <dgm:pt modelId="{5AB32AF0-8EF1-4693-88C7-31DFB1785881}" type="parTrans" cxnId="{AE0C57D4-0DA8-4383-8880-452C8DA569C5}">
      <dgm:prSet/>
      <dgm:spPr/>
      <dgm:t>
        <a:bodyPr/>
        <a:lstStyle/>
        <a:p>
          <a:endParaRPr lang="en-US"/>
        </a:p>
      </dgm:t>
    </dgm:pt>
    <dgm:pt modelId="{B304454E-CE96-4550-87E1-229F3D2A1420}" type="sibTrans" cxnId="{AE0C57D4-0DA8-4383-8880-452C8DA569C5}">
      <dgm:prSet/>
      <dgm:spPr/>
      <dgm:t>
        <a:bodyPr/>
        <a:lstStyle/>
        <a:p>
          <a:endParaRPr lang="en-US"/>
        </a:p>
      </dgm:t>
    </dgm:pt>
    <dgm:pt modelId="{06A91FC8-AC9F-4973-9AAC-85501BF1E65E}">
      <dgm:prSet phldrT="[Text]"/>
      <dgm:spPr>
        <a:solidFill>
          <a:schemeClr val="tx2">
            <a:lumMod val="50000"/>
            <a:lumOff val="50000"/>
          </a:schemeClr>
        </a:solidFill>
      </dgm:spPr>
      <dgm:t>
        <a:bodyPr/>
        <a:lstStyle/>
        <a:p>
          <a:r>
            <a:rPr lang="en-US" dirty="0" smtClean="0"/>
            <a:t>Teacher</a:t>
          </a:r>
          <a:endParaRPr lang="en-US" dirty="0"/>
        </a:p>
      </dgm:t>
    </dgm:pt>
    <dgm:pt modelId="{AE264314-DCFD-4B2D-964F-4B9248ECA0F9}" type="parTrans" cxnId="{405CCD20-3053-45E2-A91E-985CC0CB9ADF}">
      <dgm:prSet/>
      <dgm:spPr/>
      <dgm:t>
        <a:bodyPr/>
        <a:lstStyle/>
        <a:p>
          <a:endParaRPr lang="en-US"/>
        </a:p>
      </dgm:t>
    </dgm:pt>
    <dgm:pt modelId="{6D98FE2A-A5ED-4271-93C0-045FDFCA30B4}" type="sibTrans" cxnId="{405CCD20-3053-45E2-A91E-985CC0CB9ADF}">
      <dgm:prSet/>
      <dgm:spPr/>
      <dgm:t>
        <a:bodyPr/>
        <a:lstStyle/>
        <a:p>
          <a:endParaRPr lang="en-US"/>
        </a:p>
      </dgm:t>
    </dgm:pt>
    <dgm:pt modelId="{095774E5-BF16-49DC-8917-56ADF92D48C3}">
      <dgm:prSet phldrT="[Text]"/>
      <dgm:spPr>
        <a:solidFill>
          <a:srgbClr val="FFFF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Student</a:t>
          </a:r>
          <a:endParaRPr lang="en-US" dirty="0">
            <a:solidFill>
              <a:schemeClr val="tx1"/>
            </a:solidFill>
          </a:endParaRPr>
        </a:p>
      </dgm:t>
    </dgm:pt>
    <dgm:pt modelId="{43296D0A-2594-43B1-A255-DB7FC758299F}" type="parTrans" cxnId="{2858DAD0-92A5-41BD-AB7F-611547232918}">
      <dgm:prSet/>
      <dgm:spPr/>
      <dgm:t>
        <a:bodyPr/>
        <a:lstStyle/>
        <a:p>
          <a:endParaRPr lang="en-US"/>
        </a:p>
      </dgm:t>
    </dgm:pt>
    <dgm:pt modelId="{971E535E-024F-443B-8677-4C70D1A1FC7B}" type="sibTrans" cxnId="{2858DAD0-92A5-41BD-AB7F-611547232918}">
      <dgm:prSet/>
      <dgm:spPr/>
      <dgm:t>
        <a:bodyPr/>
        <a:lstStyle/>
        <a:p>
          <a:endParaRPr lang="en-US"/>
        </a:p>
      </dgm:t>
    </dgm:pt>
    <dgm:pt modelId="{BE3A274A-B968-4E70-A6E7-1C2381F12108}" type="pres">
      <dgm:prSet presAssocID="{70CDD21A-5281-4DD7-A8B4-02CFB3E0EC1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2729471-A3EF-474A-8D0F-F9413C9FFD08}" type="pres">
      <dgm:prSet presAssocID="{733356F1-FD6A-4531-9BDC-755A15E0757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428409-15C9-4B46-BBA5-2AC31825AB0C}" type="pres">
      <dgm:prSet presAssocID="{019E1AB6-EE7B-45D4-A7FC-004172A7B1A3}" presName="sibTrans" presStyleLbl="sibTrans2D1" presStyleIdx="0" presStyleCnt="5"/>
      <dgm:spPr/>
      <dgm:t>
        <a:bodyPr/>
        <a:lstStyle/>
        <a:p>
          <a:endParaRPr lang="en-US"/>
        </a:p>
      </dgm:t>
    </dgm:pt>
    <dgm:pt modelId="{332958CF-1ECD-4636-BFF5-BD53FB34AC66}" type="pres">
      <dgm:prSet presAssocID="{019E1AB6-EE7B-45D4-A7FC-004172A7B1A3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21A80224-FDEA-4F07-9017-22535AEA228F}" type="pres">
      <dgm:prSet presAssocID="{FFDC0916-B582-48FD-B8D8-F27A713AF33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488F5E-2122-4DA4-9CA4-E11475F973A7}" type="pres">
      <dgm:prSet presAssocID="{FE7F8D1C-80C0-4955-8DAE-DD8F3D88A754}" presName="sibTrans" presStyleLbl="sibTrans2D1" presStyleIdx="1" presStyleCnt="5"/>
      <dgm:spPr/>
      <dgm:t>
        <a:bodyPr/>
        <a:lstStyle/>
        <a:p>
          <a:endParaRPr lang="en-US"/>
        </a:p>
      </dgm:t>
    </dgm:pt>
    <dgm:pt modelId="{60664CBC-C48B-4973-894D-88752CF6DB48}" type="pres">
      <dgm:prSet presAssocID="{FE7F8D1C-80C0-4955-8DAE-DD8F3D88A754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E92B4B64-6726-409C-B527-8F3459BB4E23}" type="pres">
      <dgm:prSet presAssocID="{A55D11D2-955E-4C8E-A6AE-01F12805F97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66EF53-32A8-46C7-B33C-89826BCDA636}" type="pres">
      <dgm:prSet presAssocID="{B304454E-CE96-4550-87E1-229F3D2A1420}" presName="sibTrans" presStyleLbl="sibTrans2D1" presStyleIdx="2" presStyleCnt="5"/>
      <dgm:spPr/>
      <dgm:t>
        <a:bodyPr/>
        <a:lstStyle/>
        <a:p>
          <a:endParaRPr lang="en-US"/>
        </a:p>
      </dgm:t>
    </dgm:pt>
    <dgm:pt modelId="{7B17207D-DBBE-40E1-9BBF-7D997396FE71}" type="pres">
      <dgm:prSet presAssocID="{B304454E-CE96-4550-87E1-229F3D2A142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C60D80CB-DB5D-4A69-9EF0-B017D6F6271B}" type="pres">
      <dgm:prSet presAssocID="{06A91FC8-AC9F-4973-9AAC-85501BF1E65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18B275-0106-4D15-9E7C-EDC9D953DF57}" type="pres">
      <dgm:prSet presAssocID="{6D98FE2A-A5ED-4271-93C0-045FDFCA30B4}" presName="sibTrans" presStyleLbl="sibTrans2D1" presStyleIdx="3" presStyleCnt="5"/>
      <dgm:spPr/>
      <dgm:t>
        <a:bodyPr/>
        <a:lstStyle/>
        <a:p>
          <a:endParaRPr lang="en-US"/>
        </a:p>
      </dgm:t>
    </dgm:pt>
    <dgm:pt modelId="{AFDB1713-AE0A-4ED4-9E96-22E7AC03E105}" type="pres">
      <dgm:prSet presAssocID="{6D98FE2A-A5ED-4271-93C0-045FDFCA30B4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7701117E-CEDE-4A5B-8126-8C6357EBF52F}" type="pres">
      <dgm:prSet presAssocID="{095774E5-BF16-49DC-8917-56ADF92D48C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EE7D65-727E-4537-8998-BCD7DDE2A03C}" type="pres">
      <dgm:prSet presAssocID="{971E535E-024F-443B-8677-4C70D1A1FC7B}" presName="sibTrans" presStyleLbl="sibTrans2D1" presStyleIdx="4" presStyleCnt="5"/>
      <dgm:spPr/>
      <dgm:t>
        <a:bodyPr/>
        <a:lstStyle/>
        <a:p>
          <a:endParaRPr lang="en-US"/>
        </a:p>
      </dgm:t>
    </dgm:pt>
    <dgm:pt modelId="{C700F62C-9A30-418F-9D93-808DB6EE25AC}" type="pres">
      <dgm:prSet presAssocID="{971E535E-024F-443B-8677-4C70D1A1FC7B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E89288D4-26C2-41DD-AC16-F86BD2E881E8}" type="presOf" srcId="{A55D11D2-955E-4C8E-A6AE-01F12805F97C}" destId="{E92B4B64-6726-409C-B527-8F3459BB4E23}" srcOrd="0" destOrd="0" presId="urn:microsoft.com/office/officeart/2005/8/layout/cycle2"/>
    <dgm:cxn modelId="{A1186ED5-87E9-4404-BF36-390919762A8D}" type="presOf" srcId="{FE7F8D1C-80C0-4955-8DAE-DD8F3D88A754}" destId="{56488F5E-2122-4DA4-9CA4-E11475F973A7}" srcOrd="0" destOrd="0" presId="urn:microsoft.com/office/officeart/2005/8/layout/cycle2"/>
    <dgm:cxn modelId="{ECFFAAB8-A9BE-4A1B-9B52-82D3B5D37097}" type="presOf" srcId="{733356F1-FD6A-4531-9BDC-755A15E07579}" destId="{72729471-A3EF-474A-8D0F-F9413C9FFD08}" srcOrd="0" destOrd="0" presId="urn:microsoft.com/office/officeart/2005/8/layout/cycle2"/>
    <dgm:cxn modelId="{88809A24-C5B9-4BEB-A1DB-E30C651296BB}" type="presOf" srcId="{6D98FE2A-A5ED-4271-93C0-045FDFCA30B4}" destId="{CA18B275-0106-4D15-9E7C-EDC9D953DF57}" srcOrd="0" destOrd="0" presId="urn:microsoft.com/office/officeart/2005/8/layout/cycle2"/>
    <dgm:cxn modelId="{33DEBF82-6FA2-4B02-BCDD-F4BB996C0A12}" srcId="{70CDD21A-5281-4DD7-A8B4-02CFB3E0EC17}" destId="{FFDC0916-B582-48FD-B8D8-F27A713AF331}" srcOrd="1" destOrd="0" parTransId="{FA8F43AF-7A5A-43ED-B8CF-89A06F9A6C83}" sibTransId="{FE7F8D1C-80C0-4955-8DAE-DD8F3D88A754}"/>
    <dgm:cxn modelId="{AF53590E-D9DE-4BD4-BFEE-857153A012D9}" type="presOf" srcId="{019E1AB6-EE7B-45D4-A7FC-004172A7B1A3}" destId="{32428409-15C9-4B46-BBA5-2AC31825AB0C}" srcOrd="0" destOrd="0" presId="urn:microsoft.com/office/officeart/2005/8/layout/cycle2"/>
    <dgm:cxn modelId="{3DE75661-0EA5-4D76-8148-75D184200052}" type="presOf" srcId="{B304454E-CE96-4550-87E1-229F3D2A1420}" destId="{D666EF53-32A8-46C7-B33C-89826BCDA636}" srcOrd="0" destOrd="0" presId="urn:microsoft.com/office/officeart/2005/8/layout/cycle2"/>
    <dgm:cxn modelId="{525F1FE2-4700-41B3-88ED-3686B9AB0CA5}" type="presOf" srcId="{6D98FE2A-A5ED-4271-93C0-045FDFCA30B4}" destId="{AFDB1713-AE0A-4ED4-9E96-22E7AC03E105}" srcOrd="1" destOrd="0" presId="urn:microsoft.com/office/officeart/2005/8/layout/cycle2"/>
    <dgm:cxn modelId="{725C0E4A-22B4-4FC9-98EC-33C6D530A316}" type="presOf" srcId="{B304454E-CE96-4550-87E1-229F3D2A1420}" destId="{7B17207D-DBBE-40E1-9BBF-7D997396FE71}" srcOrd="1" destOrd="0" presId="urn:microsoft.com/office/officeart/2005/8/layout/cycle2"/>
    <dgm:cxn modelId="{2858DAD0-92A5-41BD-AB7F-611547232918}" srcId="{70CDD21A-5281-4DD7-A8B4-02CFB3E0EC17}" destId="{095774E5-BF16-49DC-8917-56ADF92D48C3}" srcOrd="4" destOrd="0" parTransId="{43296D0A-2594-43B1-A255-DB7FC758299F}" sibTransId="{971E535E-024F-443B-8677-4C70D1A1FC7B}"/>
    <dgm:cxn modelId="{A3F419E2-0F9D-407B-8DBB-5359B05B9650}" type="presOf" srcId="{971E535E-024F-443B-8677-4C70D1A1FC7B}" destId="{D0EE7D65-727E-4537-8998-BCD7DDE2A03C}" srcOrd="0" destOrd="0" presId="urn:microsoft.com/office/officeart/2005/8/layout/cycle2"/>
    <dgm:cxn modelId="{44C275F2-CED2-487B-90DB-467653BC2235}" type="presOf" srcId="{019E1AB6-EE7B-45D4-A7FC-004172A7B1A3}" destId="{332958CF-1ECD-4636-BFF5-BD53FB34AC66}" srcOrd="1" destOrd="0" presId="urn:microsoft.com/office/officeart/2005/8/layout/cycle2"/>
    <dgm:cxn modelId="{7979DF0A-7568-4E6C-9B05-C6F982F94B23}" srcId="{70CDD21A-5281-4DD7-A8B4-02CFB3E0EC17}" destId="{733356F1-FD6A-4531-9BDC-755A15E07579}" srcOrd="0" destOrd="0" parTransId="{FF8F7733-FAB8-46BE-BFCD-82F159D4A92E}" sibTransId="{019E1AB6-EE7B-45D4-A7FC-004172A7B1A3}"/>
    <dgm:cxn modelId="{AE0C57D4-0DA8-4383-8880-452C8DA569C5}" srcId="{70CDD21A-5281-4DD7-A8B4-02CFB3E0EC17}" destId="{A55D11D2-955E-4C8E-A6AE-01F12805F97C}" srcOrd="2" destOrd="0" parTransId="{5AB32AF0-8EF1-4693-88C7-31DFB1785881}" sibTransId="{B304454E-CE96-4550-87E1-229F3D2A1420}"/>
    <dgm:cxn modelId="{73150D49-C8B5-4072-9F91-F25789C89BEC}" type="presOf" srcId="{70CDD21A-5281-4DD7-A8B4-02CFB3E0EC17}" destId="{BE3A274A-B968-4E70-A6E7-1C2381F12108}" srcOrd="0" destOrd="0" presId="urn:microsoft.com/office/officeart/2005/8/layout/cycle2"/>
    <dgm:cxn modelId="{CF13AEEE-D0AF-4A61-8D43-C0216801D081}" type="presOf" srcId="{971E535E-024F-443B-8677-4C70D1A1FC7B}" destId="{C700F62C-9A30-418F-9D93-808DB6EE25AC}" srcOrd="1" destOrd="0" presId="urn:microsoft.com/office/officeart/2005/8/layout/cycle2"/>
    <dgm:cxn modelId="{EBC3EB8D-905E-41A4-AE9B-F2F616612DEC}" type="presOf" srcId="{06A91FC8-AC9F-4973-9AAC-85501BF1E65E}" destId="{C60D80CB-DB5D-4A69-9EF0-B017D6F6271B}" srcOrd="0" destOrd="0" presId="urn:microsoft.com/office/officeart/2005/8/layout/cycle2"/>
    <dgm:cxn modelId="{47BC0F36-7F47-4378-A15C-42C85549AB5F}" type="presOf" srcId="{FE7F8D1C-80C0-4955-8DAE-DD8F3D88A754}" destId="{60664CBC-C48B-4973-894D-88752CF6DB48}" srcOrd="1" destOrd="0" presId="urn:microsoft.com/office/officeart/2005/8/layout/cycle2"/>
    <dgm:cxn modelId="{9487F70D-CE7D-496F-957A-92DA00F31BC8}" type="presOf" srcId="{095774E5-BF16-49DC-8917-56ADF92D48C3}" destId="{7701117E-CEDE-4A5B-8126-8C6357EBF52F}" srcOrd="0" destOrd="0" presId="urn:microsoft.com/office/officeart/2005/8/layout/cycle2"/>
    <dgm:cxn modelId="{405CCD20-3053-45E2-A91E-985CC0CB9ADF}" srcId="{70CDD21A-5281-4DD7-A8B4-02CFB3E0EC17}" destId="{06A91FC8-AC9F-4973-9AAC-85501BF1E65E}" srcOrd="3" destOrd="0" parTransId="{AE264314-DCFD-4B2D-964F-4B9248ECA0F9}" sibTransId="{6D98FE2A-A5ED-4271-93C0-045FDFCA30B4}"/>
    <dgm:cxn modelId="{4A32B035-C53A-421A-9E75-C81739D22FE4}" type="presOf" srcId="{FFDC0916-B582-48FD-B8D8-F27A713AF331}" destId="{21A80224-FDEA-4F07-9017-22535AEA228F}" srcOrd="0" destOrd="0" presId="urn:microsoft.com/office/officeart/2005/8/layout/cycle2"/>
    <dgm:cxn modelId="{38D6F519-54CC-4A81-82AD-0D23843AEA98}" type="presParOf" srcId="{BE3A274A-B968-4E70-A6E7-1C2381F12108}" destId="{72729471-A3EF-474A-8D0F-F9413C9FFD08}" srcOrd="0" destOrd="0" presId="urn:microsoft.com/office/officeart/2005/8/layout/cycle2"/>
    <dgm:cxn modelId="{3F3735CB-E3F4-4BF1-B988-27D6D84C9B74}" type="presParOf" srcId="{BE3A274A-B968-4E70-A6E7-1C2381F12108}" destId="{32428409-15C9-4B46-BBA5-2AC31825AB0C}" srcOrd="1" destOrd="0" presId="urn:microsoft.com/office/officeart/2005/8/layout/cycle2"/>
    <dgm:cxn modelId="{BDFF4629-6B2B-4F89-9921-2CC38B1A902E}" type="presParOf" srcId="{32428409-15C9-4B46-BBA5-2AC31825AB0C}" destId="{332958CF-1ECD-4636-BFF5-BD53FB34AC66}" srcOrd="0" destOrd="0" presId="urn:microsoft.com/office/officeart/2005/8/layout/cycle2"/>
    <dgm:cxn modelId="{C9ABB44B-BD82-4DA0-9EF5-766E24650411}" type="presParOf" srcId="{BE3A274A-B968-4E70-A6E7-1C2381F12108}" destId="{21A80224-FDEA-4F07-9017-22535AEA228F}" srcOrd="2" destOrd="0" presId="urn:microsoft.com/office/officeart/2005/8/layout/cycle2"/>
    <dgm:cxn modelId="{E75BEE5F-7759-44BE-B86A-E72CCB5112B7}" type="presParOf" srcId="{BE3A274A-B968-4E70-A6E7-1C2381F12108}" destId="{56488F5E-2122-4DA4-9CA4-E11475F973A7}" srcOrd="3" destOrd="0" presId="urn:microsoft.com/office/officeart/2005/8/layout/cycle2"/>
    <dgm:cxn modelId="{3A8B67B1-F2DD-4ECF-B4DE-654FC0437936}" type="presParOf" srcId="{56488F5E-2122-4DA4-9CA4-E11475F973A7}" destId="{60664CBC-C48B-4973-894D-88752CF6DB48}" srcOrd="0" destOrd="0" presId="urn:microsoft.com/office/officeart/2005/8/layout/cycle2"/>
    <dgm:cxn modelId="{5B052A56-059E-4CF5-92B6-596FD91262F8}" type="presParOf" srcId="{BE3A274A-B968-4E70-A6E7-1C2381F12108}" destId="{E92B4B64-6726-409C-B527-8F3459BB4E23}" srcOrd="4" destOrd="0" presId="urn:microsoft.com/office/officeart/2005/8/layout/cycle2"/>
    <dgm:cxn modelId="{941A1058-7171-43D3-87EA-1610976780FB}" type="presParOf" srcId="{BE3A274A-B968-4E70-A6E7-1C2381F12108}" destId="{D666EF53-32A8-46C7-B33C-89826BCDA636}" srcOrd="5" destOrd="0" presId="urn:microsoft.com/office/officeart/2005/8/layout/cycle2"/>
    <dgm:cxn modelId="{B039AEDF-A739-42A1-A728-91A4A7D2B55E}" type="presParOf" srcId="{D666EF53-32A8-46C7-B33C-89826BCDA636}" destId="{7B17207D-DBBE-40E1-9BBF-7D997396FE71}" srcOrd="0" destOrd="0" presId="urn:microsoft.com/office/officeart/2005/8/layout/cycle2"/>
    <dgm:cxn modelId="{051CA00C-588E-4984-97DD-7FDCF603996D}" type="presParOf" srcId="{BE3A274A-B968-4E70-A6E7-1C2381F12108}" destId="{C60D80CB-DB5D-4A69-9EF0-B017D6F6271B}" srcOrd="6" destOrd="0" presId="urn:microsoft.com/office/officeart/2005/8/layout/cycle2"/>
    <dgm:cxn modelId="{F710DB81-79F8-4F29-B5ED-682238D715CB}" type="presParOf" srcId="{BE3A274A-B968-4E70-A6E7-1C2381F12108}" destId="{CA18B275-0106-4D15-9E7C-EDC9D953DF57}" srcOrd="7" destOrd="0" presId="urn:microsoft.com/office/officeart/2005/8/layout/cycle2"/>
    <dgm:cxn modelId="{A95B24BF-CB99-4E00-B04D-0C2D2F5482F5}" type="presParOf" srcId="{CA18B275-0106-4D15-9E7C-EDC9D953DF57}" destId="{AFDB1713-AE0A-4ED4-9E96-22E7AC03E105}" srcOrd="0" destOrd="0" presId="urn:microsoft.com/office/officeart/2005/8/layout/cycle2"/>
    <dgm:cxn modelId="{B3AFA5E9-914B-44AF-B972-7A7CBF0F0B12}" type="presParOf" srcId="{BE3A274A-B968-4E70-A6E7-1C2381F12108}" destId="{7701117E-CEDE-4A5B-8126-8C6357EBF52F}" srcOrd="8" destOrd="0" presId="urn:microsoft.com/office/officeart/2005/8/layout/cycle2"/>
    <dgm:cxn modelId="{2649F2FD-37EC-47AA-A2E7-08438A745994}" type="presParOf" srcId="{BE3A274A-B968-4E70-A6E7-1C2381F12108}" destId="{D0EE7D65-727E-4537-8998-BCD7DDE2A03C}" srcOrd="9" destOrd="0" presId="urn:microsoft.com/office/officeart/2005/8/layout/cycle2"/>
    <dgm:cxn modelId="{D7884637-A6B6-4588-AD4C-3215FB48E880}" type="presParOf" srcId="{D0EE7D65-727E-4537-8998-BCD7DDE2A03C}" destId="{C700F62C-9A30-418F-9D93-808DB6EE25A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29471-A3EF-474A-8D0F-F9413C9FFD08}">
      <dsp:nvSpPr>
        <dsp:cNvPr id="0" name=""/>
        <dsp:cNvSpPr/>
      </dsp:nvSpPr>
      <dsp:spPr>
        <a:xfrm>
          <a:off x="1069881" y="4753"/>
          <a:ext cx="500692" cy="500692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Student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1143206" y="78078"/>
        <a:ext cx="354042" cy="354042"/>
      </dsp:txXfrm>
    </dsp:sp>
    <dsp:sp modelId="{32428409-15C9-4B46-BBA5-2AC31825AB0C}">
      <dsp:nvSpPr>
        <dsp:cNvPr id="0" name=""/>
        <dsp:cNvSpPr/>
      </dsp:nvSpPr>
      <dsp:spPr>
        <a:xfrm rot="2175897">
          <a:off x="1552110" y="387042"/>
          <a:ext cx="126270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1555779" y="409635"/>
        <a:ext cx="88389" cy="101389"/>
      </dsp:txXfrm>
    </dsp:sp>
    <dsp:sp modelId="{21A80224-FDEA-4F07-9017-22535AEA228F}">
      <dsp:nvSpPr>
        <dsp:cNvPr id="0" name=""/>
        <dsp:cNvSpPr/>
      </dsp:nvSpPr>
      <dsp:spPr>
        <a:xfrm>
          <a:off x="1665680" y="441850"/>
          <a:ext cx="500692" cy="500692"/>
        </a:xfrm>
        <a:prstGeom prst="ellipse">
          <a:avLst/>
        </a:prstGeom>
        <a:solidFill>
          <a:schemeClr val="tx2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Teacher</a:t>
          </a:r>
          <a:endParaRPr lang="en-US" sz="800" kern="1200" dirty="0"/>
        </a:p>
      </dsp:txBody>
      <dsp:txXfrm>
        <a:off x="1739005" y="515175"/>
        <a:ext cx="354042" cy="354042"/>
      </dsp:txXfrm>
    </dsp:sp>
    <dsp:sp modelId="{56488F5E-2122-4DA4-9CA4-E11475F973A7}">
      <dsp:nvSpPr>
        <dsp:cNvPr id="0" name=""/>
        <dsp:cNvSpPr/>
      </dsp:nvSpPr>
      <dsp:spPr>
        <a:xfrm rot="6480000">
          <a:off x="1734551" y="961554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1760667" y="976376"/>
        <a:ext cx="93104" cy="101389"/>
      </dsp:txXfrm>
    </dsp:sp>
    <dsp:sp modelId="{E92B4B64-6726-409C-B527-8F3459BB4E23}">
      <dsp:nvSpPr>
        <dsp:cNvPr id="0" name=""/>
        <dsp:cNvSpPr/>
      </dsp:nvSpPr>
      <dsp:spPr>
        <a:xfrm>
          <a:off x="1433408" y="1156709"/>
          <a:ext cx="500692" cy="500692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Student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1506733" y="1230034"/>
        <a:ext cx="354042" cy="354042"/>
      </dsp:txXfrm>
    </dsp:sp>
    <dsp:sp modelId="{D666EF53-32A8-46C7-B33C-89826BCDA636}">
      <dsp:nvSpPr>
        <dsp:cNvPr id="0" name=""/>
        <dsp:cNvSpPr/>
      </dsp:nvSpPr>
      <dsp:spPr>
        <a:xfrm rot="10800000">
          <a:off x="1245192" y="1322564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1285094" y="1356361"/>
        <a:ext cx="93104" cy="101389"/>
      </dsp:txXfrm>
    </dsp:sp>
    <dsp:sp modelId="{C60D80CB-DB5D-4A69-9EF0-B017D6F6271B}">
      <dsp:nvSpPr>
        <dsp:cNvPr id="0" name=""/>
        <dsp:cNvSpPr/>
      </dsp:nvSpPr>
      <dsp:spPr>
        <a:xfrm>
          <a:off x="681761" y="1156709"/>
          <a:ext cx="500692" cy="500692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Student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755086" y="1230034"/>
        <a:ext cx="354042" cy="354042"/>
      </dsp:txXfrm>
    </dsp:sp>
    <dsp:sp modelId="{CA18B275-0106-4D15-9E7C-EDC9D953DF57}">
      <dsp:nvSpPr>
        <dsp:cNvPr id="0" name=""/>
        <dsp:cNvSpPr/>
      </dsp:nvSpPr>
      <dsp:spPr>
        <a:xfrm rot="15120000">
          <a:off x="750632" y="968714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776748" y="1021486"/>
        <a:ext cx="93104" cy="101389"/>
      </dsp:txXfrm>
    </dsp:sp>
    <dsp:sp modelId="{7701117E-CEDE-4A5B-8126-8C6357EBF52F}">
      <dsp:nvSpPr>
        <dsp:cNvPr id="0" name=""/>
        <dsp:cNvSpPr/>
      </dsp:nvSpPr>
      <dsp:spPr>
        <a:xfrm>
          <a:off x="449489" y="441850"/>
          <a:ext cx="500692" cy="500692"/>
        </a:xfrm>
        <a:prstGeom prst="ellipse">
          <a:avLst/>
        </a:prstGeom>
        <a:solidFill>
          <a:schemeClr val="tx2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Teacher</a:t>
          </a:r>
          <a:endParaRPr lang="en-US" sz="800" kern="1200" dirty="0"/>
        </a:p>
      </dsp:txBody>
      <dsp:txXfrm>
        <a:off x="522814" y="515175"/>
        <a:ext cx="354042" cy="354042"/>
      </dsp:txXfrm>
    </dsp:sp>
    <dsp:sp modelId="{D0EE7D65-727E-4537-8998-BCD7DDE2A03C}">
      <dsp:nvSpPr>
        <dsp:cNvPr id="0" name=""/>
        <dsp:cNvSpPr/>
      </dsp:nvSpPr>
      <dsp:spPr>
        <a:xfrm rot="19490001">
          <a:off x="938438" y="391387"/>
          <a:ext cx="136853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942185" y="437007"/>
        <a:ext cx="95797" cy="1013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29471-A3EF-474A-8D0F-F9413C9FFD08}">
      <dsp:nvSpPr>
        <dsp:cNvPr id="0" name=""/>
        <dsp:cNvSpPr/>
      </dsp:nvSpPr>
      <dsp:spPr>
        <a:xfrm>
          <a:off x="1057585" y="43"/>
          <a:ext cx="500692" cy="500692"/>
        </a:xfrm>
        <a:prstGeom prst="ellipse">
          <a:avLst/>
        </a:prstGeom>
        <a:solidFill>
          <a:schemeClr val="tx2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Teacher</a:t>
          </a:r>
          <a:endParaRPr lang="en-US" sz="800" kern="1200" dirty="0"/>
        </a:p>
      </dsp:txBody>
      <dsp:txXfrm>
        <a:off x="1130910" y="73368"/>
        <a:ext cx="354042" cy="354042"/>
      </dsp:txXfrm>
    </dsp:sp>
    <dsp:sp modelId="{32428409-15C9-4B46-BBA5-2AC31825AB0C}">
      <dsp:nvSpPr>
        <dsp:cNvPr id="0" name=""/>
        <dsp:cNvSpPr/>
      </dsp:nvSpPr>
      <dsp:spPr>
        <a:xfrm rot="2160000">
          <a:off x="1542430" y="384588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1546240" y="406658"/>
        <a:ext cx="93104" cy="101389"/>
      </dsp:txXfrm>
    </dsp:sp>
    <dsp:sp modelId="{21A80224-FDEA-4F07-9017-22535AEA228F}">
      <dsp:nvSpPr>
        <dsp:cNvPr id="0" name=""/>
        <dsp:cNvSpPr/>
      </dsp:nvSpPr>
      <dsp:spPr>
        <a:xfrm>
          <a:off x="1665680" y="441850"/>
          <a:ext cx="500692" cy="500692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Student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1739005" y="515175"/>
        <a:ext cx="354042" cy="354042"/>
      </dsp:txXfrm>
    </dsp:sp>
    <dsp:sp modelId="{56488F5E-2122-4DA4-9CA4-E11475F973A7}">
      <dsp:nvSpPr>
        <dsp:cNvPr id="0" name=""/>
        <dsp:cNvSpPr/>
      </dsp:nvSpPr>
      <dsp:spPr>
        <a:xfrm rot="6480000">
          <a:off x="1734551" y="961554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1760667" y="976376"/>
        <a:ext cx="93104" cy="101389"/>
      </dsp:txXfrm>
    </dsp:sp>
    <dsp:sp modelId="{E92B4B64-6726-409C-B527-8F3459BB4E23}">
      <dsp:nvSpPr>
        <dsp:cNvPr id="0" name=""/>
        <dsp:cNvSpPr/>
      </dsp:nvSpPr>
      <dsp:spPr>
        <a:xfrm>
          <a:off x="1433408" y="1156709"/>
          <a:ext cx="500692" cy="500692"/>
        </a:xfrm>
        <a:prstGeom prst="ellipse">
          <a:avLst/>
        </a:prstGeom>
        <a:solidFill>
          <a:schemeClr val="tx2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Teacher</a:t>
          </a:r>
          <a:endParaRPr lang="en-US" sz="800" kern="1200" dirty="0"/>
        </a:p>
      </dsp:txBody>
      <dsp:txXfrm>
        <a:off x="1506733" y="1230034"/>
        <a:ext cx="354042" cy="354042"/>
      </dsp:txXfrm>
    </dsp:sp>
    <dsp:sp modelId="{D666EF53-32A8-46C7-B33C-89826BCDA636}">
      <dsp:nvSpPr>
        <dsp:cNvPr id="0" name=""/>
        <dsp:cNvSpPr/>
      </dsp:nvSpPr>
      <dsp:spPr>
        <a:xfrm rot="10800000">
          <a:off x="1245192" y="1322564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1285094" y="1356361"/>
        <a:ext cx="93104" cy="101389"/>
      </dsp:txXfrm>
    </dsp:sp>
    <dsp:sp modelId="{C60D80CB-DB5D-4A69-9EF0-B017D6F6271B}">
      <dsp:nvSpPr>
        <dsp:cNvPr id="0" name=""/>
        <dsp:cNvSpPr/>
      </dsp:nvSpPr>
      <dsp:spPr>
        <a:xfrm>
          <a:off x="681761" y="1156709"/>
          <a:ext cx="500692" cy="500692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Student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755086" y="1230034"/>
        <a:ext cx="354042" cy="354042"/>
      </dsp:txXfrm>
    </dsp:sp>
    <dsp:sp modelId="{CA18B275-0106-4D15-9E7C-EDC9D953DF57}">
      <dsp:nvSpPr>
        <dsp:cNvPr id="0" name=""/>
        <dsp:cNvSpPr/>
      </dsp:nvSpPr>
      <dsp:spPr>
        <a:xfrm rot="15113163">
          <a:off x="755976" y="975648"/>
          <a:ext cx="125297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780614" y="1027308"/>
        <a:ext cx="87708" cy="101389"/>
      </dsp:txXfrm>
    </dsp:sp>
    <dsp:sp modelId="{7701117E-CEDE-4A5B-8126-8C6357EBF52F}">
      <dsp:nvSpPr>
        <dsp:cNvPr id="0" name=""/>
        <dsp:cNvSpPr/>
      </dsp:nvSpPr>
      <dsp:spPr>
        <a:xfrm>
          <a:off x="452590" y="456138"/>
          <a:ext cx="500692" cy="500692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Student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525915" y="529463"/>
        <a:ext cx="354042" cy="354042"/>
      </dsp:txXfrm>
    </dsp:sp>
    <dsp:sp modelId="{D0EE7D65-727E-4537-8998-BCD7DDE2A03C}">
      <dsp:nvSpPr>
        <dsp:cNvPr id="0" name=""/>
        <dsp:cNvSpPr/>
      </dsp:nvSpPr>
      <dsp:spPr>
        <a:xfrm rot="19379281">
          <a:off x="934261" y="396265"/>
          <a:ext cx="136189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938377" y="442360"/>
        <a:ext cx="95332" cy="1013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729471-A3EF-474A-8D0F-F9413C9FFD08}">
      <dsp:nvSpPr>
        <dsp:cNvPr id="0" name=""/>
        <dsp:cNvSpPr/>
      </dsp:nvSpPr>
      <dsp:spPr>
        <a:xfrm>
          <a:off x="1057585" y="43"/>
          <a:ext cx="500692" cy="500692"/>
        </a:xfrm>
        <a:prstGeom prst="ellipse">
          <a:avLst/>
        </a:prstGeom>
        <a:solidFill>
          <a:schemeClr val="tx2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Teacher</a:t>
          </a:r>
          <a:endParaRPr lang="en-US" sz="800" kern="1200" dirty="0"/>
        </a:p>
      </dsp:txBody>
      <dsp:txXfrm>
        <a:off x="1130910" y="73368"/>
        <a:ext cx="354042" cy="354042"/>
      </dsp:txXfrm>
    </dsp:sp>
    <dsp:sp modelId="{32428409-15C9-4B46-BBA5-2AC31825AB0C}">
      <dsp:nvSpPr>
        <dsp:cNvPr id="0" name=""/>
        <dsp:cNvSpPr/>
      </dsp:nvSpPr>
      <dsp:spPr>
        <a:xfrm rot="2160000">
          <a:off x="1542430" y="384588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1546240" y="406658"/>
        <a:ext cx="93104" cy="101389"/>
      </dsp:txXfrm>
    </dsp:sp>
    <dsp:sp modelId="{21A80224-FDEA-4F07-9017-22535AEA228F}">
      <dsp:nvSpPr>
        <dsp:cNvPr id="0" name=""/>
        <dsp:cNvSpPr/>
      </dsp:nvSpPr>
      <dsp:spPr>
        <a:xfrm>
          <a:off x="1665680" y="441850"/>
          <a:ext cx="500692" cy="500692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Student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1739005" y="515175"/>
        <a:ext cx="354042" cy="354042"/>
      </dsp:txXfrm>
    </dsp:sp>
    <dsp:sp modelId="{56488F5E-2122-4DA4-9CA4-E11475F973A7}">
      <dsp:nvSpPr>
        <dsp:cNvPr id="0" name=""/>
        <dsp:cNvSpPr/>
      </dsp:nvSpPr>
      <dsp:spPr>
        <a:xfrm rot="6480000">
          <a:off x="1734551" y="961554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1760667" y="976376"/>
        <a:ext cx="93104" cy="101389"/>
      </dsp:txXfrm>
    </dsp:sp>
    <dsp:sp modelId="{E92B4B64-6726-409C-B527-8F3459BB4E23}">
      <dsp:nvSpPr>
        <dsp:cNvPr id="0" name=""/>
        <dsp:cNvSpPr/>
      </dsp:nvSpPr>
      <dsp:spPr>
        <a:xfrm>
          <a:off x="1433408" y="1156709"/>
          <a:ext cx="500692" cy="500692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Student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1506733" y="1230034"/>
        <a:ext cx="354042" cy="354042"/>
      </dsp:txXfrm>
    </dsp:sp>
    <dsp:sp modelId="{D666EF53-32A8-46C7-B33C-89826BCDA636}">
      <dsp:nvSpPr>
        <dsp:cNvPr id="0" name=""/>
        <dsp:cNvSpPr/>
      </dsp:nvSpPr>
      <dsp:spPr>
        <a:xfrm rot="10800000">
          <a:off x="1245192" y="1322564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1285094" y="1356361"/>
        <a:ext cx="93104" cy="101389"/>
      </dsp:txXfrm>
    </dsp:sp>
    <dsp:sp modelId="{C60D80CB-DB5D-4A69-9EF0-B017D6F6271B}">
      <dsp:nvSpPr>
        <dsp:cNvPr id="0" name=""/>
        <dsp:cNvSpPr/>
      </dsp:nvSpPr>
      <dsp:spPr>
        <a:xfrm>
          <a:off x="681761" y="1156709"/>
          <a:ext cx="500692" cy="500692"/>
        </a:xfrm>
        <a:prstGeom prst="ellipse">
          <a:avLst/>
        </a:prstGeom>
        <a:solidFill>
          <a:schemeClr val="tx2">
            <a:lumMod val="50000"/>
            <a:lumOff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Teacher</a:t>
          </a:r>
          <a:endParaRPr lang="en-US" sz="800" kern="1200" dirty="0"/>
        </a:p>
      </dsp:txBody>
      <dsp:txXfrm>
        <a:off x="755086" y="1230034"/>
        <a:ext cx="354042" cy="354042"/>
      </dsp:txXfrm>
    </dsp:sp>
    <dsp:sp modelId="{CA18B275-0106-4D15-9E7C-EDC9D953DF57}">
      <dsp:nvSpPr>
        <dsp:cNvPr id="0" name=""/>
        <dsp:cNvSpPr/>
      </dsp:nvSpPr>
      <dsp:spPr>
        <a:xfrm rot="15120000">
          <a:off x="750632" y="968714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 rot="10800000">
        <a:off x="776748" y="1021486"/>
        <a:ext cx="93104" cy="101389"/>
      </dsp:txXfrm>
    </dsp:sp>
    <dsp:sp modelId="{7701117E-CEDE-4A5B-8126-8C6357EBF52F}">
      <dsp:nvSpPr>
        <dsp:cNvPr id="0" name=""/>
        <dsp:cNvSpPr/>
      </dsp:nvSpPr>
      <dsp:spPr>
        <a:xfrm>
          <a:off x="449489" y="441850"/>
          <a:ext cx="500692" cy="500692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solidFill>
                <a:schemeClr val="tx1"/>
              </a:solidFill>
            </a:rPr>
            <a:t>Student</a:t>
          </a:r>
          <a:endParaRPr lang="en-US" sz="800" kern="1200" dirty="0">
            <a:solidFill>
              <a:schemeClr val="tx1"/>
            </a:solidFill>
          </a:endParaRPr>
        </a:p>
      </dsp:txBody>
      <dsp:txXfrm>
        <a:off x="522814" y="515175"/>
        <a:ext cx="354042" cy="354042"/>
      </dsp:txXfrm>
    </dsp:sp>
    <dsp:sp modelId="{D0EE7D65-727E-4537-8998-BCD7DDE2A03C}">
      <dsp:nvSpPr>
        <dsp:cNvPr id="0" name=""/>
        <dsp:cNvSpPr/>
      </dsp:nvSpPr>
      <dsp:spPr>
        <a:xfrm rot="19440000">
          <a:off x="934335" y="389014"/>
          <a:ext cx="133006" cy="1689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938145" y="434538"/>
        <a:ext cx="93104" cy="1013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29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8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331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61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808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7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70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302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26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10/19/2021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014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10" Type="http://schemas.openxmlformats.org/officeDocument/2006/relationships/image" Target="../media/image18.jpg"/><Relationship Id="rId4" Type="http://schemas.openxmlformats.org/officeDocument/2006/relationships/image" Target="../media/image12.jp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.jpg"/><Relationship Id="rId7" Type="http://schemas.openxmlformats.org/officeDocument/2006/relationships/image" Target="../media/image14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13" Type="http://schemas.openxmlformats.org/officeDocument/2006/relationships/diagramLayout" Target="../diagrams/layout2.xml"/><Relationship Id="rId18" Type="http://schemas.openxmlformats.org/officeDocument/2006/relationships/diagramLayout" Target="../diagrams/layout3.xml"/><Relationship Id="rId3" Type="http://schemas.openxmlformats.org/officeDocument/2006/relationships/image" Target="../media/image21.jpg"/><Relationship Id="rId21" Type="http://schemas.microsoft.com/office/2007/relationships/diagramDrawing" Target="../diagrams/drawing3.xml"/><Relationship Id="rId7" Type="http://schemas.openxmlformats.org/officeDocument/2006/relationships/diagramData" Target="../diagrams/data1.xml"/><Relationship Id="rId12" Type="http://schemas.openxmlformats.org/officeDocument/2006/relationships/diagramData" Target="../diagrams/data2.xml"/><Relationship Id="rId17" Type="http://schemas.openxmlformats.org/officeDocument/2006/relationships/diagramData" Target="../diagrams/data3.xml"/><Relationship Id="rId2" Type="http://schemas.openxmlformats.org/officeDocument/2006/relationships/image" Target="../media/image2.jpg"/><Relationship Id="rId16" Type="http://schemas.microsoft.com/office/2007/relationships/diagramDrawing" Target="../diagrams/drawing2.xml"/><Relationship Id="rId20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11" Type="http://schemas.microsoft.com/office/2007/relationships/diagramDrawing" Target="../diagrams/drawing1.xml"/><Relationship Id="rId5" Type="http://schemas.openxmlformats.org/officeDocument/2006/relationships/image" Target="../media/image23.jpg"/><Relationship Id="rId15" Type="http://schemas.openxmlformats.org/officeDocument/2006/relationships/diagramColors" Target="../diagrams/colors2.xml"/><Relationship Id="rId10" Type="http://schemas.openxmlformats.org/officeDocument/2006/relationships/diagramColors" Target="../diagrams/colors1.xml"/><Relationship Id="rId19" Type="http://schemas.openxmlformats.org/officeDocument/2006/relationships/diagramQuickStyle" Target="../diagrams/quickStyle3.xml"/><Relationship Id="rId4" Type="http://schemas.openxmlformats.org/officeDocument/2006/relationships/image" Target="../media/image22.jpg"/><Relationship Id="rId9" Type="http://schemas.openxmlformats.org/officeDocument/2006/relationships/diagramQuickStyle" Target="../diagrams/quickStyle1.xml"/><Relationship Id="rId1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peak Pro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2EA78-AEB3-469B-9025-3B17201A4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30000" y="639097"/>
            <a:ext cx="4813072" cy="3494791"/>
          </a:xfrm>
        </p:spPr>
        <p:txBody>
          <a:bodyPr>
            <a:normAutofit/>
          </a:bodyPr>
          <a:lstStyle/>
          <a:p>
            <a:r>
              <a:rPr lang="en-US" sz="6000" b="1" dirty="0"/>
              <a:t>Integrating Technology into Marketing Education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5E1F2F-E259-4EA8-9FFD-3A10AF5418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455620"/>
            <a:ext cx="5984838" cy="2106543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Kim Donahue, Indiana University AT IUPUI</a:t>
            </a:r>
          </a:p>
          <a:p>
            <a:r>
              <a:rPr lang="en-US" sz="2000" dirty="0"/>
              <a:t>Chris Huseman, Liberty University</a:t>
            </a:r>
          </a:p>
          <a:p>
            <a:r>
              <a:rPr lang="en-US" sz="2000" dirty="0"/>
              <a:t>Melissa Nemeth, Indiana University at IUPUI</a:t>
            </a:r>
          </a:p>
          <a:p>
            <a:r>
              <a:rPr lang="en-US" sz="2000" dirty="0"/>
              <a:t>Julio Rivera, Carroll University</a:t>
            </a:r>
          </a:p>
          <a:p>
            <a:r>
              <a:rPr lang="en-US" sz="2000" dirty="0"/>
              <a:t>Scot Squires, Ferris State University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40CBE3-3F91-419A-A649-32AB388ECA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10"/>
            <a:ext cx="6096000" cy="6857990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294754"/>
            <a:ext cx="43891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15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275" y="0"/>
            <a:ext cx="2752725" cy="39909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Chris Huseman, Ph.D.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9668" y="2108201"/>
            <a:ext cx="6956011" cy="3760891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Associate Professor of Marketing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Liberty University</a:t>
            </a:r>
          </a:p>
          <a:p>
            <a:r>
              <a:rPr lang="en-US" sz="1800" b="1" dirty="0" smtClean="0"/>
              <a:t>Ph.D. </a:t>
            </a:r>
            <a:r>
              <a:rPr lang="en-US" sz="1800" dirty="0" smtClean="0"/>
              <a:t>– Organization &amp; Management with emphasis on Marketing</a:t>
            </a:r>
            <a:br>
              <a:rPr lang="en-US" sz="1800" dirty="0" smtClean="0"/>
            </a:br>
            <a:r>
              <a:rPr lang="en-US" sz="1800" b="1" dirty="0" smtClean="0"/>
              <a:t>Master of Science </a:t>
            </a:r>
            <a:r>
              <a:rPr lang="en-US" sz="1800" dirty="0" smtClean="0"/>
              <a:t>– </a:t>
            </a:r>
            <a:r>
              <a:rPr lang="en-US" sz="1800" dirty="0" smtClean="0"/>
              <a:t>Marketing / </a:t>
            </a:r>
            <a:r>
              <a:rPr lang="en-US" sz="1800" dirty="0" smtClean="0"/>
              <a:t>Digital </a:t>
            </a:r>
            <a:r>
              <a:rPr lang="en-US" sz="1800" dirty="0" smtClean="0"/>
              <a:t>Marketing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b="1" dirty="0" smtClean="0"/>
              <a:t>Master of Business Administration  </a:t>
            </a:r>
            <a:r>
              <a:rPr lang="en-US" sz="1800" dirty="0" smtClean="0"/>
              <a:t>- Emphasis in Marketing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b="1" dirty="0" smtClean="0"/>
              <a:t>Bachelor of Science </a:t>
            </a:r>
            <a:r>
              <a:rPr lang="en-US" sz="1800" dirty="0" smtClean="0"/>
              <a:t>– Business Administration – Emphasis in Marketing</a:t>
            </a:r>
          </a:p>
          <a:p>
            <a:r>
              <a:rPr lang="en-US" sz="1800" b="1" dirty="0" smtClean="0"/>
              <a:t>Professional Certified Marketer – Digital Marketing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American Marketing Association</a:t>
            </a:r>
          </a:p>
          <a:p>
            <a:r>
              <a:rPr lang="en-US" sz="1800" b="1" dirty="0" smtClean="0"/>
              <a:t>Professional Certificate – Digital Marketing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The Wharton School</a:t>
            </a:r>
          </a:p>
          <a:p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956" y="2376117"/>
            <a:ext cx="3124200" cy="3124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096182" y="716307"/>
            <a:ext cx="3964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2021 MMA Fall Educators Conference</a:t>
            </a:r>
          </a:p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“Embedding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Certifications and Sites to Reach Digital Marketing 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Heights”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479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275" y="0"/>
            <a:ext cx="2752725" cy="39909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841" y="609600"/>
            <a:ext cx="10169833" cy="301595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Gap – Traditional Publishers vs. Change Pace of Digital Marketing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Getting hands dirty vs. talking about dirt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Software &amp; platform applications bridge the gap.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363262">
            <a:off x="2045072" y="4538091"/>
            <a:ext cx="1328499" cy="1781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34643">
            <a:off x="565319" y="4908548"/>
            <a:ext cx="1267326" cy="1820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8925" y="4510491"/>
            <a:ext cx="1321667" cy="19628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455220">
            <a:off x="6595527" y="4327699"/>
            <a:ext cx="1574830" cy="20347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0377" y="4348909"/>
            <a:ext cx="1621720" cy="2159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1152890">
            <a:off x="3655304" y="4706498"/>
            <a:ext cx="1282133" cy="1668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372613">
            <a:off x="10169608" y="4398422"/>
            <a:ext cx="1704742" cy="2151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9439275" y="1740275"/>
            <a:ext cx="212994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“Markets always change faster than marketing.”</a:t>
            </a:r>
          </a:p>
          <a:p>
            <a:pPr algn="ctr"/>
            <a:r>
              <a:rPr lang="en-US" dirty="0" smtClean="0"/>
              <a:t>     -Dr. Phillip Kotler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405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275" y="0"/>
            <a:ext cx="2752725" cy="39909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The Tools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39519" y="2096769"/>
            <a:ext cx="1681312" cy="1681312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4" name="TextBox 13"/>
          <p:cNvSpPr txBox="1"/>
          <p:nvPr/>
        </p:nvSpPr>
        <p:spPr>
          <a:xfrm>
            <a:off x="137714" y="2475760"/>
            <a:ext cx="1684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Websites for various applications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647" y="1975110"/>
            <a:ext cx="1666875" cy="16668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3376052"/>
            <a:ext cx="1666875" cy="1666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647" y="4671256"/>
            <a:ext cx="1666875" cy="1666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729" y="3300336"/>
            <a:ext cx="1666875" cy="16668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875" y="4616499"/>
            <a:ext cx="1666875" cy="16668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352" y="1951673"/>
            <a:ext cx="1666875" cy="16668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90227" y="128349"/>
            <a:ext cx="1650743" cy="165074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728380" y="622673"/>
            <a:ext cx="212994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Free website </a:t>
            </a:r>
          </a:p>
          <a:p>
            <a:r>
              <a:rPr lang="en-US" dirty="0" smtClean="0"/>
              <a:t>builder tool and host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104904" y="2461944"/>
            <a:ext cx="2129949" cy="5386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Free Keyword Tool</a:t>
            </a:r>
          </a:p>
          <a:p>
            <a:r>
              <a:rPr lang="en-US" sz="1100" dirty="0" smtClean="0"/>
              <a:t>Search volume, CPC, Competition</a:t>
            </a:r>
            <a:endParaRPr lang="en-US" sz="1100" dirty="0"/>
          </a:p>
        </p:txBody>
      </p:sp>
      <p:sp>
        <p:nvSpPr>
          <p:cNvPr id="18" name="TextBox 17"/>
          <p:cNvSpPr txBox="1"/>
          <p:nvPr/>
        </p:nvSpPr>
        <p:spPr>
          <a:xfrm>
            <a:off x="7793354" y="3915230"/>
            <a:ext cx="242383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Free Search Volume / Content Marketing Idea</a:t>
            </a:r>
            <a:endParaRPr lang="en-US" sz="11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64" y="4671254"/>
            <a:ext cx="1666875" cy="166687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949539" y="4904526"/>
            <a:ext cx="1805335" cy="14465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Competitive traffic,</a:t>
            </a:r>
          </a:p>
          <a:p>
            <a:pPr algn="ctr"/>
            <a:r>
              <a:rPr lang="en-US" dirty="0" smtClean="0"/>
              <a:t>Keywords, links, etc. </a:t>
            </a:r>
          </a:p>
          <a:p>
            <a:pPr algn="ctr"/>
            <a:r>
              <a:rPr lang="en-US" sz="1600" dirty="0" smtClean="0"/>
              <a:t>Free Limited Access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9331522" y="5173524"/>
            <a:ext cx="24238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Free Design Software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395034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79" y="255905"/>
            <a:ext cx="1666875" cy="16668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94853" y="795083"/>
            <a:ext cx="242383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Free Search Volume / Content Marketing Idea</a:t>
            </a:r>
            <a:endParaRPr lang="en-US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2804" t="14852" r="22298"/>
          <a:stretch/>
        </p:blipFill>
        <p:spPr>
          <a:xfrm>
            <a:off x="4697935" y="192394"/>
            <a:ext cx="7359004" cy="61825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572" t="12886" r="66722" b="10723"/>
          <a:stretch/>
        </p:blipFill>
        <p:spPr>
          <a:xfrm>
            <a:off x="547545" y="1208033"/>
            <a:ext cx="3909471" cy="510219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17863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275" y="0"/>
            <a:ext cx="2752725" cy="39909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3031" y="2265069"/>
            <a:ext cx="1666875" cy="16668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778" y="2265070"/>
            <a:ext cx="1666875" cy="16668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4560" y="2265071"/>
            <a:ext cx="1666875" cy="16668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307" y="2281579"/>
            <a:ext cx="1666875" cy="1666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The Platforms &amp; Certifications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23490" y="2265071"/>
            <a:ext cx="1681312" cy="1681312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4" name="TextBox 13"/>
          <p:cNvSpPr txBox="1"/>
          <p:nvPr/>
        </p:nvSpPr>
        <p:spPr>
          <a:xfrm>
            <a:off x="941537" y="2653351"/>
            <a:ext cx="1684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Certifications are résumé builders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8"/>
          <a:srcRect l="32092" t="42464" r="49872" b="24509"/>
          <a:stretch/>
        </p:blipFill>
        <p:spPr>
          <a:xfrm>
            <a:off x="9543031" y="4002429"/>
            <a:ext cx="2033053" cy="201658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3231483">
            <a:off x="8044738" y="1278427"/>
            <a:ext cx="2479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Google Ads Display Cert.</a:t>
            </a:r>
          </a:p>
        </p:txBody>
      </p:sp>
      <p:sp>
        <p:nvSpPr>
          <p:cNvPr id="18" name="Rectangle 17"/>
          <p:cNvSpPr/>
          <p:nvPr/>
        </p:nvSpPr>
        <p:spPr>
          <a:xfrm rot="4178381">
            <a:off x="8606476" y="1021813"/>
            <a:ext cx="24366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Google Ads Search Cert.</a:t>
            </a:r>
          </a:p>
        </p:txBody>
      </p:sp>
      <p:sp>
        <p:nvSpPr>
          <p:cNvPr id="19" name="Rectangle 18"/>
          <p:cNvSpPr/>
          <p:nvPr/>
        </p:nvSpPr>
        <p:spPr>
          <a:xfrm rot="4917449">
            <a:off x="9167195" y="1005566"/>
            <a:ext cx="2351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Google Ads Video Cert.</a:t>
            </a:r>
          </a:p>
        </p:txBody>
      </p:sp>
      <p:sp>
        <p:nvSpPr>
          <p:cNvPr id="20" name="Rectangle 19"/>
          <p:cNvSpPr/>
          <p:nvPr/>
        </p:nvSpPr>
        <p:spPr>
          <a:xfrm rot="5731025">
            <a:off x="9821096" y="1232288"/>
            <a:ext cx="1965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Shopping Ads Cert.</a:t>
            </a:r>
          </a:p>
        </p:txBody>
      </p:sp>
      <p:sp>
        <p:nvSpPr>
          <p:cNvPr id="21" name="Rectangle 20"/>
          <p:cNvSpPr/>
          <p:nvPr/>
        </p:nvSpPr>
        <p:spPr>
          <a:xfrm rot="6747347">
            <a:off x="10521417" y="1715507"/>
            <a:ext cx="118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GAIQ Cert.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86212" y="4204854"/>
            <a:ext cx="1296006" cy="1296006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7460127" y="5500860"/>
            <a:ext cx="16075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$199 – </a:t>
            </a:r>
            <a:r>
              <a:rPr lang="en-US" sz="1400" dirty="0" smtClean="0">
                <a:solidFill>
                  <a:schemeClr val="accent1"/>
                </a:solidFill>
              </a:rPr>
              <a:t>Free for some courses</a:t>
            </a:r>
          </a:p>
          <a:p>
            <a:pPr algn="ctr"/>
            <a:r>
              <a:rPr lang="en-US" sz="1400" dirty="0" smtClean="0"/>
              <a:t>…and many for from $99 to $999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5251307" y="4002429"/>
            <a:ext cx="1607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Free</a:t>
            </a:r>
          </a:p>
          <a:p>
            <a:pPr algn="ctr"/>
            <a:r>
              <a:rPr lang="en-US" sz="1400" dirty="0" smtClean="0"/>
              <a:t>…too many to list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413871" y="3268904"/>
            <a:ext cx="11028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Academy</a:t>
            </a:r>
            <a:endParaRPr lang="en-US" sz="1400" b="1" dirty="0"/>
          </a:p>
        </p:txBody>
      </p:sp>
      <p:sp>
        <p:nvSpPr>
          <p:cNvPr id="25" name="Rectangle 24"/>
          <p:cNvSpPr/>
          <p:nvPr/>
        </p:nvSpPr>
        <p:spPr>
          <a:xfrm>
            <a:off x="3153909" y="4002429"/>
            <a:ext cx="16075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Free</a:t>
            </a:r>
          </a:p>
          <a:p>
            <a:pPr algn="ctr"/>
            <a:r>
              <a:rPr lang="en-US" sz="1400" dirty="0" smtClean="0"/>
              <a:t>…too many to list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5522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8" y="0"/>
            <a:ext cx="7226306" cy="6351863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58" y="4529451"/>
            <a:ext cx="1666875" cy="1666875"/>
          </a:xfrm>
          <a:prstGeom prst="rect">
            <a:avLst/>
          </a:prstGeom>
        </p:spPr>
      </p:pic>
      <p:cxnSp>
        <p:nvCxnSpPr>
          <p:cNvPr id="5" name="Straight Connector 4"/>
          <p:cNvCxnSpPr>
            <a:stCxn id="4" idx="3"/>
            <a:endCxn id="4" idx="3"/>
          </p:cNvCxnSpPr>
          <p:nvPr/>
        </p:nvCxnSpPr>
        <p:spPr>
          <a:xfrm>
            <a:off x="1746533" y="536288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1126837" y="79138"/>
            <a:ext cx="825" cy="22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31526" t="35786" r="22714" b="9218"/>
          <a:stretch/>
        </p:blipFill>
        <p:spPr>
          <a:xfrm>
            <a:off x="6584605" y="1011981"/>
            <a:ext cx="5107709" cy="332509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3" name="Rectangle 12"/>
          <p:cNvSpPr/>
          <p:nvPr/>
        </p:nvSpPr>
        <p:spPr>
          <a:xfrm>
            <a:off x="8262452" y="4529451"/>
            <a:ext cx="27924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Watch your students progress as they complete the lessons – take the exams in class.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95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203" y="58938"/>
            <a:ext cx="2752725" cy="3990975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3851564" y="4049913"/>
            <a:ext cx="67233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9766" y="3283172"/>
            <a:ext cx="1666875" cy="16668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513" y="3283173"/>
            <a:ext cx="1666875" cy="16668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295" y="3283174"/>
            <a:ext cx="1666875" cy="16668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042" y="3299682"/>
            <a:ext cx="1666875" cy="16668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A47F5C-50EC-416A-AE8C-6F6BB4225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Certifications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923490" y="2265071"/>
            <a:ext cx="1681312" cy="1681312"/>
          </a:xfrm>
          <a:prstGeom prst="ellipse">
            <a:avLst/>
          </a:prstGeom>
          <a:solidFill>
            <a:srgbClr val="FFFF00"/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4" name="TextBox 13"/>
          <p:cNvSpPr txBox="1"/>
          <p:nvPr/>
        </p:nvSpPr>
        <p:spPr>
          <a:xfrm>
            <a:off x="941537" y="2913840"/>
            <a:ext cx="168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Students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945146" y="4282207"/>
            <a:ext cx="1681312" cy="1681312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sp>
        <p:nvSpPr>
          <p:cNvPr id="15" name="TextBox 14"/>
          <p:cNvSpPr txBox="1"/>
          <p:nvPr/>
        </p:nvSpPr>
        <p:spPr>
          <a:xfrm>
            <a:off x="963193" y="4930976"/>
            <a:ext cx="168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Faculty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500309" y="3519054"/>
            <a:ext cx="1193942" cy="1237674"/>
          </a:xfrm>
          <a:prstGeom prst="ellipse">
            <a:avLst/>
          </a:prstGeom>
        </p:spPr>
        <p:style>
          <a:lnRef idx="0">
            <a:schemeClr val="lt1">
              <a:alpha val="0"/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/>
        </p:style>
      </p:sp>
      <p:cxnSp>
        <p:nvCxnSpPr>
          <p:cNvPr id="4" name="Straight Connector 3"/>
          <p:cNvCxnSpPr>
            <a:stCxn id="14" idx="3"/>
            <a:endCxn id="14" idx="3"/>
          </p:cNvCxnSpPr>
          <p:nvPr/>
        </p:nvCxnSpPr>
        <p:spPr>
          <a:xfrm>
            <a:off x="2626458" y="309850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endCxn id="12" idx="1"/>
          </p:cNvCxnSpPr>
          <p:nvPr/>
        </p:nvCxnSpPr>
        <p:spPr>
          <a:xfrm>
            <a:off x="2475345" y="3618996"/>
            <a:ext cx="595950" cy="4976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2" idx="1"/>
          </p:cNvCxnSpPr>
          <p:nvPr/>
        </p:nvCxnSpPr>
        <p:spPr>
          <a:xfrm flipV="1">
            <a:off x="2505886" y="4116612"/>
            <a:ext cx="565409" cy="550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2" idx="3"/>
            <a:endCxn id="12" idx="3"/>
          </p:cNvCxnSpPr>
          <p:nvPr/>
        </p:nvCxnSpPr>
        <p:spPr>
          <a:xfrm>
            <a:off x="4738170" y="411661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3851564" y="3075709"/>
            <a:ext cx="825" cy="22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84287480"/>
              </p:ext>
            </p:extLst>
          </p:nvPr>
        </p:nvGraphicFramePr>
        <p:xfrm>
          <a:off x="5847344" y="4680252"/>
          <a:ext cx="2615863" cy="1657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4" name="Diagram 23"/>
          <p:cNvGraphicFramePr/>
          <p:nvPr>
            <p:extLst>
              <p:ext uri="{D42A27DB-BD31-4B8C-83A1-F6EECF244321}">
                <p14:modId xmlns:p14="http://schemas.microsoft.com/office/powerpoint/2010/main" val="837659934"/>
              </p:ext>
            </p:extLst>
          </p:nvPr>
        </p:nvGraphicFramePr>
        <p:xfrm>
          <a:off x="7959013" y="4666726"/>
          <a:ext cx="2615863" cy="1657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2460856531"/>
              </p:ext>
            </p:extLst>
          </p:nvPr>
        </p:nvGraphicFramePr>
        <p:xfrm>
          <a:off x="3657092" y="4674311"/>
          <a:ext cx="2615863" cy="1657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9436203" y="1664906"/>
            <a:ext cx="216627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Instructors who have walked the path can better educate about the journey. </a:t>
            </a:r>
          </a:p>
        </p:txBody>
      </p:sp>
    </p:spTree>
    <p:extLst>
      <p:ext uri="{BB962C8B-B14F-4D97-AF65-F5344CB8AC3E}">
        <p14:creationId xmlns:p14="http://schemas.microsoft.com/office/powerpoint/2010/main" val="2361185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70371" y="-1"/>
            <a:ext cx="4321629" cy="62625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3142755"/>
          </a:xfrm>
        </p:spPr>
        <p:txBody>
          <a:bodyPr>
            <a:normAutofit fontScale="92500"/>
          </a:bodyPr>
          <a:lstStyle/>
          <a:p>
            <a:r>
              <a:rPr lang="en-US" sz="3000" dirty="0" smtClean="0">
                <a:latin typeface="+mj-lt"/>
              </a:rPr>
              <a:t>How many professors are achieving certifications?</a:t>
            </a:r>
          </a:p>
          <a:p>
            <a:r>
              <a:rPr lang="en-US" sz="3000" dirty="0" smtClean="0">
                <a:latin typeface="+mj-lt"/>
              </a:rPr>
              <a:t>How are they implementing various certifications into the classroom?</a:t>
            </a:r>
          </a:p>
          <a:p>
            <a:r>
              <a:rPr lang="en-US" sz="3000" dirty="0" smtClean="0">
                <a:latin typeface="+mj-lt"/>
              </a:rPr>
              <a:t>What extent of collaboration between professional websites, certifying platforms and academics would be useful?</a:t>
            </a:r>
            <a:endParaRPr lang="en-US" sz="3000" dirty="0">
              <a:latin typeface="+mj-lt"/>
            </a:endParaRPr>
          </a:p>
          <a:p>
            <a:r>
              <a:rPr lang="en-US" sz="3000" dirty="0" smtClean="0">
                <a:latin typeface="+mj-lt"/>
              </a:rPr>
              <a:t>Where are the future gaps developing and how will they be filled?</a:t>
            </a:r>
          </a:p>
        </p:txBody>
      </p:sp>
    </p:spTree>
    <p:extLst>
      <p:ext uri="{BB962C8B-B14F-4D97-AF65-F5344CB8AC3E}">
        <p14:creationId xmlns:p14="http://schemas.microsoft.com/office/powerpoint/2010/main" val="122229761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243541"/>
      </a:dk2>
      <a:lt2>
        <a:srgbClr val="E2E5E8"/>
      </a:lt2>
      <a:accent1>
        <a:srgbClr val="E88B33"/>
      </a:accent1>
      <a:accent2>
        <a:srgbClr val="AEA33A"/>
      </a:accent2>
      <a:accent3>
        <a:srgbClr val="8CAB4A"/>
      </a:accent3>
      <a:accent4>
        <a:srgbClr val="57B636"/>
      </a:accent4>
      <a:accent5>
        <a:srgbClr val="2EBA43"/>
      </a:accent5>
      <a:accent6>
        <a:srgbClr val="33B67D"/>
      </a:accent6>
      <a:hlink>
        <a:srgbClr val="5F84A8"/>
      </a:hlink>
      <a:folHlink>
        <a:srgbClr val="7F7F7F"/>
      </a:folHlink>
    </a:clrScheme>
    <a:fontScheme name="Retrospect">
      <a:majorFont>
        <a:latin typeface="Georgia Pro Cond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peak Pro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ppt/theme/themeOverride1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ppt/theme/themeOverride2.xml><?xml version="1.0" encoding="utf-8"?>
<a:themeOverride xmlns:a="http://schemas.openxmlformats.org/drawingml/2006/main">
  <a:clrScheme name="Custom 40">
    <a:dk1>
      <a:sysClr val="windowText" lastClr="000000"/>
    </a:dk1>
    <a:lt1>
      <a:sysClr val="window" lastClr="FFFFFF"/>
    </a:lt1>
    <a:dk2>
      <a:srgbClr val="545D57"/>
    </a:dk2>
    <a:lt2>
      <a:srgbClr val="EBEBE8"/>
    </a:lt2>
    <a:accent1>
      <a:srgbClr val="579858"/>
    </a:accent1>
    <a:accent2>
      <a:srgbClr val="ED583E"/>
    </a:accent2>
    <a:accent3>
      <a:srgbClr val="D3BA59"/>
    </a:accent3>
    <a:accent4>
      <a:srgbClr val="4C94AC"/>
    </a:accent4>
    <a:accent5>
      <a:srgbClr val="A09E84"/>
    </a:accent5>
    <a:accent6>
      <a:srgbClr val="FC7D4A"/>
    </a:accent6>
    <a:hlink>
      <a:srgbClr val="04A2DA"/>
    </a:hlink>
    <a:folHlink>
      <a:srgbClr val="808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6377351-63A1-4C2E-8C9A-66CDD70F16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F006B4-A9E1-4F39-85C8-FB836F91934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3CD65D-61A5-43C9-A837-6EC73C7DA8AB}">
  <ds:schemaRefs>
    <ds:schemaRef ds:uri="16c05727-aa75-4e4a-9b5f-8a80a1165891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71af3243-3dd4-4a8d-8c0d-dd76da1f02a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{8E1EF571-A1D9-49A4-A8C9-102552E6A854}tf11437505_win32</Template>
  <TotalTime>840</TotalTime>
  <Words>372</Words>
  <Application>Microsoft Office PowerPoint</Application>
  <PresentationFormat>Widescreen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Calibri</vt:lpstr>
      <vt:lpstr>Georgia Pro Cond Light</vt:lpstr>
      <vt:lpstr>Speak Pro</vt:lpstr>
      <vt:lpstr>Times New Roman</vt:lpstr>
      <vt:lpstr>RetrospectVTI</vt:lpstr>
      <vt:lpstr>Integrating Technology into Marketing Education</vt:lpstr>
      <vt:lpstr>Chris Huseman, Ph.D.</vt:lpstr>
      <vt:lpstr>The Gap – Traditional Publishers vs. Change Pace of Digital Marketing  Getting hands dirty vs. talking about dirt  Software &amp; platform applications bridge the gap.</vt:lpstr>
      <vt:lpstr>The Tools</vt:lpstr>
      <vt:lpstr>PowerPoint Presentation</vt:lpstr>
      <vt:lpstr>The Platforms &amp; Certifications</vt:lpstr>
      <vt:lpstr>PowerPoint Presentation</vt:lpstr>
      <vt:lpstr>Certifications</vt:lpstr>
      <vt:lpstr>Future Research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Integrating Technology into Marketing Education</dc:title>
  <dc:creator>Kimberly Donahue</dc:creator>
  <cp:lastModifiedBy>Huseman, Chris (School of Business)</cp:lastModifiedBy>
  <cp:revision>32</cp:revision>
  <dcterms:created xsi:type="dcterms:W3CDTF">2021-07-27T14:35:09Z</dcterms:created>
  <dcterms:modified xsi:type="dcterms:W3CDTF">2021-10-19T17:47:15Z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