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embedTrueTypeFonts="1" autoCompressPictures="0">
  <p:sldMasterIdLst>
    <p:sldMasterId id="2147483648" r:id="rId4"/>
  </p:sldMasterIdLst>
  <p:notesMasterIdLst>
    <p:notesMasterId r:id="rId16"/>
  </p:notesMasterIdLst>
  <p:handoutMasterIdLst>
    <p:handoutMasterId r:id="rId17"/>
  </p:handoutMasterIdLst>
  <p:sldIdLst>
    <p:sldId id="258" r:id="rId5"/>
    <p:sldId id="265" r:id="rId6"/>
    <p:sldId id="268" r:id="rId7"/>
    <p:sldId id="300" r:id="rId8"/>
    <p:sldId id="272" r:id="rId9"/>
    <p:sldId id="301" r:id="rId10"/>
    <p:sldId id="303" r:id="rId11"/>
    <p:sldId id="277" r:id="rId12"/>
    <p:sldId id="302" r:id="rId13"/>
    <p:sldId id="282" r:id="rId14"/>
    <p:sldId id="287" r:id="rId15"/>
  </p:sldIdLst>
  <p:sldSz cx="12192000" cy="6858000"/>
  <p:notesSz cx="6858000" cy="9144000"/>
  <p:embeddedFontLst>
    <p:embeddedFont>
      <p:font typeface="Arial Black" panose="020B0A04020102020204" pitchFamily="34" charset="0"/>
      <p:bold r:id="rId18"/>
    </p:embeddedFont>
    <p:embeddedFont>
      <p:font typeface="Arial Rounded MT Bold" panose="020F0704030504030204" pitchFamily="34" charset="0"/>
      <p:regular r:id="rId19"/>
    </p:embeddedFont>
    <p:embeddedFont>
      <p:font typeface="Avenir Next LT Pro" panose="020B0504020202020204" pitchFamily="34" charset="0"/>
      <p:regular r:id="rId20"/>
      <p:bold r:id="rId21"/>
      <p:italic r:id="rId22"/>
      <p:boldItalic r:id="rId23"/>
    </p:embeddedFont>
    <p:embeddedFont>
      <p:font typeface="Calibri" panose="020F0502020204030204" pitchFamily="34" charset="0"/>
      <p:regular r:id="rId24"/>
      <p:bold r:id="rId25"/>
      <p:italic r:id="rId26"/>
      <p:boldItalic r:id="rId27"/>
    </p:embeddedFont>
    <p:embeddedFont>
      <p:font typeface="Speak Pro" panose="020B0504020101020102"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3DB"/>
    <a:srgbClr val="9735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249" autoAdjust="0"/>
  </p:normalViewPr>
  <p:slideViewPr>
    <p:cSldViewPr snapToGrid="0">
      <p:cViewPr varScale="1">
        <p:scale>
          <a:sx n="71" d="100"/>
          <a:sy n="71" d="100"/>
        </p:scale>
        <p:origin x="54" y="300"/>
      </p:cViewPr>
      <p:guideLst/>
    </p:cSldViewPr>
  </p:slideViewPr>
  <p:outlineViewPr>
    <p:cViewPr>
      <p:scale>
        <a:sx n="33" d="100"/>
        <a:sy n="33" d="100"/>
      </p:scale>
      <p:origin x="0" y="-33540"/>
    </p:cViewPr>
  </p:outlineViewPr>
  <p:notesTextViewPr>
    <p:cViewPr>
      <p:scale>
        <a:sx n="1" d="1"/>
        <a:sy n="1" d="1"/>
      </p:scale>
      <p:origin x="0" y="0"/>
    </p:cViewPr>
  </p:notesTextViewPr>
  <p:notesViewPr>
    <p:cSldViewPr snapToGrid="0">
      <p:cViewPr varScale="1">
        <p:scale>
          <a:sx n="60" d="100"/>
          <a:sy n="60" d="100"/>
        </p:scale>
        <p:origin x="3187" y="4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4FA9168-1AA0-4330-93C8-8A2BC786DAA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C5761D6-F269-4E92-99D5-40AC843D869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8C0DD2-AAFF-40FB-B1D5-B76D6B9F63F5}" type="datetimeFigureOut">
              <a:rPr lang="en-US" smtClean="0"/>
              <a:t>12/29/2021</a:t>
            </a:fld>
            <a:endParaRPr lang="en-US"/>
          </a:p>
        </p:txBody>
      </p:sp>
      <p:sp>
        <p:nvSpPr>
          <p:cNvPr id="4" name="Footer Placeholder 3">
            <a:extLst>
              <a:ext uri="{FF2B5EF4-FFF2-40B4-BE49-F238E27FC236}">
                <a16:creationId xmlns:a16="http://schemas.microsoft.com/office/drawing/2014/main" id="{112D8426-202C-4385-BEF1-8D0C15BC743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CF91F5F-CE2D-4C59-9BE8-D5C9660BC8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82E420-31C0-4FAB-9C47-370244A3A0D7}" type="slidenum">
              <a:rPr lang="en-US" smtClean="0"/>
              <a:t>‹#›</a:t>
            </a:fld>
            <a:endParaRPr lang="en-US"/>
          </a:p>
        </p:txBody>
      </p:sp>
    </p:spTree>
    <p:extLst>
      <p:ext uri="{BB962C8B-B14F-4D97-AF65-F5344CB8AC3E}">
        <p14:creationId xmlns:p14="http://schemas.microsoft.com/office/powerpoint/2010/main" val="995393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EAA7A3-4278-43C6-8774-F62FA0274339}" type="datetimeFigureOut">
              <a:rPr lang="en-US" smtClean="0"/>
              <a:t>12/29/2021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BDF500-FE05-4D50-AB42-37EDEB80A66C}" type="slidenum">
              <a:rPr lang="en-US" smtClean="0"/>
              <a:t>‹#›</a:t>
            </a:fld>
            <a:endParaRPr lang="en-US" dirty="0"/>
          </a:p>
        </p:txBody>
      </p:sp>
    </p:spTree>
    <p:extLst>
      <p:ext uri="{BB962C8B-B14F-4D97-AF65-F5344CB8AC3E}">
        <p14:creationId xmlns:p14="http://schemas.microsoft.com/office/powerpoint/2010/main" val="2934920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5A1ED5E-125E-4828-9BC6-A73A2C8B88E0}"/>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318288"/>
            <a:ext cx="8807116" cy="2387600"/>
          </a:xfrm>
        </p:spPr>
        <p:txBody>
          <a:bodyPr anchor="b">
            <a:normAutofit/>
          </a:bodyPr>
          <a:lstStyle>
            <a:lvl1pPr algn="l">
              <a:defRPr sz="5500" b="1">
                <a:solidFill>
                  <a:schemeClr val="bg1"/>
                </a:solidFill>
              </a:defRPr>
            </a:lvl1pPr>
          </a:lstStyle>
          <a:p>
            <a:r>
              <a:rPr lang="en-US" dirty="0"/>
              <a:t>PRESENTATION</a:t>
            </a:r>
            <a:br>
              <a:rPr lang="en-US" dirty="0"/>
            </a:br>
            <a:r>
              <a:rPr lang="en-US" dirty="0"/>
              <a:t>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305275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D2EBFB3C-F5CB-4FF4-9626-146326B1E467}" type="datetime1">
              <a:rPr lang="en-US" smtClean="0"/>
              <a:t>12/29/2021</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0"/>
            <a:ext cx="144000" cy="248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289770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172200"/>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5396630"/>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326781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700327"/>
            <a:ext cx="4143555" cy="1536580"/>
          </a:xfrm>
        </p:spPr>
        <p:txBody>
          <a:bodyPr/>
          <a:lstStyle>
            <a:lvl1pPr>
              <a:defRPr>
                <a:gradFill flip="none" rotWithShape="1">
                  <a:gsLst>
                    <a:gs pos="0">
                      <a:schemeClr val="bg2"/>
                    </a:gs>
                    <a:gs pos="100000">
                      <a:schemeClr val="accent1"/>
                    </a:gs>
                  </a:gsLst>
                  <a:lin ang="0" scaled="1"/>
                  <a:tileRect/>
                </a:gradFill>
              </a:defRPr>
            </a:lvl1pPr>
          </a:lstStyle>
          <a:p>
            <a:r>
              <a:rPr lang="en-US" dirty="0"/>
              <a:t>CONTENT</a:t>
            </a:r>
            <a:br>
              <a:rPr lang="en-US" dirty="0"/>
            </a:br>
            <a:r>
              <a:rPr lang="en-US" dirty="0"/>
              <a:t>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6914145" y="2138878"/>
            <a:ext cx="4361941" cy="3122935"/>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A19865D4-BE98-46E3-A6B7-4F34A5E5D254}"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941196"/>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313915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279799"/>
            <a:ext cx="4143555" cy="692595"/>
          </a:xfrm>
        </p:spPr>
        <p:txBody>
          <a:bodyPr>
            <a:normAutofit/>
          </a:bodyPr>
          <a:lstStyle>
            <a:lvl1pPr marL="0" indent="0" algn="l">
              <a:buNone/>
              <a:defRPr sz="2500" b="1" i="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056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2864D1B-05AA-49BC-BA1A-52FAC02DA923}"/>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928800" y="2316701"/>
            <a:ext cx="10515600"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928800" y="4083026"/>
            <a:ext cx="10515600"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055060C0-AC53-4D64-ABD7-4A55C0A77859}" type="datetime1">
              <a:rPr lang="en-US" smtClean="0"/>
              <a:t>12/29/2021</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7" name="Straight Connector 6">
            <a:extLst>
              <a:ext uri="{FF2B5EF4-FFF2-40B4-BE49-F238E27FC236}">
                <a16:creationId xmlns:a16="http://schemas.microsoft.com/office/drawing/2014/main" id="{7900A71E-3FCF-4E9F-9CE1-57411851763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FACAE552-11D7-45BF-8B66-071AE054F7B4}"/>
              </a:ext>
            </a:extLst>
          </p:cNvPr>
          <p:cNvSpPr/>
          <p:nvPr userDrawn="1"/>
        </p:nvSpPr>
        <p:spPr>
          <a:xfrm>
            <a:off x="687289" y="0"/>
            <a:ext cx="72000" cy="36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068863" y="3940727"/>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3654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2864D1B-05AA-49BC-BA1A-52FAC02DA923}"/>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928800" y="2781919"/>
            <a:ext cx="10515600"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928800" y="4548244"/>
            <a:ext cx="10515600"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DD6BC66F-F4C2-4254-902A-540C5FFDD766}" type="datetime1">
              <a:rPr lang="en-US" smtClean="0"/>
              <a:t>12/29/2021</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a:xfrm>
            <a:off x="928800" y="6159402"/>
            <a:ext cx="2919886"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FACAE552-11D7-45BF-8B66-071AE054F7B4}"/>
              </a:ext>
            </a:extLst>
          </p:cNvPr>
          <p:cNvSpPr/>
          <p:nvPr userDrawn="1"/>
        </p:nvSpPr>
        <p:spPr>
          <a:xfrm>
            <a:off x="687289" y="3186000"/>
            <a:ext cx="72000" cy="36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068863" y="4405945"/>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956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1698820" y="4537309"/>
            <a:ext cx="9384760" cy="915873"/>
          </a:xfrm>
        </p:spPr>
        <p:txBody>
          <a:bodyPr anchor="b">
            <a:normAutofit/>
          </a:bodyPr>
          <a:lstStyle>
            <a:lvl1pPr>
              <a:defRPr sz="4000">
                <a:gradFill>
                  <a:gsLst>
                    <a:gs pos="0">
                      <a:schemeClr val="bg2"/>
                    </a:gs>
                    <a:gs pos="100000">
                      <a:schemeClr val="accent1"/>
                    </a:gs>
                  </a:gsLst>
                  <a:lin ang="0" scaled="1"/>
                </a:gradFill>
              </a:defRPr>
            </a:lvl1pPr>
          </a:lstStyle>
          <a:p>
            <a:r>
              <a:rPr lang="en-US" dirty="0"/>
              <a:t>SECTION DIVIDER SLIDE</a:t>
            </a:r>
          </a:p>
        </p:txBody>
      </p:sp>
      <p:sp>
        <p:nvSpPr>
          <p:cNvPr id="19" name="Rectangle 18">
            <a:extLst>
              <a:ext uri="{FF2B5EF4-FFF2-40B4-BE49-F238E27FC236}">
                <a16:creationId xmlns:a16="http://schemas.microsoft.com/office/drawing/2014/main" id="{2ABAA4CC-3D2B-49F9-B077-001CA4738B89}"/>
              </a:ext>
            </a:extLst>
          </p:cNvPr>
          <p:cNvSpPr/>
          <p:nvPr userDrawn="1"/>
        </p:nvSpPr>
        <p:spPr>
          <a:xfrm>
            <a:off x="0" y="0"/>
            <a:ext cx="12192000" cy="4446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734453F6-9CD2-44E4-BBC5-2899F0ED8F61}" type="datetime1">
              <a:rPr lang="en-US" smtClean="0"/>
              <a:t>12/29/2021</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a:xfrm>
            <a:off x="1698819" y="6159402"/>
            <a:ext cx="2616158" cy="384202"/>
          </a:xfrm>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lvl1pPr>
              <a:defRPr>
                <a:solidFill>
                  <a:schemeClr val="accent1"/>
                </a:solidFill>
              </a:defRPr>
            </a:lvl1pPr>
          </a:lstStyle>
          <a:p>
            <a:fld id="{95CBEC59-7FF9-4688-98DF-89832A0C9025}" type="slidenum">
              <a:rPr lang="en-US" smtClean="0"/>
              <a:pPr/>
              <a:t>‹#›</a:t>
            </a:fld>
            <a:endParaRPr lang="en-US" dirty="0"/>
          </a:p>
        </p:txBody>
      </p: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5CB5B0FB-5693-42A3-BD99-CA01387F8DFE}"/>
              </a:ext>
            </a:extLst>
          </p:cNvPr>
          <p:cNvCxnSpPr>
            <a:cxnSpLocks/>
          </p:cNvCxnSpPr>
          <p:nvPr userDrawn="1"/>
        </p:nvCxnSpPr>
        <p:spPr>
          <a:xfrm rot="16200000">
            <a:off x="11384397" y="6579108"/>
            <a:ext cx="55778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2523DB2-F162-4E92-B6E1-B5E87D5D8ACF}"/>
              </a:ext>
            </a:extLst>
          </p:cNvPr>
          <p:cNvSpPr/>
          <p:nvPr userDrawn="1"/>
        </p:nvSpPr>
        <p:spPr>
          <a:xfrm>
            <a:off x="1283369" y="4914000"/>
            <a:ext cx="72000" cy="1944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 Placeholder 2">
            <a:extLst>
              <a:ext uri="{FF2B5EF4-FFF2-40B4-BE49-F238E27FC236}">
                <a16:creationId xmlns:a16="http://schemas.microsoft.com/office/drawing/2014/main" id="{316CC9B7-E806-4C95-96A5-EEEEBB4E99A0}"/>
              </a:ext>
            </a:extLst>
          </p:cNvPr>
          <p:cNvSpPr>
            <a:spLocks noGrp="1"/>
          </p:cNvSpPr>
          <p:nvPr>
            <p:ph type="body" idx="1" hasCustomPrompt="1"/>
          </p:nvPr>
        </p:nvSpPr>
        <p:spPr>
          <a:xfrm>
            <a:off x="1698820" y="5702936"/>
            <a:ext cx="9384760" cy="526936"/>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accent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cxnSp>
        <p:nvCxnSpPr>
          <p:cNvPr id="21" name="Straight Connector 20">
            <a:extLst>
              <a:ext uri="{FF2B5EF4-FFF2-40B4-BE49-F238E27FC236}">
                <a16:creationId xmlns:a16="http://schemas.microsoft.com/office/drawing/2014/main" id="{595F7760-B839-4F89-B618-3371C8B08414}"/>
              </a:ext>
            </a:extLst>
          </p:cNvPr>
          <p:cNvCxnSpPr/>
          <p:nvPr userDrawn="1"/>
        </p:nvCxnSpPr>
        <p:spPr>
          <a:xfrm>
            <a:off x="1838883" y="5560637"/>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0207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B37245BE-F984-498B-9CBB-C4DDD775060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DF4F6DA-C141-44B8-A3D2-B717A87A83C8}"/>
              </a:ext>
            </a:extLst>
          </p:cNvPr>
          <p:cNvSpPr>
            <a:spLocks noGrp="1"/>
          </p:cNvSpPr>
          <p:nvPr>
            <p:ph type="title" hasCustomPrompt="1"/>
          </p:nvPr>
        </p:nvSpPr>
        <p:spPr>
          <a:xfrm>
            <a:off x="1527520" y="2316701"/>
            <a:ext cx="9556063" cy="1500187"/>
          </a:xfrm>
        </p:spPr>
        <p:txBody>
          <a:bodyPr anchor="b">
            <a:normAutofit/>
          </a:bodyPr>
          <a:lstStyle>
            <a:lvl1pPr>
              <a:defRPr sz="4000"/>
            </a:lvl1pPr>
          </a:lstStyle>
          <a:p>
            <a:r>
              <a:rPr lang="en-US" dirty="0"/>
              <a:t>SECTION</a:t>
            </a:r>
            <a:br>
              <a:rPr lang="en-US" dirty="0"/>
            </a:br>
            <a:r>
              <a:rPr lang="en-US" dirty="0"/>
              <a:t>DIVIDER SLIDE</a:t>
            </a:r>
          </a:p>
        </p:txBody>
      </p:sp>
      <p:sp>
        <p:nvSpPr>
          <p:cNvPr id="3" name="Text Placeholder 2">
            <a:extLst>
              <a:ext uri="{FF2B5EF4-FFF2-40B4-BE49-F238E27FC236}">
                <a16:creationId xmlns:a16="http://schemas.microsoft.com/office/drawing/2014/main" id="{692DD7E2-5C7F-4027-B814-C7CC0E8D95A4}"/>
              </a:ext>
            </a:extLst>
          </p:cNvPr>
          <p:cNvSpPr>
            <a:spLocks noGrp="1"/>
          </p:cNvSpPr>
          <p:nvPr>
            <p:ph type="body" idx="1" hasCustomPrompt="1"/>
          </p:nvPr>
        </p:nvSpPr>
        <p:spPr>
          <a:xfrm>
            <a:off x="1527520" y="4083026"/>
            <a:ext cx="9556064" cy="770328"/>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2500" b="1" i="0" kern="1200" dirty="0" smtClean="0">
                <a:solidFill>
                  <a:schemeClr val="tx2"/>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Section Subtitle</a:t>
            </a:r>
          </a:p>
        </p:txBody>
      </p:sp>
      <p:sp>
        <p:nvSpPr>
          <p:cNvPr id="4" name="Date Placeholder 3">
            <a:extLst>
              <a:ext uri="{FF2B5EF4-FFF2-40B4-BE49-F238E27FC236}">
                <a16:creationId xmlns:a16="http://schemas.microsoft.com/office/drawing/2014/main" id="{B3702D73-8A0A-45AB-A4F6-F8D00BF25845}"/>
              </a:ext>
            </a:extLst>
          </p:cNvPr>
          <p:cNvSpPr>
            <a:spLocks noGrp="1"/>
          </p:cNvSpPr>
          <p:nvPr>
            <p:ph type="dt" sz="half" idx="10"/>
          </p:nvPr>
        </p:nvSpPr>
        <p:spPr/>
        <p:txBody>
          <a:bodyPr/>
          <a:lstStyle/>
          <a:p>
            <a:fld id="{C0C19AD0-5F22-4AC8-A079-4E7FF62CE0BA}" type="datetime1">
              <a:rPr lang="en-US" smtClean="0"/>
              <a:t>12/29/2021</a:t>
            </a:fld>
            <a:endParaRPr lang="en-US" dirty="0"/>
          </a:p>
        </p:txBody>
      </p:sp>
      <p:sp>
        <p:nvSpPr>
          <p:cNvPr id="5" name="Footer Placeholder 4">
            <a:extLst>
              <a:ext uri="{FF2B5EF4-FFF2-40B4-BE49-F238E27FC236}">
                <a16:creationId xmlns:a16="http://schemas.microsoft.com/office/drawing/2014/main" id="{1AABD5BA-639F-449E-A055-BE79772AE949}"/>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3BB626F1-D33A-4FC7-A75F-B53331D9D52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FACAE552-11D7-45BF-8B66-071AE054F7B4}"/>
              </a:ext>
            </a:extLst>
          </p:cNvPr>
          <p:cNvSpPr/>
          <p:nvPr userDrawn="1"/>
        </p:nvSpPr>
        <p:spPr>
          <a:xfrm>
            <a:off x="1285167" y="255684"/>
            <a:ext cx="72000" cy="3411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A14F7723-8043-4A0B-B2AB-BCF5A44ED246}"/>
              </a:ext>
            </a:extLst>
          </p:cNvPr>
          <p:cNvCxnSpPr/>
          <p:nvPr userDrawn="1"/>
        </p:nvCxnSpPr>
        <p:spPr>
          <a:xfrm>
            <a:off x="1666742" y="3940727"/>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5E0C289-2BC1-4B83-96F5-C1B9E010D027}"/>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5F65E082-5015-4DA2-9655-AE200511FDBE}"/>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1" name="Straight Connector 20">
            <a:extLst>
              <a:ext uri="{FF2B5EF4-FFF2-40B4-BE49-F238E27FC236}">
                <a16:creationId xmlns:a16="http://schemas.microsoft.com/office/drawing/2014/main" id="{BA8760C4-08C1-4929-A6AE-568F6788388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69AE345-7CB6-4F86-99E6-C8B881714A2B}"/>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7740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443655"/>
            <a:ext cx="4143555" cy="1536580"/>
          </a:xfrm>
        </p:spPr>
        <p:txBody>
          <a:bodyPr/>
          <a:lstStyle>
            <a:lvl1pPr>
              <a:defRPr/>
            </a:lvl1pPr>
          </a:lstStyle>
          <a:p>
            <a:r>
              <a:rPr lang="en-US" dirty="0"/>
              <a:t>SECTION</a:t>
            </a:r>
            <a:br>
              <a:rPr lang="en-US" dirty="0"/>
            </a:br>
            <a:r>
              <a:rPr lang="en-US" dirty="0"/>
              <a:t>DIVIDER 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256FFA05-2726-422B-A595-CD6EE4C03A22}"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684524"/>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288248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023127"/>
            <a:ext cx="4143555"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990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700327"/>
            <a:ext cx="4143555" cy="1536580"/>
          </a:xfrm>
        </p:spPr>
        <p:txBody>
          <a:bodyPr/>
          <a:lstStyle>
            <a:lvl1pPr>
              <a:defRPr>
                <a:gradFill flip="none" rotWithShape="1">
                  <a:gsLst>
                    <a:gs pos="0">
                      <a:schemeClr val="bg2"/>
                    </a:gs>
                    <a:gs pos="100000">
                      <a:schemeClr val="accent1"/>
                    </a:gs>
                  </a:gsLst>
                  <a:lin ang="0" scaled="1"/>
                  <a:tileRect/>
                </a:gradFill>
              </a:defRPr>
            </a:lvl1pPr>
          </a:lstStyle>
          <a:p>
            <a:r>
              <a:rPr lang="en-US" dirty="0"/>
              <a:t>SECTION</a:t>
            </a:r>
            <a:br>
              <a:rPr lang="en-US" dirty="0"/>
            </a:br>
            <a:r>
              <a:rPr lang="en-US" dirty="0"/>
              <a:t>DIVIDER 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57DDC830-91D4-4D76-B486-41F29E6EE30C}"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941196"/>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313915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279799"/>
            <a:ext cx="4143555" cy="692595"/>
          </a:xfrm>
        </p:spPr>
        <p:txBody>
          <a:bodyPr>
            <a:normAutofit/>
          </a:bodyPr>
          <a:lstStyle>
            <a:lvl1pPr marL="0" indent="0" algn="l">
              <a:buNone/>
              <a:defRPr sz="2500" b="1" i="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929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7A75830-97F6-4D74-A47F-8CD50EFD373D}"/>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195AFA-7DE7-4BBC-AE6C-B5FAE8A371C2}"/>
              </a:ext>
            </a:extLst>
          </p:cNvPr>
          <p:cNvSpPr>
            <a:spLocks noGrp="1"/>
          </p:cNvSpPr>
          <p:nvPr>
            <p:ph type="title" hasCustomPrompt="1"/>
          </p:nvPr>
        </p:nvSpPr>
        <p:spPr>
          <a:xfrm>
            <a:off x="928800" y="724195"/>
            <a:ext cx="10515600" cy="1325563"/>
          </a:xfrm>
        </p:spPr>
        <p:txBody>
          <a:bodyPr/>
          <a:lstStyle>
            <a:lvl1pPr>
              <a:defRPr/>
            </a:lvl1pPr>
          </a:lstStyle>
          <a:p>
            <a:r>
              <a:rPr lang="en-US" dirty="0"/>
              <a:t>TWO CONTENT</a:t>
            </a:r>
            <a:br>
              <a:rPr lang="en-US" dirty="0"/>
            </a:br>
            <a:r>
              <a:rPr lang="en-US" dirty="0"/>
              <a:t>SLIDE</a:t>
            </a:r>
          </a:p>
        </p:txBody>
      </p:sp>
      <p:sp>
        <p:nvSpPr>
          <p:cNvPr id="3" name="Text Placeholder 2">
            <a:extLst>
              <a:ext uri="{FF2B5EF4-FFF2-40B4-BE49-F238E27FC236}">
                <a16:creationId xmlns:a16="http://schemas.microsoft.com/office/drawing/2014/main" id="{A98AFDAC-3A23-4F5B-B2BE-CDF8D1AFCF86}"/>
              </a:ext>
            </a:extLst>
          </p:cNvPr>
          <p:cNvSpPr>
            <a:spLocks noGrp="1"/>
          </p:cNvSpPr>
          <p:nvPr>
            <p:ph type="body" idx="1"/>
          </p:nvPr>
        </p:nvSpPr>
        <p:spPr>
          <a:xfrm>
            <a:off x="928800" y="227200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BBD9244-253B-4F61-9F15-81C783E03B05}"/>
              </a:ext>
            </a:extLst>
          </p:cNvPr>
          <p:cNvSpPr>
            <a:spLocks noGrp="1"/>
          </p:cNvSpPr>
          <p:nvPr>
            <p:ph sz="half" idx="2"/>
          </p:nvPr>
        </p:nvSpPr>
        <p:spPr>
          <a:xfrm>
            <a:off x="928800"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5" name="Text Placeholder 4">
            <a:extLst>
              <a:ext uri="{FF2B5EF4-FFF2-40B4-BE49-F238E27FC236}">
                <a16:creationId xmlns:a16="http://schemas.microsoft.com/office/drawing/2014/main" id="{EBA65450-4B24-4A6B-9987-1F3CF67B414D}"/>
              </a:ext>
            </a:extLst>
          </p:cNvPr>
          <p:cNvSpPr>
            <a:spLocks noGrp="1"/>
          </p:cNvSpPr>
          <p:nvPr>
            <p:ph type="body" sz="quarter" idx="3"/>
          </p:nvPr>
        </p:nvSpPr>
        <p:spPr>
          <a:xfrm>
            <a:off x="6284744" y="2272009"/>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a:extLst>
              <a:ext uri="{FF2B5EF4-FFF2-40B4-BE49-F238E27FC236}">
                <a16:creationId xmlns:a16="http://schemas.microsoft.com/office/drawing/2014/main" id="{753D5824-9ACF-4E5F-AC80-9ACD7B67FFDE}"/>
              </a:ext>
            </a:extLst>
          </p:cNvPr>
          <p:cNvSpPr>
            <a:spLocks noGrp="1"/>
          </p:cNvSpPr>
          <p:nvPr>
            <p:ph type="dt" sz="half" idx="10"/>
          </p:nvPr>
        </p:nvSpPr>
        <p:spPr/>
        <p:txBody>
          <a:bodyPr/>
          <a:lstStyle/>
          <a:p>
            <a:fld id="{4B855260-6F71-4500-AA56-E197C8A5E92E}" type="datetime1">
              <a:rPr lang="en-US" smtClean="0"/>
              <a:t>12/29/2021</a:t>
            </a:fld>
            <a:endParaRPr lang="en-US" dirty="0"/>
          </a:p>
        </p:txBody>
      </p:sp>
      <p:sp>
        <p:nvSpPr>
          <p:cNvPr id="8" name="Footer Placeholder 7">
            <a:extLst>
              <a:ext uri="{FF2B5EF4-FFF2-40B4-BE49-F238E27FC236}">
                <a16:creationId xmlns:a16="http://schemas.microsoft.com/office/drawing/2014/main" id="{02F28EAD-9FFC-4EDD-96C6-CDAF179BAF01}"/>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96D156D5-5DCA-446B-8C31-2251F7ECE67C}"/>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454CE474-0060-44FE-B47E-DA6AF06C369C}"/>
              </a:ext>
            </a:extLst>
          </p:cNvPr>
          <p:cNvSpPr/>
          <p:nvPr userDrawn="1"/>
        </p:nvSpPr>
        <p:spPr>
          <a:xfrm>
            <a:off x="687289" y="0"/>
            <a:ext cx="72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D50FF488-85D0-4162-BF82-7F9DAA427094}"/>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726B73F3-1DAC-413E-B204-D9A6E14725E4}"/>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3" name="Straight Connector 12">
            <a:extLst>
              <a:ext uri="{FF2B5EF4-FFF2-40B4-BE49-F238E27FC236}">
                <a16:creationId xmlns:a16="http://schemas.microsoft.com/office/drawing/2014/main" id="{F78574EA-1B80-4D53-A1C5-929097CBD6A1}"/>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2DDB37A-C70A-4701-A519-6A882408133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DEED813-3D7D-4166-A729-7E883823CD5E}"/>
              </a:ext>
            </a:extLst>
          </p:cNvPr>
          <p:cNvCxnSpPr/>
          <p:nvPr userDrawn="1"/>
        </p:nvCxnSpPr>
        <p:spPr>
          <a:xfrm>
            <a:off x="1068863"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CC230C-5438-4284-8FAA-05E533A44A5C}"/>
              </a:ext>
            </a:extLst>
          </p:cNvPr>
          <p:cNvCxnSpPr/>
          <p:nvPr userDrawn="1"/>
        </p:nvCxnSpPr>
        <p:spPr>
          <a:xfrm>
            <a:off x="641224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Content Placeholder 3">
            <a:extLst>
              <a:ext uri="{FF2B5EF4-FFF2-40B4-BE49-F238E27FC236}">
                <a16:creationId xmlns:a16="http://schemas.microsoft.com/office/drawing/2014/main" id="{ED988384-E3A4-482D-94EF-A8F8894AA508}"/>
              </a:ext>
            </a:extLst>
          </p:cNvPr>
          <p:cNvSpPr>
            <a:spLocks noGrp="1"/>
          </p:cNvSpPr>
          <p:nvPr>
            <p:ph sz="half" idx="15"/>
          </p:nvPr>
        </p:nvSpPr>
        <p:spPr>
          <a:xfrm>
            <a:off x="6310145"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Tree>
    <p:extLst>
      <p:ext uri="{BB962C8B-B14F-4D97-AF65-F5344CB8AC3E}">
        <p14:creationId xmlns:p14="http://schemas.microsoft.com/office/powerpoint/2010/main" val="3110590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A30FC14-A5B3-4B00-8DE8-B6E28CF32743}"/>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195AFA-7DE7-4BBC-AE6C-B5FAE8A371C2}"/>
              </a:ext>
            </a:extLst>
          </p:cNvPr>
          <p:cNvSpPr>
            <a:spLocks noGrp="1"/>
          </p:cNvSpPr>
          <p:nvPr>
            <p:ph type="title" hasCustomPrompt="1"/>
          </p:nvPr>
        </p:nvSpPr>
        <p:spPr>
          <a:xfrm>
            <a:off x="928800" y="724195"/>
            <a:ext cx="10515600" cy="1325563"/>
          </a:xfrm>
        </p:spPr>
        <p:txBody>
          <a:bodyPr/>
          <a:lstStyle>
            <a:lvl1pPr>
              <a:defRPr>
                <a:gradFill>
                  <a:gsLst>
                    <a:gs pos="0">
                      <a:schemeClr val="bg2"/>
                    </a:gs>
                    <a:gs pos="100000">
                      <a:schemeClr val="accent1"/>
                    </a:gs>
                  </a:gsLst>
                  <a:lin ang="0" scaled="1"/>
                </a:gradFill>
              </a:defRPr>
            </a:lvl1pPr>
          </a:lstStyle>
          <a:p>
            <a:r>
              <a:rPr lang="en-US" dirty="0"/>
              <a:t>TWO CONTENT</a:t>
            </a:r>
            <a:br>
              <a:rPr lang="en-US" dirty="0"/>
            </a:br>
            <a:r>
              <a:rPr lang="en-US" dirty="0"/>
              <a:t>SLIDE</a:t>
            </a:r>
          </a:p>
        </p:txBody>
      </p:sp>
      <p:sp>
        <p:nvSpPr>
          <p:cNvPr id="3" name="Text Placeholder 2">
            <a:extLst>
              <a:ext uri="{FF2B5EF4-FFF2-40B4-BE49-F238E27FC236}">
                <a16:creationId xmlns:a16="http://schemas.microsoft.com/office/drawing/2014/main" id="{A98AFDAC-3A23-4F5B-B2BE-CDF8D1AFCF86}"/>
              </a:ext>
            </a:extLst>
          </p:cNvPr>
          <p:cNvSpPr>
            <a:spLocks noGrp="1"/>
          </p:cNvSpPr>
          <p:nvPr>
            <p:ph type="body" idx="1"/>
          </p:nvPr>
        </p:nvSpPr>
        <p:spPr>
          <a:xfrm>
            <a:off x="928800" y="2272009"/>
            <a:ext cx="5157787"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BBD9244-253B-4F61-9F15-81C783E03B05}"/>
              </a:ext>
            </a:extLst>
          </p:cNvPr>
          <p:cNvSpPr>
            <a:spLocks noGrp="1"/>
          </p:cNvSpPr>
          <p:nvPr>
            <p:ph sz="half" idx="2"/>
          </p:nvPr>
        </p:nvSpPr>
        <p:spPr>
          <a:xfrm>
            <a:off x="928800" y="3386142"/>
            <a:ext cx="5157787" cy="2015247"/>
          </a:xfrm>
        </p:spPr>
        <p:txBody>
          <a:bodyPr>
            <a:normAutofit/>
          </a:bodyPr>
          <a:lstStyle>
            <a:lvl1pPr marL="180000" indent="-180000" algn="l" defTabSz="914400" rtl="0" eaLnBrk="1" latinLnBrk="0" hangingPunct="1">
              <a:lnSpc>
                <a:spcPct val="100000"/>
              </a:lnSpc>
              <a:spcBef>
                <a:spcPts val="600"/>
              </a:spcBef>
              <a:buClr>
                <a:schemeClr val="bg2"/>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5" name="Text Placeholder 4">
            <a:extLst>
              <a:ext uri="{FF2B5EF4-FFF2-40B4-BE49-F238E27FC236}">
                <a16:creationId xmlns:a16="http://schemas.microsoft.com/office/drawing/2014/main" id="{EBA65450-4B24-4A6B-9987-1F3CF67B414D}"/>
              </a:ext>
            </a:extLst>
          </p:cNvPr>
          <p:cNvSpPr>
            <a:spLocks noGrp="1"/>
          </p:cNvSpPr>
          <p:nvPr>
            <p:ph type="body" sz="quarter" idx="3"/>
          </p:nvPr>
        </p:nvSpPr>
        <p:spPr>
          <a:xfrm>
            <a:off x="6284744" y="2272009"/>
            <a:ext cx="5183188" cy="823912"/>
          </a:xfrm>
        </p:spPr>
        <p:txBody>
          <a:bodyPr anchor="b">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D9DAC08-B52B-4DCC-9D22-E4E54E711637}"/>
              </a:ext>
            </a:extLst>
          </p:cNvPr>
          <p:cNvSpPr>
            <a:spLocks noGrp="1"/>
          </p:cNvSpPr>
          <p:nvPr>
            <p:ph sz="quarter" idx="4"/>
          </p:nvPr>
        </p:nvSpPr>
        <p:spPr>
          <a:xfrm>
            <a:off x="6284744" y="3386142"/>
            <a:ext cx="5183188" cy="2015247"/>
          </a:xfrm>
        </p:spPr>
        <p:txBody>
          <a:bodyPr>
            <a:normAutofit/>
          </a:bodyPr>
          <a:lstStyle>
            <a:lvl1pPr marL="180000" indent="-180000">
              <a:lnSpc>
                <a:spcPct val="100000"/>
              </a:lnSpc>
              <a:spcBef>
                <a:spcPts val="600"/>
              </a:spcBef>
              <a:buClr>
                <a:schemeClr val="accent1"/>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a:defRPr/>
            </a:lvl2pPr>
            <a:lvl3pPr>
              <a:defRPr/>
            </a:lvl3pPr>
            <a:lvl4pPr>
              <a:defRPr/>
            </a:lvl4pPr>
            <a:lvl5pPr>
              <a:defRPr/>
            </a:lvl5pPr>
          </a:lstStyle>
          <a:p>
            <a:pPr marL="228600" lvl="0" indent="-228600" algn="l" defTabSz="914400" rtl="0" eaLnBrk="1" latinLnBrk="0" hangingPunct="1">
              <a:lnSpc>
                <a:spcPct val="100000"/>
              </a:lnSpc>
              <a:spcBef>
                <a:spcPts val="600"/>
              </a:spcBef>
            </a:pPr>
            <a:r>
              <a:rPr lang="en-US"/>
              <a:t>Edit Master text styles</a:t>
            </a:r>
          </a:p>
        </p:txBody>
      </p:sp>
      <p:sp>
        <p:nvSpPr>
          <p:cNvPr id="7" name="Date Placeholder 6">
            <a:extLst>
              <a:ext uri="{FF2B5EF4-FFF2-40B4-BE49-F238E27FC236}">
                <a16:creationId xmlns:a16="http://schemas.microsoft.com/office/drawing/2014/main" id="{753D5824-9ACF-4E5F-AC80-9ACD7B67FFDE}"/>
              </a:ext>
            </a:extLst>
          </p:cNvPr>
          <p:cNvSpPr>
            <a:spLocks noGrp="1"/>
          </p:cNvSpPr>
          <p:nvPr>
            <p:ph type="dt" sz="half" idx="10"/>
          </p:nvPr>
        </p:nvSpPr>
        <p:spPr/>
        <p:txBody>
          <a:bodyPr/>
          <a:lstStyle/>
          <a:p>
            <a:fld id="{32401007-55FE-4B9E-99B0-5FCA5C63BEEE}" type="datetime1">
              <a:rPr lang="en-US" smtClean="0"/>
              <a:t>12/29/2021</a:t>
            </a:fld>
            <a:endParaRPr lang="en-US" dirty="0"/>
          </a:p>
        </p:txBody>
      </p:sp>
      <p:sp>
        <p:nvSpPr>
          <p:cNvPr id="8" name="Footer Placeholder 7">
            <a:extLst>
              <a:ext uri="{FF2B5EF4-FFF2-40B4-BE49-F238E27FC236}">
                <a16:creationId xmlns:a16="http://schemas.microsoft.com/office/drawing/2014/main" id="{02F28EAD-9FFC-4EDD-96C6-CDAF179BAF01}"/>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96D156D5-5DCA-446B-8C31-2251F7ECE67C}"/>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454CE474-0060-44FE-B47E-DA6AF06C369C}"/>
              </a:ext>
            </a:extLst>
          </p:cNvPr>
          <p:cNvSpPr/>
          <p:nvPr userDrawn="1"/>
        </p:nvSpPr>
        <p:spPr>
          <a:xfrm>
            <a:off x="687289" y="0"/>
            <a:ext cx="72000" cy="18288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D50FF488-85D0-4162-BF82-7F9DAA427094}"/>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726B73F3-1DAC-413E-B204-D9A6E14725E4}"/>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3" name="Straight Connector 12">
            <a:extLst>
              <a:ext uri="{FF2B5EF4-FFF2-40B4-BE49-F238E27FC236}">
                <a16:creationId xmlns:a16="http://schemas.microsoft.com/office/drawing/2014/main" id="{F78574EA-1B80-4D53-A1C5-929097CBD6A1}"/>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2DDB37A-C70A-4701-A519-6A882408133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DEED813-3D7D-4166-A729-7E883823CD5E}"/>
              </a:ext>
            </a:extLst>
          </p:cNvPr>
          <p:cNvCxnSpPr/>
          <p:nvPr userDrawn="1"/>
        </p:nvCxnSpPr>
        <p:spPr>
          <a:xfrm>
            <a:off x="1068863"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CC230C-5438-4284-8FAA-05E533A44A5C}"/>
              </a:ext>
            </a:extLst>
          </p:cNvPr>
          <p:cNvCxnSpPr/>
          <p:nvPr userDrawn="1"/>
        </p:nvCxnSpPr>
        <p:spPr>
          <a:xfrm>
            <a:off x="6412241" y="3226963"/>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0277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BBFDD45-3FE7-46CA-9142-8DBABF181C24}"/>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195AFA-7DE7-4BBC-AE6C-B5FAE8A371C2}"/>
              </a:ext>
            </a:extLst>
          </p:cNvPr>
          <p:cNvSpPr>
            <a:spLocks noGrp="1"/>
          </p:cNvSpPr>
          <p:nvPr>
            <p:ph type="title" hasCustomPrompt="1"/>
          </p:nvPr>
        </p:nvSpPr>
        <p:spPr>
          <a:xfrm>
            <a:off x="928800" y="724195"/>
            <a:ext cx="10515600" cy="1325563"/>
          </a:xfrm>
        </p:spPr>
        <p:txBody>
          <a:bodyPr/>
          <a:lstStyle>
            <a:lvl1pPr>
              <a:defRPr/>
            </a:lvl1pPr>
          </a:lstStyle>
          <a:p>
            <a:r>
              <a:rPr lang="en-US" dirty="0"/>
              <a:t>TWO CONTENT</a:t>
            </a:r>
            <a:br>
              <a:rPr lang="en-US" dirty="0"/>
            </a:br>
            <a:r>
              <a:rPr lang="en-US" dirty="0"/>
              <a:t>SLIDE</a:t>
            </a:r>
          </a:p>
        </p:txBody>
      </p:sp>
      <p:sp>
        <p:nvSpPr>
          <p:cNvPr id="3" name="Text Placeholder 2">
            <a:extLst>
              <a:ext uri="{FF2B5EF4-FFF2-40B4-BE49-F238E27FC236}">
                <a16:creationId xmlns:a16="http://schemas.microsoft.com/office/drawing/2014/main" id="{A98AFDAC-3A23-4F5B-B2BE-CDF8D1AFCF86}"/>
              </a:ext>
            </a:extLst>
          </p:cNvPr>
          <p:cNvSpPr>
            <a:spLocks noGrp="1"/>
          </p:cNvSpPr>
          <p:nvPr>
            <p:ph type="body" idx="1"/>
          </p:nvPr>
        </p:nvSpPr>
        <p:spPr>
          <a:xfrm>
            <a:off x="928800" y="227200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EBA65450-4B24-4A6B-9987-1F3CF67B414D}"/>
              </a:ext>
            </a:extLst>
          </p:cNvPr>
          <p:cNvSpPr>
            <a:spLocks noGrp="1"/>
          </p:cNvSpPr>
          <p:nvPr>
            <p:ph type="body" sz="quarter" idx="3"/>
          </p:nvPr>
        </p:nvSpPr>
        <p:spPr>
          <a:xfrm>
            <a:off x="6284744" y="2272009"/>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a:extLst>
              <a:ext uri="{FF2B5EF4-FFF2-40B4-BE49-F238E27FC236}">
                <a16:creationId xmlns:a16="http://schemas.microsoft.com/office/drawing/2014/main" id="{753D5824-9ACF-4E5F-AC80-9ACD7B67FFDE}"/>
              </a:ext>
            </a:extLst>
          </p:cNvPr>
          <p:cNvSpPr>
            <a:spLocks noGrp="1"/>
          </p:cNvSpPr>
          <p:nvPr>
            <p:ph type="dt" sz="half" idx="10"/>
          </p:nvPr>
        </p:nvSpPr>
        <p:spPr/>
        <p:txBody>
          <a:bodyPr/>
          <a:lstStyle/>
          <a:p>
            <a:fld id="{76871A2B-ADE3-40A2-A02A-09FC8B80F731}" type="datetime1">
              <a:rPr lang="en-US" smtClean="0"/>
              <a:t>12/29/2021</a:t>
            </a:fld>
            <a:endParaRPr lang="en-US" dirty="0"/>
          </a:p>
        </p:txBody>
      </p:sp>
      <p:sp>
        <p:nvSpPr>
          <p:cNvPr id="8" name="Footer Placeholder 7">
            <a:extLst>
              <a:ext uri="{FF2B5EF4-FFF2-40B4-BE49-F238E27FC236}">
                <a16:creationId xmlns:a16="http://schemas.microsoft.com/office/drawing/2014/main" id="{02F28EAD-9FFC-4EDD-96C6-CDAF179BAF01}"/>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96D156D5-5DCA-446B-8C31-2251F7ECE67C}"/>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454CE474-0060-44FE-B47E-DA6AF06C369C}"/>
              </a:ext>
            </a:extLst>
          </p:cNvPr>
          <p:cNvSpPr/>
          <p:nvPr userDrawn="1"/>
        </p:nvSpPr>
        <p:spPr>
          <a:xfrm>
            <a:off x="687288" y="255684"/>
            <a:ext cx="72000" cy="1573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id="{0DEED813-3D7D-4166-A729-7E883823CD5E}"/>
              </a:ext>
            </a:extLst>
          </p:cNvPr>
          <p:cNvCxnSpPr/>
          <p:nvPr userDrawn="1"/>
        </p:nvCxnSpPr>
        <p:spPr>
          <a:xfrm>
            <a:off x="1068863"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1CC230C-5438-4284-8FAA-05E533A44A5C}"/>
              </a:ext>
            </a:extLst>
          </p:cNvPr>
          <p:cNvCxnSpPr/>
          <p:nvPr userDrawn="1"/>
        </p:nvCxnSpPr>
        <p:spPr>
          <a:xfrm>
            <a:off x="641224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28791ED-1F60-48B9-B73C-7835714E670D}"/>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15">
            <a:extLst>
              <a:ext uri="{FF2B5EF4-FFF2-40B4-BE49-F238E27FC236}">
                <a16:creationId xmlns:a16="http://schemas.microsoft.com/office/drawing/2014/main" id="{F968FAF7-548C-4383-BE8C-5A194EC21F17}"/>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3" name="Straight Connector 22">
            <a:extLst>
              <a:ext uri="{FF2B5EF4-FFF2-40B4-BE49-F238E27FC236}">
                <a16:creationId xmlns:a16="http://schemas.microsoft.com/office/drawing/2014/main" id="{DBEDEE03-9903-44CE-8EB8-22B19F5E8DD7}"/>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FE8DF3E-FD5B-4215-B847-DFFB761C21A4}"/>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Content Placeholder 3">
            <a:extLst>
              <a:ext uri="{FF2B5EF4-FFF2-40B4-BE49-F238E27FC236}">
                <a16:creationId xmlns:a16="http://schemas.microsoft.com/office/drawing/2014/main" id="{C2B73E5D-AD65-4FEE-89DE-2E2643A3456B}"/>
              </a:ext>
            </a:extLst>
          </p:cNvPr>
          <p:cNvSpPr>
            <a:spLocks noGrp="1"/>
          </p:cNvSpPr>
          <p:nvPr>
            <p:ph sz="half" idx="2"/>
          </p:nvPr>
        </p:nvSpPr>
        <p:spPr>
          <a:xfrm>
            <a:off x="928800"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25" name="Content Placeholder 3">
            <a:extLst>
              <a:ext uri="{FF2B5EF4-FFF2-40B4-BE49-F238E27FC236}">
                <a16:creationId xmlns:a16="http://schemas.microsoft.com/office/drawing/2014/main" id="{E10D0906-57D4-410E-823B-3BAD416949E1}"/>
              </a:ext>
            </a:extLst>
          </p:cNvPr>
          <p:cNvSpPr>
            <a:spLocks noGrp="1"/>
          </p:cNvSpPr>
          <p:nvPr>
            <p:ph sz="half" idx="15"/>
          </p:nvPr>
        </p:nvSpPr>
        <p:spPr>
          <a:xfrm>
            <a:off x="6310145" y="3386142"/>
            <a:ext cx="5157787"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Tree>
    <p:extLst>
      <p:ext uri="{BB962C8B-B14F-4D97-AF65-F5344CB8AC3E}">
        <p14:creationId xmlns:p14="http://schemas.microsoft.com/office/powerpoint/2010/main" val="1297393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522758"/>
            <a:ext cx="8807116" cy="2387600"/>
          </a:xfrm>
        </p:spPr>
        <p:txBody>
          <a:bodyPr anchor="b">
            <a:normAutofit/>
          </a:bodyPr>
          <a:lstStyle>
            <a:lvl1pPr algn="l">
              <a:defRPr sz="5500" b="1">
                <a:solidFill>
                  <a:schemeClr val="bg1"/>
                </a:solidFill>
              </a:defRPr>
            </a:lvl1pPr>
          </a:lstStyle>
          <a:p>
            <a:r>
              <a:rPr lang="en-US" dirty="0"/>
              <a:t>PRESENTATION</a:t>
            </a:r>
            <a:br>
              <a:rPr lang="en-US" dirty="0"/>
            </a:br>
            <a:r>
              <a:rPr lang="en-US" dirty="0"/>
              <a:t>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25722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8E5174AC-6E10-46E9-BC4A-4E3A595D534E}" type="datetime1">
              <a:rPr lang="en-US" smtClean="0"/>
              <a:t>12/29/2021</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3438000"/>
            <a:ext cx="144000" cy="34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10217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85801"/>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1015979"/>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68744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8" y="2272009"/>
            <a:ext cx="4759643"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TWO CONTENT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85B3913D-DE21-4303-8F9D-A21ACDBC3B69}"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227200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Content Placeholder 3">
            <a:extLst>
              <a:ext uri="{FF2B5EF4-FFF2-40B4-BE49-F238E27FC236}">
                <a16:creationId xmlns:a16="http://schemas.microsoft.com/office/drawing/2014/main" id="{757A12BA-9C40-44B2-BB42-FE7A1F89A090}"/>
              </a:ext>
            </a:extLst>
          </p:cNvPr>
          <p:cNvSpPr>
            <a:spLocks noGrp="1"/>
          </p:cNvSpPr>
          <p:nvPr>
            <p:ph sz="half" idx="15"/>
          </p:nvPr>
        </p:nvSpPr>
        <p:spPr>
          <a:xfrm>
            <a:off x="1527519" y="3386142"/>
            <a:ext cx="4783074"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27" name="Content Placeholder 3">
            <a:extLst>
              <a:ext uri="{FF2B5EF4-FFF2-40B4-BE49-F238E27FC236}">
                <a16:creationId xmlns:a16="http://schemas.microsoft.com/office/drawing/2014/main" id="{16A390F6-1520-488F-97A9-78F0B2119006}"/>
              </a:ext>
            </a:extLst>
          </p:cNvPr>
          <p:cNvSpPr>
            <a:spLocks noGrp="1"/>
          </p:cNvSpPr>
          <p:nvPr>
            <p:ph sz="half" idx="16"/>
          </p:nvPr>
        </p:nvSpPr>
        <p:spPr>
          <a:xfrm>
            <a:off x="6911271" y="3386142"/>
            <a:ext cx="4783075"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Tree>
    <p:extLst>
      <p:ext uri="{BB962C8B-B14F-4D97-AF65-F5344CB8AC3E}">
        <p14:creationId xmlns:p14="http://schemas.microsoft.com/office/powerpoint/2010/main" val="3590267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9" y="2272009"/>
            <a:ext cx="4540672"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gradFill>
                  <a:gsLst>
                    <a:gs pos="0">
                      <a:schemeClr val="bg2"/>
                    </a:gs>
                    <a:gs pos="100000">
                      <a:schemeClr val="accent1"/>
                    </a:gs>
                  </a:gsLst>
                  <a:lin ang="0" scaled="1"/>
                </a:gradFill>
              </a:defRPr>
            </a:lvl1pPr>
          </a:lstStyle>
          <a:p>
            <a:r>
              <a:rPr lang="en-US" dirty="0"/>
              <a:t>TWO CONTENT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3C51E45D-B5D1-4EF4-9967-78E83BC898CC}"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227200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Content Placeholder 3">
            <a:extLst>
              <a:ext uri="{FF2B5EF4-FFF2-40B4-BE49-F238E27FC236}">
                <a16:creationId xmlns:a16="http://schemas.microsoft.com/office/drawing/2014/main" id="{80E9747C-D5E4-4606-9D3D-103BF578726B}"/>
              </a:ext>
            </a:extLst>
          </p:cNvPr>
          <p:cNvSpPr>
            <a:spLocks noGrp="1"/>
          </p:cNvSpPr>
          <p:nvPr>
            <p:ph sz="half" idx="17"/>
          </p:nvPr>
        </p:nvSpPr>
        <p:spPr>
          <a:xfrm>
            <a:off x="1527519" y="3386142"/>
            <a:ext cx="4559068" cy="2773258"/>
          </a:xfrm>
        </p:spPr>
        <p:txBody>
          <a:bodyPr>
            <a:normAutofit/>
          </a:bodyPr>
          <a:lstStyle>
            <a:lvl1pPr marL="180000" indent="-180000" algn="l" defTabSz="914400" rtl="0" eaLnBrk="1" latinLnBrk="0" hangingPunct="1">
              <a:lnSpc>
                <a:spcPct val="100000"/>
              </a:lnSpc>
              <a:spcBef>
                <a:spcPts val="600"/>
              </a:spcBef>
              <a:buClr>
                <a:schemeClr val="bg2"/>
              </a:buClr>
              <a:buFont typeface="Arial" panose="020B0604020202020204" pitchFamily="34" charset="0"/>
              <a:buChar char="•"/>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29" name="Content Placeholder 3">
            <a:extLst>
              <a:ext uri="{FF2B5EF4-FFF2-40B4-BE49-F238E27FC236}">
                <a16:creationId xmlns:a16="http://schemas.microsoft.com/office/drawing/2014/main" id="{C45F91F2-CC9B-43AA-A5DF-A0BCEB342754}"/>
              </a:ext>
            </a:extLst>
          </p:cNvPr>
          <p:cNvSpPr>
            <a:spLocks noGrp="1"/>
          </p:cNvSpPr>
          <p:nvPr>
            <p:ph sz="half" idx="18"/>
          </p:nvPr>
        </p:nvSpPr>
        <p:spPr>
          <a:xfrm>
            <a:off x="6911271" y="3386142"/>
            <a:ext cx="4783069" cy="2773258"/>
          </a:xfrm>
        </p:spPr>
        <p:txBody>
          <a:bodyPr>
            <a:normAutofit/>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Tree>
    <p:extLst>
      <p:ext uri="{BB962C8B-B14F-4D97-AF65-F5344CB8AC3E}">
        <p14:creationId xmlns:p14="http://schemas.microsoft.com/office/powerpoint/2010/main" val="6117924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a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7FDF157-A493-4A5F-9B08-356A30F203CD}"/>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B0ED56-F1B1-4DBE-9DF3-13C23A2BEF6D}"/>
              </a:ext>
            </a:extLst>
          </p:cNvPr>
          <p:cNvSpPr>
            <a:spLocks noGrp="1"/>
          </p:cNvSpPr>
          <p:nvPr>
            <p:ph type="title" hasCustomPrompt="1"/>
          </p:nvPr>
        </p:nvSpPr>
        <p:spPr>
          <a:xfrm>
            <a:off x="928800" y="472822"/>
            <a:ext cx="10515600" cy="1325563"/>
          </a:xfrm>
        </p:spPr>
        <p:txBody>
          <a:bodyPr/>
          <a:lstStyle>
            <a:lvl1pPr>
              <a:defRPr/>
            </a:lvl1pPr>
          </a:lstStyle>
          <a:p>
            <a:r>
              <a:rPr lang="en-US" dirty="0"/>
              <a:t>PICTURE SLIDE</a:t>
            </a:r>
          </a:p>
        </p:txBody>
      </p:sp>
      <p:sp>
        <p:nvSpPr>
          <p:cNvPr id="5" name="Date Placeholder 4">
            <a:extLst>
              <a:ext uri="{FF2B5EF4-FFF2-40B4-BE49-F238E27FC236}">
                <a16:creationId xmlns:a16="http://schemas.microsoft.com/office/drawing/2014/main" id="{E5D93C86-ABD2-4554-A6DC-88EB255699E1}"/>
              </a:ext>
            </a:extLst>
          </p:cNvPr>
          <p:cNvSpPr>
            <a:spLocks noGrp="1"/>
          </p:cNvSpPr>
          <p:nvPr>
            <p:ph type="dt" sz="half" idx="10"/>
          </p:nvPr>
        </p:nvSpPr>
        <p:spPr/>
        <p:txBody>
          <a:bodyPr/>
          <a:lstStyle/>
          <a:p>
            <a:fld id="{C5BAB17F-C031-4630-8FA3-EE6012C20DEF}" type="datetime1">
              <a:rPr lang="en-US" smtClean="0"/>
              <a:t>12/29/2021</a:t>
            </a:fld>
            <a:endParaRPr lang="en-US" dirty="0"/>
          </a:p>
        </p:txBody>
      </p:sp>
      <p:sp>
        <p:nvSpPr>
          <p:cNvPr id="6" name="Footer Placeholder 5">
            <a:extLst>
              <a:ext uri="{FF2B5EF4-FFF2-40B4-BE49-F238E27FC236}">
                <a16:creationId xmlns:a16="http://schemas.microsoft.com/office/drawing/2014/main" id="{54E45015-FD92-48FC-8C28-ACCBC8BAB980}"/>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1AC07E4C-515F-4DA3-9B83-5C6CE5B980C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BD1F59C3-73BF-4D90-B580-4014C2B27C2C}"/>
              </a:ext>
            </a:extLst>
          </p:cNvPr>
          <p:cNvSpPr/>
          <p:nvPr userDrawn="1"/>
        </p:nvSpPr>
        <p:spPr>
          <a:xfrm>
            <a:off x="687289" y="0"/>
            <a:ext cx="72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891E214-8AE6-4CA6-B994-7A8BDD0B394C}"/>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C95F487E-1B8C-4FBA-95B3-043C11DA1E65}"/>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AB912DCD-5EAD-419F-BF95-02B45172EDB0}"/>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E570BBF0-DF30-4898-89DD-8E929C0AD0B3}"/>
              </a:ext>
            </a:extLst>
          </p:cNvPr>
          <p:cNvSpPr>
            <a:spLocks noGrp="1"/>
          </p:cNvSpPr>
          <p:nvPr>
            <p:ph type="pic" sz="quarter" idx="15"/>
          </p:nvPr>
        </p:nvSpPr>
        <p:spPr>
          <a:xfrm>
            <a:off x="0" y="1659525"/>
            <a:ext cx="12192000" cy="4517136"/>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spTree>
    <p:extLst>
      <p:ext uri="{BB962C8B-B14F-4D97-AF65-F5344CB8AC3E}">
        <p14:creationId xmlns:p14="http://schemas.microsoft.com/office/powerpoint/2010/main" val="2804327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and Title">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DB8CD8-F2C6-48F5-8A73-E5FB643BC475}"/>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B0ED56-F1B1-4DBE-9DF3-13C23A2BEF6D}"/>
              </a:ext>
            </a:extLst>
          </p:cNvPr>
          <p:cNvSpPr>
            <a:spLocks noGrp="1"/>
          </p:cNvSpPr>
          <p:nvPr>
            <p:ph type="title" hasCustomPrompt="1"/>
          </p:nvPr>
        </p:nvSpPr>
        <p:spPr>
          <a:xfrm>
            <a:off x="928800" y="472822"/>
            <a:ext cx="10515600" cy="1325563"/>
          </a:xfrm>
        </p:spPr>
        <p:txBody>
          <a:bodyPr/>
          <a:lstStyle>
            <a:lvl1pPr>
              <a:defRPr>
                <a:gradFill>
                  <a:gsLst>
                    <a:gs pos="0">
                      <a:schemeClr val="bg2"/>
                    </a:gs>
                    <a:gs pos="100000">
                      <a:schemeClr val="accent1"/>
                    </a:gs>
                  </a:gsLst>
                  <a:lin ang="0" scaled="1"/>
                </a:gradFill>
              </a:defRPr>
            </a:lvl1pPr>
          </a:lstStyle>
          <a:p>
            <a:r>
              <a:rPr lang="en-US" dirty="0"/>
              <a:t>PICTURE SLIDE</a:t>
            </a:r>
          </a:p>
        </p:txBody>
      </p:sp>
      <p:sp>
        <p:nvSpPr>
          <p:cNvPr id="5" name="Date Placeholder 4">
            <a:extLst>
              <a:ext uri="{FF2B5EF4-FFF2-40B4-BE49-F238E27FC236}">
                <a16:creationId xmlns:a16="http://schemas.microsoft.com/office/drawing/2014/main" id="{E5D93C86-ABD2-4554-A6DC-88EB255699E1}"/>
              </a:ext>
            </a:extLst>
          </p:cNvPr>
          <p:cNvSpPr>
            <a:spLocks noGrp="1"/>
          </p:cNvSpPr>
          <p:nvPr>
            <p:ph type="dt" sz="half" idx="10"/>
          </p:nvPr>
        </p:nvSpPr>
        <p:spPr/>
        <p:txBody>
          <a:bodyPr/>
          <a:lstStyle/>
          <a:p>
            <a:fld id="{5406CC0F-AE50-44ED-8007-5467636E4C42}" type="datetime1">
              <a:rPr lang="en-US" smtClean="0"/>
              <a:t>12/29/2021</a:t>
            </a:fld>
            <a:endParaRPr lang="en-US" dirty="0"/>
          </a:p>
        </p:txBody>
      </p:sp>
      <p:sp>
        <p:nvSpPr>
          <p:cNvPr id="6" name="Footer Placeholder 5">
            <a:extLst>
              <a:ext uri="{FF2B5EF4-FFF2-40B4-BE49-F238E27FC236}">
                <a16:creationId xmlns:a16="http://schemas.microsoft.com/office/drawing/2014/main" id="{54E45015-FD92-48FC-8C28-ACCBC8BAB980}"/>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1AC07E4C-515F-4DA3-9B83-5C6CE5B980C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BD1F59C3-73BF-4D90-B580-4014C2B27C2C}"/>
              </a:ext>
            </a:extLst>
          </p:cNvPr>
          <p:cNvSpPr/>
          <p:nvPr userDrawn="1"/>
        </p:nvSpPr>
        <p:spPr>
          <a:xfrm>
            <a:off x="687289" y="0"/>
            <a:ext cx="72000" cy="12893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2891E214-8AE6-4CA6-B994-7A8BDD0B394C}"/>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C95F487E-1B8C-4FBA-95B3-043C11DA1E65}"/>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AB912DCD-5EAD-419F-BF95-02B45172EDB0}"/>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Picture Placeholder 19">
            <a:extLst>
              <a:ext uri="{FF2B5EF4-FFF2-40B4-BE49-F238E27FC236}">
                <a16:creationId xmlns:a16="http://schemas.microsoft.com/office/drawing/2014/main" id="{E570BBF0-DF30-4898-89DD-8E929C0AD0B3}"/>
              </a:ext>
            </a:extLst>
          </p:cNvPr>
          <p:cNvSpPr>
            <a:spLocks noGrp="1"/>
          </p:cNvSpPr>
          <p:nvPr>
            <p:ph type="pic" sz="quarter" idx="15"/>
          </p:nvPr>
        </p:nvSpPr>
        <p:spPr>
          <a:xfrm>
            <a:off x="0" y="1659525"/>
            <a:ext cx="12192000" cy="3872910"/>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E25C7F29-6151-4F91-80D1-C96C51C06795}"/>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34107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a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50F2065-1E46-45F4-8B82-40AFF3B380E4}"/>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3B0ED56-F1B1-4DBE-9DF3-13C23A2BEF6D}"/>
              </a:ext>
            </a:extLst>
          </p:cNvPr>
          <p:cNvSpPr>
            <a:spLocks noGrp="1"/>
          </p:cNvSpPr>
          <p:nvPr>
            <p:ph type="title" hasCustomPrompt="1"/>
          </p:nvPr>
        </p:nvSpPr>
        <p:spPr>
          <a:xfrm>
            <a:off x="928800" y="472822"/>
            <a:ext cx="10515600" cy="1325563"/>
          </a:xfrm>
        </p:spPr>
        <p:txBody>
          <a:bodyPr/>
          <a:lstStyle>
            <a:lvl1pPr>
              <a:defRPr/>
            </a:lvl1pPr>
          </a:lstStyle>
          <a:p>
            <a:r>
              <a:rPr lang="en-US" dirty="0"/>
              <a:t>PICTURE SLIDE</a:t>
            </a:r>
          </a:p>
        </p:txBody>
      </p:sp>
      <p:sp>
        <p:nvSpPr>
          <p:cNvPr id="5" name="Date Placeholder 4">
            <a:extLst>
              <a:ext uri="{FF2B5EF4-FFF2-40B4-BE49-F238E27FC236}">
                <a16:creationId xmlns:a16="http://schemas.microsoft.com/office/drawing/2014/main" id="{E5D93C86-ABD2-4554-A6DC-88EB255699E1}"/>
              </a:ext>
            </a:extLst>
          </p:cNvPr>
          <p:cNvSpPr>
            <a:spLocks noGrp="1"/>
          </p:cNvSpPr>
          <p:nvPr>
            <p:ph type="dt" sz="half" idx="10"/>
          </p:nvPr>
        </p:nvSpPr>
        <p:spPr/>
        <p:txBody>
          <a:bodyPr/>
          <a:lstStyle/>
          <a:p>
            <a:fld id="{8F5BCE4A-56A6-49EC-A673-D7F2D2D770DB}" type="datetime1">
              <a:rPr lang="en-US" smtClean="0"/>
              <a:t>12/29/2021</a:t>
            </a:fld>
            <a:endParaRPr lang="en-US" dirty="0"/>
          </a:p>
        </p:txBody>
      </p:sp>
      <p:sp>
        <p:nvSpPr>
          <p:cNvPr id="6" name="Footer Placeholder 5">
            <a:extLst>
              <a:ext uri="{FF2B5EF4-FFF2-40B4-BE49-F238E27FC236}">
                <a16:creationId xmlns:a16="http://schemas.microsoft.com/office/drawing/2014/main" id="{54E45015-FD92-48FC-8C28-ACCBC8BAB980}"/>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1AC07E4C-515F-4DA3-9B83-5C6CE5B980C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BD1F59C3-73BF-4D90-B580-4014C2B27C2C}"/>
              </a:ext>
            </a:extLst>
          </p:cNvPr>
          <p:cNvSpPr/>
          <p:nvPr userDrawn="1"/>
        </p:nvSpPr>
        <p:spPr>
          <a:xfrm>
            <a:off x="687289" y="0"/>
            <a:ext cx="72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Picture Placeholder 19">
            <a:extLst>
              <a:ext uri="{FF2B5EF4-FFF2-40B4-BE49-F238E27FC236}">
                <a16:creationId xmlns:a16="http://schemas.microsoft.com/office/drawing/2014/main" id="{E570BBF0-DF30-4898-89DD-8E929C0AD0B3}"/>
              </a:ext>
            </a:extLst>
          </p:cNvPr>
          <p:cNvSpPr>
            <a:spLocks noGrp="1"/>
          </p:cNvSpPr>
          <p:nvPr>
            <p:ph type="pic" sz="quarter" idx="15"/>
          </p:nvPr>
        </p:nvSpPr>
        <p:spPr>
          <a:xfrm>
            <a:off x="246000" y="1659525"/>
            <a:ext cx="11700000" cy="4517136"/>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cxnSp>
        <p:nvCxnSpPr>
          <p:cNvPr id="15" name="Straight Connector 14">
            <a:extLst>
              <a:ext uri="{FF2B5EF4-FFF2-40B4-BE49-F238E27FC236}">
                <a16:creationId xmlns:a16="http://schemas.microsoft.com/office/drawing/2014/main" id="{2A58BD2B-1B9B-49E6-8C1A-77F7A60420D7}"/>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Text Placeholder 15">
            <a:extLst>
              <a:ext uri="{FF2B5EF4-FFF2-40B4-BE49-F238E27FC236}">
                <a16:creationId xmlns:a16="http://schemas.microsoft.com/office/drawing/2014/main" id="{A17DA84B-7C7B-413F-9A4E-88B7975E1CBB}"/>
              </a:ext>
            </a:extLst>
          </p:cNvPr>
          <p:cNvSpPr>
            <a:spLocks noGrp="1"/>
          </p:cNvSpPr>
          <p:nvPr>
            <p:ph type="body" sz="quarter" idx="14"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453C73EB-9DF5-425B-B9EA-BADEC346708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7099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a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Picture Placeholder 19">
            <a:extLst>
              <a:ext uri="{FF2B5EF4-FFF2-40B4-BE49-F238E27FC236}">
                <a16:creationId xmlns:a16="http://schemas.microsoft.com/office/drawing/2014/main" id="{90DA0444-D1E1-48F5-9158-243679F7B638}"/>
              </a:ext>
            </a:extLst>
          </p:cNvPr>
          <p:cNvSpPr>
            <a:spLocks noGrp="1"/>
          </p:cNvSpPr>
          <p:nvPr>
            <p:ph type="pic" sz="quarter" idx="15"/>
          </p:nvPr>
        </p:nvSpPr>
        <p:spPr>
          <a:xfrm>
            <a:off x="0" y="2167439"/>
            <a:ext cx="12192000" cy="4009222"/>
          </a:xfrm>
          <a:solidFill>
            <a:schemeClr val="bg1">
              <a:alpha val="50000"/>
            </a:schemeClr>
          </a:solidFill>
        </p:spPr>
        <p:txBody>
          <a:bodyPr anchor="ctr" anchorCtr="0">
            <a:normAutofit/>
          </a:bodyPr>
          <a:lstStyle>
            <a:lvl1pPr marL="0" indent="0" algn="ctr">
              <a:buNone/>
              <a:defRPr sz="1500"/>
            </a:lvl1pPr>
          </a:lstStyle>
          <a:p>
            <a:r>
              <a:rPr lang="en-US"/>
              <a:t>Click icon to add picture</a:t>
            </a: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PICTURE</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F6EF2B0D-49A2-441C-B800-8DA3FF9758CE}"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1391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Picture and Title">
    <p:bg>
      <p:bgPr>
        <a:solidFill>
          <a:schemeClr val="bg1"/>
        </a:solidFill>
        <a:effectLst/>
      </p:bgPr>
    </p:bg>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FC6DCA8-CFF5-4F20-A410-C3EA0873DEFA}"/>
              </a:ext>
            </a:extLst>
          </p:cNvPr>
          <p:cNvSpPr>
            <a:spLocks noGrp="1"/>
          </p:cNvSpPr>
          <p:nvPr>
            <p:ph type="pic" sz="quarter" idx="15"/>
          </p:nvPr>
        </p:nvSpPr>
        <p:spPr>
          <a:xfrm>
            <a:off x="0" y="0"/>
            <a:ext cx="12191999" cy="4251153"/>
          </a:xfrm>
          <a:custGeom>
            <a:avLst/>
            <a:gdLst>
              <a:gd name="connsiteX0" fmla="*/ 0 w 12191999"/>
              <a:gd name="connsiteY0" fmla="*/ 0 h 4251153"/>
              <a:gd name="connsiteX1" fmla="*/ 12191999 w 12191999"/>
              <a:gd name="connsiteY1" fmla="*/ 0 h 4251153"/>
              <a:gd name="connsiteX2" fmla="*/ 12191999 w 12191999"/>
              <a:gd name="connsiteY2" fmla="*/ 795243 h 4251153"/>
              <a:gd name="connsiteX3" fmla="*/ 11190767 w 12191999"/>
              <a:gd name="connsiteY3" fmla="*/ 795243 h 4251153"/>
              <a:gd name="connsiteX4" fmla="*/ 11190767 w 12191999"/>
              <a:gd name="connsiteY4" fmla="*/ 802443 h 4251153"/>
              <a:gd name="connsiteX5" fmla="*/ 12191999 w 12191999"/>
              <a:gd name="connsiteY5" fmla="*/ 802443 h 4251153"/>
              <a:gd name="connsiteX6" fmla="*/ 12191999 w 12191999"/>
              <a:gd name="connsiteY6" fmla="*/ 4251153 h 4251153"/>
              <a:gd name="connsiteX7" fmla="*/ 0 w 12191999"/>
              <a:gd name="connsiteY7" fmla="*/ 4251153 h 425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4251153">
                <a:moveTo>
                  <a:pt x="0" y="0"/>
                </a:moveTo>
                <a:lnTo>
                  <a:pt x="12191999" y="0"/>
                </a:lnTo>
                <a:lnTo>
                  <a:pt x="12191999" y="795243"/>
                </a:lnTo>
                <a:lnTo>
                  <a:pt x="11190767" y="795243"/>
                </a:lnTo>
                <a:lnTo>
                  <a:pt x="11190767" y="802443"/>
                </a:lnTo>
                <a:lnTo>
                  <a:pt x="12191999" y="802443"/>
                </a:lnTo>
                <a:lnTo>
                  <a:pt x="12191999" y="4251153"/>
                </a:lnTo>
                <a:lnTo>
                  <a:pt x="0" y="4251153"/>
                </a:lnTo>
                <a:close/>
              </a:path>
            </a:pathLst>
          </a:custGeom>
          <a:solidFill>
            <a:schemeClr val="bg1">
              <a:alpha val="50000"/>
            </a:schemeClr>
          </a:solidFill>
        </p:spPr>
        <p:txBody>
          <a:bodyPr wrap="square" anchor="ctr" anchorCtr="0">
            <a:noAutofit/>
          </a:bodyPr>
          <a:lstStyle>
            <a:lvl1pPr marL="0" indent="0" algn="ctr">
              <a:buNone/>
              <a:defRPr sz="1500"/>
            </a:lvl1pPr>
          </a:lstStyle>
          <a:p>
            <a:r>
              <a:rPr lang="en-US"/>
              <a:t>Click icon to add picture</a:t>
            </a:r>
            <a:endParaRPr lang="en-US" dirty="0"/>
          </a:p>
        </p:txBody>
      </p:sp>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694227" y="4435638"/>
            <a:ext cx="8807116" cy="1571359"/>
          </a:xfrm>
        </p:spPr>
        <p:txBody>
          <a:bodyPr anchor="b">
            <a:normAutofit/>
          </a:bodyPr>
          <a:lstStyle>
            <a:lvl1pPr algn="l">
              <a:defRPr sz="4000" b="1">
                <a:solidFill>
                  <a:schemeClr val="bg1"/>
                </a:solidFill>
              </a:defRPr>
            </a:lvl1pPr>
          </a:lstStyle>
          <a:p>
            <a:r>
              <a:rPr lang="en-US" dirty="0"/>
              <a:t>PICTURE</a:t>
            </a:r>
            <a:br>
              <a:rPr lang="en-US" dirty="0"/>
            </a:br>
            <a:r>
              <a:rPr lang="en-US" dirty="0"/>
              <a:t>SLIDE</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2F5D5FDB-2FE7-44AD-B9BD-8BEF95F41952}" type="datetime1">
              <a:rPr lang="en-US" smtClean="0"/>
              <a:t>12/29/2021</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a:xfrm>
            <a:off x="1694226" y="6159402"/>
            <a:ext cx="2154460"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7" name="Straight Connector 16">
            <a:extLst>
              <a:ext uri="{FF2B5EF4-FFF2-40B4-BE49-F238E27FC236}">
                <a16:creationId xmlns:a16="http://schemas.microsoft.com/office/drawing/2014/main" id="{3AE6B4C8-5DC5-48CB-A4AB-540F064C26C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BA6E06C-D6DA-4EDA-9A87-02C42E3144CB}"/>
              </a:ext>
            </a:extLst>
          </p:cNvPr>
          <p:cNvSpPr/>
          <p:nvPr userDrawn="1"/>
        </p:nvSpPr>
        <p:spPr>
          <a:xfrm>
            <a:off x="1283369" y="4914000"/>
            <a:ext cx="72000" cy="19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 Placeholder 15">
            <a:extLst>
              <a:ext uri="{FF2B5EF4-FFF2-40B4-BE49-F238E27FC236}">
                <a16:creationId xmlns:a16="http://schemas.microsoft.com/office/drawing/2014/main" id="{D9DE605B-C51B-41B7-9FCB-86CE13FFB5F6}"/>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2" name="Straight Connector 11">
            <a:extLst>
              <a:ext uri="{FF2B5EF4-FFF2-40B4-BE49-F238E27FC236}">
                <a16:creationId xmlns:a16="http://schemas.microsoft.com/office/drawing/2014/main" id="{E2311598-88E6-4CCA-AFD4-E5D87D3AAF1D}"/>
              </a:ext>
            </a:extLst>
          </p:cNvPr>
          <p:cNvCxnSpPr>
            <a:cxnSpLocks/>
          </p:cNvCxnSpPr>
          <p:nvPr userDrawn="1"/>
        </p:nvCxnSpPr>
        <p:spPr>
          <a:xfrm>
            <a:off x="11184000" y="805368"/>
            <a:ext cx="1008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66897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9B2A5FC-034D-4F4C-833F-A3DDC66E3E64}"/>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A2C5870-C68D-4A7D-82BB-410BAD394DF1}"/>
              </a:ext>
            </a:extLst>
          </p:cNvPr>
          <p:cNvSpPr>
            <a:spLocks noGrp="1"/>
          </p:cNvSpPr>
          <p:nvPr>
            <p:ph type="title" hasCustomPrompt="1"/>
          </p:nvPr>
        </p:nvSpPr>
        <p:spPr>
          <a:xfrm>
            <a:off x="928800" y="470055"/>
            <a:ext cx="10515600" cy="1325563"/>
          </a:xfrm>
        </p:spPr>
        <p:txBody>
          <a:bodyPr/>
          <a:lstStyle>
            <a:lvl1pPr>
              <a:defRPr/>
            </a:lvl1pPr>
          </a:lstStyle>
          <a:p>
            <a:r>
              <a:rPr lang="en-US" dirty="0"/>
              <a:t>CHART SLIDE</a:t>
            </a:r>
          </a:p>
        </p:txBody>
      </p:sp>
      <p:sp>
        <p:nvSpPr>
          <p:cNvPr id="3" name="Date Placeholder 2">
            <a:extLst>
              <a:ext uri="{FF2B5EF4-FFF2-40B4-BE49-F238E27FC236}">
                <a16:creationId xmlns:a16="http://schemas.microsoft.com/office/drawing/2014/main" id="{6236F3ED-82D9-4642-A435-86170B8919AF}"/>
              </a:ext>
            </a:extLst>
          </p:cNvPr>
          <p:cNvSpPr>
            <a:spLocks noGrp="1"/>
          </p:cNvSpPr>
          <p:nvPr>
            <p:ph type="dt" sz="half" idx="10"/>
          </p:nvPr>
        </p:nvSpPr>
        <p:spPr/>
        <p:txBody>
          <a:bodyPr/>
          <a:lstStyle/>
          <a:p>
            <a:fld id="{9753FB07-8F96-4A12-BC7E-21F8E0954886}" type="datetime1">
              <a:rPr lang="en-US" smtClean="0"/>
              <a:t>12/29/2021</a:t>
            </a:fld>
            <a:endParaRPr lang="en-US" dirty="0"/>
          </a:p>
        </p:txBody>
      </p:sp>
      <p:sp>
        <p:nvSpPr>
          <p:cNvPr id="4" name="Footer Placeholder 3">
            <a:extLst>
              <a:ext uri="{FF2B5EF4-FFF2-40B4-BE49-F238E27FC236}">
                <a16:creationId xmlns:a16="http://schemas.microsoft.com/office/drawing/2014/main" id="{B172C020-7618-45BB-AF25-CD2F3A57D92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FAFB5F8-C1DD-4F45-9C62-6669B34800E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6D28A3A2-B6A3-4735-BBC9-E721BA710C9B}"/>
              </a:ext>
            </a:extLst>
          </p:cNvPr>
          <p:cNvSpPr/>
          <p:nvPr userDrawn="1"/>
        </p:nvSpPr>
        <p:spPr>
          <a:xfrm>
            <a:off x="687289" y="0"/>
            <a:ext cx="72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2">
            <a:extLst>
              <a:ext uri="{FF2B5EF4-FFF2-40B4-BE49-F238E27FC236}">
                <a16:creationId xmlns:a16="http://schemas.microsoft.com/office/drawing/2014/main" id="{BADDF5A7-229B-4731-9A6F-9DE095F66600}"/>
              </a:ext>
            </a:extLst>
          </p:cNvPr>
          <p:cNvSpPr>
            <a:spLocks noGrp="1"/>
          </p:cNvSpPr>
          <p:nvPr>
            <p:ph type="body" idx="1"/>
          </p:nvPr>
        </p:nvSpPr>
        <p:spPr>
          <a:xfrm>
            <a:off x="928800" y="231697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Content Placeholder 3">
            <a:extLst>
              <a:ext uri="{FF2B5EF4-FFF2-40B4-BE49-F238E27FC236}">
                <a16:creationId xmlns:a16="http://schemas.microsoft.com/office/drawing/2014/main" id="{131A72C0-870A-4F64-AE16-6B1FA2C61A94}"/>
              </a:ext>
            </a:extLst>
          </p:cNvPr>
          <p:cNvSpPr>
            <a:spLocks noGrp="1"/>
          </p:cNvSpPr>
          <p:nvPr>
            <p:ph sz="half" idx="2"/>
          </p:nvPr>
        </p:nvSpPr>
        <p:spPr>
          <a:xfrm>
            <a:off x="928800" y="3431112"/>
            <a:ext cx="5157787"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11" name="Text Placeholder 4">
            <a:extLst>
              <a:ext uri="{FF2B5EF4-FFF2-40B4-BE49-F238E27FC236}">
                <a16:creationId xmlns:a16="http://schemas.microsoft.com/office/drawing/2014/main" id="{9962AFC0-1C35-4CF7-B15A-469738360002}"/>
              </a:ext>
            </a:extLst>
          </p:cNvPr>
          <p:cNvSpPr>
            <a:spLocks noGrp="1"/>
          </p:cNvSpPr>
          <p:nvPr>
            <p:ph type="body" sz="quarter" idx="3"/>
          </p:nvPr>
        </p:nvSpPr>
        <p:spPr>
          <a:xfrm>
            <a:off x="6224784" y="1402584"/>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5">
            <a:extLst>
              <a:ext uri="{FF2B5EF4-FFF2-40B4-BE49-F238E27FC236}">
                <a16:creationId xmlns:a16="http://schemas.microsoft.com/office/drawing/2014/main" id="{2A1EF39B-44B4-41E9-B813-11A664255B46}"/>
              </a:ext>
            </a:extLst>
          </p:cNvPr>
          <p:cNvSpPr>
            <a:spLocks noGrp="1"/>
          </p:cNvSpPr>
          <p:nvPr>
            <p:ph sz="quarter" idx="4"/>
          </p:nvPr>
        </p:nvSpPr>
        <p:spPr>
          <a:xfrm>
            <a:off x="6224784" y="2516716"/>
            <a:ext cx="5183188" cy="3687653"/>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cxnSp>
        <p:nvCxnSpPr>
          <p:cNvPr id="13" name="Straight Connector 12">
            <a:extLst>
              <a:ext uri="{FF2B5EF4-FFF2-40B4-BE49-F238E27FC236}">
                <a16:creationId xmlns:a16="http://schemas.microsoft.com/office/drawing/2014/main" id="{0E13CA67-E267-486C-8B01-B07C27F7D30A}"/>
              </a:ext>
            </a:extLst>
          </p:cNvPr>
          <p:cNvCxnSpPr/>
          <p:nvPr userDrawn="1"/>
        </p:nvCxnSpPr>
        <p:spPr>
          <a:xfrm>
            <a:off x="1068863" y="327193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51A0EC-216D-492E-A209-7CD61B5343CC}"/>
              </a:ext>
            </a:extLst>
          </p:cNvPr>
          <p:cNvCxnSpPr/>
          <p:nvPr userDrawn="1"/>
        </p:nvCxnSpPr>
        <p:spPr>
          <a:xfrm>
            <a:off x="6352281" y="2357538"/>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BE7B492-C944-422B-9779-A95207B000CF}"/>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B7A18CA1-13F1-4B77-BA9C-71FAF3AEE43C}"/>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7" name="Straight Connector 16">
            <a:extLst>
              <a:ext uri="{FF2B5EF4-FFF2-40B4-BE49-F238E27FC236}">
                <a16:creationId xmlns:a16="http://schemas.microsoft.com/office/drawing/2014/main" id="{166915A3-52A7-4C8C-B8EC-41071CB1A90B}"/>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48B84D4-EC6A-481E-87B5-0AA6E59A5C12}"/>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7409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ntent with Caption">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A48C424-A3E8-45D9-A344-780A64F65F99}"/>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A2C5870-C68D-4A7D-82BB-410BAD394DF1}"/>
              </a:ext>
            </a:extLst>
          </p:cNvPr>
          <p:cNvSpPr>
            <a:spLocks noGrp="1"/>
          </p:cNvSpPr>
          <p:nvPr>
            <p:ph type="title" hasCustomPrompt="1"/>
          </p:nvPr>
        </p:nvSpPr>
        <p:spPr>
          <a:xfrm>
            <a:off x="928800" y="470055"/>
            <a:ext cx="10515600" cy="1325563"/>
          </a:xfrm>
        </p:spPr>
        <p:txBody>
          <a:bodyPr/>
          <a:lstStyle>
            <a:lvl1pPr>
              <a:defRPr>
                <a:gradFill>
                  <a:gsLst>
                    <a:gs pos="0">
                      <a:schemeClr val="bg2"/>
                    </a:gs>
                    <a:gs pos="100000">
                      <a:schemeClr val="accent1"/>
                    </a:gs>
                  </a:gsLst>
                  <a:lin ang="0" scaled="1"/>
                </a:gradFill>
              </a:defRPr>
            </a:lvl1pPr>
          </a:lstStyle>
          <a:p>
            <a:r>
              <a:rPr lang="en-US" dirty="0"/>
              <a:t>CHART SLIDE</a:t>
            </a:r>
          </a:p>
        </p:txBody>
      </p:sp>
      <p:sp>
        <p:nvSpPr>
          <p:cNvPr id="3" name="Date Placeholder 2">
            <a:extLst>
              <a:ext uri="{FF2B5EF4-FFF2-40B4-BE49-F238E27FC236}">
                <a16:creationId xmlns:a16="http://schemas.microsoft.com/office/drawing/2014/main" id="{6236F3ED-82D9-4642-A435-86170B8919AF}"/>
              </a:ext>
            </a:extLst>
          </p:cNvPr>
          <p:cNvSpPr>
            <a:spLocks noGrp="1"/>
          </p:cNvSpPr>
          <p:nvPr>
            <p:ph type="dt" sz="half" idx="10"/>
          </p:nvPr>
        </p:nvSpPr>
        <p:spPr/>
        <p:txBody>
          <a:bodyPr/>
          <a:lstStyle/>
          <a:p>
            <a:fld id="{C8790E14-8D81-41DD-8E4A-1160D6D337E4}" type="datetime1">
              <a:rPr lang="en-US" smtClean="0"/>
              <a:t>12/29/2021</a:t>
            </a:fld>
            <a:endParaRPr lang="en-US" dirty="0"/>
          </a:p>
        </p:txBody>
      </p:sp>
      <p:sp>
        <p:nvSpPr>
          <p:cNvPr id="4" name="Footer Placeholder 3">
            <a:extLst>
              <a:ext uri="{FF2B5EF4-FFF2-40B4-BE49-F238E27FC236}">
                <a16:creationId xmlns:a16="http://schemas.microsoft.com/office/drawing/2014/main" id="{B172C020-7618-45BB-AF25-CD2F3A57D92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FAFB5F8-C1DD-4F45-9C62-6669B34800E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6D28A3A2-B6A3-4735-BBC9-E721BA710C9B}"/>
              </a:ext>
            </a:extLst>
          </p:cNvPr>
          <p:cNvSpPr/>
          <p:nvPr userDrawn="1"/>
        </p:nvSpPr>
        <p:spPr>
          <a:xfrm>
            <a:off x="687289" y="0"/>
            <a:ext cx="72000" cy="12893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2">
            <a:extLst>
              <a:ext uri="{FF2B5EF4-FFF2-40B4-BE49-F238E27FC236}">
                <a16:creationId xmlns:a16="http://schemas.microsoft.com/office/drawing/2014/main" id="{BADDF5A7-229B-4731-9A6F-9DE095F66600}"/>
              </a:ext>
            </a:extLst>
          </p:cNvPr>
          <p:cNvSpPr>
            <a:spLocks noGrp="1"/>
          </p:cNvSpPr>
          <p:nvPr>
            <p:ph type="body" idx="1"/>
          </p:nvPr>
        </p:nvSpPr>
        <p:spPr>
          <a:xfrm>
            <a:off x="928800" y="2316979"/>
            <a:ext cx="5157787"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Content Placeholder 3">
            <a:extLst>
              <a:ext uri="{FF2B5EF4-FFF2-40B4-BE49-F238E27FC236}">
                <a16:creationId xmlns:a16="http://schemas.microsoft.com/office/drawing/2014/main" id="{131A72C0-870A-4F64-AE16-6B1FA2C61A94}"/>
              </a:ext>
            </a:extLst>
          </p:cNvPr>
          <p:cNvSpPr>
            <a:spLocks noGrp="1"/>
          </p:cNvSpPr>
          <p:nvPr>
            <p:ph sz="half" idx="2"/>
          </p:nvPr>
        </p:nvSpPr>
        <p:spPr>
          <a:xfrm>
            <a:off x="928800" y="3431112"/>
            <a:ext cx="5157787" cy="2017154"/>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11" name="Text Placeholder 4">
            <a:extLst>
              <a:ext uri="{FF2B5EF4-FFF2-40B4-BE49-F238E27FC236}">
                <a16:creationId xmlns:a16="http://schemas.microsoft.com/office/drawing/2014/main" id="{9962AFC0-1C35-4CF7-B15A-469738360002}"/>
              </a:ext>
            </a:extLst>
          </p:cNvPr>
          <p:cNvSpPr>
            <a:spLocks noGrp="1"/>
          </p:cNvSpPr>
          <p:nvPr>
            <p:ph type="body" sz="quarter" idx="3"/>
          </p:nvPr>
        </p:nvSpPr>
        <p:spPr>
          <a:xfrm>
            <a:off x="6224784" y="1402584"/>
            <a:ext cx="5183188" cy="823912"/>
          </a:xfrm>
        </p:spPr>
        <p:txBody>
          <a:bodyPr anchor="b">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5">
            <a:extLst>
              <a:ext uri="{FF2B5EF4-FFF2-40B4-BE49-F238E27FC236}">
                <a16:creationId xmlns:a16="http://schemas.microsoft.com/office/drawing/2014/main" id="{2A1EF39B-44B4-41E9-B813-11A664255B46}"/>
              </a:ext>
            </a:extLst>
          </p:cNvPr>
          <p:cNvSpPr>
            <a:spLocks noGrp="1"/>
          </p:cNvSpPr>
          <p:nvPr>
            <p:ph sz="quarter" idx="4"/>
          </p:nvPr>
        </p:nvSpPr>
        <p:spPr>
          <a:xfrm>
            <a:off x="6224784" y="2516716"/>
            <a:ext cx="5183188" cy="2931545"/>
          </a:xfrm>
        </p:spPr>
        <p:txBody>
          <a:bodyPr>
            <a:normAutofit/>
          </a:bodyPr>
          <a:lstStyle>
            <a:lvl1pPr>
              <a:defRPr lang="en-US" sz="1600" i="0" kern="1200" dirty="0" smtClean="0">
                <a:solidFill>
                  <a:schemeClr val="tx1">
                    <a:lumMod val="75000"/>
                    <a:lumOff val="25000"/>
                  </a:schemeClr>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cxnSp>
        <p:nvCxnSpPr>
          <p:cNvPr id="13" name="Straight Connector 12">
            <a:extLst>
              <a:ext uri="{FF2B5EF4-FFF2-40B4-BE49-F238E27FC236}">
                <a16:creationId xmlns:a16="http://schemas.microsoft.com/office/drawing/2014/main" id="{0E13CA67-E267-486C-8B01-B07C27F7D30A}"/>
              </a:ext>
            </a:extLst>
          </p:cNvPr>
          <p:cNvCxnSpPr/>
          <p:nvPr userDrawn="1"/>
        </p:nvCxnSpPr>
        <p:spPr>
          <a:xfrm>
            <a:off x="1068863" y="327193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51A0EC-216D-492E-A209-7CD61B5343CC}"/>
              </a:ext>
            </a:extLst>
          </p:cNvPr>
          <p:cNvCxnSpPr/>
          <p:nvPr userDrawn="1"/>
        </p:nvCxnSpPr>
        <p:spPr>
          <a:xfrm>
            <a:off x="6352281" y="2357538"/>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BE7B492-C944-422B-9779-A95207B000CF}"/>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B7A18CA1-13F1-4B77-BA9C-71FAF3AEE43C}"/>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7" name="Straight Connector 16">
            <a:extLst>
              <a:ext uri="{FF2B5EF4-FFF2-40B4-BE49-F238E27FC236}">
                <a16:creationId xmlns:a16="http://schemas.microsoft.com/office/drawing/2014/main" id="{166915A3-52A7-4C8C-B8EC-41071CB1A90B}"/>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48B84D4-EC6A-481E-87B5-0AA6E59A5C12}"/>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75611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0540321-6794-45E5-A403-F840A499D670}"/>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Connector 25">
            <a:extLst>
              <a:ext uri="{FF2B5EF4-FFF2-40B4-BE49-F238E27FC236}">
                <a16:creationId xmlns:a16="http://schemas.microsoft.com/office/drawing/2014/main" id="{FA226BC7-E49E-4871-8B90-93766E659C8E}"/>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Text Placeholder 15">
            <a:extLst>
              <a:ext uri="{FF2B5EF4-FFF2-40B4-BE49-F238E27FC236}">
                <a16:creationId xmlns:a16="http://schemas.microsoft.com/office/drawing/2014/main" id="{7FD1F1BF-3901-435E-A225-44921D709763}"/>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9" name="Straight Connector 28">
            <a:extLst>
              <a:ext uri="{FF2B5EF4-FFF2-40B4-BE49-F238E27FC236}">
                <a16:creationId xmlns:a16="http://schemas.microsoft.com/office/drawing/2014/main" id="{3A349A95-A047-4A05-83FB-F32C38181430}"/>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A2C5870-C68D-4A7D-82BB-410BAD394DF1}"/>
              </a:ext>
            </a:extLst>
          </p:cNvPr>
          <p:cNvSpPr>
            <a:spLocks noGrp="1"/>
          </p:cNvSpPr>
          <p:nvPr>
            <p:ph type="title" hasCustomPrompt="1"/>
          </p:nvPr>
        </p:nvSpPr>
        <p:spPr>
          <a:xfrm>
            <a:off x="928800" y="470055"/>
            <a:ext cx="10515600" cy="1325563"/>
          </a:xfrm>
        </p:spPr>
        <p:txBody>
          <a:bodyPr/>
          <a:lstStyle>
            <a:lvl1pPr>
              <a:defRPr/>
            </a:lvl1pPr>
          </a:lstStyle>
          <a:p>
            <a:r>
              <a:rPr lang="en-US" dirty="0"/>
              <a:t>CHART SLIDE</a:t>
            </a:r>
          </a:p>
        </p:txBody>
      </p:sp>
      <p:sp>
        <p:nvSpPr>
          <p:cNvPr id="3" name="Date Placeholder 2">
            <a:extLst>
              <a:ext uri="{FF2B5EF4-FFF2-40B4-BE49-F238E27FC236}">
                <a16:creationId xmlns:a16="http://schemas.microsoft.com/office/drawing/2014/main" id="{6236F3ED-82D9-4642-A435-86170B8919AF}"/>
              </a:ext>
            </a:extLst>
          </p:cNvPr>
          <p:cNvSpPr>
            <a:spLocks noGrp="1"/>
          </p:cNvSpPr>
          <p:nvPr>
            <p:ph type="dt" sz="half" idx="10"/>
          </p:nvPr>
        </p:nvSpPr>
        <p:spPr/>
        <p:txBody>
          <a:bodyPr/>
          <a:lstStyle/>
          <a:p>
            <a:fld id="{2F825738-C96E-44D6-94FE-78EC73B11312}" type="datetime1">
              <a:rPr lang="en-US" smtClean="0"/>
              <a:t>12/29/2021</a:t>
            </a:fld>
            <a:endParaRPr lang="en-US" dirty="0"/>
          </a:p>
        </p:txBody>
      </p:sp>
      <p:sp>
        <p:nvSpPr>
          <p:cNvPr id="4" name="Footer Placeholder 3">
            <a:extLst>
              <a:ext uri="{FF2B5EF4-FFF2-40B4-BE49-F238E27FC236}">
                <a16:creationId xmlns:a16="http://schemas.microsoft.com/office/drawing/2014/main" id="{B172C020-7618-45BB-AF25-CD2F3A57D922}"/>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FAFB5F8-C1DD-4F45-9C62-6669B34800E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8" name="Rectangle 7">
            <a:extLst>
              <a:ext uri="{FF2B5EF4-FFF2-40B4-BE49-F238E27FC236}">
                <a16:creationId xmlns:a16="http://schemas.microsoft.com/office/drawing/2014/main" id="{6D28A3A2-B6A3-4735-BBC9-E721BA710C9B}"/>
              </a:ext>
            </a:extLst>
          </p:cNvPr>
          <p:cNvSpPr/>
          <p:nvPr userDrawn="1"/>
        </p:nvSpPr>
        <p:spPr>
          <a:xfrm>
            <a:off x="687288" y="255842"/>
            <a:ext cx="72000" cy="10334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2">
            <a:extLst>
              <a:ext uri="{FF2B5EF4-FFF2-40B4-BE49-F238E27FC236}">
                <a16:creationId xmlns:a16="http://schemas.microsoft.com/office/drawing/2014/main" id="{BADDF5A7-229B-4731-9A6F-9DE095F66600}"/>
              </a:ext>
            </a:extLst>
          </p:cNvPr>
          <p:cNvSpPr>
            <a:spLocks noGrp="1"/>
          </p:cNvSpPr>
          <p:nvPr>
            <p:ph type="body" idx="1"/>
          </p:nvPr>
        </p:nvSpPr>
        <p:spPr>
          <a:xfrm>
            <a:off x="928800" y="2316979"/>
            <a:ext cx="5157787"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Content Placeholder 3">
            <a:extLst>
              <a:ext uri="{FF2B5EF4-FFF2-40B4-BE49-F238E27FC236}">
                <a16:creationId xmlns:a16="http://schemas.microsoft.com/office/drawing/2014/main" id="{131A72C0-870A-4F64-AE16-6B1FA2C61A94}"/>
              </a:ext>
            </a:extLst>
          </p:cNvPr>
          <p:cNvSpPr>
            <a:spLocks noGrp="1"/>
          </p:cNvSpPr>
          <p:nvPr>
            <p:ph sz="half" idx="2"/>
          </p:nvPr>
        </p:nvSpPr>
        <p:spPr>
          <a:xfrm>
            <a:off x="928800" y="3431112"/>
            <a:ext cx="5157787"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11" name="Text Placeholder 4">
            <a:extLst>
              <a:ext uri="{FF2B5EF4-FFF2-40B4-BE49-F238E27FC236}">
                <a16:creationId xmlns:a16="http://schemas.microsoft.com/office/drawing/2014/main" id="{9962AFC0-1C35-4CF7-B15A-469738360002}"/>
              </a:ext>
            </a:extLst>
          </p:cNvPr>
          <p:cNvSpPr>
            <a:spLocks noGrp="1"/>
          </p:cNvSpPr>
          <p:nvPr>
            <p:ph type="body" sz="quarter" idx="3"/>
          </p:nvPr>
        </p:nvSpPr>
        <p:spPr>
          <a:xfrm>
            <a:off x="6224784" y="1402584"/>
            <a:ext cx="5183188"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5">
            <a:extLst>
              <a:ext uri="{FF2B5EF4-FFF2-40B4-BE49-F238E27FC236}">
                <a16:creationId xmlns:a16="http://schemas.microsoft.com/office/drawing/2014/main" id="{2A1EF39B-44B4-41E9-B813-11A664255B46}"/>
              </a:ext>
            </a:extLst>
          </p:cNvPr>
          <p:cNvSpPr>
            <a:spLocks noGrp="1"/>
          </p:cNvSpPr>
          <p:nvPr>
            <p:ph sz="quarter" idx="4"/>
          </p:nvPr>
        </p:nvSpPr>
        <p:spPr>
          <a:xfrm>
            <a:off x="6224784" y="2516716"/>
            <a:ext cx="5183188" cy="3687653"/>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cxnSp>
        <p:nvCxnSpPr>
          <p:cNvPr id="13" name="Straight Connector 12">
            <a:extLst>
              <a:ext uri="{FF2B5EF4-FFF2-40B4-BE49-F238E27FC236}">
                <a16:creationId xmlns:a16="http://schemas.microsoft.com/office/drawing/2014/main" id="{0E13CA67-E267-486C-8B01-B07C27F7D30A}"/>
              </a:ext>
            </a:extLst>
          </p:cNvPr>
          <p:cNvCxnSpPr/>
          <p:nvPr userDrawn="1"/>
        </p:nvCxnSpPr>
        <p:spPr>
          <a:xfrm>
            <a:off x="1068863" y="327193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51A0EC-216D-492E-A209-7CD61B5343CC}"/>
              </a:ext>
            </a:extLst>
          </p:cNvPr>
          <p:cNvCxnSpPr/>
          <p:nvPr userDrawn="1"/>
        </p:nvCxnSpPr>
        <p:spPr>
          <a:xfrm>
            <a:off x="6352281" y="2357538"/>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DF95BF2-B52F-4059-BC20-4B61F5F92FC3}"/>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2985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00582"/>
            <a:ext cx="8807116" cy="915873"/>
          </a:xfrm>
        </p:spPr>
        <p:txBody>
          <a:bodyPr anchor="b">
            <a:normAutofit/>
          </a:bodyPr>
          <a:lstStyle>
            <a:lvl1pPr algn="l">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949257"/>
            <a:ext cx="9144000" cy="601840"/>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B3903798-9F8A-4555-A128-691FDFB38DA9}"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878000"/>
            <a:ext cx="144000" cy="19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79420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F632EEF-732A-4DE7-BC5A-A86C31DB6F5A}"/>
              </a:ext>
            </a:extLst>
          </p:cNvPr>
          <p:cNvCxnSpPr>
            <a:cxnSpLocks/>
          </p:cNvCxnSpPr>
          <p:nvPr userDrawn="1"/>
        </p:nvCxnSpPr>
        <p:spPr>
          <a:xfrm rot="16200000">
            <a:off x="10391274" y="685801"/>
            <a:ext cx="1371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C54CE062-7CDB-4AB7-B86E-461B22E7F450}"/>
              </a:ext>
            </a:extLst>
          </p:cNvPr>
          <p:cNvSpPr>
            <a:spLocks noGrp="1"/>
          </p:cNvSpPr>
          <p:nvPr>
            <p:ph type="body" sz="quarter" idx="14" hasCustomPrompt="1"/>
          </p:nvPr>
        </p:nvSpPr>
        <p:spPr>
          <a:xfrm>
            <a:off x="9416048" y="1013969"/>
            <a:ext cx="1460500" cy="481013"/>
          </a:xfrm>
        </p:spPr>
        <p:txBody>
          <a:bodyPr/>
          <a:lstStyle>
            <a:lvl1pPr marL="0" indent="0" algn="r">
              <a:buNone/>
              <a:defRPr lang="en-US" sz="3000" b="1" i="0" kern="1200" dirty="0">
                <a:solidFill>
                  <a:schemeClr val="bg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20124478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8" y="2272009"/>
            <a:ext cx="4759643" cy="823912"/>
          </a:xfrm>
        </p:spPr>
        <p:txBody>
          <a:bodyPr anchor="b"/>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lvl1pPr>
          </a:lstStyle>
          <a:p>
            <a:r>
              <a:rPr lang="en-US" dirty="0"/>
              <a:t>CHART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5989398F-A7F5-4300-AD8D-F2211496F365}"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3">
            <a:extLst>
              <a:ext uri="{FF2B5EF4-FFF2-40B4-BE49-F238E27FC236}">
                <a16:creationId xmlns:a16="http://schemas.microsoft.com/office/drawing/2014/main" id="{3B530EAF-CF53-49F1-B6C8-C2B60A5F633E}"/>
              </a:ext>
            </a:extLst>
          </p:cNvPr>
          <p:cNvSpPr>
            <a:spLocks noGrp="1"/>
          </p:cNvSpPr>
          <p:nvPr>
            <p:ph sz="half" idx="2"/>
          </p:nvPr>
        </p:nvSpPr>
        <p:spPr>
          <a:xfrm>
            <a:off x="1555328" y="3386142"/>
            <a:ext cx="4759643"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141475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1" name="Content Placeholder 5">
            <a:extLst>
              <a:ext uri="{FF2B5EF4-FFF2-40B4-BE49-F238E27FC236}">
                <a16:creationId xmlns:a16="http://schemas.microsoft.com/office/drawing/2014/main" id="{17E62B55-2C81-4D0C-82F0-D765EFB74575}"/>
              </a:ext>
            </a:extLst>
          </p:cNvPr>
          <p:cNvSpPr>
            <a:spLocks noGrp="1"/>
          </p:cNvSpPr>
          <p:nvPr>
            <p:ph sz="quarter" idx="4"/>
          </p:nvPr>
        </p:nvSpPr>
        <p:spPr>
          <a:xfrm>
            <a:off x="6911272" y="2528891"/>
            <a:ext cx="4783083" cy="3630507"/>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236971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0670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0CD2376-834B-4EE0-BA14-A9AEA2135615}"/>
              </a:ext>
            </a:extLst>
          </p:cNvPr>
          <p:cNvSpPr/>
          <p:nvPr userDrawn="1"/>
        </p:nvSpPr>
        <p:spPr>
          <a:xfrm>
            <a:off x="6096000" y="0"/>
            <a:ext cx="6096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2">
            <a:extLst>
              <a:ext uri="{FF2B5EF4-FFF2-40B4-BE49-F238E27FC236}">
                <a16:creationId xmlns:a16="http://schemas.microsoft.com/office/drawing/2014/main" id="{4D589D6B-831D-4563-A99C-EBE2564083ED}"/>
              </a:ext>
            </a:extLst>
          </p:cNvPr>
          <p:cNvSpPr>
            <a:spLocks noGrp="1"/>
          </p:cNvSpPr>
          <p:nvPr>
            <p:ph type="body" idx="1"/>
          </p:nvPr>
        </p:nvSpPr>
        <p:spPr>
          <a:xfrm>
            <a:off x="1555329" y="2272009"/>
            <a:ext cx="4540672" cy="823912"/>
          </a:xfrm>
        </p:spPr>
        <p:txBody>
          <a:bodyPr anchor="b"/>
          <a:lstStyle>
            <a:lvl1pPr marL="0" indent="0">
              <a:buNone/>
              <a:defRPr lang="en-US" sz="2500" b="1" i="0" kern="1200" dirty="0" smtClean="0">
                <a:solidFill>
                  <a:schemeClr val="bg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630859"/>
            <a:ext cx="4143555" cy="1536580"/>
          </a:xfrm>
        </p:spPr>
        <p:txBody>
          <a:bodyPr/>
          <a:lstStyle>
            <a:lvl1pPr>
              <a:defRPr>
                <a:gradFill>
                  <a:gsLst>
                    <a:gs pos="0">
                      <a:schemeClr val="bg2"/>
                    </a:gs>
                    <a:gs pos="100000">
                      <a:schemeClr val="accent1"/>
                    </a:gs>
                  </a:gsLst>
                  <a:lin ang="0" scaled="1"/>
                </a:gradFill>
              </a:defRPr>
            </a:lvl1pPr>
          </a:lstStyle>
          <a:p>
            <a:r>
              <a:rPr lang="en-US" dirty="0"/>
              <a:t>CHART</a:t>
            </a:r>
            <a:br>
              <a:rPr lang="en-US" dirty="0"/>
            </a:br>
            <a:r>
              <a:rPr lang="en-US" dirty="0"/>
              <a:t>SLIDE</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1F1D69A2-DE74-4722-929F-847049DD6A45}"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Content Placeholder 3">
            <a:extLst>
              <a:ext uri="{FF2B5EF4-FFF2-40B4-BE49-F238E27FC236}">
                <a16:creationId xmlns:a16="http://schemas.microsoft.com/office/drawing/2014/main" id="{3B530EAF-CF53-49F1-B6C8-C2B60A5F633E}"/>
              </a:ext>
            </a:extLst>
          </p:cNvPr>
          <p:cNvSpPr>
            <a:spLocks noGrp="1"/>
          </p:cNvSpPr>
          <p:nvPr>
            <p:ph sz="half" idx="2"/>
          </p:nvPr>
        </p:nvSpPr>
        <p:spPr>
          <a:xfrm>
            <a:off x="1555329" y="3386142"/>
            <a:ext cx="4540672" cy="2773258"/>
          </a:xfrm>
        </p:spPr>
        <p:txBody>
          <a:bodyPr>
            <a:normAutofit/>
          </a:bodyPr>
          <a:lstStyle>
            <a:lvl1pPr marL="0" indent="0" algn="l" defTabSz="914400" rtl="0" eaLnBrk="1" latinLnBrk="0" hangingPunct="1">
              <a:lnSpc>
                <a:spcPct val="100000"/>
              </a:lnSpc>
              <a:spcBef>
                <a:spcPts val="600"/>
              </a:spcBef>
              <a:buFont typeface="Arial" panose="020B0604020202020204" pitchFamily="34" charset="0"/>
              <a:buNone/>
              <a:defRPr lang="en-US" sz="1600" i="0" kern="1200" dirty="0" smtClean="0">
                <a:solidFill>
                  <a:schemeClr val="tx1">
                    <a:lumMod val="75000"/>
                    <a:lumOff val="25000"/>
                  </a:schemeClr>
                </a:solidFill>
                <a:latin typeface="+mn-lt"/>
                <a:ea typeface="+mn-ea"/>
                <a:cs typeface="+mn-cs"/>
              </a:defRPr>
            </a:lvl1pPr>
            <a:lvl2pPr marL="6858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buFont typeface="Arial" panose="020B0604020202020204" pitchFamily="34" charset="0"/>
              <a:buNone/>
              <a:defRPr lang="en-US" sz="1400" kern="1200" dirty="0">
                <a:solidFill>
                  <a:schemeClr val="bg1"/>
                </a:solidFill>
                <a:latin typeface="+mn-lt"/>
                <a:ea typeface="+mn-ea"/>
                <a:cs typeface="+mn-cs"/>
              </a:defRPr>
            </a:lvl5pPr>
          </a:lstStyle>
          <a:p>
            <a:pPr lvl="0"/>
            <a:r>
              <a:rPr lang="en-US"/>
              <a:t>Edit Master text styles</a:t>
            </a:r>
          </a:p>
        </p:txBody>
      </p:sp>
      <p:sp>
        <p:nvSpPr>
          <p:cNvPr id="20" name="Text Placeholder 4">
            <a:extLst>
              <a:ext uri="{FF2B5EF4-FFF2-40B4-BE49-F238E27FC236}">
                <a16:creationId xmlns:a16="http://schemas.microsoft.com/office/drawing/2014/main" id="{73B77664-6718-4048-AA03-DCFB4D6D880C}"/>
              </a:ext>
            </a:extLst>
          </p:cNvPr>
          <p:cNvSpPr>
            <a:spLocks noGrp="1"/>
          </p:cNvSpPr>
          <p:nvPr>
            <p:ph type="body" sz="quarter" idx="3"/>
          </p:nvPr>
        </p:nvSpPr>
        <p:spPr>
          <a:xfrm>
            <a:off x="6911272" y="1414759"/>
            <a:ext cx="4783083" cy="823912"/>
          </a:xfrm>
        </p:spPr>
        <p:txBody>
          <a:bodyPr anchor="b">
            <a:normAutofit/>
          </a:bodyPr>
          <a:lstStyle>
            <a:lvl1pPr marL="0" indent="0">
              <a:buNone/>
              <a:defRPr lang="en-US" sz="2500" b="1" i="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1" name="Content Placeholder 5">
            <a:extLst>
              <a:ext uri="{FF2B5EF4-FFF2-40B4-BE49-F238E27FC236}">
                <a16:creationId xmlns:a16="http://schemas.microsoft.com/office/drawing/2014/main" id="{17E62B55-2C81-4D0C-82F0-D765EFB74575}"/>
              </a:ext>
            </a:extLst>
          </p:cNvPr>
          <p:cNvSpPr>
            <a:spLocks noGrp="1"/>
          </p:cNvSpPr>
          <p:nvPr>
            <p:ph sz="quarter" idx="4"/>
          </p:nvPr>
        </p:nvSpPr>
        <p:spPr>
          <a:xfrm>
            <a:off x="6911272" y="2528891"/>
            <a:ext cx="4783083" cy="3630507"/>
          </a:xfrm>
        </p:spPr>
        <p:txBody>
          <a:bodyPr>
            <a:normAutofit/>
          </a:bodyPr>
          <a:lstStyle>
            <a:lvl1pPr>
              <a:defRPr lang="en-US" sz="1600" i="0" kern="1200" dirty="0" smtClean="0">
                <a:solidFill>
                  <a:schemeClr val="bg1"/>
                </a:solidFill>
                <a:latin typeface="+mn-lt"/>
                <a:ea typeface="+mn-ea"/>
                <a:cs typeface="+mn-cs"/>
              </a:defRPr>
            </a:lvl1pPr>
            <a:lvl2pPr>
              <a:defRPr/>
            </a:lvl2pPr>
            <a:lvl3pPr>
              <a:defRPr/>
            </a:lvl3pPr>
            <a:lvl4pPr>
              <a:defRPr/>
            </a:lvl4pPr>
            <a:lvl5pPr>
              <a:defRPr/>
            </a:lvl5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cxnSp>
        <p:nvCxnSpPr>
          <p:cNvPr id="22" name="Straight Connector 21">
            <a:extLst>
              <a:ext uri="{FF2B5EF4-FFF2-40B4-BE49-F238E27FC236}">
                <a16:creationId xmlns:a16="http://schemas.microsoft.com/office/drawing/2014/main" id="{D6ECB7AA-A238-4E2E-8A06-0B7C8B62A61D}"/>
              </a:ext>
            </a:extLst>
          </p:cNvPr>
          <p:cNvCxnSpPr>
            <a:cxnSpLocks/>
          </p:cNvCxnSpPr>
          <p:nvPr userDrawn="1"/>
        </p:nvCxnSpPr>
        <p:spPr>
          <a:xfrm>
            <a:off x="1695391" y="3226963"/>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34F3080-CEDC-41FB-BA9C-9C93575A8C71}"/>
              </a:ext>
            </a:extLst>
          </p:cNvPr>
          <p:cNvCxnSpPr>
            <a:cxnSpLocks/>
          </p:cNvCxnSpPr>
          <p:nvPr userDrawn="1"/>
        </p:nvCxnSpPr>
        <p:spPr>
          <a:xfrm>
            <a:off x="7038769" y="2369713"/>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03516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FC33DF7-D0A2-49E4-BF1D-6DC097E62DC5}"/>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52069"/>
            <a:ext cx="3932237"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0"/>
            <a:ext cx="5231567" cy="6857999"/>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3283710"/>
            <a:ext cx="3932237"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B4FDD192-6800-47D0-90F1-7D91FE57976D}" type="datetime1">
              <a:rPr lang="en-US" smtClean="0"/>
              <a:t>12/29/2021</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2000" cy="28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3" name="Straight Connector 12">
            <a:extLst>
              <a:ext uri="{FF2B5EF4-FFF2-40B4-BE49-F238E27FC236}">
                <a16:creationId xmlns:a16="http://schemas.microsoft.com/office/drawing/2014/main" id="{943ED311-FC15-4C06-8B1C-5C57F3F9A78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2895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ED1F5F9-2E42-493E-906D-AA9F7D5F0880}"/>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47703"/>
            <a:ext cx="6291150" cy="1328497"/>
          </a:xfrm>
        </p:spPr>
        <p:txBody>
          <a:bodyPr anchor="b">
            <a:noAutofit/>
          </a:bodyPr>
          <a:lstStyle>
            <a:lvl1pPr>
              <a:defRPr sz="4000">
                <a:gradFill>
                  <a:gsLst>
                    <a:gs pos="0">
                      <a:schemeClr val="bg2"/>
                    </a:gs>
                    <a:gs pos="100000">
                      <a:schemeClr val="accent1"/>
                    </a:gs>
                  </a:gsLst>
                  <a:lin ang="0" scaled="1"/>
                </a:gradFill>
              </a:defRPr>
            </a:lvl1pPr>
          </a:lstStyle>
          <a:p>
            <a:r>
              <a:rPr lang="en-US" dirty="0"/>
              <a:t>PICTURE WITH</a:t>
            </a:r>
            <a:br>
              <a:rPr lang="en-US" dirty="0"/>
            </a:br>
            <a:r>
              <a:rPr lang="en-US" dirty="0"/>
              <a:t>CAPTION 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0" y="2950934"/>
            <a:ext cx="12192000" cy="2581498"/>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2216910"/>
            <a:ext cx="6291150" cy="654726"/>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CABEC1E2-BCC4-44B2-A3D7-036C18CBFA1C}" type="datetime1">
              <a:rPr lang="en-US" smtClean="0"/>
              <a:t>12/29/2021</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1723" cy="1813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2102969"/>
            <a:ext cx="630936"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8707FDA-D4BE-43FA-91CD-CBA55EB8CA17}"/>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67538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01289E2-E0FB-4100-99AE-FC48AB519EE0}"/>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928800" y="652069"/>
            <a:ext cx="3932237"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255600"/>
            <a:ext cx="5231567" cy="6346800"/>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928800" y="3283710"/>
            <a:ext cx="3932237"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7D989723-4BF4-48A4-B5CD-B482435A8942}" type="datetime1">
              <a:rPr lang="en-US" smtClean="0"/>
              <a:t>12/29/2021</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687289" y="0"/>
            <a:ext cx="72000" cy="28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06886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FBF50E9D-E2D8-41FB-816D-829494C06AD8}"/>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 Placeholder 15">
            <a:extLst>
              <a:ext uri="{FF2B5EF4-FFF2-40B4-BE49-F238E27FC236}">
                <a16:creationId xmlns:a16="http://schemas.microsoft.com/office/drawing/2014/main" id="{0C17ED7B-D5EA-4FB8-8E1B-F04BFE982E63}"/>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20" name="Straight Connector 19">
            <a:extLst>
              <a:ext uri="{FF2B5EF4-FFF2-40B4-BE49-F238E27FC236}">
                <a16:creationId xmlns:a16="http://schemas.microsoft.com/office/drawing/2014/main" id="{4A992C28-7C5F-479C-A649-564EFD0EEABF}"/>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1F0C21-A9B5-47E2-93F8-6226D37312FC}"/>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4376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FC33DF7-D0A2-49E4-BF1D-6DC097E62DC5}"/>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BEF872A-3B4F-4F8E-9C76-EEF7A4FEA4D3}"/>
              </a:ext>
            </a:extLst>
          </p:cNvPr>
          <p:cNvSpPr>
            <a:spLocks noGrp="1"/>
          </p:cNvSpPr>
          <p:nvPr>
            <p:ph type="title" hasCustomPrompt="1"/>
          </p:nvPr>
        </p:nvSpPr>
        <p:spPr>
          <a:xfrm>
            <a:off x="1519351" y="652069"/>
            <a:ext cx="3490800" cy="2390931"/>
          </a:xfrm>
        </p:spPr>
        <p:txBody>
          <a:bodyPr anchor="b">
            <a:noAutofit/>
          </a:bodyPr>
          <a:lstStyle>
            <a:lvl1pPr>
              <a:defRPr sz="4000"/>
            </a:lvl1pPr>
          </a:lstStyle>
          <a:p>
            <a:r>
              <a:rPr lang="en-US" dirty="0"/>
              <a:t>PICTURE</a:t>
            </a:r>
            <a:br>
              <a:rPr lang="en-US" dirty="0"/>
            </a:br>
            <a:r>
              <a:rPr lang="en-US" dirty="0"/>
              <a:t>WITH</a:t>
            </a:r>
            <a:br>
              <a:rPr lang="en-US" dirty="0"/>
            </a:br>
            <a:r>
              <a:rPr lang="en-US" dirty="0"/>
              <a:t>CAPTION</a:t>
            </a:r>
            <a:br>
              <a:rPr lang="en-US" dirty="0"/>
            </a:br>
            <a:r>
              <a:rPr lang="en-US" dirty="0"/>
              <a:t>SLIDE</a:t>
            </a:r>
          </a:p>
        </p:txBody>
      </p:sp>
      <p:sp>
        <p:nvSpPr>
          <p:cNvPr id="3" name="Picture Placeholder 2">
            <a:extLst>
              <a:ext uri="{FF2B5EF4-FFF2-40B4-BE49-F238E27FC236}">
                <a16:creationId xmlns:a16="http://schemas.microsoft.com/office/drawing/2014/main" id="{8625F378-E3B6-430E-A0C8-CEF68EC34867}"/>
              </a:ext>
            </a:extLst>
          </p:cNvPr>
          <p:cNvSpPr>
            <a:spLocks noGrp="1"/>
          </p:cNvSpPr>
          <p:nvPr>
            <p:ph type="pic" idx="1"/>
          </p:nvPr>
        </p:nvSpPr>
        <p:spPr>
          <a:xfrm>
            <a:off x="5231566" y="0"/>
            <a:ext cx="5231567" cy="6857999"/>
          </a:xfrm>
          <a:solidFill>
            <a:schemeClr val="bg1">
              <a:alpha val="35000"/>
            </a:schemeClr>
          </a:solidFill>
        </p:spPr>
        <p:txBody>
          <a:bodyPr anchor="ctr" anchorCtr="0">
            <a:normAutofit/>
          </a:bodyPr>
          <a:lstStyle>
            <a:lvl1pPr marL="0" indent="0" algn="ctr">
              <a:buNone/>
              <a:defRPr sz="20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3109A766-AE6E-4EE0-BBA9-267550F4669F}"/>
              </a:ext>
            </a:extLst>
          </p:cNvPr>
          <p:cNvSpPr>
            <a:spLocks noGrp="1"/>
          </p:cNvSpPr>
          <p:nvPr>
            <p:ph type="body" sz="half" idx="2"/>
          </p:nvPr>
        </p:nvSpPr>
        <p:spPr>
          <a:xfrm>
            <a:off x="1519351" y="3283710"/>
            <a:ext cx="3490800" cy="2439988"/>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a:t>Edit Master text styles</a:t>
            </a:r>
          </a:p>
        </p:txBody>
      </p:sp>
      <p:sp>
        <p:nvSpPr>
          <p:cNvPr id="5" name="Date Placeholder 4">
            <a:extLst>
              <a:ext uri="{FF2B5EF4-FFF2-40B4-BE49-F238E27FC236}">
                <a16:creationId xmlns:a16="http://schemas.microsoft.com/office/drawing/2014/main" id="{E93FA4ED-DF34-437A-A3DD-C590456AE163}"/>
              </a:ext>
            </a:extLst>
          </p:cNvPr>
          <p:cNvSpPr>
            <a:spLocks noGrp="1"/>
          </p:cNvSpPr>
          <p:nvPr>
            <p:ph type="dt" sz="half" idx="10"/>
          </p:nvPr>
        </p:nvSpPr>
        <p:spPr/>
        <p:txBody>
          <a:bodyPr/>
          <a:lstStyle/>
          <a:p>
            <a:fld id="{934AF4EC-7DDE-4C95-9956-59513BFBB065}" type="datetime1">
              <a:rPr lang="en-US" smtClean="0"/>
              <a:t>12/29/2021</a:t>
            </a:fld>
            <a:endParaRPr lang="en-US" dirty="0"/>
          </a:p>
        </p:txBody>
      </p:sp>
      <p:sp>
        <p:nvSpPr>
          <p:cNvPr id="6" name="Footer Placeholder 5">
            <a:extLst>
              <a:ext uri="{FF2B5EF4-FFF2-40B4-BE49-F238E27FC236}">
                <a16:creationId xmlns:a16="http://schemas.microsoft.com/office/drawing/2014/main" id="{96BE8EAD-D127-4320-BE56-300A2412569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9BD6BD1-5229-4162-9050-A799C112300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41F678A-2BA4-4866-BA2B-804BAFA272E6}"/>
              </a:ext>
            </a:extLst>
          </p:cNvPr>
          <p:cNvSpPr/>
          <p:nvPr userDrawn="1"/>
        </p:nvSpPr>
        <p:spPr>
          <a:xfrm>
            <a:off x="1277838" y="837332"/>
            <a:ext cx="72843" cy="20426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B37F503C-8741-4170-AB97-2F028D895E60}"/>
              </a:ext>
            </a:extLst>
          </p:cNvPr>
          <p:cNvCxnSpPr/>
          <p:nvPr userDrawn="1"/>
        </p:nvCxnSpPr>
        <p:spPr>
          <a:xfrm>
            <a:off x="1659413" y="316976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A339F42-187E-423E-888A-A223C1B2E02E}"/>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 Placeholder 15">
            <a:extLst>
              <a:ext uri="{FF2B5EF4-FFF2-40B4-BE49-F238E27FC236}">
                <a16:creationId xmlns:a16="http://schemas.microsoft.com/office/drawing/2014/main" id="{3156C8BB-DCB4-4A6F-9463-81442ECFAE6D}"/>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3" name="Straight Connector 12">
            <a:extLst>
              <a:ext uri="{FF2B5EF4-FFF2-40B4-BE49-F238E27FC236}">
                <a16:creationId xmlns:a16="http://schemas.microsoft.com/office/drawing/2014/main" id="{943ED311-FC15-4C06-8B1C-5C57F3F9A786}"/>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46941A3-2F65-4CFA-8EEF-AB50FBB6660E}"/>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70207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Picture with Caption">
    <p:bg>
      <p:bgPr>
        <a:solidFill>
          <a:schemeClr val="bg1"/>
        </a:solidFill>
        <a:effectLst/>
      </p:bgPr>
    </p:bg>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FC6DCA8-CFF5-4F20-A410-C3EA0873DEFA}"/>
              </a:ext>
            </a:extLst>
          </p:cNvPr>
          <p:cNvSpPr>
            <a:spLocks noGrp="1"/>
          </p:cNvSpPr>
          <p:nvPr>
            <p:ph type="pic" sz="quarter" idx="15"/>
          </p:nvPr>
        </p:nvSpPr>
        <p:spPr>
          <a:xfrm>
            <a:off x="0" y="0"/>
            <a:ext cx="12191999" cy="4251153"/>
          </a:xfrm>
          <a:custGeom>
            <a:avLst/>
            <a:gdLst>
              <a:gd name="connsiteX0" fmla="*/ 0 w 12191999"/>
              <a:gd name="connsiteY0" fmla="*/ 0 h 4251153"/>
              <a:gd name="connsiteX1" fmla="*/ 12191999 w 12191999"/>
              <a:gd name="connsiteY1" fmla="*/ 0 h 4251153"/>
              <a:gd name="connsiteX2" fmla="*/ 12191999 w 12191999"/>
              <a:gd name="connsiteY2" fmla="*/ 795243 h 4251153"/>
              <a:gd name="connsiteX3" fmla="*/ 11190767 w 12191999"/>
              <a:gd name="connsiteY3" fmla="*/ 795243 h 4251153"/>
              <a:gd name="connsiteX4" fmla="*/ 11190767 w 12191999"/>
              <a:gd name="connsiteY4" fmla="*/ 802443 h 4251153"/>
              <a:gd name="connsiteX5" fmla="*/ 12191999 w 12191999"/>
              <a:gd name="connsiteY5" fmla="*/ 802443 h 4251153"/>
              <a:gd name="connsiteX6" fmla="*/ 12191999 w 12191999"/>
              <a:gd name="connsiteY6" fmla="*/ 4251153 h 4251153"/>
              <a:gd name="connsiteX7" fmla="*/ 0 w 12191999"/>
              <a:gd name="connsiteY7" fmla="*/ 4251153 h 4251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9" h="4251153">
                <a:moveTo>
                  <a:pt x="0" y="0"/>
                </a:moveTo>
                <a:lnTo>
                  <a:pt x="12191999" y="0"/>
                </a:lnTo>
                <a:lnTo>
                  <a:pt x="12191999" y="795243"/>
                </a:lnTo>
                <a:lnTo>
                  <a:pt x="11190767" y="795243"/>
                </a:lnTo>
                <a:lnTo>
                  <a:pt x="11190767" y="802443"/>
                </a:lnTo>
                <a:lnTo>
                  <a:pt x="12191999" y="802443"/>
                </a:lnTo>
                <a:lnTo>
                  <a:pt x="12191999" y="4251153"/>
                </a:lnTo>
                <a:lnTo>
                  <a:pt x="0" y="4251153"/>
                </a:lnTo>
                <a:close/>
              </a:path>
            </a:pathLst>
          </a:custGeom>
          <a:solidFill>
            <a:schemeClr val="bg1">
              <a:alpha val="50000"/>
            </a:schemeClr>
          </a:solidFill>
        </p:spPr>
        <p:txBody>
          <a:bodyPr wrap="square" anchor="ctr" anchorCtr="0">
            <a:noAutofit/>
          </a:bodyPr>
          <a:lstStyle>
            <a:lvl1pPr marL="0" indent="0" algn="ctr">
              <a:buNone/>
              <a:defRPr sz="1500"/>
            </a:lvl1pPr>
          </a:lstStyle>
          <a:p>
            <a:r>
              <a:rPr lang="en-US" noProof="0"/>
              <a:t>Click icon to add picture</a:t>
            </a:r>
          </a:p>
        </p:txBody>
      </p:sp>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6320892" y="5027253"/>
            <a:ext cx="5373461" cy="1132143"/>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cxnSp>
        <p:nvCxnSpPr>
          <p:cNvPr id="20" name="Straight Connector 19">
            <a:extLst>
              <a:ext uri="{FF2B5EF4-FFF2-40B4-BE49-F238E27FC236}">
                <a16:creationId xmlns:a16="http://schemas.microsoft.com/office/drawing/2014/main" id="{4B6A7686-9AC4-4F00-9096-A661393BEBDC}"/>
              </a:ext>
            </a:extLst>
          </p:cNvPr>
          <p:cNvCxnSpPr/>
          <p:nvPr userDrawn="1"/>
        </p:nvCxnSpPr>
        <p:spPr>
          <a:xfrm>
            <a:off x="1838883" y="607270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694226" y="4626870"/>
            <a:ext cx="4626665" cy="1389106"/>
          </a:xfrm>
        </p:spPr>
        <p:txBody>
          <a:bodyPr anchor="b">
            <a:normAutofit/>
          </a:bodyPr>
          <a:lstStyle>
            <a:lvl1pPr algn="l">
              <a:defRPr sz="4000" b="1">
                <a:solidFill>
                  <a:schemeClr val="bg1"/>
                </a:solidFill>
              </a:defRPr>
            </a:lvl1pPr>
          </a:lstStyle>
          <a:p>
            <a:r>
              <a:rPr lang="en-US" noProof="0"/>
              <a:t>PICTURE</a:t>
            </a:r>
            <a:br>
              <a:rPr lang="en-US" noProof="0"/>
            </a:br>
            <a:r>
              <a:rPr lang="en-US" noProof="0"/>
              <a:t>SLIDE</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E11F7C77-DBB5-4D0F-9120-27BDB5B99C32}"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a:xfrm>
            <a:off x="1694226" y="6159402"/>
            <a:ext cx="2154460" cy="365125"/>
          </a:xfrm>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cxnSp>
        <p:nvCxnSpPr>
          <p:cNvPr id="17" name="Straight Connector 16">
            <a:extLst>
              <a:ext uri="{FF2B5EF4-FFF2-40B4-BE49-F238E27FC236}">
                <a16:creationId xmlns:a16="http://schemas.microsoft.com/office/drawing/2014/main" id="{3AE6B4C8-5DC5-48CB-A4AB-540F064C26CA}"/>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CBA6E06C-D6DA-4EDA-9A87-02C42E3144CB}"/>
              </a:ext>
            </a:extLst>
          </p:cNvPr>
          <p:cNvSpPr/>
          <p:nvPr userDrawn="1"/>
        </p:nvSpPr>
        <p:spPr>
          <a:xfrm>
            <a:off x="1283369" y="4914000"/>
            <a:ext cx="72000" cy="19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22" name="Straight Connector 21">
            <a:extLst>
              <a:ext uri="{FF2B5EF4-FFF2-40B4-BE49-F238E27FC236}">
                <a16:creationId xmlns:a16="http://schemas.microsoft.com/office/drawing/2014/main" id="{E088D115-EF5A-444B-AD3E-D2EE18401B4A}"/>
              </a:ext>
            </a:extLst>
          </p:cNvPr>
          <p:cNvCxnSpPr>
            <a:cxnSpLocks/>
          </p:cNvCxnSpPr>
          <p:nvPr userDrawn="1"/>
        </p:nvCxnSpPr>
        <p:spPr>
          <a:xfrm>
            <a:off x="11184000" y="805368"/>
            <a:ext cx="1008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15">
            <a:extLst>
              <a:ext uri="{FF2B5EF4-FFF2-40B4-BE49-F238E27FC236}">
                <a16:creationId xmlns:a16="http://schemas.microsoft.com/office/drawing/2014/main" id="{D9DE605B-C51B-41B7-9FCB-86CE13FFB5F6}"/>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noProof="0"/>
              <a:t>20XX</a:t>
            </a:r>
          </a:p>
        </p:txBody>
      </p:sp>
    </p:spTree>
    <p:extLst>
      <p:ext uri="{BB962C8B-B14F-4D97-AF65-F5344CB8AC3E}">
        <p14:creationId xmlns:p14="http://schemas.microsoft.com/office/powerpoint/2010/main" val="14624940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solidFill>
                  <a:schemeClr val="bg1"/>
                </a:soli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0DA57DDE-1A3D-4921-8DA7-F028633C78C6}" type="datetime1">
              <a:rPr lang="en-US" smtClean="0"/>
              <a:t>12/29/2021</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0"/>
            <a:ext cx="72000" cy="11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3059153"/>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5170358"/>
            <a:ext cx="3256674" cy="499493"/>
          </a:xfrm>
        </p:spPr>
        <p:txBody>
          <a:bodyPr>
            <a:normAutofit/>
          </a:bodyPr>
          <a:lstStyle>
            <a:lvl1pPr marL="0" indent="0">
              <a:lnSpc>
                <a:spcPct val="100000"/>
              </a:lnSpc>
              <a:spcBef>
                <a:spcPts val="600"/>
              </a:spcBef>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97706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1237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047686" y="1757980"/>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97706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1237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047686" y="3890091"/>
            <a:ext cx="867600" cy="868680"/>
          </a:xfrm>
          <a:prstGeom prst="ellipse">
            <a:avLst/>
          </a:prstGeom>
          <a:noFill/>
          <a:ln w="19050">
            <a:no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Tree>
    <p:extLst>
      <p:ext uri="{BB962C8B-B14F-4D97-AF65-F5344CB8AC3E}">
        <p14:creationId xmlns:p14="http://schemas.microsoft.com/office/powerpoint/2010/main" val="22366014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Overview">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7427B840-CC27-4923-A00E-7899AF7A4460}"/>
              </a:ext>
            </a:extLst>
          </p:cNvPr>
          <p:cNvSpPr/>
          <p:nvPr userDrawn="1"/>
        </p:nvSpPr>
        <p:spPr>
          <a:xfrm>
            <a:off x="0" y="5764039"/>
            <a:ext cx="12192000" cy="1093961"/>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gradFill>
                  <a:gsLst>
                    <a:gs pos="0">
                      <a:schemeClr val="bg2"/>
                    </a:gs>
                    <a:gs pos="100000">
                      <a:schemeClr val="accent1"/>
                    </a:gs>
                  </a:gsLst>
                  <a:lin ang="0" scaled="1"/>
                </a:gra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7B3A6B8C-51E0-4512-9EB9-DD1BB2387348}" type="datetime1">
              <a:rPr lang="en-US" smtClean="0"/>
              <a:t>12/29/2021</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0"/>
            <a:ext cx="72000" cy="115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45270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563914"/>
            <a:ext cx="3256674" cy="499493"/>
          </a:xfrm>
        </p:spPr>
        <p:txBody>
          <a:bodyPr>
            <a:normAutofit/>
          </a:bodyPr>
          <a:lstStyle>
            <a:lvl1pPr marL="0" indent="0">
              <a:buNone/>
              <a:defRPr lang="en-US" sz="2500" b="1" i="0" kern="1200" dirty="0" smtClean="0">
                <a:solidFill>
                  <a:schemeClr val="accent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287627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498747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04123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7654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111854" y="157510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04123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7654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111854" y="370721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tx1">
                    <a:lumMod val="75000"/>
                    <a:lumOff val="25000"/>
                  </a:schemeClr>
                </a:solidFill>
              </a:defRPr>
            </a:lvl1pPr>
          </a:lstStyle>
          <a:p>
            <a:r>
              <a:rPr lang="en-US"/>
              <a:t>Click icon to add picture</a:t>
            </a:r>
            <a:endParaRPr lang="en-US" dirty="0"/>
          </a:p>
        </p:txBody>
      </p:sp>
    </p:spTree>
    <p:extLst>
      <p:ext uri="{BB962C8B-B14F-4D97-AF65-F5344CB8AC3E}">
        <p14:creationId xmlns:p14="http://schemas.microsoft.com/office/powerpoint/2010/main" val="3260961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70994831-EE46-4DEA-9077-4FEBBCD60EB3}"/>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928800" y="607100"/>
            <a:ext cx="4737482" cy="697044"/>
          </a:xfrm>
        </p:spPr>
        <p:txBody>
          <a:bodyPr anchor="b">
            <a:noAutofit/>
          </a:bodyPr>
          <a:lstStyle>
            <a:lvl1pPr>
              <a:defRPr lang="en-US" sz="4000" b="1" kern="1200" dirty="0">
                <a:solidFill>
                  <a:schemeClr val="bg1"/>
                </a:solidFill>
                <a:latin typeface="+mj-lt"/>
                <a:ea typeface="+mj-ea"/>
                <a:cs typeface="+mj-cs"/>
              </a:defRPr>
            </a:lvl1pPr>
          </a:lstStyle>
          <a:p>
            <a:r>
              <a:rPr lang="en-US" dirty="0"/>
              <a:t>OVERVIEW 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928801"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E15065FF-3A74-4B0F-9624-362545A943D5}" type="datetime1">
              <a:rPr lang="en-US" smtClean="0"/>
              <a:t>12/29/2021</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663C2BC3-19D8-497A-B742-E2E5155DEA2E}"/>
              </a:ext>
            </a:extLst>
          </p:cNvPr>
          <p:cNvSpPr/>
          <p:nvPr userDrawn="1"/>
        </p:nvSpPr>
        <p:spPr>
          <a:xfrm>
            <a:off x="687289" y="244444"/>
            <a:ext cx="72000" cy="9075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467663"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006525" y="26355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928801"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467663"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006525" y="47467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928801"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467663"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006525" y="30591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928801"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467663"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006525" y="51703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04123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457654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111854" y="17579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04123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457654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111854" y="38900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cxnSp>
        <p:nvCxnSpPr>
          <p:cNvPr id="57" name="Straight Connector 56">
            <a:extLst>
              <a:ext uri="{FF2B5EF4-FFF2-40B4-BE49-F238E27FC236}">
                <a16:creationId xmlns:a16="http://schemas.microsoft.com/office/drawing/2014/main" id="{6EC8F712-6C02-43F3-8A0A-5DCA975E7C38}"/>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8B62D71-4318-4C96-828A-D19FFBFA7BDA}"/>
              </a:ext>
            </a:extLst>
          </p:cNvPr>
          <p:cNvCxnSpPr>
            <a:cxnSpLocks/>
          </p:cNvCxnSpPr>
          <p:nvPr userDrawn="1"/>
        </p:nvCxnSpPr>
        <p:spPr>
          <a:xfrm>
            <a:off x="10939723"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 Placeholder 15">
            <a:extLst>
              <a:ext uri="{FF2B5EF4-FFF2-40B4-BE49-F238E27FC236}">
                <a16:creationId xmlns:a16="http://schemas.microsoft.com/office/drawing/2014/main" id="{12E8DD1E-B3CA-4756-A792-B476AFA9AE24}"/>
              </a:ext>
            </a:extLst>
          </p:cNvPr>
          <p:cNvSpPr>
            <a:spLocks noGrp="1"/>
          </p:cNvSpPr>
          <p:nvPr>
            <p:ph type="body" sz="quarter" idx="15" hasCustomPrompt="1"/>
          </p:nvPr>
        </p:nvSpPr>
        <p:spPr>
          <a:xfrm>
            <a:off x="10832539"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34" name="Straight Connector 33">
            <a:extLst>
              <a:ext uri="{FF2B5EF4-FFF2-40B4-BE49-F238E27FC236}">
                <a16:creationId xmlns:a16="http://schemas.microsoft.com/office/drawing/2014/main" id="{9603F760-AD2F-4611-99B6-58C4666AEBA1}"/>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6218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413986"/>
            <a:ext cx="7107331" cy="1838643"/>
          </a:xfrm>
        </p:spPr>
        <p:txBody>
          <a:bodyPr anchor="b">
            <a:normAutofit/>
          </a:bodyPr>
          <a:lstStyle>
            <a:lvl1pPr algn="l">
              <a:defRPr sz="5500" b="1">
                <a:solidFill>
                  <a:schemeClr val="bg1"/>
                </a:soli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4599498"/>
            <a:ext cx="7107331" cy="966857"/>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a:t>
            </a:r>
            <a:br>
              <a:rPr lang="en-US" noProof="0"/>
            </a:br>
            <a:r>
              <a:rPr lang="en-US" noProof="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D229C6A1-E569-4FC9-9D93-90A846C9C5BB}"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2740862"/>
            <a:ext cx="144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444445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6E88EDA-C5A5-4C22-8CE4-5C7FDCF2E859}"/>
              </a:ext>
            </a:extLst>
          </p:cNvPr>
          <p:cNvCxnSpPr>
            <a:cxnSpLocks/>
          </p:cNvCxnSpPr>
          <p:nvPr userDrawn="1"/>
        </p:nvCxnSpPr>
        <p:spPr>
          <a:xfrm flipV="1">
            <a:off x="11077074" y="5622756"/>
            <a:ext cx="0" cy="98422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1B98974C-AC7A-4E66-AE1A-DBA5F1A1D054}"/>
              </a:ext>
            </a:extLst>
          </p:cNvPr>
          <p:cNvSpPr>
            <a:spLocks noGrp="1"/>
          </p:cNvSpPr>
          <p:nvPr>
            <p:ph type="body" sz="quarter" idx="13" hasCustomPrompt="1"/>
          </p:nvPr>
        </p:nvSpPr>
        <p:spPr>
          <a:xfrm>
            <a:off x="9416048" y="5532986"/>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16251742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1519350" y="645199"/>
            <a:ext cx="4737482" cy="1338841"/>
          </a:xfrm>
        </p:spPr>
        <p:txBody>
          <a:bodyPr anchor="b">
            <a:noAutofit/>
          </a:bodyPr>
          <a:lstStyle>
            <a:lvl1pPr>
              <a:defRPr lang="en-US" sz="4000" b="1" kern="1200" dirty="0">
                <a:solidFill>
                  <a:schemeClr val="bg1"/>
                </a:solidFill>
                <a:latin typeface="+mj-lt"/>
                <a:ea typeface="+mj-ea"/>
                <a:cs typeface="+mj-cs"/>
              </a:defRPr>
            </a:lvl1pPr>
          </a:lstStyle>
          <a:p>
            <a:r>
              <a:rPr lang="en-US" dirty="0"/>
              <a:t>OVERVIEW</a:t>
            </a:r>
            <a:br>
              <a:rPr lang="en-US" dirty="0"/>
            </a:br>
            <a:r>
              <a:rPr lang="en-US" dirty="0"/>
              <a:t>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1386001"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D578B35B-55DE-4D82-AAED-127142AD1F9F}" type="datetime1">
              <a:rPr lang="en-US" smtClean="0"/>
              <a:t>12/29/2021</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 Placeholder 15">
            <a:extLst>
              <a:ext uri="{FF2B5EF4-FFF2-40B4-BE49-F238E27FC236}">
                <a16:creationId xmlns:a16="http://schemas.microsoft.com/office/drawing/2014/main" id="{AC031692-3E92-4C7E-A067-5F49BD126705}"/>
              </a:ext>
            </a:extLst>
          </p:cNvPr>
          <p:cNvSpPr>
            <a:spLocks noGrp="1"/>
          </p:cNvSpPr>
          <p:nvPr>
            <p:ph type="body" sz="quarter" idx="15" hasCustomPrompt="1"/>
          </p:nvPr>
        </p:nvSpPr>
        <p:spPr>
          <a:xfrm>
            <a:off x="11084400" y="838800"/>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924863"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463725"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1386001"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924863"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463725"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1386001"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924863"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463725"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1386001"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924863"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463725"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49843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503374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56905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49843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503374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56905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4" name="Rectangle 53">
            <a:extLst>
              <a:ext uri="{FF2B5EF4-FFF2-40B4-BE49-F238E27FC236}">
                <a16:creationId xmlns:a16="http://schemas.microsoft.com/office/drawing/2014/main" id="{1C2768A5-0309-41B3-94FB-AA3A2FCB638E}"/>
              </a:ext>
            </a:extLst>
          </p:cNvPr>
          <p:cNvSpPr/>
          <p:nvPr userDrawn="1"/>
        </p:nvSpPr>
        <p:spPr>
          <a:xfrm>
            <a:off x="1285167" y="871728"/>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735452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_Overvie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68D5CEF0-7838-4E94-B0E2-6286757235DA}"/>
              </a:ext>
            </a:extLst>
          </p:cNvPr>
          <p:cNvSpPr/>
          <p:nvPr userDrawn="1"/>
        </p:nvSpPr>
        <p:spPr>
          <a:xfrm>
            <a:off x="4724400" y="0"/>
            <a:ext cx="74676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45FD86-80D5-4520-8C38-1EDDAB179D77}"/>
              </a:ext>
            </a:extLst>
          </p:cNvPr>
          <p:cNvSpPr>
            <a:spLocks noGrp="1"/>
          </p:cNvSpPr>
          <p:nvPr>
            <p:ph type="title" hasCustomPrompt="1"/>
          </p:nvPr>
        </p:nvSpPr>
        <p:spPr>
          <a:xfrm>
            <a:off x="1519350" y="645199"/>
            <a:ext cx="4737482" cy="1338841"/>
          </a:xfrm>
        </p:spPr>
        <p:txBody>
          <a:bodyPr anchor="b">
            <a:noAutofit/>
          </a:bodyPr>
          <a:lstStyle>
            <a:lvl1pPr>
              <a:defRPr lang="en-US" sz="4000" b="1" kern="1200" dirty="0">
                <a:gradFill>
                  <a:gsLst>
                    <a:gs pos="0">
                      <a:schemeClr val="bg2"/>
                    </a:gs>
                    <a:gs pos="100000">
                      <a:schemeClr val="accent1"/>
                    </a:gs>
                  </a:gsLst>
                  <a:lin ang="0" scaled="1"/>
                </a:gradFill>
                <a:latin typeface="+mj-lt"/>
                <a:ea typeface="+mj-ea"/>
                <a:cs typeface="+mj-cs"/>
              </a:defRPr>
            </a:lvl1pPr>
          </a:lstStyle>
          <a:p>
            <a:r>
              <a:rPr lang="en-US" dirty="0"/>
              <a:t>OVERVIEW</a:t>
            </a:r>
            <a:br>
              <a:rPr lang="en-US" dirty="0"/>
            </a:br>
            <a:r>
              <a:rPr lang="en-US" dirty="0"/>
              <a:t>SLIDE</a:t>
            </a:r>
          </a:p>
        </p:txBody>
      </p:sp>
      <p:sp>
        <p:nvSpPr>
          <p:cNvPr id="4" name="Text Placeholder 3">
            <a:extLst>
              <a:ext uri="{FF2B5EF4-FFF2-40B4-BE49-F238E27FC236}">
                <a16:creationId xmlns:a16="http://schemas.microsoft.com/office/drawing/2014/main" id="{28B7C16C-60B5-44CB-B3D5-09EA7F61FE42}"/>
              </a:ext>
            </a:extLst>
          </p:cNvPr>
          <p:cNvSpPr>
            <a:spLocks noGrp="1"/>
          </p:cNvSpPr>
          <p:nvPr>
            <p:ph type="body" sz="half" idx="2" hasCustomPrompt="1"/>
          </p:nvPr>
        </p:nvSpPr>
        <p:spPr>
          <a:xfrm>
            <a:off x="1386001" y="3092789"/>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1 Title</a:t>
            </a:r>
          </a:p>
        </p:txBody>
      </p:sp>
      <p:sp>
        <p:nvSpPr>
          <p:cNvPr id="5" name="Date Placeholder 4">
            <a:extLst>
              <a:ext uri="{FF2B5EF4-FFF2-40B4-BE49-F238E27FC236}">
                <a16:creationId xmlns:a16="http://schemas.microsoft.com/office/drawing/2014/main" id="{0B4BC91B-2A3F-445A-9C91-9BF7826133E6}"/>
              </a:ext>
            </a:extLst>
          </p:cNvPr>
          <p:cNvSpPr>
            <a:spLocks noGrp="1"/>
          </p:cNvSpPr>
          <p:nvPr>
            <p:ph type="dt" sz="half" idx="10"/>
          </p:nvPr>
        </p:nvSpPr>
        <p:spPr/>
        <p:txBody>
          <a:bodyPr/>
          <a:lstStyle/>
          <a:p>
            <a:fld id="{EFA441BB-2CCE-42E8-8A4D-47586555D345}" type="datetime1">
              <a:rPr lang="en-US" smtClean="0"/>
              <a:t>12/29/2021</a:t>
            </a:fld>
            <a:endParaRPr lang="en-US" dirty="0"/>
          </a:p>
        </p:txBody>
      </p:sp>
      <p:sp>
        <p:nvSpPr>
          <p:cNvPr id="6" name="Footer Placeholder 5">
            <a:extLst>
              <a:ext uri="{FF2B5EF4-FFF2-40B4-BE49-F238E27FC236}">
                <a16:creationId xmlns:a16="http://schemas.microsoft.com/office/drawing/2014/main" id="{FBF24CAE-7220-4370-B793-B9D4AA1A3A55}"/>
              </a:ext>
            </a:extLst>
          </p:cNvPr>
          <p:cNvSpPr>
            <a:spLocks noGrp="1"/>
          </p:cNvSpPr>
          <p:nvPr>
            <p:ph type="ftr" sz="quarter" idx="11"/>
          </p:nvPr>
        </p:nvSpPr>
        <p:spPr/>
        <p:txBody>
          <a:bodyPr/>
          <a:lstStyle>
            <a:lvl1pPr>
              <a:defRPr>
                <a:solidFill>
                  <a:schemeClr val="accent1"/>
                </a:solidFill>
              </a:defRPr>
            </a:lvl1pPr>
          </a:lstStyle>
          <a:p>
            <a:r>
              <a:rPr lang="en-US" dirty="0"/>
              <a:t>Presentation Title</a:t>
            </a:r>
          </a:p>
        </p:txBody>
      </p:sp>
      <p:sp>
        <p:nvSpPr>
          <p:cNvPr id="7" name="Slide Number Placeholder 6">
            <a:extLst>
              <a:ext uri="{FF2B5EF4-FFF2-40B4-BE49-F238E27FC236}">
                <a16:creationId xmlns:a16="http://schemas.microsoft.com/office/drawing/2014/main" id="{32DF5915-4FF1-41EB-9C2F-1918DA858BB2}"/>
              </a:ext>
            </a:extLst>
          </p:cNvPr>
          <p:cNvSpPr>
            <a:spLocks noGrp="1"/>
          </p:cNvSpPr>
          <p:nvPr>
            <p:ph type="sldNum" sz="quarter" idx="12"/>
          </p:nvPr>
        </p:nvSpPr>
        <p:spPr/>
        <p:txBody>
          <a:bodyPr/>
          <a:lstStyle/>
          <a:p>
            <a:fld id="{95CBEC59-7FF9-4688-98DF-89832A0C9025}" type="slidenum">
              <a:rPr lang="en-US" smtClean="0"/>
              <a:t>‹#›</a:t>
            </a:fld>
            <a:endParaRPr lang="en-US" dirty="0"/>
          </a:p>
        </p:txBody>
      </p:sp>
      <p:cxnSp>
        <p:nvCxnSpPr>
          <p:cNvPr id="12" name="Straight Connector 11">
            <a:extLst>
              <a:ext uri="{FF2B5EF4-FFF2-40B4-BE49-F238E27FC236}">
                <a16:creationId xmlns:a16="http://schemas.microsoft.com/office/drawing/2014/main" id="{78AD1AF6-056E-449E-ABB4-F42FCFF2154D}"/>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5">
            <a:extLst>
              <a:ext uri="{FF2B5EF4-FFF2-40B4-BE49-F238E27FC236}">
                <a16:creationId xmlns:a16="http://schemas.microsoft.com/office/drawing/2014/main" id="{B49EFE94-C72E-4FA8-9AE2-70BFB09FB2C1}"/>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4" name="Straight Connector 13">
            <a:extLst>
              <a:ext uri="{FF2B5EF4-FFF2-40B4-BE49-F238E27FC236}">
                <a16:creationId xmlns:a16="http://schemas.microsoft.com/office/drawing/2014/main" id="{897F17BC-9B89-4B33-A693-1583A7EAEED0}"/>
              </a:ext>
            </a:extLst>
          </p:cNvPr>
          <p:cNvCxnSpPr>
            <a:cxnSpLocks/>
          </p:cNvCxnSpPr>
          <p:nvPr userDrawn="1"/>
        </p:nvCxnSpPr>
        <p:spPr>
          <a:xfrm>
            <a:off x="0" y="6168360"/>
            <a:ext cx="176479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52FBCB0-43B1-4129-B190-2F32EAB36A71}"/>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AF92140-8242-4A51-9463-35E60CF48BE9}"/>
              </a:ext>
            </a:extLst>
          </p:cNvPr>
          <p:cNvCxnSpPr>
            <a:cxnSpLocks/>
          </p:cNvCxnSpPr>
          <p:nvPr userDrawn="1"/>
        </p:nvCxnSpPr>
        <p:spPr>
          <a:xfrm>
            <a:off x="11192400" y="802800"/>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8D84BA3-D783-472E-AB10-C96A8DE8D0DD}"/>
              </a:ext>
            </a:extLst>
          </p:cNvPr>
          <p:cNvCxnSpPr>
            <a:cxnSpLocks/>
          </p:cNvCxnSpPr>
          <p:nvPr userDrawn="1"/>
        </p:nvCxnSpPr>
        <p:spPr>
          <a:xfrm rot="16200000">
            <a:off x="11383200" y="6580800"/>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5" name="Text Placeholder 3">
            <a:extLst>
              <a:ext uri="{FF2B5EF4-FFF2-40B4-BE49-F238E27FC236}">
                <a16:creationId xmlns:a16="http://schemas.microsoft.com/office/drawing/2014/main" id="{2BBCA2FF-2B83-4966-811C-E9FEEB77CBE4}"/>
              </a:ext>
            </a:extLst>
          </p:cNvPr>
          <p:cNvSpPr>
            <a:spLocks noGrp="1"/>
          </p:cNvSpPr>
          <p:nvPr>
            <p:ph type="body" sz="half" idx="16" hasCustomPrompt="1"/>
          </p:nvPr>
        </p:nvSpPr>
        <p:spPr>
          <a:xfrm>
            <a:off x="4924863"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2 Title</a:t>
            </a:r>
          </a:p>
        </p:txBody>
      </p:sp>
      <p:sp>
        <p:nvSpPr>
          <p:cNvPr id="36" name="Text Placeholder 3">
            <a:extLst>
              <a:ext uri="{FF2B5EF4-FFF2-40B4-BE49-F238E27FC236}">
                <a16:creationId xmlns:a16="http://schemas.microsoft.com/office/drawing/2014/main" id="{663E6488-61FD-4194-B014-22CF5050C2C7}"/>
              </a:ext>
            </a:extLst>
          </p:cNvPr>
          <p:cNvSpPr>
            <a:spLocks noGrp="1"/>
          </p:cNvSpPr>
          <p:nvPr>
            <p:ph type="body" sz="half" idx="17" hasCustomPrompt="1"/>
          </p:nvPr>
        </p:nvSpPr>
        <p:spPr>
          <a:xfrm>
            <a:off x="8463725" y="3092789"/>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3 Title</a:t>
            </a:r>
          </a:p>
        </p:txBody>
      </p:sp>
      <p:sp>
        <p:nvSpPr>
          <p:cNvPr id="37" name="Text Placeholder 3">
            <a:extLst>
              <a:ext uri="{FF2B5EF4-FFF2-40B4-BE49-F238E27FC236}">
                <a16:creationId xmlns:a16="http://schemas.microsoft.com/office/drawing/2014/main" id="{76A0643E-8E5C-4070-97FD-974351B1D00C}"/>
              </a:ext>
            </a:extLst>
          </p:cNvPr>
          <p:cNvSpPr>
            <a:spLocks noGrp="1"/>
          </p:cNvSpPr>
          <p:nvPr>
            <p:ph type="body" sz="half" idx="18" hasCustomPrompt="1"/>
          </p:nvPr>
        </p:nvSpPr>
        <p:spPr>
          <a:xfrm>
            <a:off x="1386001" y="5203994"/>
            <a:ext cx="3256674" cy="499493"/>
          </a:xfrm>
        </p:spPr>
        <p:txBody>
          <a:bodyPr>
            <a:normAutofit/>
          </a:bodyPr>
          <a:lstStyle>
            <a:lvl1pPr marL="0" indent="0">
              <a:buNone/>
              <a:defRPr lang="en-US" sz="2500" b="1" i="0" kern="1200" dirty="0" smtClean="0">
                <a:solidFill>
                  <a:schemeClr val="bg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4 Title</a:t>
            </a:r>
          </a:p>
        </p:txBody>
      </p:sp>
      <p:sp>
        <p:nvSpPr>
          <p:cNvPr id="38" name="Text Placeholder 3">
            <a:extLst>
              <a:ext uri="{FF2B5EF4-FFF2-40B4-BE49-F238E27FC236}">
                <a16:creationId xmlns:a16="http://schemas.microsoft.com/office/drawing/2014/main" id="{A4ECC130-379C-4A4E-AAC7-D84522D434E2}"/>
              </a:ext>
            </a:extLst>
          </p:cNvPr>
          <p:cNvSpPr>
            <a:spLocks noGrp="1"/>
          </p:cNvSpPr>
          <p:nvPr>
            <p:ph type="body" sz="half" idx="19" hasCustomPrompt="1"/>
          </p:nvPr>
        </p:nvSpPr>
        <p:spPr>
          <a:xfrm>
            <a:off x="4924863"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5 Title</a:t>
            </a:r>
          </a:p>
        </p:txBody>
      </p:sp>
      <p:sp>
        <p:nvSpPr>
          <p:cNvPr id="39" name="Text Placeholder 3">
            <a:extLst>
              <a:ext uri="{FF2B5EF4-FFF2-40B4-BE49-F238E27FC236}">
                <a16:creationId xmlns:a16="http://schemas.microsoft.com/office/drawing/2014/main" id="{C8C2920A-FB6F-4697-8CDD-0896EC262719}"/>
              </a:ext>
            </a:extLst>
          </p:cNvPr>
          <p:cNvSpPr>
            <a:spLocks noGrp="1"/>
          </p:cNvSpPr>
          <p:nvPr>
            <p:ph type="body" sz="half" idx="20" hasCustomPrompt="1"/>
          </p:nvPr>
        </p:nvSpPr>
        <p:spPr>
          <a:xfrm>
            <a:off x="8463725" y="5203994"/>
            <a:ext cx="3256674" cy="499493"/>
          </a:xfrm>
        </p:spPr>
        <p:txBody>
          <a:bodyPr>
            <a:normAutofit/>
          </a:bodyPr>
          <a:lstStyle>
            <a:lvl1pPr marL="0" indent="0">
              <a:buNone/>
              <a:defRPr lang="en-US" sz="2500" b="1" i="0" kern="1200" dirty="0" smtClean="0">
                <a:solidFill>
                  <a:schemeClr val="tx2"/>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Item 6 Title</a:t>
            </a:r>
          </a:p>
        </p:txBody>
      </p:sp>
      <p:sp>
        <p:nvSpPr>
          <p:cNvPr id="40" name="Text Placeholder 3">
            <a:extLst>
              <a:ext uri="{FF2B5EF4-FFF2-40B4-BE49-F238E27FC236}">
                <a16:creationId xmlns:a16="http://schemas.microsoft.com/office/drawing/2014/main" id="{F84CD40D-D65C-419A-B22F-5633C9254F52}"/>
              </a:ext>
            </a:extLst>
          </p:cNvPr>
          <p:cNvSpPr>
            <a:spLocks noGrp="1"/>
          </p:cNvSpPr>
          <p:nvPr>
            <p:ph type="body" sz="half" idx="21"/>
          </p:nvPr>
        </p:nvSpPr>
        <p:spPr>
          <a:xfrm>
            <a:off x="1386001" y="3516353"/>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1" name="Text Placeholder 3">
            <a:extLst>
              <a:ext uri="{FF2B5EF4-FFF2-40B4-BE49-F238E27FC236}">
                <a16:creationId xmlns:a16="http://schemas.microsoft.com/office/drawing/2014/main" id="{4902ECF4-C668-49EA-AD7B-E0B3332DE48A}"/>
              </a:ext>
            </a:extLst>
          </p:cNvPr>
          <p:cNvSpPr>
            <a:spLocks noGrp="1"/>
          </p:cNvSpPr>
          <p:nvPr>
            <p:ph type="body" sz="half" idx="22"/>
          </p:nvPr>
        </p:nvSpPr>
        <p:spPr>
          <a:xfrm>
            <a:off x="4924863" y="3516353"/>
            <a:ext cx="3256674" cy="499493"/>
          </a:xfrm>
        </p:spPr>
        <p:txBody>
          <a:bodyPr>
            <a:normAutofit/>
          </a:bodyPr>
          <a:lstStyle>
            <a:lvl1pPr marL="0" indent="0">
              <a:buNone/>
              <a:defRPr lang="en-US" sz="1600" i="0" kern="120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2" name="Text Placeholder 3">
            <a:extLst>
              <a:ext uri="{FF2B5EF4-FFF2-40B4-BE49-F238E27FC236}">
                <a16:creationId xmlns:a16="http://schemas.microsoft.com/office/drawing/2014/main" id="{648A6F22-3F59-4E0F-BAE5-9B7E0D16D33F}"/>
              </a:ext>
            </a:extLst>
          </p:cNvPr>
          <p:cNvSpPr>
            <a:spLocks noGrp="1"/>
          </p:cNvSpPr>
          <p:nvPr>
            <p:ph type="body" sz="half" idx="23"/>
          </p:nvPr>
        </p:nvSpPr>
        <p:spPr>
          <a:xfrm>
            <a:off x="8463725" y="3516353"/>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3" name="Text Placeholder 3">
            <a:extLst>
              <a:ext uri="{FF2B5EF4-FFF2-40B4-BE49-F238E27FC236}">
                <a16:creationId xmlns:a16="http://schemas.microsoft.com/office/drawing/2014/main" id="{5689CAE6-6963-412E-9DAD-B7B5AFC41DCF}"/>
              </a:ext>
            </a:extLst>
          </p:cNvPr>
          <p:cNvSpPr>
            <a:spLocks noGrp="1"/>
          </p:cNvSpPr>
          <p:nvPr>
            <p:ph type="body" sz="half" idx="24"/>
          </p:nvPr>
        </p:nvSpPr>
        <p:spPr>
          <a:xfrm>
            <a:off x="1386001" y="5627558"/>
            <a:ext cx="3256674" cy="499493"/>
          </a:xfrm>
        </p:spPr>
        <p:txBody>
          <a:bodyPr>
            <a:normAutofit/>
          </a:bodyPr>
          <a:lstStyle>
            <a:lvl1pPr marL="0" indent="0">
              <a:buNone/>
              <a:defRPr lang="en-US" sz="1600" i="0" kern="1200" dirty="0" smtClean="0">
                <a:solidFill>
                  <a:schemeClr val="tx1">
                    <a:lumMod val="75000"/>
                    <a:lumOff val="25000"/>
                  </a:schemeClr>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4" name="Text Placeholder 3">
            <a:extLst>
              <a:ext uri="{FF2B5EF4-FFF2-40B4-BE49-F238E27FC236}">
                <a16:creationId xmlns:a16="http://schemas.microsoft.com/office/drawing/2014/main" id="{98D9757D-1411-42F4-AABD-CC173E4A038B}"/>
              </a:ext>
            </a:extLst>
          </p:cNvPr>
          <p:cNvSpPr>
            <a:spLocks noGrp="1"/>
          </p:cNvSpPr>
          <p:nvPr>
            <p:ph type="body" sz="half" idx="25"/>
          </p:nvPr>
        </p:nvSpPr>
        <p:spPr>
          <a:xfrm>
            <a:off x="4924863"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5" name="Text Placeholder 3">
            <a:extLst>
              <a:ext uri="{FF2B5EF4-FFF2-40B4-BE49-F238E27FC236}">
                <a16:creationId xmlns:a16="http://schemas.microsoft.com/office/drawing/2014/main" id="{0590AA6E-50BC-4492-8B87-7D8D4A8A5E76}"/>
              </a:ext>
            </a:extLst>
          </p:cNvPr>
          <p:cNvSpPr>
            <a:spLocks noGrp="1"/>
          </p:cNvSpPr>
          <p:nvPr>
            <p:ph type="body" sz="half" idx="26"/>
          </p:nvPr>
        </p:nvSpPr>
        <p:spPr>
          <a:xfrm>
            <a:off x="8463725" y="5627558"/>
            <a:ext cx="3256674" cy="499493"/>
          </a:xfrm>
        </p:spPr>
        <p:txBody>
          <a:bodyPr>
            <a:normAutofit/>
          </a:bodyPr>
          <a:lstStyle>
            <a:lvl1pPr marL="0" indent="0">
              <a:buNone/>
              <a:defRPr lang="en-US" sz="1600" i="0" kern="1200" dirty="0" smtClean="0">
                <a:solidFill>
                  <a:schemeClr val="bg1"/>
                </a:solidFill>
                <a:latin typeface="+mn-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marL="0" lvl="0" indent="0" algn="l" defTabSz="914400" rtl="0" eaLnBrk="1" latinLnBrk="0" hangingPunct="1">
              <a:lnSpc>
                <a:spcPct val="100000"/>
              </a:lnSpc>
              <a:spcBef>
                <a:spcPts val="600"/>
              </a:spcBef>
              <a:buFont typeface="Arial" panose="020B0604020202020204" pitchFamily="34" charset="0"/>
              <a:buNone/>
            </a:pPr>
            <a:r>
              <a:rPr lang="en-US"/>
              <a:t>Edit Master text styles</a:t>
            </a:r>
          </a:p>
        </p:txBody>
      </p:sp>
      <p:sp>
        <p:nvSpPr>
          <p:cNvPr id="47" name="Picture Placeholder 46">
            <a:extLst>
              <a:ext uri="{FF2B5EF4-FFF2-40B4-BE49-F238E27FC236}">
                <a16:creationId xmlns:a16="http://schemas.microsoft.com/office/drawing/2014/main" id="{64786CCE-CCCC-4B2D-890D-9D719713DB79}"/>
              </a:ext>
            </a:extLst>
          </p:cNvPr>
          <p:cNvSpPr>
            <a:spLocks noGrp="1"/>
          </p:cNvSpPr>
          <p:nvPr>
            <p:ph type="pic" sz="quarter" idx="27"/>
          </p:nvPr>
        </p:nvSpPr>
        <p:spPr>
          <a:xfrm>
            <a:off x="1498434" y="2215180"/>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8" name="Picture Placeholder 46">
            <a:extLst>
              <a:ext uri="{FF2B5EF4-FFF2-40B4-BE49-F238E27FC236}">
                <a16:creationId xmlns:a16="http://schemas.microsoft.com/office/drawing/2014/main" id="{EB08972C-68CE-41CC-9351-3DD741E53936}"/>
              </a:ext>
            </a:extLst>
          </p:cNvPr>
          <p:cNvSpPr>
            <a:spLocks noGrp="1"/>
          </p:cNvSpPr>
          <p:nvPr>
            <p:ph type="pic" sz="quarter" idx="28"/>
          </p:nvPr>
        </p:nvSpPr>
        <p:spPr>
          <a:xfrm>
            <a:off x="503374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49" name="Picture Placeholder 46">
            <a:extLst>
              <a:ext uri="{FF2B5EF4-FFF2-40B4-BE49-F238E27FC236}">
                <a16:creationId xmlns:a16="http://schemas.microsoft.com/office/drawing/2014/main" id="{6347D157-8108-4656-88F3-59B693C47F9B}"/>
              </a:ext>
            </a:extLst>
          </p:cNvPr>
          <p:cNvSpPr>
            <a:spLocks noGrp="1"/>
          </p:cNvSpPr>
          <p:nvPr>
            <p:ph type="pic" sz="quarter" idx="29"/>
          </p:nvPr>
        </p:nvSpPr>
        <p:spPr>
          <a:xfrm>
            <a:off x="8569054" y="2215180"/>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0" name="Picture Placeholder 46">
            <a:extLst>
              <a:ext uri="{FF2B5EF4-FFF2-40B4-BE49-F238E27FC236}">
                <a16:creationId xmlns:a16="http://schemas.microsoft.com/office/drawing/2014/main" id="{B4548244-F89A-4EA8-9DB4-056E45B2FDF5}"/>
              </a:ext>
            </a:extLst>
          </p:cNvPr>
          <p:cNvSpPr>
            <a:spLocks noGrp="1"/>
          </p:cNvSpPr>
          <p:nvPr>
            <p:ph type="pic" sz="quarter" idx="30"/>
          </p:nvPr>
        </p:nvSpPr>
        <p:spPr>
          <a:xfrm>
            <a:off x="1498434" y="4347291"/>
            <a:ext cx="867600" cy="868680"/>
          </a:xfrm>
          <a:prstGeom prst="ellipse">
            <a:avLst/>
          </a:prstGeom>
          <a:ln w="19050">
            <a:gradFill flip="none" rotWithShape="1">
              <a:gsLst>
                <a:gs pos="0">
                  <a:schemeClr val="bg2"/>
                </a:gs>
                <a:gs pos="100000">
                  <a:schemeClr val="accent1"/>
                </a:gs>
              </a:gsLst>
              <a:lin ang="0" scaled="1"/>
              <a:tileRect/>
            </a:gra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1" name="Picture Placeholder 46">
            <a:extLst>
              <a:ext uri="{FF2B5EF4-FFF2-40B4-BE49-F238E27FC236}">
                <a16:creationId xmlns:a16="http://schemas.microsoft.com/office/drawing/2014/main" id="{6B46EEEA-383D-42CD-ABFC-86BD330E07A0}"/>
              </a:ext>
            </a:extLst>
          </p:cNvPr>
          <p:cNvSpPr>
            <a:spLocks noGrp="1"/>
          </p:cNvSpPr>
          <p:nvPr>
            <p:ph type="pic" sz="quarter" idx="31"/>
          </p:nvPr>
        </p:nvSpPr>
        <p:spPr>
          <a:xfrm>
            <a:off x="503374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2" name="Picture Placeholder 46">
            <a:extLst>
              <a:ext uri="{FF2B5EF4-FFF2-40B4-BE49-F238E27FC236}">
                <a16:creationId xmlns:a16="http://schemas.microsoft.com/office/drawing/2014/main" id="{DF75483C-CE05-4E90-8A93-D04244423927}"/>
              </a:ext>
            </a:extLst>
          </p:cNvPr>
          <p:cNvSpPr>
            <a:spLocks noGrp="1"/>
          </p:cNvSpPr>
          <p:nvPr>
            <p:ph type="pic" sz="quarter" idx="32"/>
          </p:nvPr>
        </p:nvSpPr>
        <p:spPr>
          <a:xfrm>
            <a:off x="8569054" y="4347291"/>
            <a:ext cx="867600" cy="868680"/>
          </a:xfrm>
          <a:prstGeom prst="ellipse">
            <a:avLst/>
          </a:prstGeom>
          <a:ln w="19050">
            <a:solidFill>
              <a:schemeClr val="tx2"/>
            </a:solidFill>
          </a:ln>
        </p:spPr>
        <p:txBody>
          <a:bodyPr anchor="ctr" anchorCtr="0">
            <a:normAutofit/>
          </a:bodyPr>
          <a:lstStyle>
            <a:lvl1pPr marL="0" indent="0" algn="ctr">
              <a:buNone/>
              <a:defRPr sz="1200">
                <a:solidFill>
                  <a:schemeClr val="bg1"/>
                </a:solidFill>
              </a:defRPr>
            </a:lvl1pPr>
          </a:lstStyle>
          <a:p>
            <a:r>
              <a:rPr lang="en-US"/>
              <a:t>Click icon to add picture</a:t>
            </a:r>
            <a:endParaRPr lang="en-US" dirty="0"/>
          </a:p>
        </p:txBody>
      </p:sp>
      <p:sp>
        <p:nvSpPr>
          <p:cNvPr id="54" name="Rectangle 53">
            <a:extLst>
              <a:ext uri="{FF2B5EF4-FFF2-40B4-BE49-F238E27FC236}">
                <a16:creationId xmlns:a16="http://schemas.microsoft.com/office/drawing/2014/main" id="{1C2768A5-0309-41B3-94FB-AA3A2FCB638E}"/>
              </a:ext>
            </a:extLst>
          </p:cNvPr>
          <p:cNvSpPr/>
          <p:nvPr userDrawn="1"/>
        </p:nvSpPr>
        <p:spPr>
          <a:xfrm>
            <a:off x="1285167" y="871728"/>
            <a:ext cx="72000" cy="93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20621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85FB182-4CCC-45D7-A2A4-A593CA00EB54}"/>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8E2AFE-9147-47F3-ADFE-AD251E989D20}"/>
              </a:ext>
            </a:extLst>
          </p:cNvPr>
          <p:cNvSpPr>
            <a:spLocks noGrp="1"/>
          </p:cNvSpPr>
          <p:nvPr>
            <p:ph type="title" hasCustomPrompt="1"/>
          </p:nvPr>
        </p:nvSpPr>
        <p:spPr>
          <a:xfrm>
            <a:off x="1814400" y="1144587"/>
            <a:ext cx="9395400" cy="1483413"/>
          </a:xfrm>
        </p:spPr>
        <p:txBody>
          <a:bodyPr>
            <a:noAutofit/>
          </a:bodyPr>
          <a:lstStyle>
            <a:lvl1pPr>
              <a:defRPr sz="5500"/>
            </a:lvl1pPr>
          </a:lstStyle>
          <a:p>
            <a:r>
              <a:rPr lang="en-US" dirty="0"/>
              <a:t>THANK</a:t>
            </a:r>
            <a:br>
              <a:rPr lang="en-US" dirty="0"/>
            </a:br>
            <a:r>
              <a:rPr lang="en-US" dirty="0"/>
              <a:t>YOU!</a:t>
            </a:r>
          </a:p>
        </p:txBody>
      </p:sp>
      <p:sp>
        <p:nvSpPr>
          <p:cNvPr id="4" name="Date Placeholder 3">
            <a:extLst>
              <a:ext uri="{FF2B5EF4-FFF2-40B4-BE49-F238E27FC236}">
                <a16:creationId xmlns:a16="http://schemas.microsoft.com/office/drawing/2014/main" id="{59B46BDE-7853-435A-80A6-D25940D17A54}"/>
              </a:ext>
            </a:extLst>
          </p:cNvPr>
          <p:cNvSpPr>
            <a:spLocks noGrp="1"/>
          </p:cNvSpPr>
          <p:nvPr>
            <p:ph type="dt" sz="half" idx="10"/>
          </p:nvPr>
        </p:nvSpPr>
        <p:spPr/>
        <p:txBody>
          <a:bodyPr/>
          <a:lstStyle/>
          <a:p>
            <a:fld id="{11D0F1A0-84E6-4AA0-9183-7CA10A278BD9}" type="datetime1">
              <a:rPr lang="en-US" smtClean="0"/>
              <a:t>12/29/2021</a:t>
            </a:fld>
            <a:endParaRPr lang="en-US" dirty="0"/>
          </a:p>
        </p:txBody>
      </p:sp>
      <p:sp>
        <p:nvSpPr>
          <p:cNvPr id="5" name="Footer Placeholder 4">
            <a:extLst>
              <a:ext uri="{FF2B5EF4-FFF2-40B4-BE49-F238E27FC236}">
                <a16:creationId xmlns:a16="http://schemas.microsoft.com/office/drawing/2014/main" id="{B4C83E82-A916-403C-8BE8-252132A9420A}"/>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1C7F2326-238E-4FE6-8842-680DE4A0432D}"/>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8B9D0891-2A9E-4F35-82BE-7966AECBB0F1}"/>
              </a:ext>
            </a:extLst>
          </p:cNvPr>
          <p:cNvSpPr/>
          <p:nvPr userDrawn="1"/>
        </p:nvSpPr>
        <p:spPr>
          <a:xfrm>
            <a:off x="1379621" y="0"/>
            <a:ext cx="144000" cy="248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ubtitle 2">
            <a:extLst>
              <a:ext uri="{FF2B5EF4-FFF2-40B4-BE49-F238E27FC236}">
                <a16:creationId xmlns:a16="http://schemas.microsoft.com/office/drawing/2014/main" id="{E52F6420-3AFC-4D7F-A45D-56EA5EFC0D18}"/>
              </a:ext>
            </a:extLst>
          </p:cNvPr>
          <p:cNvSpPr>
            <a:spLocks noGrp="1"/>
          </p:cNvSpPr>
          <p:nvPr>
            <p:ph type="subTitle" idx="13" hasCustomPrompt="1"/>
          </p:nvPr>
        </p:nvSpPr>
        <p:spPr>
          <a:xfrm>
            <a:off x="1812758" y="3038688"/>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cxnSp>
        <p:nvCxnSpPr>
          <p:cNvPr id="11" name="Straight Connector 10">
            <a:extLst>
              <a:ext uri="{FF2B5EF4-FFF2-40B4-BE49-F238E27FC236}">
                <a16:creationId xmlns:a16="http://schemas.microsoft.com/office/drawing/2014/main" id="{2BC78E93-F6DF-44C7-A9BB-D035C397BFD5}"/>
              </a:ext>
            </a:extLst>
          </p:cNvPr>
          <p:cNvCxnSpPr/>
          <p:nvPr userDrawn="1"/>
        </p:nvCxnSpPr>
        <p:spPr>
          <a:xfrm>
            <a:off x="1957137" y="288364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87BFFD5-4519-4811-BDD2-3B0318780ACC}"/>
              </a:ext>
            </a:extLst>
          </p:cNvPr>
          <p:cNvCxnSpPr>
            <a:cxnSpLocks/>
          </p:cNvCxnSpPr>
          <p:nvPr userDrawn="1"/>
        </p:nvCxnSpPr>
        <p:spPr>
          <a:xfrm rot="16200000">
            <a:off x="10391274" y="6172200"/>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Text Placeholder 14">
            <a:extLst>
              <a:ext uri="{FF2B5EF4-FFF2-40B4-BE49-F238E27FC236}">
                <a16:creationId xmlns:a16="http://schemas.microsoft.com/office/drawing/2014/main" id="{A4E36001-6B54-4F6D-9532-965904F3C338}"/>
              </a:ext>
            </a:extLst>
          </p:cNvPr>
          <p:cNvSpPr>
            <a:spLocks noGrp="1"/>
          </p:cNvSpPr>
          <p:nvPr>
            <p:ph type="body" sz="quarter" idx="14" hasCustomPrompt="1"/>
          </p:nvPr>
        </p:nvSpPr>
        <p:spPr>
          <a:xfrm>
            <a:off x="9416048" y="5377580"/>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4058583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1" y="0"/>
            <a:ext cx="12191989"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522758"/>
            <a:ext cx="8807116" cy="2387600"/>
          </a:xfrm>
        </p:spPr>
        <p:txBody>
          <a:bodyPr anchor="b">
            <a:normAutofit/>
          </a:bodyPr>
          <a:lstStyle>
            <a:lvl1pPr algn="l">
              <a:defRPr sz="5500" b="1">
                <a:solidFill>
                  <a:schemeClr val="bg1"/>
                </a:solidFill>
              </a:defRPr>
            </a:lvl1pPr>
          </a:lstStyle>
          <a:p>
            <a:r>
              <a:rPr lang="en-US" dirty="0"/>
              <a:t>THANK</a:t>
            </a:r>
            <a:br>
              <a:rPr lang="en-US" dirty="0"/>
            </a:br>
            <a:r>
              <a:rPr lang="en-US" dirty="0"/>
              <a:t>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257226"/>
            <a:ext cx="9144000" cy="1397991"/>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7339F772-C659-4F6E-A95D-21349475745A}" type="datetime1">
              <a:rPr lang="en-US" smtClean="0"/>
              <a:t>12/29/2021</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3438000"/>
            <a:ext cx="144000" cy="342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102179"/>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6200000">
            <a:off x="10391274" y="685801"/>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9416048" y="1006893"/>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5349505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4251158"/>
            <a:ext cx="12192000" cy="2606842"/>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00332"/>
            <a:ext cx="8807116" cy="915873"/>
          </a:xfrm>
        </p:spPr>
        <p:txBody>
          <a:bodyPr anchor="b">
            <a:normAutofit/>
          </a:bodyPr>
          <a:lstStyle>
            <a:lvl1pPr algn="l">
              <a:defRPr sz="5500" b="1">
                <a:solidFill>
                  <a:schemeClr val="bg1"/>
                </a:solidFill>
              </a:defRPr>
            </a:lvl1pPr>
          </a:lstStyle>
          <a:p>
            <a:r>
              <a:rPr lang="en-US" noProof="0"/>
              <a:t>THANK 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5963075"/>
            <a:ext cx="9144000" cy="601840"/>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553C389B-1365-4D57-8640-FE32C76A82BF}"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878000"/>
            <a:ext cx="144000" cy="19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808027"/>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F632EEF-732A-4DE7-BC5A-A86C31DB6F5A}"/>
              </a:ext>
            </a:extLst>
          </p:cNvPr>
          <p:cNvCxnSpPr>
            <a:cxnSpLocks/>
          </p:cNvCxnSpPr>
          <p:nvPr userDrawn="1"/>
        </p:nvCxnSpPr>
        <p:spPr>
          <a:xfrm rot="16200000">
            <a:off x="10391274" y="685801"/>
            <a:ext cx="137160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C54CE062-7CDB-4AB7-B86E-461B22E7F450}"/>
              </a:ext>
            </a:extLst>
          </p:cNvPr>
          <p:cNvSpPr>
            <a:spLocks noGrp="1"/>
          </p:cNvSpPr>
          <p:nvPr>
            <p:ph type="body" sz="quarter" idx="14" hasCustomPrompt="1"/>
          </p:nvPr>
        </p:nvSpPr>
        <p:spPr>
          <a:xfrm>
            <a:off x="9416048" y="1006893"/>
            <a:ext cx="1460500" cy="481013"/>
          </a:xfrm>
        </p:spPr>
        <p:txBody>
          <a:bodyPr/>
          <a:lstStyle>
            <a:lvl1pPr marL="0" indent="0" algn="r">
              <a:buNone/>
              <a:defRPr lang="en-US" sz="3000" b="1" i="0" kern="1200" dirty="0">
                <a:solidFill>
                  <a:schemeClr val="bg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40836357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1D61DF5-2BE6-40B6-97DF-A161EF9520AA}"/>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2413986"/>
            <a:ext cx="7107331" cy="1838643"/>
          </a:xfrm>
        </p:spPr>
        <p:txBody>
          <a:bodyPr anchor="b">
            <a:normAutofit/>
          </a:bodyPr>
          <a:lstStyle>
            <a:lvl1pPr algn="l">
              <a:defRPr sz="5500" b="1">
                <a:solidFill>
                  <a:schemeClr val="bg1"/>
                </a:solidFill>
              </a:defRPr>
            </a:lvl1pPr>
          </a:lstStyle>
          <a:p>
            <a:r>
              <a:rPr lang="en-US" dirty="0"/>
              <a:t>THANK</a:t>
            </a:r>
            <a:br>
              <a:rPr lang="en-US" dirty="0"/>
            </a:br>
            <a:r>
              <a:rPr lang="en-US" dirty="0"/>
              <a:t>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4599498"/>
            <a:ext cx="7107331" cy="966857"/>
          </a:xfrm>
        </p:spPr>
        <p:txBody>
          <a:bodyPr>
            <a:normAutofit/>
          </a:bodyPr>
          <a:lstStyle>
            <a:lvl1pPr marL="0" indent="0" algn="l">
              <a:buNone/>
              <a:defRPr sz="30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Lorem Ipsum</a:t>
            </a:r>
            <a:br>
              <a:rPr lang="en-US" dirty="0"/>
            </a:br>
            <a:r>
              <a:rPr lang="en-US" dirty="0"/>
              <a:t>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CF1BB306-77B6-40D8-8A71-1A24515FE48B}" type="datetime1">
              <a:rPr lang="en-US" smtClean="0"/>
              <a:t>12/29/2021</a:t>
            </a:fld>
            <a:endParaRPr lang="en-US" dirty="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2740862"/>
            <a:ext cx="144000" cy="1289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4444451"/>
            <a:ext cx="930442"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6E88EDA-C5A5-4C22-8CE4-5C7FDCF2E859}"/>
              </a:ext>
            </a:extLst>
          </p:cNvPr>
          <p:cNvCxnSpPr>
            <a:cxnSpLocks/>
          </p:cNvCxnSpPr>
          <p:nvPr userDrawn="1"/>
        </p:nvCxnSpPr>
        <p:spPr>
          <a:xfrm flipV="1">
            <a:off x="11077074" y="5622756"/>
            <a:ext cx="0" cy="98422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4">
            <a:extLst>
              <a:ext uri="{FF2B5EF4-FFF2-40B4-BE49-F238E27FC236}">
                <a16:creationId xmlns:a16="http://schemas.microsoft.com/office/drawing/2014/main" id="{1B98974C-AC7A-4E66-AE1A-DBA5F1A1D054}"/>
              </a:ext>
            </a:extLst>
          </p:cNvPr>
          <p:cNvSpPr>
            <a:spLocks noGrp="1"/>
          </p:cNvSpPr>
          <p:nvPr>
            <p:ph type="body" sz="quarter" idx="13" hasCustomPrompt="1"/>
          </p:nvPr>
        </p:nvSpPr>
        <p:spPr>
          <a:xfrm>
            <a:off x="9416048" y="5513936"/>
            <a:ext cx="1460500" cy="481013"/>
          </a:xfrm>
        </p:spPr>
        <p:txBody>
          <a:bodyPr/>
          <a:lstStyle>
            <a:lvl1pPr marL="0" indent="0" algn="r">
              <a:buNone/>
              <a:defRPr lang="en-US" sz="3000" b="1" i="0" kern="1200" dirty="0">
                <a:solidFill>
                  <a:schemeClr val="tx2"/>
                </a:solidFill>
                <a:latin typeface="+mn-lt"/>
                <a:ea typeface="+mn-ea"/>
                <a:cs typeface="+mn-cs"/>
              </a:defRPr>
            </a:lvl1pPr>
          </a:lstStyle>
          <a:p>
            <a:pPr lvl="0"/>
            <a:r>
              <a:rPr lang="en-US" dirty="0"/>
              <a:t>20XX</a:t>
            </a:r>
          </a:p>
        </p:txBody>
      </p:sp>
    </p:spTree>
    <p:extLst>
      <p:ext uri="{BB962C8B-B14F-4D97-AF65-F5344CB8AC3E}">
        <p14:creationId xmlns:p14="http://schemas.microsoft.com/office/powerpoint/2010/main" val="42027339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hank You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0"/>
            <a:ext cx="12192000" cy="4446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64500"/>
            <a:ext cx="8807116" cy="915873"/>
          </a:xfrm>
        </p:spPr>
        <p:txBody>
          <a:bodyPr anchor="b">
            <a:normAutofit/>
          </a:bodyPr>
          <a:lstStyle>
            <a:lvl1pPr algn="l">
              <a:defRPr sz="5500" b="1">
                <a:gradFill>
                  <a:gsLst>
                    <a:gs pos="0">
                      <a:schemeClr val="bg2"/>
                    </a:gs>
                    <a:gs pos="100000">
                      <a:schemeClr val="accent1"/>
                    </a:gs>
                  </a:gsLst>
                  <a:lin ang="0" scaled="1"/>
                </a:gradFill>
              </a:defRPr>
            </a:lvl1pPr>
          </a:lstStyle>
          <a:p>
            <a:r>
              <a:rPr lang="en-US" noProof="0"/>
              <a:t>THANK YOU!</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6043285"/>
            <a:ext cx="9144000" cy="601840"/>
          </a:xfrm>
        </p:spPr>
        <p:txBody>
          <a:bodyPr>
            <a:normAutofit/>
          </a:bodyPr>
          <a:lstStyle>
            <a:lvl1pPr marL="0" indent="0" algn="l">
              <a:buNone/>
              <a:defRPr sz="30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646D3CFD-4D7A-41AC-A46D-B09F422513E8}"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lvl1pPr>
              <a:defRPr>
                <a:solidFill>
                  <a:schemeClr val="accent1"/>
                </a:solidFill>
              </a:defRPr>
            </a:lvl1p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lvl1pPr>
              <a:defRPr>
                <a:solidFill>
                  <a:schemeClr val="accent1"/>
                </a:solidFill>
              </a:defRPr>
            </a:lvl1pPr>
          </a:lstStyle>
          <a:p>
            <a:fld id="{95CBEC59-7FF9-4688-98DF-89832A0C9025}" type="slidenum">
              <a:rPr lang="en-US" noProof="0" smtClean="0"/>
              <a:pPr/>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950000"/>
            <a:ext cx="144000" cy="190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0800000">
            <a:off x="10820400" y="870003"/>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10668000" y="1005185"/>
            <a:ext cx="1460500" cy="481013"/>
          </a:xfrm>
        </p:spPr>
        <p:txBody>
          <a:bodyPr/>
          <a:lstStyle>
            <a:lvl1pPr marL="0" indent="0" algn="l">
              <a:buNone/>
              <a:defRPr lang="en-US" sz="3000" b="1" i="0" kern="1200" dirty="0">
                <a:solidFill>
                  <a:schemeClr val="tx2"/>
                </a:solidFill>
                <a:latin typeface="+mn-lt"/>
                <a:ea typeface="+mn-ea"/>
                <a:cs typeface="+mn-cs"/>
              </a:defRPr>
            </a:lvl1pPr>
          </a:lstStyle>
          <a:p>
            <a:pPr lvl="0"/>
            <a:r>
              <a:rPr lang="en-US" noProof="0"/>
              <a:t>20XX</a:t>
            </a:r>
          </a:p>
        </p:txBody>
      </p:sp>
      <p:cxnSp>
        <p:nvCxnSpPr>
          <p:cNvPr id="14" name="Straight Connector 13">
            <a:extLst>
              <a:ext uri="{FF2B5EF4-FFF2-40B4-BE49-F238E27FC236}">
                <a16:creationId xmlns:a16="http://schemas.microsoft.com/office/drawing/2014/main" id="{5475710E-5533-4BB2-A66B-352BB2B1F9CB}"/>
              </a:ext>
            </a:extLst>
          </p:cNvPr>
          <p:cNvCxnSpPr/>
          <p:nvPr userDrawn="1"/>
        </p:nvCxnSpPr>
        <p:spPr>
          <a:xfrm>
            <a:off x="1957137" y="5823067"/>
            <a:ext cx="93044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318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6F6CA0-765E-484B-B9C2-16E6A4F4986D}"/>
              </a:ext>
            </a:extLst>
          </p:cNvPr>
          <p:cNvSpPr/>
          <p:nvPr userDrawn="1"/>
        </p:nvSpPr>
        <p:spPr>
          <a:xfrm>
            <a:off x="0" y="-1"/>
            <a:ext cx="12192000" cy="4464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A34FC0E2-CB24-439B-B95B-B8EF13A99E39}"/>
              </a:ext>
            </a:extLst>
          </p:cNvPr>
          <p:cNvSpPr>
            <a:spLocks noGrp="1"/>
          </p:cNvSpPr>
          <p:nvPr>
            <p:ph type="ctrTitle" hasCustomPrompt="1"/>
          </p:nvPr>
        </p:nvSpPr>
        <p:spPr>
          <a:xfrm>
            <a:off x="1812758" y="4785756"/>
            <a:ext cx="8807116" cy="915873"/>
          </a:xfrm>
        </p:spPr>
        <p:txBody>
          <a:bodyPr anchor="b">
            <a:normAutofit/>
          </a:bodyPr>
          <a:lstStyle>
            <a:lvl1pPr algn="l">
              <a:defRPr sz="5500" b="1">
                <a:gradFill>
                  <a:gsLst>
                    <a:gs pos="0">
                      <a:schemeClr val="bg2"/>
                    </a:gs>
                    <a:gs pos="100000">
                      <a:schemeClr val="accent1"/>
                    </a:gs>
                  </a:gsLst>
                  <a:lin ang="0" scaled="1"/>
                </a:gradFill>
              </a:defRPr>
            </a:lvl1pPr>
          </a:lstStyle>
          <a:p>
            <a:r>
              <a:rPr lang="en-US" noProof="0"/>
              <a:t>PRESENTATION TITLE</a:t>
            </a:r>
          </a:p>
        </p:txBody>
      </p:sp>
      <p:sp>
        <p:nvSpPr>
          <p:cNvPr id="3" name="Subtitle 2">
            <a:extLst>
              <a:ext uri="{FF2B5EF4-FFF2-40B4-BE49-F238E27FC236}">
                <a16:creationId xmlns:a16="http://schemas.microsoft.com/office/drawing/2014/main" id="{5530698B-AFFB-41C1-AFEB-59EFD036622B}"/>
              </a:ext>
            </a:extLst>
          </p:cNvPr>
          <p:cNvSpPr>
            <a:spLocks noGrp="1"/>
          </p:cNvSpPr>
          <p:nvPr>
            <p:ph type="subTitle" idx="1" hasCustomPrompt="1"/>
          </p:nvPr>
        </p:nvSpPr>
        <p:spPr>
          <a:xfrm>
            <a:off x="1812758" y="6050473"/>
            <a:ext cx="9144000" cy="601840"/>
          </a:xfrm>
        </p:spPr>
        <p:txBody>
          <a:bodyPr>
            <a:normAutofit/>
          </a:bodyPr>
          <a:lstStyle>
            <a:lvl1pPr marL="0" indent="0" algn="l">
              <a:buNone/>
              <a:defRPr sz="30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Lorem Ipsum Dolor</a:t>
            </a:r>
          </a:p>
        </p:txBody>
      </p:sp>
      <p:sp>
        <p:nvSpPr>
          <p:cNvPr id="4" name="Date Placeholder 3">
            <a:extLst>
              <a:ext uri="{FF2B5EF4-FFF2-40B4-BE49-F238E27FC236}">
                <a16:creationId xmlns:a16="http://schemas.microsoft.com/office/drawing/2014/main" id="{3B887B92-5889-454A-83C8-E0DE513D8F3F}"/>
              </a:ext>
            </a:extLst>
          </p:cNvPr>
          <p:cNvSpPr>
            <a:spLocks noGrp="1"/>
          </p:cNvSpPr>
          <p:nvPr>
            <p:ph type="dt" sz="half" idx="10"/>
          </p:nvPr>
        </p:nvSpPr>
        <p:spPr/>
        <p:txBody>
          <a:bodyPr/>
          <a:lstStyle/>
          <a:p>
            <a:fld id="{EB7FBC92-456B-42A9-BBF5-ADCA2050DDCF}" type="datetime1">
              <a:rPr lang="en-US" noProof="0" smtClean="0"/>
              <a:t>12/29/2021</a:t>
            </a:fld>
            <a:endParaRPr lang="en-US" noProof="0"/>
          </a:p>
        </p:txBody>
      </p:sp>
      <p:sp>
        <p:nvSpPr>
          <p:cNvPr id="5" name="Footer Placeholder 4">
            <a:extLst>
              <a:ext uri="{FF2B5EF4-FFF2-40B4-BE49-F238E27FC236}">
                <a16:creationId xmlns:a16="http://schemas.microsoft.com/office/drawing/2014/main" id="{0C53F66A-C669-4D83-A278-F325DE22EAC3}"/>
              </a:ext>
            </a:extLst>
          </p:cNvPr>
          <p:cNvSpPr>
            <a:spLocks noGrp="1"/>
          </p:cNvSpPr>
          <p:nvPr>
            <p:ph type="ftr" sz="quarter" idx="11"/>
          </p:nvPr>
        </p:nvSpPr>
        <p:spPr/>
        <p:txBody>
          <a:bodyPr/>
          <a:lstStyle/>
          <a:p>
            <a:r>
              <a:rPr lang="en-US" noProof="0"/>
              <a:t>Presentation Title</a:t>
            </a:r>
          </a:p>
        </p:txBody>
      </p:sp>
      <p:sp>
        <p:nvSpPr>
          <p:cNvPr id="6" name="Slide Number Placeholder 5">
            <a:extLst>
              <a:ext uri="{FF2B5EF4-FFF2-40B4-BE49-F238E27FC236}">
                <a16:creationId xmlns:a16="http://schemas.microsoft.com/office/drawing/2014/main" id="{690F6560-92FA-4E92-B73B-21E2BA87F6F7}"/>
              </a:ext>
            </a:extLst>
          </p:cNvPr>
          <p:cNvSpPr>
            <a:spLocks noGrp="1"/>
          </p:cNvSpPr>
          <p:nvPr>
            <p:ph type="sldNum" sz="quarter" idx="12"/>
          </p:nvPr>
        </p:nvSpPr>
        <p:spPr/>
        <p:txBody>
          <a:bodyPr/>
          <a:lstStyle/>
          <a:p>
            <a:fld id="{95CBEC59-7FF9-4688-98DF-89832A0C9025}" type="slidenum">
              <a:rPr lang="en-US" noProof="0" smtClean="0"/>
              <a:t>‹#›</a:t>
            </a:fld>
            <a:endParaRPr lang="en-US" noProof="0"/>
          </a:p>
        </p:txBody>
      </p:sp>
      <p:sp>
        <p:nvSpPr>
          <p:cNvPr id="10" name="Rectangle 9">
            <a:extLst>
              <a:ext uri="{FF2B5EF4-FFF2-40B4-BE49-F238E27FC236}">
                <a16:creationId xmlns:a16="http://schemas.microsoft.com/office/drawing/2014/main" id="{A0AFD9A3-66C4-4954-8678-720CFA24D244}"/>
              </a:ext>
            </a:extLst>
          </p:cNvPr>
          <p:cNvSpPr/>
          <p:nvPr userDrawn="1"/>
        </p:nvSpPr>
        <p:spPr>
          <a:xfrm>
            <a:off x="1379621" y="4950000"/>
            <a:ext cx="144000" cy="190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cxnSp>
        <p:nvCxnSpPr>
          <p:cNvPr id="12" name="Straight Connector 11">
            <a:extLst>
              <a:ext uri="{FF2B5EF4-FFF2-40B4-BE49-F238E27FC236}">
                <a16:creationId xmlns:a16="http://schemas.microsoft.com/office/drawing/2014/main" id="{08240730-69E4-4798-8578-D648F7A2C4C9}"/>
              </a:ext>
            </a:extLst>
          </p:cNvPr>
          <p:cNvCxnSpPr/>
          <p:nvPr userDrawn="1"/>
        </p:nvCxnSpPr>
        <p:spPr>
          <a:xfrm>
            <a:off x="1957137" y="5882423"/>
            <a:ext cx="930442"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84AF3E3-F20C-4D84-A158-6DFC09B69A91}"/>
              </a:ext>
            </a:extLst>
          </p:cNvPr>
          <p:cNvCxnSpPr>
            <a:cxnSpLocks/>
          </p:cNvCxnSpPr>
          <p:nvPr userDrawn="1"/>
        </p:nvCxnSpPr>
        <p:spPr>
          <a:xfrm rot="10800000">
            <a:off x="10820400" y="870003"/>
            <a:ext cx="13716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Text Placeholder 14">
            <a:extLst>
              <a:ext uri="{FF2B5EF4-FFF2-40B4-BE49-F238E27FC236}">
                <a16:creationId xmlns:a16="http://schemas.microsoft.com/office/drawing/2014/main" id="{C32342D9-9DBE-4809-840C-62844DDC034F}"/>
              </a:ext>
            </a:extLst>
          </p:cNvPr>
          <p:cNvSpPr>
            <a:spLocks noGrp="1"/>
          </p:cNvSpPr>
          <p:nvPr>
            <p:ph type="body" sz="quarter" idx="13" hasCustomPrompt="1"/>
          </p:nvPr>
        </p:nvSpPr>
        <p:spPr>
          <a:xfrm>
            <a:off x="10668000" y="1005185"/>
            <a:ext cx="1460500" cy="481013"/>
          </a:xfrm>
        </p:spPr>
        <p:txBody>
          <a:bodyPr/>
          <a:lstStyle>
            <a:lvl1pPr marL="0" indent="0" algn="l">
              <a:buNone/>
              <a:defRPr lang="en-US" sz="3000" b="1" i="0" kern="1200" dirty="0">
                <a:solidFill>
                  <a:schemeClr val="tx2"/>
                </a:solidFill>
                <a:latin typeface="+mn-lt"/>
                <a:ea typeface="+mn-ea"/>
                <a:cs typeface="+mn-cs"/>
              </a:defRPr>
            </a:lvl1pPr>
          </a:lstStyle>
          <a:p>
            <a:pPr lvl="0"/>
            <a:r>
              <a:rPr lang="en-US" noProof="0"/>
              <a:t>20XX</a:t>
            </a:r>
          </a:p>
        </p:txBody>
      </p:sp>
    </p:spTree>
    <p:extLst>
      <p:ext uri="{BB962C8B-B14F-4D97-AF65-F5344CB8AC3E}">
        <p14:creationId xmlns:p14="http://schemas.microsoft.com/office/powerpoint/2010/main" val="986155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929641" y="458919"/>
            <a:ext cx="9971159" cy="1325563"/>
          </a:xfrm>
        </p:spPr>
        <p:txBody>
          <a:bodyPr/>
          <a:lstStyle>
            <a:lvl1pPr>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929641" y="3775165"/>
            <a:ext cx="9971158" cy="2427923"/>
          </a:xfrm>
        </p:spPr>
        <p:txBody>
          <a:bodyPr>
            <a:normAutofit/>
          </a:bodyPr>
          <a:lstStyle>
            <a:lvl1pPr marL="0" indent="0">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B40F99D1-A115-46CA-B10A-279193A83BBC}"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687289" y="0"/>
            <a:ext cx="72000" cy="1271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068863" y="1528464"/>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929641" y="1669110"/>
            <a:ext cx="9971158"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81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5532437"/>
            <a:ext cx="12192000" cy="1325563"/>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929641" y="458919"/>
            <a:ext cx="9971159" cy="1325563"/>
          </a:xfrm>
        </p:spPr>
        <p:txBody>
          <a:bodyPr/>
          <a:lstStyle>
            <a:lvl1pPr>
              <a:defRPr>
                <a:gradFill>
                  <a:gsLst>
                    <a:gs pos="0">
                      <a:schemeClr val="bg2"/>
                    </a:gs>
                    <a:gs pos="100000">
                      <a:schemeClr val="accent1"/>
                    </a:gs>
                  </a:gsLst>
                  <a:lin ang="0" scaled="1"/>
                </a:gradFill>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929641" y="3133484"/>
            <a:ext cx="10515600" cy="2427923"/>
          </a:xfrm>
        </p:spPr>
        <p:txBody>
          <a:bodyPr>
            <a:normAutofit/>
          </a:bodyPr>
          <a:lstStyle>
            <a:lvl1pPr marL="0" indent="0">
              <a:lnSpc>
                <a:spcPct val="100000"/>
              </a:lnSpc>
              <a:spcBef>
                <a:spcPts val="600"/>
              </a:spcBef>
              <a:buNone/>
              <a:defRPr sz="1600" i="0">
                <a:solidFill>
                  <a:schemeClr val="tx1">
                    <a:lumMod val="75000"/>
                    <a:lumOff val="25000"/>
                  </a:schemeClr>
                </a:solidFill>
              </a:defRPr>
            </a:lvl1pPr>
            <a:lvl2pPr marL="457200" indent="0">
              <a:buNone/>
              <a:defRPr sz="1800" i="1">
                <a:solidFill>
                  <a:schemeClr val="tx1">
                    <a:lumMod val="75000"/>
                    <a:lumOff val="25000"/>
                  </a:schemeClr>
                </a:solidFill>
              </a:defRPr>
            </a:lvl2pPr>
            <a:lvl3pPr marL="914400" indent="0">
              <a:buNone/>
              <a:defRPr sz="1600" i="1">
                <a:solidFill>
                  <a:schemeClr val="tx1">
                    <a:lumMod val="75000"/>
                    <a:lumOff val="25000"/>
                  </a:schemeClr>
                </a:solidFill>
              </a:defRPr>
            </a:lvl3pPr>
            <a:lvl4pPr marL="1371600" indent="0">
              <a:buNone/>
              <a:defRPr sz="1400" i="1">
                <a:solidFill>
                  <a:schemeClr val="tx1">
                    <a:lumMod val="75000"/>
                    <a:lumOff val="25000"/>
                  </a:schemeClr>
                </a:solidFill>
              </a:defRPr>
            </a:lvl4pPr>
            <a:lvl5pPr marL="1828800" indent="0">
              <a:buNone/>
              <a:defRPr sz="1400" i="1">
                <a:solidFill>
                  <a:schemeClr val="tx1">
                    <a:lumMod val="75000"/>
                    <a:lumOff val="25000"/>
                  </a:schemeClr>
                </a:solidFill>
              </a:defRPr>
            </a:lvl5pPr>
          </a:lstStyle>
          <a:p>
            <a:pPr lvl="0"/>
            <a:r>
              <a:rPr lang="en-US"/>
              <a:t>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B00E1783-EEF8-44D1-A300-8D20A32BB2D3}"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687289" y="0"/>
            <a:ext cx="72000" cy="12710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068863" y="1528464"/>
            <a:ext cx="6309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929641" y="1669110"/>
            <a:ext cx="9971158" cy="692595"/>
          </a:xfrm>
        </p:spPr>
        <p:txBody>
          <a:bodyPr>
            <a:normAutofit/>
          </a:bodyPr>
          <a:lstStyle>
            <a:lvl1pPr marL="0" indent="0" algn="l">
              <a:buNone/>
              <a:defRPr sz="2500" b="1" i="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accent1"/>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3333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CF94AF4-4F78-4DA5-8571-FD66FFA6313D}"/>
              </a:ext>
            </a:extLst>
          </p:cNvPr>
          <p:cNvSpPr/>
          <p:nvPr userDrawn="1"/>
        </p:nvSpPr>
        <p:spPr>
          <a:xfrm>
            <a:off x="120000" y="117000"/>
            <a:ext cx="11952000" cy="6624000"/>
          </a:xfrm>
          <a:prstGeom prst="rect">
            <a:avLst/>
          </a:prstGeom>
          <a:gradFill flip="none" rotWithShape="1">
            <a:gsLst>
              <a:gs pos="0">
                <a:schemeClr val="bg2">
                  <a:alpha val="85000"/>
                </a:schemeClr>
              </a:gs>
              <a:gs pos="100000">
                <a:schemeClr val="accent1">
                  <a:alpha val="85000"/>
                </a:schemeClr>
              </a:gs>
            </a:gsLst>
            <a:lin ang="0" scaled="1"/>
            <a:tileRect/>
          </a:gradFill>
          <a:ln w="273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21" y="546844"/>
            <a:ext cx="8997738" cy="1325563"/>
          </a:xfrm>
        </p:spPr>
        <p:txBody>
          <a:bodyPr/>
          <a:lstStyle>
            <a:lvl1pPr>
              <a:defRPr/>
            </a:lvl1pPr>
          </a:lstStyle>
          <a:p>
            <a:r>
              <a:rPr lang="en-US" dirty="0"/>
              <a:t>CONTENT 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1527520" y="3581731"/>
            <a:ext cx="8997737" cy="2230464"/>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38E8C37E-76B3-4A0D-BCD1-C5A52A858D66}"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a:xfrm>
            <a:off x="590400" y="6159402"/>
            <a:ext cx="2788169" cy="365125"/>
          </a:xfrm>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8" y="244717"/>
            <a:ext cx="72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2" y="1616389"/>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20" y="1757035"/>
            <a:ext cx="8997737"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0938200" y="1341281"/>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0831016" y="1377655"/>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flipV="1">
            <a:off x="11663289" y="6300217"/>
            <a:ext cx="0" cy="31022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80265F1-E793-484F-ADC9-31450ADF8B0E}"/>
              </a:ext>
            </a:extLst>
          </p:cNvPr>
          <p:cNvCxnSpPr>
            <a:cxnSpLocks/>
          </p:cNvCxnSpPr>
          <p:nvPr userDrawn="1"/>
        </p:nvCxnSpPr>
        <p:spPr>
          <a:xfrm>
            <a:off x="256374" y="6168360"/>
            <a:ext cx="150841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6688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CC8FE21-4B79-46A0-A2D5-AA64AFC61971}"/>
              </a:ext>
            </a:extLst>
          </p:cNvPr>
          <p:cNvSpPr/>
          <p:nvPr userDrawn="1"/>
        </p:nvSpPr>
        <p:spPr>
          <a:xfrm>
            <a:off x="0" y="0"/>
            <a:ext cx="12192000" cy="6858000"/>
          </a:xfrm>
          <a:prstGeom prst="rect">
            <a:avLst/>
          </a:prstGeom>
          <a:gradFill flip="none" rotWithShape="1">
            <a:gsLst>
              <a:gs pos="0">
                <a:schemeClr val="bg2">
                  <a:alpha val="85000"/>
                </a:schemeClr>
              </a:gs>
              <a:gs pos="10000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248368-1908-4FA2-8871-C97A5210E96D}"/>
              </a:ext>
            </a:extLst>
          </p:cNvPr>
          <p:cNvSpPr>
            <a:spLocks noGrp="1"/>
          </p:cNvSpPr>
          <p:nvPr>
            <p:ph type="title" hasCustomPrompt="1"/>
          </p:nvPr>
        </p:nvSpPr>
        <p:spPr>
          <a:xfrm>
            <a:off x="1527519" y="1443655"/>
            <a:ext cx="4143555" cy="1536580"/>
          </a:xfrm>
        </p:spPr>
        <p:txBody>
          <a:bodyPr/>
          <a:lstStyle>
            <a:lvl1pPr>
              <a:defRPr/>
            </a:lvl1pPr>
          </a:lstStyle>
          <a:p>
            <a:r>
              <a:rPr lang="en-US" dirty="0"/>
              <a:t>CONTENT</a:t>
            </a:r>
            <a:br>
              <a:rPr lang="en-US" dirty="0"/>
            </a:br>
            <a:r>
              <a:rPr lang="en-US" dirty="0"/>
              <a:t>SLIDE</a:t>
            </a:r>
          </a:p>
        </p:txBody>
      </p:sp>
      <p:sp>
        <p:nvSpPr>
          <p:cNvPr id="3" name="Content Placeholder 2">
            <a:extLst>
              <a:ext uri="{FF2B5EF4-FFF2-40B4-BE49-F238E27FC236}">
                <a16:creationId xmlns:a16="http://schemas.microsoft.com/office/drawing/2014/main" id="{CA18B931-E896-4471-A71A-819D3B682920}"/>
              </a:ext>
            </a:extLst>
          </p:cNvPr>
          <p:cNvSpPr>
            <a:spLocks noGrp="1"/>
          </p:cNvSpPr>
          <p:nvPr>
            <p:ph idx="1"/>
          </p:nvPr>
        </p:nvSpPr>
        <p:spPr>
          <a:xfrm>
            <a:off x="5871409" y="2588054"/>
            <a:ext cx="5228216" cy="3122935"/>
          </a:xfrm>
        </p:spPr>
        <p:txBody>
          <a:bodyPr>
            <a:normAutofit/>
          </a:bodyPr>
          <a:lstStyle>
            <a:lvl1pPr marL="0" indent="0">
              <a:lnSpc>
                <a:spcPct val="100000"/>
              </a:lnSpc>
              <a:spcBef>
                <a:spcPts val="600"/>
              </a:spcBef>
              <a:buNone/>
              <a:defRPr sz="1600" i="0">
                <a:solidFill>
                  <a:schemeClr val="bg1"/>
                </a:solidFill>
              </a:defRPr>
            </a:lvl1pPr>
            <a:lvl2pPr marL="457200" indent="0">
              <a:buNone/>
              <a:defRPr sz="1800" i="1">
                <a:solidFill>
                  <a:schemeClr val="bg1"/>
                </a:solidFill>
              </a:defRPr>
            </a:lvl2pPr>
            <a:lvl3pPr marL="914400" indent="0">
              <a:buNone/>
              <a:defRPr sz="1600" i="1">
                <a:solidFill>
                  <a:schemeClr val="bg1"/>
                </a:solidFill>
              </a:defRPr>
            </a:lvl3pPr>
            <a:lvl4pPr marL="1371600" indent="0">
              <a:buNone/>
              <a:defRPr sz="1400" i="1">
                <a:solidFill>
                  <a:schemeClr val="bg1"/>
                </a:solidFill>
              </a:defRPr>
            </a:lvl4pPr>
            <a:lvl5pPr marL="1828800" indent="0">
              <a:buNone/>
              <a:defRPr sz="1400" i="1">
                <a:solidFill>
                  <a:schemeClr val="bg1"/>
                </a:solidFill>
              </a:defRPr>
            </a:lvl5pPr>
          </a:lstStyle>
          <a:p>
            <a:pPr lvl="0"/>
            <a:r>
              <a:rPr lang="en-US"/>
              <a:t>Edit Master text styles</a:t>
            </a:r>
          </a:p>
        </p:txBody>
      </p:sp>
      <p:sp>
        <p:nvSpPr>
          <p:cNvPr id="4" name="Date Placeholder 3">
            <a:extLst>
              <a:ext uri="{FF2B5EF4-FFF2-40B4-BE49-F238E27FC236}">
                <a16:creationId xmlns:a16="http://schemas.microsoft.com/office/drawing/2014/main" id="{D269E74E-E12F-474D-8520-0AAEE930510D}"/>
              </a:ext>
            </a:extLst>
          </p:cNvPr>
          <p:cNvSpPr>
            <a:spLocks noGrp="1"/>
          </p:cNvSpPr>
          <p:nvPr>
            <p:ph type="dt" sz="half" idx="10"/>
          </p:nvPr>
        </p:nvSpPr>
        <p:spPr/>
        <p:txBody>
          <a:bodyPr/>
          <a:lstStyle/>
          <a:p>
            <a:fld id="{76D2C234-967A-4CF5-82BF-1AF9EBDCBA35}" type="datetime1">
              <a:rPr lang="en-US" smtClean="0"/>
              <a:t>12/29/2021</a:t>
            </a:fld>
            <a:endParaRPr lang="en-US" dirty="0"/>
          </a:p>
        </p:txBody>
      </p:sp>
      <p:sp>
        <p:nvSpPr>
          <p:cNvPr id="5" name="Footer Placeholder 4">
            <a:extLst>
              <a:ext uri="{FF2B5EF4-FFF2-40B4-BE49-F238E27FC236}">
                <a16:creationId xmlns:a16="http://schemas.microsoft.com/office/drawing/2014/main" id="{B9568C84-3A49-4E3F-B2E7-4CE5D636B8CB}"/>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0980AB7-46B3-4911-A879-10A547487050}"/>
              </a:ext>
            </a:extLst>
          </p:cNvPr>
          <p:cNvSpPr>
            <a:spLocks noGrp="1"/>
          </p:cNvSpPr>
          <p:nvPr>
            <p:ph type="sldNum" sz="quarter" idx="12"/>
          </p:nvPr>
        </p:nvSpPr>
        <p:spPr/>
        <p:txBody>
          <a:bodyPr/>
          <a:lstStyle/>
          <a:p>
            <a:fld id="{95CBEC59-7FF9-4688-98DF-89832A0C9025}" type="slidenum">
              <a:rPr lang="en-US" smtClean="0"/>
              <a:t>‹#›</a:t>
            </a:fld>
            <a:endParaRPr lang="en-US" dirty="0"/>
          </a:p>
        </p:txBody>
      </p:sp>
      <p:sp>
        <p:nvSpPr>
          <p:cNvPr id="9" name="Rectangle 8">
            <a:extLst>
              <a:ext uri="{FF2B5EF4-FFF2-40B4-BE49-F238E27FC236}">
                <a16:creationId xmlns:a16="http://schemas.microsoft.com/office/drawing/2014/main" id="{56D751D1-0AE0-4B49-A19D-74CA71D2C096}"/>
              </a:ext>
            </a:extLst>
          </p:cNvPr>
          <p:cNvSpPr/>
          <p:nvPr userDrawn="1"/>
        </p:nvSpPr>
        <p:spPr>
          <a:xfrm>
            <a:off x="1285167" y="1684524"/>
            <a:ext cx="72000" cy="9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D4D4EAA8-8E55-45C3-BD00-531D549BB77D}"/>
              </a:ext>
            </a:extLst>
          </p:cNvPr>
          <p:cNvCxnSpPr/>
          <p:nvPr userDrawn="1"/>
        </p:nvCxnSpPr>
        <p:spPr>
          <a:xfrm>
            <a:off x="1666741" y="2882481"/>
            <a:ext cx="630936"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ubtitle 2">
            <a:extLst>
              <a:ext uri="{FF2B5EF4-FFF2-40B4-BE49-F238E27FC236}">
                <a16:creationId xmlns:a16="http://schemas.microsoft.com/office/drawing/2014/main" id="{126D1C29-9D03-4CB6-B17E-D7DC93295F21}"/>
              </a:ext>
            </a:extLst>
          </p:cNvPr>
          <p:cNvSpPr>
            <a:spLocks noGrp="1"/>
          </p:cNvSpPr>
          <p:nvPr>
            <p:ph type="subTitle" idx="13" hasCustomPrompt="1"/>
          </p:nvPr>
        </p:nvSpPr>
        <p:spPr>
          <a:xfrm>
            <a:off x="1527519" y="3023127"/>
            <a:ext cx="4143555" cy="692595"/>
          </a:xfrm>
        </p:spPr>
        <p:txBody>
          <a:bodyPr>
            <a:normAutofit/>
          </a:bodyPr>
          <a:lstStyle>
            <a:lvl1pPr marL="0" indent="0" algn="l">
              <a:buNone/>
              <a:defRPr sz="25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Slide Subtitle</a:t>
            </a:r>
          </a:p>
        </p:txBody>
      </p:sp>
      <p:cxnSp>
        <p:nvCxnSpPr>
          <p:cNvPr id="13" name="Straight Connector 12">
            <a:extLst>
              <a:ext uri="{FF2B5EF4-FFF2-40B4-BE49-F238E27FC236}">
                <a16:creationId xmlns:a16="http://schemas.microsoft.com/office/drawing/2014/main" id="{F83713E2-6BCF-4CEB-A9B2-A0F540060B9B}"/>
              </a:ext>
            </a:extLst>
          </p:cNvPr>
          <p:cNvCxnSpPr>
            <a:cxnSpLocks/>
          </p:cNvCxnSpPr>
          <p:nvPr userDrawn="1"/>
        </p:nvCxnSpPr>
        <p:spPr>
          <a:xfrm>
            <a:off x="11190767" y="800959"/>
            <a:ext cx="1001233"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15">
            <a:extLst>
              <a:ext uri="{FF2B5EF4-FFF2-40B4-BE49-F238E27FC236}">
                <a16:creationId xmlns:a16="http://schemas.microsoft.com/office/drawing/2014/main" id="{557CF87C-3640-450C-B0F1-EAD216661178}"/>
              </a:ext>
            </a:extLst>
          </p:cNvPr>
          <p:cNvSpPr>
            <a:spLocks noGrp="1"/>
          </p:cNvSpPr>
          <p:nvPr>
            <p:ph type="body" sz="quarter" idx="14" hasCustomPrompt="1"/>
          </p:nvPr>
        </p:nvSpPr>
        <p:spPr>
          <a:xfrm>
            <a:off x="11083583" y="837333"/>
            <a:ext cx="610772" cy="328893"/>
          </a:xfrm>
        </p:spPr>
        <p:txBody>
          <a:bodyPr>
            <a:normAutofit/>
          </a:bodyPr>
          <a:lstStyle>
            <a:lvl1pPr marL="0" indent="0" algn="l">
              <a:buNone/>
              <a:defRPr sz="1200" i="1">
                <a:solidFill>
                  <a:schemeClr val="tx2"/>
                </a:solidFill>
              </a:defRPr>
            </a:lvl1pPr>
          </a:lstStyle>
          <a:p>
            <a:pPr lvl="0"/>
            <a:r>
              <a:rPr lang="en-US" dirty="0"/>
              <a:t>20XX</a:t>
            </a:r>
          </a:p>
        </p:txBody>
      </p:sp>
      <p:cxnSp>
        <p:nvCxnSpPr>
          <p:cNvPr id="18" name="Straight Connector 17">
            <a:extLst>
              <a:ext uri="{FF2B5EF4-FFF2-40B4-BE49-F238E27FC236}">
                <a16:creationId xmlns:a16="http://schemas.microsoft.com/office/drawing/2014/main" id="{DB2A467A-5EC5-4E43-861E-F15D1E487F6D}"/>
              </a:ext>
            </a:extLst>
          </p:cNvPr>
          <p:cNvCxnSpPr>
            <a:cxnSpLocks/>
          </p:cNvCxnSpPr>
          <p:nvPr userDrawn="1"/>
        </p:nvCxnSpPr>
        <p:spPr>
          <a:xfrm>
            <a:off x="0" y="6168360"/>
            <a:ext cx="1764792"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CDC761-E078-4116-B4FD-B0C88CDEB3DB}"/>
              </a:ext>
            </a:extLst>
          </p:cNvPr>
          <p:cNvCxnSpPr>
            <a:cxnSpLocks/>
          </p:cNvCxnSpPr>
          <p:nvPr userDrawn="1"/>
        </p:nvCxnSpPr>
        <p:spPr>
          <a:xfrm rot="16200000">
            <a:off x="11384397" y="6579108"/>
            <a:ext cx="55778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63811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351E1EAD-812A-4236-9F79-679D72C2B82D}"/>
              </a:ext>
            </a:extLst>
          </p:cNvPr>
          <p:cNvSpPr>
            <a:spLocks noGrp="1"/>
          </p:cNvSpPr>
          <p:nvPr>
            <p:ph type="ftr" sz="quarter" idx="3"/>
          </p:nvPr>
        </p:nvSpPr>
        <p:spPr>
          <a:xfrm>
            <a:off x="614873" y="6187538"/>
            <a:ext cx="3256673" cy="365125"/>
          </a:xfrm>
          <a:prstGeom prst="rect">
            <a:avLst/>
          </a:prstGeom>
        </p:spPr>
        <p:txBody>
          <a:bodyPr vert="horz" lIns="91440" tIns="45720" rIns="91440" bIns="45720" rtlCol="0" anchor="ctr"/>
          <a:lstStyle>
            <a:lvl1pPr algn="l">
              <a:defRPr sz="1200" i="1">
                <a:solidFill>
                  <a:schemeClr val="tx2"/>
                </a:solidFill>
              </a:defRPr>
            </a:lvl1pPr>
          </a:lstStyle>
          <a:p>
            <a:r>
              <a:rPr lang="en-US" dirty="0"/>
              <a:t>Presentation Title</a:t>
            </a:r>
          </a:p>
        </p:txBody>
      </p:sp>
      <p:sp>
        <p:nvSpPr>
          <p:cNvPr id="2" name="Title Placeholder 1">
            <a:extLst>
              <a:ext uri="{FF2B5EF4-FFF2-40B4-BE49-F238E27FC236}">
                <a16:creationId xmlns:a16="http://schemas.microsoft.com/office/drawing/2014/main" id="{65A38A25-0817-41BC-96A5-5012FE15C9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FA28A22-3D06-43EE-BD32-97F90FEA19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DAC635-0473-40DB-A82D-46D5F635BC1B}"/>
              </a:ext>
            </a:extLst>
          </p:cNvPr>
          <p:cNvSpPr>
            <a:spLocks noGrp="1"/>
          </p:cNvSpPr>
          <p:nvPr>
            <p:ph type="dt" sz="half" idx="2"/>
          </p:nvPr>
        </p:nvSpPr>
        <p:spPr>
          <a:xfrm>
            <a:off x="4724400" y="6187538"/>
            <a:ext cx="2743200" cy="365125"/>
          </a:xfrm>
          <a:prstGeom prst="rect">
            <a:avLst/>
          </a:prstGeom>
        </p:spPr>
        <p:txBody>
          <a:bodyPr vert="horz" lIns="91440" tIns="45720" rIns="91440" bIns="45720" rtlCol="0" anchor="ctr"/>
          <a:lstStyle>
            <a:lvl1pPr algn="l">
              <a:defRPr sz="1200" i="1">
                <a:solidFill>
                  <a:schemeClr val="tx2"/>
                </a:solidFill>
              </a:defRPr>
            </a:lvl1pPr>
          </a:lstStyle>
          <a:p>
            <a:fld id="{7E5F88F2-B164-4B6F-A4D1-FF377EA65B7F}" type="datetime1">
              <a:rPr lang="en-US" smtClean="0"/>
              <a:t>12/29/2021</a:t>
            </a:fld>
            <a:endParaRPr lang="en-US" dirty="0"/>
          </a:p>
        </p:txBody>
      </p:sp>
      <p:sp>
        <p:nvSpPr>
          <p:cNvPr id="6" name="Slide Number Placeholder 5">
            <a:extLst>
              <a:ext uri="{FF2B5EF4-FFF2-40B4-BE49-F238E27FC236}">
                <a16:creationId xmlns:a16="http://schemas.microsoft.com/office/drawing/2014/main" id="{2FBD12B9-96FA-4883-88FA-2071321A4391}"/>
              </a:ext>
            </a:extLst>
          </p:cNvPr>
          <p:cNvSpPr>
            <a:spLocks noGrp="1"/>
          </p:cNvSpPr>
          <p:nvPr>
            <p:ph type="sldNum" sz="quarter" idx="4"/>
          </p:nvPr>
        </p:nvSpPr>
        <p:spPr>
          <a:xfrm>
            <a:off x="8849751" y="6187538"/>
            <a:ext cx="2743200" cy="365125"/>
          </a:xfrm>
          <a:prstGeom prst="rect">
            <a:avLst/>
          </a:prstGeom>
        </p:spPr>
        <p:txBody>
          <a:bodyPr vert="horz" lIns="91440" tIns="45720" rIns="91440" bIns="45720" rtlCol="0" anchor="ctr"/>
          <a:lstStyle>
            <a:lvl1pPr algn="r">
              <a:defRPr sz="1200" i="1">
                <a:solidFill>
                  <a:schemeClr val="tx2"/>
                </a:solidFill>
              </a:defRPr>
            </a:lvl1pPr>
          </a:lstStyle>
          <a:p>
            <a:fld id="{95CBEC59-7FF9-4688-98DF-89832A0C9025}" type="slidenum">
              <a:rPr lang="en-US" smtClean="0"/>
              <a:pPr/>
              <a:t>‹#›</a:t>
            </a:fld>
            <a:endParaRPr lang="en-US" dirty="0"/>
          </a:p>
        </p:txBody>
      </p:sp>
    </p:spTree>
    <p:extLst>
      <p:ext uri="{BB962C8B-B14F-4D97-AF65-F5344CB8AC3E}">
        <p14:creationId xmlns:p14="http://schemas.microsoft.com/office/powerpoint/2010/main" val="3435978353"/>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60" r:id="rId3"/>
    <p:sldLayoutId id="2147483661" r:id="rId4"/>
    <p:sldLayoutId id="2147483662" r:id="rId5"/>
    <p:sldLayoutId id="2147483650" r:id="rId6"/>
    <p:sldLayoutId id="2147483663" r:id="rId7"/>
    <p:sldLayoutId id="2147483664" r:id="rId8"/>
    <p:sldLayoutId id="2147483665" r:id="rId9"/>
    <p:sldLayoutId id="2147483666" r:id="rId10"/>
    <p:sldLayoutId id="2147483651" r:id="rId11"/>
    <p:sldLayoutId id="2147483670" r:id="rId12"/>
    <p:sldLayoutId id="2147483667" r:id="rId13"/>
    <p:sldLayoutId id="2147483668" r:id="rId14"/>
    <p:sldLayoutId id="2147483671" r:id="rId15"/>
    <p:sldLayoutId id="2147483669" r:id="rId16"/>
    <p:sldLayoutId id="2147483653" r:id="rId17"/>
    <p:sldLayoutId id="2147483672" r:id="rId18"/>
    <p:sldLayoutId id="2147483673" r:id="rId19"/>
    <p:sldLayoutId id="2147483674" r:id="rId20"/>
    <p:sldLayoutId id="2147483676" r:id="rId21"/>
    <p:sldLayoutId id="2147483652" r:id="rId22"/>
    <p:sldLayoutId id="2147483677" r:id="rId23"/>
    <p:sldLayoutId id="2147483678" r:id="rId24"/>
    <p:sldLayoutId id="2147483679" r:id="rId25"/>
    <p:sldLayoutId id="2147483681" r:id="rId26"/>
    <p:sldLayoutId id="2147483654" r:id="rId27"/>
    <p:sldLayoutId id="2147483682" r:id="rId28"/>
    <p:sldLayoutId id="2147483683" r:id="rId29"/>
    <p:sldLayoutId id="2147483684" r:id="rId30"/>
    <p:sldLayoutId id="2147483685" r:id="rId31"/>
    <p:sldLayoutId id="2147483657" r:id="rId32"/>
    <p:sldLayoutId id="2147483686" r:id="rId33"/>
    <p:sldLayoutId id="2147483687" r:id="rId34"/>
    <p:sldLayoutId id="2147483688" r:id="rId35"/>
    <p:sldLayoutId id="2147483689" r:id="rId36"/>
    <p:sldLayoutId id="2147483656" r:id="rId37"/>
    <p:sldLayoutId id="2147483690" r:id="rId38"/>
    <p:sldLayoutId id="2147483691" r:id="rId39"/>
    <p:sldLayoutId id="2147483692" r:id="rId40"/>
    <p:sldLayoutId id="2147483697" r:id="rId41"/>
    <p:sldLayoutId id="2147483658" r:id="rId42"/>
    <p:sldLayoutId id="2147483693" r:id="rId43"/>
    <p:sldLayoutId id="2147483694" r:id="rId44"/>
    <p:sldLayoutId id="2147483695" r:id="rId45"/>
    <p:sldLayoutId id="2147483696" r:id="rId46"/>
  </p:sldLayoutIdLst>
  <p:hf hdr="0" dt="0"/>
  <p:txStyles>
    <p:titleStyle>
      <a:lvl1pPr algn="l" defTabSz="914400" rtl="0" eaLnBrk="1" latinLnBrk="0" hangingPunct="1">
        <a:lnSpc>
          <a:spcPct val="90000"/>
        </a:lnSpc>
        <a:spcBef>
          <a:spcPct val="0"/>
        </a:spcBef>
        <a:buNone/>
        <a:defRPr sz="4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ww.hks.harvard.edu/sites/default/files/centers/mrcbg/programs/cri/files/report_12_CGI%2BRole%2Bof%2BBusiness%2Bin%2BSociety%2BReport%2BFINAL%2B10-03-06.pdf" TargetMode="Externa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hyperlink" Target="https://www.practicalmoneyskills.com/resources/economy_101/market_economy"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heritage.org/index/about" TargetMode="Externa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FA173-4917-43E5-B91C-3914C1A8D225}"/>
              </a:ext>
            </a:extLst>
          </p:cNvPr>
          <p:cNvSpPr>
            <a:spLocks noGrp="1"/>
          </p:cNvSpPr>
          <p:nvPr>
            <p:ph type="ctrTitle"/>
          </p:nvPr>
        </p:nvSpPr>
        <p:spPr>
          <a:xfrm>
            <a:off x="1727200" y="4857600"/>
            <a:ext cx="11480799" cy="915873"/>
          </a:xfrm>
        </p:spPr>
        <p:txBody>
          <a:bodyPr>
            <a:noAutofit/>
          </a:bodyPr>
          <a:lstStyle/>
          <a:p>
            <a:pPr>
              <a:lnSpc>
                <a:spcPct val="100000"/>
              </a:lnSpc>
            </a:pPr>
            <a:r>
              <a:rPr lang="en-US" sz="4400" dirty="0">
                <a:effectLst>
                  <a:outerShdw blurRad="38100" dist="38100" dir="2700000" algn="tl">
                    <a:srgbClr val="000000">
                      <a:alpha val="43137"/>
                    </a:srgbClr>
                  </a:outerShdw>
                </a:effectLst>
              </a:rPr>
              <a:t>Grace vs. Grades and the Effects on Students as Future Business Leaders</a:t>
            </a:r>
          </a:p>
        </p:txBody>
      </p:sp>
      <p:sp>
        <p:nvSpPr>
          <p:cNvPr id="3" name="Subtitle 2">
            <a:extLst>
              <a:ext uri="{FF2B5EF4-FFF2-40B4-BE49-F238E27FC236}">
                <a16:creationId xmlns:a16="http://schemas.microsoft.com/office/drawing/2014/main" id="{D099D82B-F86A-4C04-9207-B25F53939FB6}"/>
              </a:ext>
            </a:extLst>
          </p:cNvPr>
          <p:cNvSpPr>
            <a:spLocks noGrp="1"/>
          </p:cNvSpPr>
          <p:nvPr>
            <p:ph type="subTitle" idx="1"/>
          </p:nvPr>
        </p:nvSpPr>
        <p:spPr>
          <a:xfrm>
            <a:off x="1812758" y="5892107"/>
            <a:ext cx="10097302" cy="601840"/>
          </a:xfrm>
        </p:spPr>
        <p:txBody>
          <a:bodyPr>
            <a:noAutofit/>
          </a:bodyPr>
          <a:lstStyle/>
          <a:p>
            <a:pPr>
              <a:lnSpc>
                <a:spcPct val="100000"/>
              </a:lnSpc>
            </a:pPr>
            <a:r>
              <a:rPr lang="en-US" sz="2400" dirty="0"/>
              <a:t>Round Table Discussion with brief introductory thoughts</a:t>
            </a:r>
          </a:p>
          <a:p>
            <a:pPr>
              <a:lnSpc>
                <a:spcPct val="100000"/>
              </a:lnSpc>
            </a:pPr>
            <a:r>
              <a:rPr lang="en-US" sz="2400" dirty="0"/>
              <a:t>by Chris Huseman, Ph.D.</a:t>
            </a:r>
          </a:p>
        </p:txBody>
      </p:sp>
      <p:sp>
        <p:nvSpPr>
          <p:cNvPr id="4" name="Text Placeholder 3">
            <a:extLst>
              <a:ext uri="{FF2B5EF4-FFF2-40B4-BE49-F238E27FC236}">
                <a16:creationId xmlns:a16="http://schemas.microsoft.com/office/drawing/2014/main" id="{42484CCC-9AB9-41BA-BF31-C9CA5A121895}"/>
              </a:ext>
            </a:extLst>
          </p:cNvPr>
          <p:cNvSpPr>
            <a:spLocks noGrp="1"/>
          </p:cNvSpPr>
          <p:nvPr>
            <p:ph type="body" sz="quarter" idx="14"/>
          </p:nvPr>
        </p:nvSpPr>
        <p:spPr>
          <a:xfrm>
            <a:off x="9250017" y="1013969"/>
            <a:ext cx="1626531" cy="601840"/>
          </a:xfrm>
        </p:spPr>
        <p:txBody>
          <a:bodyPr>
            <a:normAutofit/>
          </a:bodyPr>
          <a:lstStyle/>
          <a:p>
            <a:r>
              <a:rPr lang="en-US" dirty="0"/>
              <a:t>2022</a:t>
            </a:r>
          </a:p>
        </p:txBody>
      </p:sp>
    </p:spTree>
    <p:extLst>
      <p:ext uri="{BB962C8B-B14F-4D97-AF65-F5344CB8AC3E}">
        <p14:creationId xmlns:p14="http://schemas.microsoft.com/office/powerpoint/2010/main" val="3013068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9A437-8B14-44F3-9CD4-350A04C1CA8C}"/>
              </a:ext>
            </a:extLst>
          </p:cNvPr>
          <p:cNvSpPr>
            <a:spLocks noGrp="1"/>
          </p:cNvSpPr>
          <p:nvPr>
            <p:ph type="title"/>
          </p:nvPr>
        </p:nvSpPr>
        <p:spPr/>
        <p:txBody>
          <a:bodyPr/>
          <a:lstStyle/>
          <a:p>
            <a:r>
              <a:rPr lang="en-US" dirty="0"/>
              <a:t>BUSINESS LEADERS</a:t>
            </a:r>
          </a:p>
        </p:txBody>
      </p:sp>
      <p:sp>
        <p:nvSpPr>
          <p:cNvPr id="3" name="Footer Placeholder 2">
            <a:extLst>
              <a:ext uri="{FF2B5EF4-FFF2-40B4-BE49-F238E27FC236}">
                <a16:creationId xmlns:a16="http://schemas.microsoft.com/office/drawing/2014/main" id="{585E8062-5491-4788-A35F-8BEF6FC48888}"/>
              </a:ext>
            </a:extLst>
          </p:cNvPr>
          <p:cNvSpPr>
            <a:spLocks noGrp="1"/>
          </p:cNvSpPr>
          <p:nvPr>
            <p:ph type="ftr" sz="quarter" idx="11"/>
          </p:nvPr>
        </p:nvSpPr>
        <p:spPr/>
        <p:txBody>
          <a:bodyPr/>
          <a:lstStyle/>
          <a:p>
            <a:r>
              <a:rPr lang="en-US" dirty="0"/>
              <a:t>Grace vs. Grades and the Effects on Students as Future Business Leaders</a:t>
            </a:r>
          </a:p>
        </p:txBody>
      </p:sp>
      <p:sp>
        <p:nvSpPr>
          <p:cNvPr id="4" name="Slide Number Placeholder 3">
            <a:extLst>
              <a:ext uri="{FF2B5EF4-FFF2-40B4-BE49-F238E27FC236}">
                <a16:creationId xmlns:a16="http://schemas.microsoft.com/office/drawing/2014/main" id="{73488701-5FB3-46AF-AA79-5DFBF04494AD}"/>
              </a:ext>
            </a:extLst>
          </p:cNvPr>
          <p:cNvSpPr>
            <a:spLocks noGrp="1"/>
          </p:cNvSpPr>
          <p:nvPr>
            <p:ph type="sldNum" sz="quarter" idx="12"/>
          </p:nvPr>
        </p:nvSpPr>
        <p:spPr/>
        <p:txBody>
          <a:bodyPr/>
          <a:lstStyle/>
          <a:p>
            <a:fld id="{95CBEC59-7FF9-4688-98DF-89832A0C9025}" type="slidenum">
              <a:rPr lang="en-US" smtClean="0"/>
              <a:t>10</a:t>
            </a:fld>
            <a:endParaRPr lang="en-US" dirty="0"/>
          </a:p>
        </p:txBody>
      </p:sp>
      <p:sp>
        <p:nvSpPr>
          <p:cNvPr id="6" name="Content Placeholder 5">
            <a:extLst>
              <a:ext uri="{FF2B5EF4-FFF2-40B4-BE49-F238E27FC236}">
                <a16:creationId xmlns:a16="http://schemas.microsoft.com/office/drawing/2014/main" id="{DC9CBA16-FC20-442F-ADE3-E8D745590243}"/>
              </a:ext>
            </a:extLst>
          </p:cNvPr>
          <p:cNvSpPr>
            <a:spLocks noGrp="1"/>
          </p:cNvSpPr>
          <p:nvPr>
            <p:ph sz="half" idx="2"/>
          </p:nvPr>
        </p:nvSpPr>
        <p:spPr>
          <a:xfrm>
            <a:off x="1011927" y="1999474"/>
            <a:ext cx="9526763" cy="4050343"/>
          </a:xfrm>
        </p:spPr>
        <p:txBody>
          <a:bodyPr>
            <a:normAutofit/>
          </a:bodyPr>
          <a:lstStyle/>
          <a:p>
            <a:r>
              <a:rPr lang="en-US" sz="1800" dirty="0"/>
              <a:t>"The secret of success is to do the common thing uncommonly well."  -- John D. Rockefeller Jr.</a:t>
            </a:r>
          </a:p>
          <a:p>
            <a:endParaRPr lang="en-US" sz="1800" dirty="0"/>
          </a:p>
          <a:p>
            <a:r>
              <a:rPr lang="en-US" sz="1800" dirty="0"/>
              <a:t>"I am not a product of my circumstances. I am a product of my </a:t>
            </a:r>
            <a:r>
              <a:rPr lang="en-US" sz="1800" i="1" dirty="0"/>
              <a:t>decisions</a:t>
            </a:r>
            <a:r>
              <a:rPr lang="en-US" sz="1800" dirty="0"/>
              <a:t>." -- Stephen Covey</a:t>
            </a:r>
          </a:p>
          <a:p>
            <a:endParaRPr lang="en-US" sz="1800" dirty="0"/>
          </a:p>
          <a:p>
            <a:r>
              <a:rPr lang="en-US" sz="1800" dirty="0"/>
              <a:t>"I never dreamed about success, I worked for it." -- Estee Lauder</a:t>
            </a:r>
          </a:p>
          <a:p>
            <a:endParaRPr lang="en-US" sz="1800" dirty="0"/>
          </a:p>
          <a:p>
            <a:r>
              <a:rPr lang="en-US" sz="1800" dirty="0"/>
              <a:t>"People who are unable to motivate themselves must be content with mediocrity, no  matter how impressive their other talents." -- Andrew Carnegie</a:t>
            </a:r>
          </a:p>
          <a:p>
            <a:endParaRPr lang="en-US" sz="1800" dirty="0"/>
          </a:p>
          <a:p>
            <a:r>
              <a:rPr lang="en-US" sz="1800" dirty="0"/>
              <a:t> "I'm convinced that about half of what separates the successful entrepreneurs from  the non-successful ones is pure perseverance." -- Steve Jobs</a:t>
            </a:r>
          </a:p>
          <a:p>
            <a:endParaRPr lang="en-US" sz="1800" dirty="0"/>
          </a:p>
        </p:txBody>
      </p:sp>
      <p:sp>
        <p:nvSpPr>
          <p:cNvPr id="9" name="Text Placeholder 8">
            <a:extLst>
              <a:ext uri="{FF2B5EF4-FFF2-40B4-BE49-F238E27FC236}">
                <a16:creationId xmlns:a16="http://schemas.microsoft.com/office/drawing/2014/main" id="{2CC79059-C535-4122-AA80-8D550BB43135}"/>
              </a:ext>
            </a:extLst>
          </p:cNvPr>
          <p:cNvSpPr>
            <a:spLocks noGrp="1"/>
          </p:cNvSpPr>
          <p:nvPr>
            <p:ph type="body" sz="quarter" idx="14"/>
          </p:nvPr>
        </p:nvSpPr>
        <p:spPr/>
        <p:txBody>
          <a:bodyPr/>
          <a:lstStyle/>
          <a:p>
            <a:r>
              <a:rPr lang="en-US" dirty="0"/>
              <a:t>2022</a:t>
            </a:r>
          </a:p>
        </p:txBody>
      </p:sp>
    </p:spTree>
    <p:extLst>
      <p:ext uri="{BB962C8B-B14F-4D97-AF65-F5344CB8AC3E}">
        <p14:creationId xmlns:p14="http://schemas.microsoft.com/office/powerpoint/2010/main" val="3440486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D2EC5-0A20-4D63-B00B-DEB39889DB69}"/>
              </a:ext>
            </a:extLst>
          </p:cNvPr>
          <p:cNvSpPr>
            <a:spLocks noGrp="1"/>
          </p:cNvSpPr>
          <p:nvPr>
            <p:ph type="title"/>
          </p:nvPr>
        </p:nvSpPr>
        <p:spPr>
          <a:xfrm>
            <a:off x="976747" y="3878141"/>
            <a:ext cx="3932237" cy="2119248"/>
          </a:xfrm>
        </p:spPr>
        <p:txBody>
          <a:bodyPr/>
          <a:lstStyle/>
          <a:p>
            <a:r>
              <a:rPr lang="en-US" dirty="0"/>
              <a:t>HOW SHOULD WE BEST SUPPORT OUR FUTURE BUSINESS LEADERS?</a:t>
            </a:r>
            <a:br>
              <a:rPr lang="en-US" dirty="0"/>
            </a:br>
            <a:br>
              <a:rPr lang="en-US" dirty="0"/>
            </a:br>
            <a:r>
              <a:rPr lang="en-US" dirty="0"/>
              <a:t>The World is depending on us.</a:t>
            </a:r>
          </a:p>
        </p:txBody>
      </p:sp>
      <p:sp>
        <p:nvSpPr>
          <p:cNvPr id="5" name="Footer Placeholder 4">
            <a:extLst>
              <a:ext uri="{FF2B5EF4-FFF2-40B4-BE49-F238E27FC236}">
                <a16:creationId xmlns:a16="http://schemas.microsoft.com/office/drawing/2014/main" id="{3ACAEA0E-0AD2-4431-A4BB-BA6FE0FB9361}"/>
              </a:ext>
            </a:extLst>
          </p:cNvPr>
          <p:cNvSpPr>
            <a:spLocks noGrp="1"/>
          </p:cNvSpPr>
          <p:nvPr>
            <p:ph type="ftr" sz="quarter" idx="11"/>
          </p:nvPr>
        </p:nvSpPr>
        <p:spPr/>
        <p:txBody>
          <a:bodyPr/>
          <a:lstStyle/>
          <a:p>
            <a:r>
              <a:rPr lang="en-US" dirty="0"/>
              <a:t>Grace vs. Grades and the Effects on Students as Future Business Leaders</a:t>
            </a:r>
          </a:p>
        </p:txBody>
      </p:sp>
      <p:sp>
        <p:nvSpPr>
          <p:cNvPr id="6" name="Slide Number Placeholder 5">
            <a:extLst>
              <a:ext uri="{FF2B5EF4-FFF2-40B4-BE49-F238E27FC236}">
                <a16:creationId xmlns:a16="http://schemas.microsoft.com/office/drawing/2014/main" id="{CFFA8F80-4A21-4C24-8E8C-2EF0B85E8130}"/>
              </a:ext>
            </a:extLst>
          </p:cNvPr>
          <p:cNvSpPr>
            <a:spLocks noGrp="1"/>
          </p:cNvSpPr>
          <p:nvPr>
            <p:ph type="sldNum" sz="quarter" idx="12"/>
          </p:nvPr>
        </p:nvSpPr>
        <p:spPr/>
        <p:txBody>
          <a:bodyPr/>
          <a:lstStyle/>
          <a:p>
            <a:fld id="{95CBEC59-7FF9-4688-98DF-89832A0C9025}" type="slidenum">
              <a:rPr lang="en-US" smtClean="0"/>
              <a:t>11</a:t>
            </a:fld>
            <a:endParaRPr lang="en-US" dirty="0"/>
          </a:p>
        </p:txBody>
      </p:sp>
      <p:sp>
        <p:nvSpPr>
          <p:cNvPr id="7" name="Text Placeholder 6">
            <a:extLst>
              <a:ext uri="{FF2B5EF4-FFF2-40B4-BE49-F238E27FC236}">
                <a16:creationId xmlns:a16="http://schemas.microsoft.com/office/drawing/2014/main" id="{E18E7856-1972-4633-98B1-7926DA31AF8F}"/>
              </a:ext>
            </a:extLst>
          </p:cNvPr>
          <p:cNvSpPr>
            <a:spLocks noGrp="1"/>
          </p:cNvSpPr>
          <p:nvPr>
            <p:ph type="body" sz="quarter" idx="14"/>
          </p:nvPr>
        </p:nvSpPr>
        <p:spPr/>
        <p:txBody>
          <a:bodyPr/>
          <a:lstStyle/>
          <a:p>
            <a:r>
              <a:rPr lang="en-US" dirty="0"/>
              <a:t>2022</a:t>
            </a:r>
          </a:p>
        </p:txBody>
      </p:sp>
      <p:pic>
        <p:nvPicPr>
          <p:cNvPr id="13" name="Picture Placeholder 12" descr="A group of people discuss something">
            <a:extLst>
              <a:ext uri="{FF2B5EF4-FFF2-40B4-BE49-F238E27FC236}">
                <a16:creationId xmlns:a16="http://schemas.microsoft.com/office/drawing/2014/main" id="{594ACC6B-B2AA-4E37-97D4-0F8CC4C8462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877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C75E2-C7E9-4CDE-A3E7-DB7E770B97E4}"/>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D5F2D16A-183F-4A38-8872-766FA01EA75F}"/>
              </a:ext>
            </a:extLst>
          </p:cNvPr>
          <p:cNvSpPr>
            <a:spLocks noGrp="1"/>
          </p:cNvSpPr>
          <p:nvPr>
            <p:ph idx="1"/>
          </p:nvPr>
        </p:nvSpPr>
        <p:spPr/>
        <p:txBody>
          <a:bodyPr>
            <a:normAutofit/>
          </a:bodyPr>
          <a:lstStyle/>
          <a:p>
            <a:r>
              <a:rPr lang="en-US" sz="2000" dirty="0"/>
              <a:t>The purpose of this roundtable is to explore the roles and responsibilities of teachers in extending grace to students while trying to maintain a high academic and professional standard for them to work towards.  Does abundant grace given today negatively impact students' future roles as employees or business owners? </a:t>
            </a:r>
          </a:p>
        </p:txBody>
      </p:sp>
      <p:sp>
        <p:nvSpPr>
          <p:cNvPr id="4" name="Footer Placeholder 3">
            <a:extLst>
              <a:ext uri="{FF2B5EF4-FFF2-40B4-BE49-F238E27FC236}">
                <a16:creationId xmlns:a16="http://schemas.microsoft.com/office/drawing/2014/main" id="{16417046-E8D4-4851-862C-0BF84D8D122B}"/>
              </a:ext>
            </a:extLst>
          </p:cNvPr>
          <p:cNvSpPr>
            <a:spLocks noGrp="1"/>
          </p:cNvSpPr>
          <p:nvPr>
            <p:ph type="ftr" sz="quarter" idx="11"/>
          </p:nvPr>
        </p:nvSpPr>
        <p:spPr>
          <a:xfrm>
            <a:off x="120073" y="6370100"/>
            <a:ext cx="4932218" cy="390918"/>
          </a:xfrm>
        </p:spPr>
        <p:txBody>
          <a:bodyPr/>
          <a:lstStyle/>
          <a:p>
            <a:r>
              <a:rPr lang="en-US" dirty="0"/>
              <a:t>Grace vs. Grades and the Effects on Students as Future Business Leaders</a:t>
            </a:r>
          </a:p>
        </p:txBody>
      </p:sp>
      <p:sp>
        <p:nvSpPr>
          <p:cNvPr id="5" name="Slide Number Placeholder 4">
            <a:extLst>
              <a:ext uri="{FF2B5EF4-FFF2-40B4-BE49-F238E27FC236}">
                <a16:creationId xmlns:a16="http://schemas.microsoft.com/office/drawing/2014/main" id="{37FC0AEA-646D-49DC-8618-CEFD70130E0C}"/>
              </a:ext>
            </a:extLst>
          </p:cNvPr>
          <p:cNvSpPr>
            <a:spLocks noGrp="1"/>
          </p:cNvSpPr>
          <p:nvPr>
            <p:ph type="sldNum" sz="quarter" idx="12"/>
          </p:nvPr>
        </p:nvSpPr>
        <p:spPr/>
        <p:txBody>
          <a:bodyPr/>
          <a:lstStyle/>
          <a:p>
            <a:fld id="{95CBEC59-7FF9-4688-98DF-89832A0C9025}" type="slidenum">
              <a:rPr lang="en-US" smtClean="0"/>
              <a:t>2</a:t>
            </a:fld>
            <a:endParaRPr lang="en-US" dirty="0"/>
          </a:p>
        </p:txBody>
      </p:sp>
      <p:sp>
        <p:nvSpPr>
          <p:cNvPr id="6" name="Subtitle 5">
            <a:extLst>
              <a:ext uri="{FF2B5EF4-FFF2-40B4-BE49-F238E27FC236}">
                <a16:creationId xmlns:a16="http://schemas.microsoft.com/office/drawing/2014/main" id="{09278663-6DFB-48C5-B58E-9F7560421BA7}"/>
              </a:ext>
            </a:extLst>
          </p:cNvPr>
          <p:cNvSpPr>
            <a:spLocks noGrp="1"/>
          </p:cNvSpPr>
          <p:nvPr>
            <p:ph type="subTitle" idx="13"/>
          </p:nvPr>
        </p:nvSpPr>
        <p:spPr/>
        <p:txBody>
          <a:bodyPr/>
          <a:lstStyle/>
          <a:p>
            <a:r>
              <a:rPr lang="en-US" dirty="0"/>
              <a:t>The Question</a:t>
            </a:r>
          </a:p>
        </p:txBody>
      </p:sp>
      <p:sp>
        <p:nvSpPr>
          <p:cNvPr id="7" name="Text Placeholder 6">
            <a:extLst>
              <a:ext uri="{FF2B5EF4-FFF2-40B4-BE49-F238E27FC236}">
                <a16:creationId xmlns:a16="http://schemas.microsoft.com/office/drawing/2014/main" id="{C4252A41-D1CF-4A54-AC0D-995C22071BB3}"/>
              </a:ext>
            </a:extLst>
          </p:cNvPr>
          <p:cNvSpPr>
            <a:spLocks noGrp="1"/>
          </p:cNvSpPr>
          <p:nvPr>
            <p:ph type="body" sz="quarter" idx="14"/>
          </p:nvPr>
        </p:nvSpPr>
        <p:spPr/>
        <p:txBody>
          <a:bodyPr/>
          <a:lstStyle/>
          <a:p>
            <a:r>
              <a:rPr lang="en-US" dirty="0"/>
              <a:t>2022</a:t>
            </a:r>
          </a:p>
        </p:txBody>
      </p:sp>
    </p:spTree>
    <p:extLst>
      <p:ext uri="{BB962C8B-B14F-4D97-AF65-F5344CB8AC3E}">
        <p14:creationId xmlns:p14="http://schemas.microsoft.com/office/powerpoint/2010/main" val="1372925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C2E-1977-40BD-8194-FFAA92F594AB}"/>
              </a:ext>
            </a:extLst>
          </p:cNvPr>
          <p:cNvSpPr>
            <a:spLocks noGrp="1"/>
          </p:cNvSpPr>
          <p:nvPr>
            <p:ph type="title"/>
          </p:nvPr>
        </p:nvSpPr>
        <p:spPr/>
        <p:txBody>
          <a:bodyPr>
            <a:normAutofit/>
          </a:bodyPr>
          <a:lstStyle/>
          <a:p>
            <a:r>
              <a:rPr lang="en-US" dirty="0"/>
              <a:t>Josh Wymore</a:t>
            </a:r>
          </a:p>
        </p:txBody>
      </p:sp>
      <p:sp>
        <p:nvSpPr>
          <p:cNvPr id="3" name="Footer Placeholder 2">
            <a:extLst>
              <a:ext uri="{FF2B5EF4-FFF2-40B4-BE49-F238E27FC236}">
                <a16:creationId xmlns:a16="http://schemas.microsoft.com/office/drawing/2014/main" id="{52805630-4C19-4EFD-A09A-6A32A7065D93}"/>
              </a:ext>
            </a:extLst>
          </p:cNvPr>
          <p:cNvSpPr>
            <a:spLocks noGrp="1"/>
          </p:cNvSpPr>
          <p:nvPr>
            <p:ph type="ftr" sz="quarter" idx="11"/>
          </p:nvPr>
        </p:nvSpPr>
        <p:spPr>
          <a:xfrm>
            <a:off x="1698819" y="6159402"/>
            <a:ext cx="9541836" cy="384202"/>
          </a:xfrm>
        </p:spPr>
        <p:txBody>
          <a:bodyPr/>
          <a:lstStyle/>
          <a:p>
            <a:r>
              <a:rPr lang="en-US" dirty="0"/>
              <a:t>https://www.insidehighered.com/views/2015/02/26/its-important-let-students-fail-and-give-them-second-chances-when-they-blow-it</a:t>
            </a:r>
          </a:p>
        </p:txBody>
      </p:sp>
      <p:sp>
        <p:nvSpPr>
          <p:cNvPr id="4" name="Slide Number Placeholder 3">
            <a:extLst>
              <a:ext uri="{FF2B5EF4-FFF2-40B4-BE49-F238E27FC236}">
                <a16:creationId xmlns:a16="http://schemas.microsoft.com/office/drawing/2014/main" id="{F1ABA256-8519-42C7-BF9C-F3966AE7FCE5}"/>
              </a:ext>
            </a:extLst>
          </p:cNvPr>
          <p:cNvSpPr>
            <a:spLocks noGrp="1"/>
          </p:cNvSpPr>
          <p:nvPr>
            <p:ph type="sldNum" sz="quarter" idx="12"/>
          </p:nvPr>
        </p:nvSpPr>
        <p:spPr/>
        <p:txBody>
          <a:bodyPr/>
          <a:lstStyle/>
          <a:p>
            <a:fld id="{95CBEC59-7FF9-4688-98DF-89832A0C9025}" type="slidenum">
              <a:rPr lang="en-US" smtClean="0"/>
              <a:pPr/>
              <a:t>3</a:t>
            </a:fld>
            <a:endParaRPr lang="en-US" dirty="0"/>
          </a:p>
        </p:txBody>
      </p:sp>
      <p:sp>
        <p:nvSpPr>
          <p:cNvPr id="5" name="Text Placeholder 4">
            <a:extLst>
              <a:ext uri="{FF2B5EF4-FFF2-40B4-BE49-F238E27FC236}">
                <a16:creationId xmlns:a16="http://schemas.microsoft.com/office/drawing/2014/main" id="{09A18759-B9AA-49AB-A320-92AF51051E70}"/>
              </a:ext>
            </a:extLst>
          </p:cNvPr>
          <p:cNvSpPr>
            <a:spLocks noGrp="1"/>
          </p:cNvSpPr>
          <p:nvPr>
            <p:ph type="body" sz="quarter" idx="14"/>
          </p:nvPr>
        </p:nvSpPr>
        <p:spPr/>
        <p:txBody>
          <a:bodyPr/>
          <a:lstStyle/>
          <a:p>
            <a:r>
              <a:rPr lang="en-US" dirty="0"/>
              <a:t>2022</a:t>
            </a:r>
          </a:p>
        </p:txBody>
      </p:sp>
      <p:sp>
        <p:nvSpPr>
          <p:cNvPr id="6" name="Text Placeholder 5">
            <a:extLst>
              <a:ext uri="{FF2B5EF4-FFF2-40B4-BE49-F238E27FC236}">
                <a16:creationId xmlns:a16="http://schemas.microsoft.com/office/drawing/2014/main" id="{C41A82EA-6DCE-481E-A52B-94F31EADAD7D}"/>
              </a:ext>
            </a:extLst>
          </p:cNvPr>
          <p:cNvSpPr>
            <a:spLocks noGrp="1"/>
          </p:cNvSpPr>
          <p:nvPr>
            <p:ph type="body" idx="1"/>
          </p:nvPr>
        </p:nvSpPr>
        <p:spPr/>
        <p:txBody>
          <a:bodyPr>
            <a:normAutofit fontScale="77500" lnSpcReduction="20000"/>
          </a:bodyPr>
          <a:lstStyle/>
          <a:p>
            <a:r>
              <a:rPr lang="en-US" dirty="0"/>
              <a:t>Research Assistant, Center for the Study of Higher Education, Pennsylvania State University</a:t>
            </a:r>
          </a:p>
        </p:txBody>
      </p:sp>
      <p:sp>
        <p:nvSpPr>
          <p:cNvPr id="7" name="TextBox 6"/>
          <p:cNvSpPr txBox="1"/>
          <p:nvPr/>
        </p:nvSpPr>
        <p:spPr>
          <a:xfrm>
            <a:off x="1043708" y="397164"/>
            <a:ext cx="9707149" cy="3693319"/>
          </a:xfrm>
          <a:prstGeom prst="rect">
            <a:avLst/>
          </a:prstGeom>
          <a:noFill/>
        </p:spPr>
        <p:txBody>
          <a:bodyPr wrap="square" rtlCol="0">
            <a:spAutoFit/>
          </a:bodyPr>
          <a:lstStyle/>
          <a:p>
            <a:r>
              <a:rPr lang="en-US" dirty="0">
                <a:solidFill>
                  <a:schemeClr val="bg1"/>
                </a:solidFill>
              </a:rPr>
              <a:t>“One of the most formative things we can do for students is to provide them with the opportunity to fail. But most importantly, we have to give them responsibility </a:t>
            </a:r>
            <a:r>
              <a:rPr lang="en-US" i="1" dirty="0">
                <a:solidFill>
                  <a:schemeClr val="bg1"/>
                </a:solidFill>
              </a:rPr>
              <a:t>after</a:t>
            </a:r>
            <a:r>
              <a:rPr lang="en-US" dirty="0">
                <a:solidFill>
                  <a:schemeClr val="bg1"/>
                </a:solidFill>
              </a:rPr>
              <a:t> they fail. Calling out our students to take ownership of their foibles (weaknesses) and flaws says two critically important things that all students need to hear: life has consequences, but those consequences do not have to define you. </a:t>
            </a:r>
            <a:br>
              <a:rPr lang="en-US" dirty="0">
                <a:solidFill>
                  <a:schemeClr val="bg1"/>
                </a:solidFill>
              </a:rPr>
            </a:br>
            <a:br>
              <a:rPr lang="en-US" dirty="0">
                <a:solidFill>
                  <a:schemeClr val="bg1"/>
                </a:solidFill>
              </a:rPr>
            </a:br>
            <a:r>
              <a:rPr lang="en-US" dirty="0">
                <a:solidFill>
                  <a:schemeClr val="bg1"/>
                </a:solidFill>
              </a:rPr>
              <a:t>Choosing to believe in students -- </a:t>
            </a:r>
            <a:r>
              <a:rPr lang="en-US" i="1" dirty="0">
                <a:solidFill>
                  <a:schemeClr val="bg1"/>
                </a:solidFill>
              </a:rPr>
              <a:t>especiall</a:t>
            </a:r>
            <a:r>
              <a:rPr lang="en-US" dirty="0">
                <a:solidFill>
                  <a:schemeClr val="bg1"/>
                </a:solidFill>
              </a:rPr>
              <a:t>y amid their failures -- can be transformative for them.</a:t>
            </a:r>
          </a:p>
          <a:p>
            <a:r>
              <a:rPr lang="en-US" dirty="0">
                <a:solidFill>
                  <a:schemeClr val="bg1"/>
                </a:solidFill>
              </a:rPr>
              <a:t>Had someone not taken a chance on me -- or rather </a:t>
            </a:r>
            <a:r>
              <a:rPr lang="en-US" i="1" dirty="0">
                <a:solidFill>
                  <a:schemeClr val="bg1"/>
                </a:solidFill>
              </a:rPr>
              <a:t>multiple</a:t>
            </a:r>
            <a:r>
              <a:rPr lang="en-US" dirty="0">
                <a:solidFill>
                  <a:schemeClr val="bg1"/>
                </a:solidFill>
              </a:rPr>
              <a:t> chances on me -- I would not be where I am today. My wife recently asked me why anyone who knew me as an undergrad would seriously consider hiring me now, and that’s a good question.</a:t>
            </a:r>
            <a:br>
              <a:rPr lang="en-US" dirty="0">
                <a:solidFill>
                  <a:schemeClr val="bg1"/>
                </a:solidFill>
              </a:rPr>
            </a:br>
            <a:endParaRPr lang="en-US" dirty="0">
              <a:solidFill>
                <a:schemeClr val="bg1"/>
              </a:solidFill>
            </a:endParaRPr>
          </a:p>
          <a:p>
            <a:r>
              <a:rPr lang="en-US" dirty="0">
                <a:solidFill>
                  <a:schemeClr val="bg1"/>
                </a:solidFill>
              </a:rPr>
              <a:t>My only answer is that those saints have a worldview that understands failure to be a necessary part of growth. College is one of the safest places for students to fail, dust themselves off and jump back into the fracas. Let’s not fail our students by robbing them of the opportunity to do so themselves.”</a:t>
            </a:r>
            <a:endParaRPr lang="en-US" dirty="0"/>
          </a:p>
        </p:txBody>
      </p:sp>
      <p:sp>
        <p:nvSpPr>
          <p:cNvPr id="8" name="Rectangle 7"/>
          <p:cNvSpPr/>
          <p:nvPr/>
        </p:nvSpPr>
        <p:spPr>
          <a:xfrm rot="16200000">
            <a:off x="-1422399" y="1928958"/>
            <a:ext cx="3648363" cy="584775"/>
          </a:xfrm>
          <a:prstGeom prst="rect">
            <a:avLst/>
          </a:prstGeom>
        </p:spPr>
        <p:txBody>
          <a:bodyPr wrap="square">
            <a:spAutoFit/>
          </a:bodyPr>
          <a:lstStyle/>
          <a:p>
            <a:r>
              <a:rPr lang="en-US" sz="3200" dirty="0">
                <a:solidFill>
                  <a:schemeClr val="bg1"/>
                </a:solidFill>
                <a:latin typeface="Arial Black" panose="020B0A04020102020204" pitchFamily="34" charset="0"/>
              </a:rPr>
              <a:t>Perspective #1</a:t>
            </a:r>
          </a:p>
        </p:txBody>
      </p:sp>
    </p:spTree>
    <p:extLst>
      <p:ext uri="{BB962C8B-B14F-4D97-AF65-F5344CB8AC3E}">
        <p14:creationId xmlns:p14="http://schemas.microsoft.com/office/powerpoint/2010/main" val="1920497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3C2E-1977-40BD-8194-FFAA92F594AB}"/>
              </a:ext>
            </a:extLst>
          </p:cNvPr>
          <p:cNvSpPr>
            <a:spLocks noGrp="1"/>
          </p:cNvSpPr>
          <p:nvPr>
            <p:ph type="title"/>
          </p:nvPr>
        </p:nvSpPr>
        <p:spPr/>
        <p:txBody>
          <a:bodyPr>
            <a:normAutofit/>
          </a:bodyPr>
          <a:lstStyle/>
          <a:p>
            <a:r>
              <a:rPr lang="en-US" dirty="0"/>
              <a:t>Seth </a:t>
            </a:r>
            <a:r>
              <a:rPr lang="en-US" dirty="0" err="1"/>
              <a:t>Gershenson</a:t>
            </a:r>
            <a:endParaRPr lang="en-US" dirty="0"/>
          </a:p>
        </p:txBody>
      </p:sp>
      <p:sp>
        <p:nvSpPr>
          <p:cNvPr id="3" name="Footer Placeholder 2">
            <a:extLst>
              <a:ext uri="{FF2B5EF4-FFF2-40B4-BE49-F238E27FC236}">
                <a16:creationId xmlns:a16="http://schemas.microsoft.com/office/drawing/2014/main" id="{52805630-4C19-4EFD-A09A-6A32A7065D93}"/>
              </a:ext>
            </a:extLst>
          </p:cNvPr>
          <p:cNvSpPr>
            <a:spLocks noGrp="1"/>
          </p:cNvSpPr>
          <p:nvPr>
            <p:ph type="ftr" sz="quarter" idx="11"/>
          </p:nvPr>
        </p:nvSpPr>
        <p:spPr>
          <a:xfrm>
            <a:off x="1698819" y="6159402"/>
            <a:ext cx="9541836" cy="384202"/>
          </a:xfrm>
        </p:spPr>
        <p:txBody>
          <a:bodyPr/>
          <a:lstStyle/>
          <a:p>
            <a:r>
              <a:rPr lang="en-US" dirty="0"/>
              <a:t>https://www.educationnext.org/author/sgershenson/</a:t>
            </a:r>
          </a:p>
        </p:txBody>
      </p:sp>
      <p:sp>
        <p:nvSpPr>
          <p:cNvPr id="4" name="Slide Number Placeholder 3">
            <a:extLst>
              <a:ext uri="{FF2B5EF4-FFF2-40B4-BE49-F238E27FC236}">
                <a16:creationId xmlns:a16="http://schemas.microsoft.com/office/drawing/2014/main" id="{F1ABA256-8519-42C7-BF9C-F3966AE7FCE5}"/>
              </a:ext>
            </a:extLst>
          </p:cNvPr>
          <p:cNvSpPr>
            <a:spLocks noGrp="1"/>
          </p:cNvSpPr>
          <p:nvPr>
            <p:ph type="sldNum" sz="quarter" idx="12"/>
          </p:nvPr>
        </p:nvSpPr>
        <p:spPr/>
        <p:txBody>
          <a:bodyPr/>
          <a:lstStyle/>
          <a:p>
            <a:fld id="{95CBEC59-7FF9-4688-98DF-89832A0C9025}" type="slidenum">
              <a:rPr lang="en-US" smtClean="0"/>
              <a:pPr/>
              <a:t>4</a:t>
            </a:fld>
            <a:endParaRPr lang="en-US" dirty="0"/>
          </a:p>
        </p:txBody>
      </p:sp>
      <p:sp>
        <p:nvSpPr>
          <p:cNvPr id="5" name="Text Placeholder 4">
            <a:extLst>
              <a:ext uri="{FF2B5EF4-FFF2-40B4-BE49-F238E27FC236}">
                <a16:creationId xmlns:a16="http://schemas.microsoft.com/office/drawing/2014/main" id="{09A18759-B9AA-49AB-A320-92AF51051E70}"/>
              </a:ext>
            </a:extLst>
          </p:cNvPr>
          <p:cNvSpPr>
            <a:spLocks noGrp="1"/>
          </p:cNvSpPr>
          <p:nvPr>
            <p:ph type="body" sz="quarter" idx="14"/>
          </p:nvPr>
        </p:nvSpPr>
        <p:spPr/>
        <p:txBody>
          <a:bodyPr/>
          <a:lstStyle/>
          <a:p>
            <a:r>
              <a:rPr lang="en-US" dirty="0"/>
              <a:t>2022</a:t>
            </a:r>
          </a:p>
        </p:txBody>
      </p:sp>
      <p:sp>
        <p:nvSpPr>
          <p:cNvPr id="6" name="Text Placeholder 5">
            <a:extLst>
              <a:ext uri="{FF2B5EF4-FFF2-40B4-BE49-F238E27FC236}">
                <a16:creationId xmlns:a16="http://schemas.microsoft.com/office/drawing/2014/main" id="{C41A82EA-6DCE-481E-A52B-94F31EADAD7D}"/>
              </a:ext>
            </a:extLst>
          </p:cNvPr>
          <p:cNvSpPr>
            <a:spLocks noGrp="1"/>
          </p:cNvSpPr>
          <p:nvPr>
            <p:ph type="body" idx="1"/>
          </p:nvPr>
        </p:nvSpPr>
        <p:spPr/>
        <p:txBody>
          <a:bodyPr>
            <a:normAutofit fontScale="77500" lnSpcReduction="20000"/>
          </a:bodyPr>
          <a:lstStyle/>
          <a:p>
            <a:r>
              <a:rPr lang="en-US" dirty="0"/>
              <a:t>Associate Professor of public policy at the School of Public Affairs at American University.</a:t>
            </a:r>
          </a:p>
        </p:txBody>
      </p:sp>
      <p:sp>
        <p:nvSpPr>
          <p:cNvPr id="7" name="TextBox 6"/>
          <p:cNvSpPr txBox="1"/>
          <p:nvPr/>
        </p:nvSpPr>
        <p:spPr>
          <a:xfrm>
            <a:off x="1043709" y="277096"/>
            <a:ext cx="10760364" cy="4247317"/>
          </a:xfrm>
          <a:prstGeom prst="rect">
            <a:avLst/>
          </a:prstGeom>
          <a:noFill/>
        </p:spPr>
        <p:txBody>
          <a:bodyPr wrap="square" rtlCol="0">
            <a:spAutoFit/>
          </a:bodyPr>
          <a:lstStyle/>
          <a:p>
            <a:r>
              <a:rPr lang="en-US" dirty="0">
                <a:solidFill>
                  <a:schemeClr val="bg1"/>
                </a:solidFill>
              </a:rPr>
              <a:t>“Grade inflation is pervasive in American high schools. Over the past 20 years, grade point averages have soared while SAT scores and other measures of academic performance have held stable or fallen. As a result, supposedly “good” grades have become unreliable markers of knowledge and skills.</a:t>
            </a:r>
          </a:p>
          <a:p>
            <a:endParaRPr lang="en-US" dirty="0">
              <a:solidFill>
                <a:schemeClr val="bg1"/>
              </a:solidFill>
            </a:endParaRPr>
          </a:p>
          <a:p>
            <a:r>
              <a:rPr lang="en-US" dirty="0">
                <a:solidFill>
                  <a:schemeClr val="bg1"/>
                </a:solidFill>
              </a:rPr>
              <a:t>Is rampant grade inflation cause for concern? On the one hand, students who receive favorable marks despite struggling to master academic content may be encouraged in their studies; surely, many teachers who are generous in assigning grades have this logic in mind. On the other hand, grade inflation may be yet another manifestation of the “soft bigotry of low expectations” that President George W. Bush famously warned about. When students who have not mastered the material receive passing marks, they may become complacent and fail to reach their full potential.</a:t>
            </a:r>
          </a:p>
          <a:p>
            <a:endParaRPr lang="en-US" dirty="0">
              <a:solidFill>
                <a:schemeClr val="bg1"/>
              </a:solidFill>
            </a:endParaRPr>
          </a:p>
          <a:p>
            <a:r>
              <a:rPr lang="en-US" dirty="0">
                <a:solidFill>
                  <a:schemeClr val="bg1"/>
                </a:solidFill>
              </a:rPr>
              <a:t>....Educators and school leaders may be tempted to satisfy (parents and students), which is part of how the grade-inflation problem was created to begin with. But policymakers and other decision makers would deserve a genuine A if they reminded parents, principals, and teachers that they aren’t doing students any favors by depriving them of appropriate academic challenges or an accurate picture of their knowledge, skills, and abilities.”</a:t>
            </a:r>
          </a:p>
        </p:txBody>
      </p:sp>
      <p:sp>
        <p:nvSpPr>
          <p:cNvPr id="8" name="Rectangle 7"/>
          <p:cNvSpPr/>
          <p:nvPr/>
        </p:nvSpPr>
        <p:spPr>
          <a:xfrm rot="16200000">
            <a:off x="-1422399" y="1928958"/>
            <a:ext cx="3648363" cy="584775"/>
          </a:xfrm>
          <a:prstGeom prst="rect">
            <a:avLst/>
          </a:prstGeom>
        </p:spPr>
        <p:txBody>
          <a:bodyPr wrap="square">
            <a:spAutoFit/>
          </a:bodyPr>
          <a:lstStyle/>
          <a:p>
            <a:r>
              <a:rPr lang="en-US" sz="3200" dirty="0">
                <a:solidFill>
                  <a:schemeClr val="bg1"/>
                </a:solidFill>
                <a:latin typeface="Arial Black" panose="020B0A04020102020204" pitchFamily="34" charset="0"/>
              </a:rPr>
              <a:t>Perspective #2</a:t>
            </a:r>
          </a:p>
        </p:txBody>
      </p:sp>
    </p:spTree>
    <p:extLst>
      <p:ext uri="{BB962C8B-B14F-4D97-AF65-F5344CB8AC3E}">
        <p14:creationId xmlns:p14="http://schemas.microsoft.com/office/powerpoint/2010/main" val="1673379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071DD-D1ED-4494-BAB0-E44D84460558}"/>
              </a:ext>
            </a:extLst>
          </p:cNvPr>
          <p:cNvSpPr>
            <a:spLocks noGrp="1"/>
          </p:cNvSpPr>
          <p:nvPr>
            <p:ph type="title"/>
          </p:nvPr>
        </p:nvSpPr>
        <p:spPr/>
        <p:txBody>
          <a:bodyPr/>
          <a:lstStyle/>
          <a:p>
            <a:r>
              <a:rPr lang="en-US" dirty="0"/>
              <a:t>The Role of Business in Society: An Agenda for Action</a:t>
            </a:r>
          </a:p>
        </p:txBody>
      </p:sp>
      <p:sp>
        <p:nvSpPr>
          <p:cNvPr id="3" name="Text Placeholder 2">
            <a:extLst>
              <a:ext uri="{FF2B5EF4-FFF2-40B4-BE49-F238E27FC236}">
                <a16:creationId xmlns:a16="http://schemas.microsoft.com/office/drawing/2014/main" id="{FFD046CD-889C-4A2E-8DC3-BED5C7901EA2}"/>
              </a:ext>
            </a:extLst>
          </p:cNvPr>
          <p:cNvSpPr>
            <a:spLocks noGrp="1"/>
          </p:cNvSpPr>
          <p:nvPr>
            <p:ph type="body" idx="1"/>
          </p:nvPr>
        </p:nvSpPr>
        <p:spPr>
          <a:xfrm>
            <a:off x="1028813" y="2271873"/>
            <a:ext cx="8807914" cy="823912"/>
          </a:xfrm>
        </p:spPr>
        <p:txBody>
          <a:bodyPr>
            <a:normAutofit/>
          </a:bodyPr>
          <a:lstStyle/>
          <a:p>
            <a:r>
              <a:rPr lang="en-US" dirty="0"/>
              <a:t>“Company owners are not only leaders of business but leaders within society.  We are a part of society not apart from it.”</a:t>
            </a:r>
          </a:p>
        </p:txBody>
      </p:sp>
      <p:sp>
        <p:nvSpPr>
          <p:cNvPr id="4" name="Content Placeholder 3">
            <a:extLst>
              <a:ext uri="{FF2B5EF4-FFF2-40B4-BE49-F238E27FC236}">
                <a16:creationId xmlns:a16="http://schemas.microsoft.com/office/drawing/2014/main" id="{7D8E0C3E-549F-4B12-BC1D-70D49FDEE3EB}"/>
              </a:ext>
            </a:extLst>
          </p:cNvPr>
          <p:cNvSpPr>
            <a:spLocks noGrp="1"/>
          </p:cNvSpPr>
          <p:nvPr>
            <p:ph sz="half" idx="2"/>
          </p:nvPr>
        </p:nvSpPr>
        <p:spPr>
          <a:xfrm>
            <a:off x="3398982" y="6126849"/>
            <a:ext cx="7989987" cy="589510"/>
          </a:xfrm>
        </p:spPr>
        <p:txBody>
          <a:bodyPr/>
          <a:lstStyle/>
          <a:p>
            <a:pPr marL="0" indent="0">
              <a:buNone/>
            </a:pPr>
            <a:r>
              <a:rPr lang="en-US" dirty="0">
                <a:hlinkClick r:id="rId2"/>
              </a:rPr>
              <a:t>https://www.hks.harvard.edu/sites/default/files/centers/mrcbg/programs/cri/files/report_12_CGI%2BRole%2Bof%2BBusiness%2Bin%2BSociety%2BReport%2BFINAL%2B10-03-06.pdf</a:t>
            </a:r>
            <a:endParaRPr lang="en-US" dirty="0"/>
          </a:p>
          <a:p>
            <a:pPr marL="0" indent="0">
              <a:buNone/>
            </a:pPr>
            <a:endParaRPr lang="en-US" dirty="0"/>
          </a:p>
        </p:txBody>
      </p:sp>
      <p:sp>
        <p:nvSpPr>
          <p:cNvPr id="7" name="Footer Placeholder 6">
            <a:extLst>
              <a:ext uri="{FF2B5EF4-FFF2-40B4-BE49-F238E27FC236}">
                <a16:creationId xmlns:a16="http://schemas.microsoft.com/office/drawing/2014/main" id="{01088409-0EAA-441A-9E25-8CC3324ED156}"/>
              </a:ext>
            </a:extLst>
          </p:cNvPr>
          <p:cNvSpPr>
            <a:spLocks noGrp="1"/>
          </p:cNvSpPr>
          <p:nvPr>
            <p:ph type="ftr" sz="quarter" idx="11"/>
          </p:nvPr>
        </p:nvSpPr>
        <p:spPr>
          <a:xfrm>
            <a:off x="614873" y="6276318"/>
            <a:ext cx="2580127" cy="365125"/>
          </a:xfrm>
        </p:spPr>
        <p:txBody>
          <a:bodyPr/>
          <a:lstStyle/>
          <a:p>
            <a:r>
              <a:rPr lang="en-US" dirty="0"/>
              <a:t>Grace vs. Grades and the Effects on Students as Future Business Leaders</a:t>
            </a:r>
          </a:p>
        </p:txBody>
      </p:sp>
      <p:sp>
        <p:nvSpPr>
          <p:cNvPr id="8" name="Slide Number Placeholder 7">
            <a:extLst>
              <a:ext uri="{FF2B5EF4-FFF2-40B4-BE49-F238E27FC236}">
                <a16:creationId xmlns:a16="http://schemas.microsoft.com/office/drawing/2014/main" id="{B3B47294-B529-4908-976B-4F8ECE7A45B3}"/>
              </a:ext>
            </a:extLst>
          </p:cNvPr>
          <p:cNvSpPr>
            <a:spLocks noGrp="1"/>
          </p:cNvSpPr>
          <p:nvPr>
            <p:ph type="sldNum" sz="quarter" idx="12"/>
          </p:nvPr>
        </p:nvSpPr>
        <p:spPr/>
        <p:txBody>
          <a:bodyPr/>
          <a:lstStyle/>
          <a:p>
            <a:fld id="{95CBEC59-7FF9-4688-98DF-89832A0C9025}" type="slidenum">
              <a:rPr lang="en-US" smtClean="0"/>
              <a:pPr/>
              <a:t>5</a:t>
            </a:fld>
            <a:endParaRPr lang="en-US" dirty="0"/>
          </a:p>
        </p:txBody>
      </p:sp>
      <p:sp>
        <p:nvSpPr>
          <p:cNvPr id="9" name="Text Placeholder 8">
            <a:extLst>
              <a:ext uri="{FF2B5EF4-FFF2-40B4-BE49-F238E27FC236}">
                <a16:creationId xmlns:a16="http://schemas.microsoft.com/office/drawing/2014/main" id="{8527968E-142A-49A3-8ED6-285EDE03F378}"/>
              </a:ext>
            </a:extLst>
          </p:cNvPr>
          <p:cNvSpPr>
            <a:spLocks noGrp="1"/>
          </p:cNvSpPr>
          <p:nvPr>
            <p:ph type="body" sz="quarter" idx="14"/>
          </p:nvPr>
        </p:nvSpPr>
        <p:spPr/>
        <p:txBody>
          <a:bodyPr/>
          <a:lstStyle/>
          <a:p>
            <a:r>
              <a:rPr lang="en-US" dirty="0"/>
              <a:t>2022</a:t>
            </a:r>
          </a:p>
        </p:txBody>
      </p:sp>
      <p:sp>
        <p:nvSpPr>
          <p:cNvPr id="11" name="Content Placeholder 10"/>
          <p:cNvSpPr>
            <a:spLocks noGrp="1"/>
          </p:cNvSpPr>
          <p:nvPr>
            <p:ph sz="half" idx="15"/>
          </p:nvPr>
        </p:nvSpPr>
        <p:spPr>
          <a:xfrm>
            <a:off x="1028813" y="3317900"/>
            <a:ext cx="10439119" cy="2773258"/>
          </a:xfrm>
        </p:spPr>
        <p:txBody>
          <a:bodyPr>
            <a:normAutofit/>
          </a:bodyPr>
          <a:lstStyle/>
          <a:p>
            <a:pPr marL="0" indent="0">
              <a:buNone/>
            </a:pPr>
            <a:r>
              <a:rPr lang="en-US" sz="1800" dirty="0"/>
              <a:t>“This then is the role of business in society:  To innovate and deliver products and services, to use resources efficiently so that value is created and to conduct operations so that they are performed profitably and accepted by society.  What is different today is that the impact of companies has grown out of all proportion to what could have been envisaged in the eighteenth century.  What has also changed is the social context in which companies are operating, where populations are increasingly educated and accustomed to participation and less willing and amenable to take things on trust.  </a:t>
            </a:r>
            <a:r>
              <a:rPr lang="en-US" sz="1800" b="1" u="sng" dirty="0">
                <a:solidFill>
                  <a:schemeClr val="accent6"/>
                </a:solidFill>
                <a:effectLst>
                  <a:outerShdw blurRad="38100" dist="38100" dir="2700000" algn="tl">
                    <a:srgbClr val="000000">
                      <a:alpha val="43137"/>
                    </a:srgbClr>
                  </a:outerShdw>
                </a:effectLst>
              </a:rPr>
              <a:t>Healthy skepticism can easily, through the ill-considered action of business leaders, evolve to a deeper cynicism which in time will corrode confidence in the market economy itself.”</a:t>
            </a:r>
          </a:p>
        </p:txBody>
      </p:sp>
      <p:sp>
        <p:nvSpPr>
          <p:cNvPr id="5" name="Rectangle 4">
            <a:extLst>
              <a:ext uri="{FF2B5EF4-FFF2-40B4-BE49-F238E27FC236}">
                <a16:creationId xmlns:a16="http://schemas.microsoft.com/office/drawing/2014/main" id="{5CED5F4E-622E-4AD0-AD15-D5054BA5EEC3}"/>
              </a:ext>
            </a:extLst>
          </p:cNvPr>
          <p:cNvSpPr/>
          <p:nvPr/>
        </p:nvSpPr>
        <p:spPr>
          <a:xfrm>
            <a:off x="5745017" y="1487055"/>
            <a:ext cx="644698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787896" y="1482848"/>
            <a:ext cx="4433455" cy="369332"/>
          </a:xfrm>
          <a:prstGeom prst="rect">
            <a:avLst/>
          </a:prstGeom>
          <a:noFill/>
        </p:spPr>
        <p:txBody>
          <a:bodyPr wrap="square" rtlCol="0">
            <a:spAutoFit/>
          </a:bodyPr>
          <a:lstStyle/>
          <a:p>
            <a:r>
              <a:rPr lang="en-US" dirty="0"/>
              <a:t>By Niall Fitzgerald KBE and Mandy Cormack</a:t>
            </a:r>
          </a:p>
        </p:txBody>
      </p:sp>
    </p:spTree>
    <p:extLst>
      <p:ext uri="{BB962C8B-B14F-4D97-AF65-F5344CB8AC3E}">
        <p14:creationId xmlns:p14="http://schemas.microsoft.com/office/powerpoint/2010/main" val="2637958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071DD-D1ED-4494-BAB0-E44D84460558}"/>
              </a:ext>
            </a:extLst>
          </p:cNvPr>
          <p:cNvSpPr>
            <a:spLocks noGrp="1"/>
          </p:cNvSpPr>
          <p:nvPr>
            <p:ph type="title"/>
          </p:nvPr>
        </p:nvSpPr>
        <p:spPr/>
        <p:txBody>
          <a:bodyPr/>
          <a:lstStyle/>
          <a:p>
            <a:r>
              <a:rPr lang="en-US" dirty="0"/>
              <a:t>The Role of Business in Society: An Agenda for Action</a:t>
            </a:r>
          </a:p>
        </p:txBody>
      </p:sp>
      <p:sp>
        <p:nvSpPr>
          <p:cNvPr id="4" name="Content Placeholder 3">
            <a:extLst>
              <a:ext uri="{FF2B5EF4-FFF2-40B4-BE49-F238E27FC236}">
                <a16:creationId xmlns:a16="http://schemas.microsoft.com/office/drawing/2014/main" id="{7D8E0C3E-549F-4B12-BC1D-70D49FDEE3EB}"/>
              </a:ext>
            </a:extLst>
          </p:cNvPr>
          <p:cNvSpPr>
            <a:spLocks noGrp="1"/>
          </p:cNvSpPr>
          <p:nvPr>
            <p:ph sz="half" idx="2"/>
          </p:nvPr>
        </p:nvSpPr>
        <p:spPr>
          <a:xfrm>
            <a:off x="6373091" y="6126849"/>
            <a:ext cx="3500581" cy="589510"/>
          </a:xfrm>
        </p:spPr>
        <p:txBody>
          <a:bodyPr>
            <a:normAutofit fontScale="92500"/>
          </a:bodyPr>
          <a:lstStyle/>
          <a:p>
            <a:pPr marL="0" indent="0">
              <a:buNone/>
            </a:pPr>
            <a:r>
              <a:rPr lang="en-US" dirty="0">
                <a:hlinkClick r:id="rId2"/>
              </a:rPr>
              <a:t>https://www.practicalmoneyskills.com/resources/economy_101/market_economy</a:t>
            </a:r>
            <a:endParaRPr lang="en-US" dirty="0"/>
          </a:p>
          <a:p>
            <a:pPr marL="0" indent="0">
              <a:buNone/>
            </a:pPr>
            <a:endParaRPr lang="en-US" dirty="0"/>
          </a:p>
        </p:txBody>
      </p:sp>
      <p:sp>
        <p:nvSpPr>
          <p:cNvPr id="7" name="Footer Placeholder 6">
            <a:extLst>
              <a:ext uri="{FF2B5EF4-FFF2-40B4-BE49-F238E27FC236}">
                <a16:creationId xmlns:a16="http://schemas.microsoft.com/office/drawing/2014/main" id="{01088409-0EAA-441A-9E25-8CC3324ED156}"/>
              </a:ext>
            </a:extLst>
          </p:cNvPr>
          <p:cNvSpPr>
            <a:spLocks noGrp="1"/>
          </p:cNvSpPr>
          <p:nvPr>
            <p:ph type="ftr" sz="quarter" idx="11"/>
          </p:nvPr>
        </p:nvSpPr>
        <p:spPr/>
        <p:txBody>
          <a:bodyPr/>
          <a:lstStyle/>
          <a:p>
            <a:r>
              <a:rPr lang="en-US" dirty="0"/>
              <a:t>Grace vs. Grades and the Effects on Students as Future Business Leaders</a:t>
            </a:r>
          </a:p>
        </p:txBody>
      </p:sp>
      <p:sp>
        <p:nvSpPr>
          <p:cNvPr id="8" name="Slide Number Placeholder 7">
            <a:extLst>
              <a:ext uri="{FF2B5EF4-FFF2-40B4-BE49-F238E27FC236}">
                <a16:creationId xmlns:a16="http://schemas.microsoft.com/office/drawing/2014/main" id="{B3B47294-B529-4908-976B-4F8ECE7A45B3}"/>
              </a:ext>
            </a:extLst>
          </p:cNvPr>
          <p:cNvSpPr>
            <a:spLocks noGrp="1"/>
          </p:cNvSpPr>
          <p:nvPr>
            <p:ph type="sldNum" sz="quarter" idx="12"/>
          </p:nvPr>
        </p:nvSpPr>
        <p:spPr/>
        <p:txBody>
          <a:bodyPr/>
          <a:lstStyle/>
          <a:p>
            <a:fld id="{95CBEC59-7FF9-4688-98DF-89832A0C9025}" type="slidenum">
              <a:rPr lang="en-US" smtClean="0"/>
              <a:pPr/>
              <a:t>6</a:t>
            </a:fld>
            <a:endParaRPr lang="en-US" dirty="0"/>
          </a:p>
        </p:txBody>
      </p:sp>
      <p:sp>
        <p:nvSpPr>
          <p:cNvPr id="9" name="Text Placeholder 8">
            <a:extLst>
              <a:ext uri="{FF2B5EF4-FFF2-40B4-BE49-F238E27FC236}">
                <a16:creationId xmlns:a16="http://schemas.microsoft.com/office/drawing/2014/main" id="{8527968E-142A-49A3-8ED6-285EDE03F378}"/>
              </a:ext>
            </a:extLst>
          </p:cNvPr>
          <p:cNvSpPr>
            <a:spLocks noGrp="1"/>
          </p:cNvSpPr>
          <p:nvPr>
            <p:ph type="body" sz="quarter" idx="14"/>
          </p:nvPr>
        </p:nvSpPr>
        <p:spPr/>
        <p:txBody>
          <a:bodyPr/>
          <a:lstStyle/>
          <a:p>
            <a:r>
              <a:rPr lang="en-US" dirty="0"/>
              <a:t>2022</a:t>
            </a:r>
          </a:p>
        </p:txBody>
      </p:sp>
      <p:sp>
        <p:nvSpPr>
          <p:cNvPr id="11" name="Content Placeholder 10"/>
          <p:cNvSpPr>
            <a:spLocks noGrp="1"/>
          </p:cNvSpPr>
          <p:nvPr>
            <p:ph sz="half" idx="15"/>
          </p:nvPr>
        </p:nvSpPr>
        <p:spPr>
          <a:xfrm>
            <a:off x="928800" y="3383936"/>
            <a:ext cx="3275332" cy="2773258"/>
          </a:xfrm>
        </p:spPr>
        <p:txBody>
          <a:bodyPr>
            <a:normAutofit/>
          </a:bodyPr>
          <a:lstStyle/>
          <a:p>
            <a:pPr marL="0" indent="0">
              <a:buNone/>
            </a:pPr>
            <a:r>
              <a:rPr lang="en-US" sz="1800" b="1" dirty="0">
                <a:effectLst>
                  <a:outerShdw blurRad="38100" dist="38100" dir="2700000" algn="tl">
                    <a:srgbClr val="000000">
                      <a:alpha val="43137"/>
                    </a:srgbClr>
                  </a:outerShdw>
                </a:effectLst>
              </a:rPr>
              <a:t>“Healthy skepticism can easily, through the ill-considered action of business leaders, evolve to a deeper cynicism which in time </a:t>
            </a:r>
            <a:r>
              <a:rPr lang="en-US" sz="1800" b="1" dirty="0">
                <a:solidFill>
                  <a:schemeClr val="accent6"/>
                </a:solidFill>
                <a:effectLst>
                  <a:outerShdw blurRad="38100" dist="38100" dir="2700000" algn="tl">
                    <a:srgbClr val="000000">
                      <a:alpha val="43137"/>
                    </a:srgbClr>
                  </a:outerShdw>
                </a:effectLst>
              </a:rPr>
              <a:t>will corrode confidence in the market economy itself.”</a:t>
            </a:r>
          </a:p>
        </p:txBody>
      </p:sp>
      <p:sp>
        <p:nvSpPr>
          <p:cNvPr id="6" name="Rectangle 5"/>
          <p:cNvSpPr/>
          <p:nvPr/>
        </p:nvSpPr>
        <p:spPr>
          <a:xfrm>
            <a:off x="6343795" y="3374432"/>
            <a:ext cx="3274710" cy="2031325"/>
          </a:xfrm>
          <a:prstGeom prst="rect">
            <a:avLst/>
          </a:prstGeom>
        </p:spPr>
        <p:txBody>
          <a:bodyPr wrap="square">
            <a:spAutoFit/>
          </a:bodyPr>
          <a:lstStyle/>
          <a:p>
            <a:r>
              <a:rPr lang="en-US" dirty="0">
                <a:solidFill>
                  <a:schemeClr val="bg1"/>
                </a:solidFill>
                <a:effectLst>
                  <a:outerShdw blurRad="38100" dist="38100" dir="2700000" algn="tl">
                    <a:srgbClr val="000000">
                      <a:alpha val="43137"/>
                    </a:srgbClr>
                  </a:outerShdw>
                </a:effectLst>
              </a:rPr>
              <a:t>The opposite of a market economy is a planned economy, also called a command economy. In this model, government assumes a leading role in deciding what goods and services should be produced and who the producers will be.</a:t>
            </a:r>
          </a:p>
        </p:txBody>
      </p:sp>
      <p:sp>
        <p:nvSpPr>
          <p:cNvPr id="10" name="Right Arrow 9"/>
          <p:cNvSpPr/>
          <p:nvPr/>
        </p:nvSpPr>
        <p:spPr>
          <a:xfrm>
            <a:off x="4405745" y="3768436"/>
            <a:ext cx="1736437" cy="748146"/>
          </a:xfrm>
          <a:prstGeom prst="rightArrow">
            <a:avLst/>
          </a:prstGeom>
          <a:gradFill>
            <a:gsLst>
              <a:gs pos="0">
                <a:srgbClr val="FFC000"/>
              </a:gs>
              <a:gs pos="100000">
                <a:schemeClr val="bg2">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D9B671-0744-4380-9960-49F731962A40}"/>
              </a:ext>
            </a:extLst>
          </p:cNvPr>
          <p:cNvSpPr/>
          <p:nvPr/>
        </p:nvSpPr>
        <p:spPr>
          <a:xfrm>
            <a:off x="5745017" y="1487055"/>
            <a:ext cx="6446983"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D64A5A7-89CA-4448-9550-9A503361CD79}"/>
              </a:ext>
            </a:extLst>
          </p:cNvPr>
          <p:cNvSpPr txBox="1"/>
          <p:nvPr/>
        </p:nvSpPr>
        <p:spPr>
          <a:xfrm>
            <a:off x="5787896" y="1482848"/>
            <a:ext cx="4433455" cy="369332"/>
          </a:xfrm>
          <a:prstGeom prst="rect">
            <a:avLst/>
          </a:prstGeom>
          <a:noFill/>
        </p:spPr>
        <p:txBody>
          <a:bodyPr wrap="square" rtlCol="0">
            <a:spAutoFit/>
          </a:bodyPr>
          <a:lstStyle/>
          <a:p>
            <a:r>
              <a:rPr lang="en-US" dirty="0"/>
              <a:t>By Niall Fitzgerald KBE and Mandy Cormack</a:t>
            </a:r>
          </a:p>
        </p:txBody>
      </p:sp>
    </p:spTree>
    <p:extLst>
      <p:ext uri="{BB962C8B-B14F-4D97-AF65-F5344CB8AC3E}">
        <p14:creationId xmlns:p14="http://schemas.microsoft.com/office/powerpoint/2010/main" val="1427400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ABACD58-C3EC-4488-A3DB-D29386D20C75}"/>
              </a:ext>
            </a:extLst>
          </p:cNvPr>
          <p:cNvSpPr>
            <a:spLocks noGrp="1"/>
          </p:cNvSpPr>
          <p:nvPr>
            <p:ph type="ftr" sz="quarter" idx="11"/>
          </p:nvPr>
        </p:nvSpPr>
        <p:spPr/>
        <p:txBody>
          <a:bodyPr/>
          <a:lstStyle/>
          <a:p>
            <a:r>
              <a:rPr lang="en-US" dirty="0"/>
              <a:t>Grace vs. Grades and the Effects on Students as Future Business Leaders</a:t>
            </a:r>
          </a:p>
        </p:txBody>
      </p:sp>
      <p:sp>
        <p:nvSpPr>
          <p:cNvPr id="4" name="Slide Number Placeholder 3">
            <a:extLst>
              <a:ext uri="{FF2B5EF4-FFF2-40B4-BE49-F238E27FC236}">
                <a16:creationId xmlns:a16="http://schemas.microsoft.com/office/drawing/2014/main" id="{DAFF36DD-94F6-49D4-8CCC-8C8BD062C04E}"/>
              </a:ext>
            </a:extLst>
          </p:cNvPr>
          <p:cNvSpPr>
            <a:spLocks noGrp="1"/>
          </p:cNvSpPr>
          <p:nvPr>
            <p:ph type="sldNum" sz="quarter" idx="12"/>
          </p:nvPr>
        </p:nvSpPr>
        <p:spPr/>
        <p:txBody>
          <a:bodyPr/>
          <a:lstStyle/>
          <a:p>
            <a:fld id="{95CBEC59-7FF9-4688-98DF-89832A0C9025}" type="slidenum">
              <a:rPr lang="en-US" smtClean="0"/>
              <a:t>7</a:t>
            </a:fld>
            <a:endParaRPr lang="en-US" dirty="0"/>
          </a:p>
        </p:txBody>
      </p:sp>
      <p:sp>
        <p:nvSpPr>
          <p:cNvPr id="5" name="Text Placeholder 4">
            <a:extLst>
              <a:ext uri="{FF2B5EF4-FFF2-40B4-BE49-F238E27FC236}">
                <a16:creationId xmlns:a16="http://schemas.microsoft.com/office/drawing/2014/main" id="{ED849212-ABCC-423B-A5BB-8F087B169DC2}"/>
              </a:ext>
            </a:extLst>
          </p:cNvPr>
          <p:cNvSpPr>
            <a:spLocks noGrp="1"/>
          </p:cNvSpPr>
          <p:nvPr>
            <p:ph type="body" sz="quarter" idx="14"/>
          </p:nvPr>
        </p:nvSpPr>
        <p:spPr/>
        <p:txBody>
          <a:bodyPr/>
          <a:lstStyle/>
          <a:p>
            <a:r>
              <a:rPr lang="en-US" dirty="0"/>
              <a:t>2022</a:t>
            </a:r>
          </a:p>
        </p:txBody>
      </p:sp>
      <p:sp>
        <p:nvSpPr>
          <p:cNvPr id="2" name="Title 1">
            <a:extLst>
              <a:ext uri="{FF2B5EF4-FFF2-40B4-BE49-F238E27FC236}">
                <a16:creationId xmlns:a16="http://schemas.microsoft.com/office/drawing/2014/main" id="{F4A5950A-F236-4AE1-B402-E9CC3F82CCB7}"/>
              </a:ext>
            </a:extLst>
          </p:cNvPr>
          <p:cNvSpPr>
            <a:spLocks noGrp="1"/>
          </p:cNvSpPr>
          <p:nvPr>
            <p:ph type="title"/>
          </p:nvPr>
        </p:nvSpPr>
        <p:spPr>
          <a:xfrm>
            <a:off x="896229" y="2652077"/>
            <a:ext cx="7744851" cy="1325563"/>
          </a:xfrm>
        </p:spPr>
        <p:txBody>
          <a:bodyPr>
            <a:normAutofit fontScale="90000"/>
          </a:bodyPr>
          <a:lstStyle/>
          <a:p>
            <a:r>
              <a:rPr lang="en-US" sz="2400" dirty="0"/>
              <a:t>“No People  can be bound to acknowledge and adore the invisible hand, which conducts the Affairs of men more than the People of the United States.  </a:t>
            </a:r>
            <a:r>
              <a:rPr lang="en-US" sz="2400" dirty="0">
                <a:solidFill>
                  <a:schemeClr val="accent6"/>
                </a:solidFill>
              </a:rPr>
              <a:t>Every step, by which they have advanced to the character of an independent nation, seems to have been distinguished by some token of providential agency.  </a:t>
            </a:r>
            <a:r>
              <a:rPr lang="en-US" sz="2400" dirty="0"/>
              <a:t>And in the important revolution just accomplished in the system of their United Government, the tranquil deliberations and voluntary consent of so many distinct communities, from which the event has resulted, cannot be compared with the means by which most Governments have been established, without some return of pious gratitude along with an humble anticipation of the future blessings which the past seem to presage.”</a:t>
            </a:r>
            <a:br>
              <a:rPr lang="en-US" sz="2400" dirty="0"/>
            </a:br>
            <a:r>
              <a:rPr lang="en-US" sz="2400" dirty="0"/>
              <a:t>			 </a:t>
            </a:r>
            <a:r>
              <a:rPr lang="en-US" sz="1200" i="1" dirty="0"/>
              <a:t>(presage – a sign or warning that something bad will happen)</a:t>
            </a:r>
            <a:br>
              <a:rPr lang="en-US" sz="2400" dirty="0"/>
            </a:br>
            <a:br>
              <a:rPr lang="en-US" sz="2400" dirty="0"/>
            </a:br>
            <a:r>
              <a:rPr lang="en-US" sz="2400" dirty="0"/>
              <a:t>		-George Washington</a:t>
            </a:r>
            <a:br>
              <a:rPr lang="en-US" sz="2400" dirty="0"/>
            </a:br>
            <a:r>
              <a:rPr lang="en-US" sz="2400" dirty="0"/>
              <a:t>		</a:t>
            </a:r>
            <a:r>
              <a:rPr lang="en-US" sz="1800" dirty="0"/>
              <a:t>The first inaugural address of George Washington</a:t>
            </a:r>
          </a:p>
        </p:txBody>
      </p:sp>
      <p:pic>
        <p:nvPicPr>
          <p:cNvPr id="10" name="Picture 9">
            <a:extLst>
              <a:ext uri="{FF2B5EF4-FFF2-40B4-BE49-F238E27FC236}">
                <a16:creationId xmlns:a16="http://schemas.microsoft.com/office/drawing/2014/main" id="{16005C1B-3490-464A-9767-7D11814F112C}"/>
              </a:ext>
            </a:extLst>
          </p:cNvPr>
          <p:cNvPicPr>
            <a:picLocks noChangeAspect="1"/>
          </p:cNvPicPr>
          <p:nvPr/>
        </p:nvPicPr>
        <p:blipFill rotWithShape="1">
          <a:blip r:embed="rId2"/>
          <a:srcRect t="15067" b="5261"/>
          <a:stretch/>
        </p:blipFill>
        <p:spPr>
          <a:xfrm>
            <a:off x="8849751" y="1166226"/>
            <a:ext cx="2381919" cy="315468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Picture 11" descr="A person riding a horse&#10;&#10;Description automatically generated with low confidence">
            <a:extLst>
              <a:ext uri="{FF2B5EF4-FFF2-40B4-BE49-F238E27FC236}">
                <a16:creationId xmlns:a16="http://schemas.microsoft.com/office/drawing/2014/main" id="{8600496B-2C45-4930-B7D3-E11EF37942DC}"/>
              </a:ext>
            </a:extLst>
          </p:cNvPr>
          <p:cNvPicPr>
            <a:picLocks noChangeAspect="1"/>
          </p:cNvPicPr>
          <p:nvPr/>
        </p:nvPicPr>
        <p:blipFill rotWithShape="1">
          <a:blip r:embed="rId3"/>
          <a:srcRect r="25229"/>
          <a:stretch/>
        </p:blipFill>
        <p:spPr>
          <a:xfrm>
            <a:off x="9569841" y="3743741"/>
            <a:ext cx="2381919" cy="23892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456764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ABACD58-C3EC-4488-A3DB-D29386D20C75}"/>
              </a:ext>
            </a:extLst>
          </p:cNvPr>
          <p:cNvSpPr>
            <a:spLocks noGrp="1"/>
          </p:cNvSpPr>
          <p:nvPr>
            <p:ph type="ftr" sz="quarter" idx="11"/>
          </p:nvPr>
        </p:nvSpPr>
        <p:spPr/>
        <p:txBody>
          <a:bodyPr/>
          <a:lstStyle/>
          <a:p>
            <a:r>
              <a:rPr lang="en-US" dirty="0"/>
              <a:t>Grace vs. Grades and the Effects on Students as Future Business Leaders</a:t>
            </a:r>
          </a:p>
        </p:txBody>
      </p:sp>
      <p:sp>
        <p:nvSpPr>
          <p:cNvPr id="4" name="Slide Number Placeholder 3">
            <a:extLst>
              <a:ext uri="{FF2B5EF4-FFF2-40B4-BE49-F238E27FC236}">
                <a16:creationId xmlns:a16="http://schemas.microsoft.com/office/drawing/2014/main" id="{DAFF36DD-94F6-49D4-8CCC-8C8BD062C04E}"/>
              </a:ext>
            </a:extLst>
          </p:cNvPr>
          <p:cNvSpPr>
            <a:spLocks noGrp="1"/>
          </p:cNvSpPr>
          <p:nvPr>
            <p:ph type="sldNum" sz="quarter" idx="12"/>
          </p:nvPr>
        </p:nvSpPr>
        <p:spPr/>
        <p:txBody>
          <a:bodyPr/>
          <a:lstStyle/>
          <a:p>
            <a:fld id="{95CBEC59-7FF9-4688-98DF-89832A0C9025}" type="slidenum">
              <a:rPr lang="en-US" smtClean="0"/>
              <a:t>8</a:t>
            </a:fld>
            <a:endParaRPr lang="en-US" dirty="0"/>
          </a:p>
        </p:txBody>
      </p:sp>
      <p:sp>
        <p:nvSpPr>
          <p:cNvPr id="5" name="Text Placeholder 4">
            <a:extLst>
              <a:ext uri="{FF2B5EF4-FFF2-40B4-BE49-F238E27FC236}">
                <a16:creationId xmlns:a16="http://schemas.microsoft.com/office/drawing/2014/main" id="{ED849212-ABCC-423B-A5BB-8F087B169DC2}"/>
              </a:ext>
            </a:extLst>
          </p:cNvPr>
          <p:cNvSpPr>
            <a:spLocks noGrp="1"/>
          </p:cNvSpPr>
          <p:nvPr>
            <p:ph type="body" sz="quarter" idx="14"/>
          </p:nvPr>
        </p:nvSpPr>
        <p:spPr/>
        <p:txBody>
          <a:bodyPr/>
          <a:lstStyle/>
          <a:p>
            <a:r>
              <a:rPr lang="en-US" dirty="0"/>
              <a:t>2022</a:t>
            </a:r>
          </a:p>
        </p:txBody>
      </p:sp>
      <p:pic>
        <p:nvPicPr>
          <p:cNvPr id="8" name="Picture Placeholder 7"/>
          <p:cNvPicPr>
            <a:picLocks noGrp="1" noChangeAspect="1"/>
          </p:cNvPicPr>
          <p:nvPr>
            <p:ph type="pic" sz="quarter" idx="15"/>
          </p:nvPr>
        </p:nvPicPr>
        <p:blipFill>
          <a:blip r:embed="rId2">
            <a:alphaModFix amt="50000"/>
            <a:extLst>
              <a:ext uri="{28A0092B-C50C-407E-A947-70E740481C1C}">
                <a14:useLocalDpi xmlns:a14="http://schemas.microsoft.com/office/drawing/2010/main" val="0"/>
              </a:ext>
            </a:extLst>
          </a:blip>
          <a:srcRect t="22229" b="22229"/>
          <a:stretch>
            <a:fillRect/>
          </a:stretch>
        </p:blipFill>
        <p:spPr/>
      </p:pic>
      <p:sp>
        <p:nvSpPr>
          <p:cNvPr id="2" name="Title 1">
            <a:extLst>
              <a:ext uri="{FF2B5EF4-FFF2-40B4-BE49-F238E27FC236}">
                <a16:creationId xmlns:a16="http://schemas.microsoft.com/office/drawing/2014/main" id="{F4A5950A-F236-4AE1-B402-E9CC3F82CCB7}"/>
              </a:ext>
            </a:extLst>
          </p:cNvPr>
          <p:cNvSpPr>
            <a:spLocks noGrp="1"/>
          </p:cNvSpPr>
          <p:nvPr>
            <p:ph type="title"/>
          </p:nvPr>
        </p:nvSpPr>
        <p:spPr>
          <a:xfrm>
            <a:off x="873369" y="1324885"/>
            <a:ext cx="10515600" cy="1325563"/>
          </a:xfrm>
        </p:spPr>
        <p:txBody>
          <a:bodyPr>
            <a:normAutofit fontScale="90000"/>
          </a:bodyPr>
          <a:lstStyle/>
          <a:p>
            <a:r>
              <a:rPr lang="en-US" sz="2400" dirty="0"/>
              <a:t>“I predict future happiness for Americans </a:t>
            </a:r>
            <a:r>
              <a:rPr lang="en-US" sz="2400" dirty="0">
                <a:solidFill>
                  <a:schemeClr val="accent6"/>
                </a:solidFill>
              </a:rPr>
              <a:t>if</a:t>
            </a:r>
            <a:r>
              <a:rPr lang="en-US" sz="2400" dirty="0"/>
              <a:t> they can prevent the</a:t>
            </a:r>
            <a:br>
              <a:rPr lang="en-US" sz="2400" dirty="0"/>
            </a:br>
            <a:r>
              <a:rPr lang="en-US" sz="2400" dirty="0"/>
              <a:t>government from wasting the labors of the people under the pretense of taking care of them.”</a:t>
            </a:r>
            <a:br>
              <a:rPr lang="en-US" sz="2400" dirty="0"/>
            </a:br>
            <a:r>
              <a:rPr lang="en-US" sz="2400" dirty="0"/>
              <a:t>					-Thomas Jefferson</a:t>
            </a:r>
          </a:p>
        </p:txBody>
      </p:sp>
      <p:sp>
        <p:nvSpPr>
          <p:cNvPr id="9" name="TextBox 8">
            <a:extLst>
              <a:ext uri="{FF2B5EF4-FFF2-40B4-BE49-F238E27FC236}">
                <a16:creationId xmlns:a16="http://schemas.microsoft.com/office/drawing/2014/main" id="{2B9D10A0-3FBB-4684-972E-D81AB9B3D019}"/>
              </a:ext>
            </a:extLst>
          </p:cNvPr>
          <p:cNvSpPr txBox="1"/>
          <p:nvPr/>
        </p:nvSpPr>
        <p:spPr>
          <a:xfrm>
            <a:off x="155314" y="3608811"/>
            <a:ext cx="6103620" cy="2031325"/>
          </a:xfrm>
          <a:prstGeom prst="rect">
            <a:avLst/>
          </a:prstGeom>
          <a:solidFill>
            <a:schemeClr val="tx1">
              <a:alpha val="59000"/>
            </a:schemeClr>
          </a:solidFill>
        </p:spPr>
        <p:txBody>
          <a:bodyPr wrap="square">
            <a:spAutoFit/>
          </a:bodyPr>
          <a:lstStyle/>
          <a:p>
            <a:r>
              <a:rPr lang="en-US" dirty="0">
                <a:solidFill>
                  <a:schemeClr val="bg1"/>
                </a:solidFill>
                <a:effectLst>
                  <a:outerShdw blurRad="38100" dist="38100" dir="2700000" algn="tl">
                    <a:srgbClr val="000000">
                      <a:alpha val="43137"/>
                    </a:srgbClr>
                  </a:outerShdw>
                </a:effectLst>
                <a:latin typeface="+mj-lt"/>
              </a:rPr>
              <a:t>“A wise and frugal government… shall restrain men from injuring one another, shall leave them otherwise free to regulate their own pursuits of industry and improvement, and shall not take from the mouth of labor the bread it has earned. This is the sum of good government.” — Thomas Jefferson</a:t>
            </a:r>
            <a:br>
              <a:rPr lang="en-US" dirty="0">
                <a:solidFill>
                  <a:schemeClr val="bg1"/>
                </a:solidFill>
                <a:effectLst>
                  <a:outerShdw blurRad="38100" dist="38100" dir="2700000" algn="tl">
                    <a:srgbClr val="000000">
                      <a:alpha val="43137"/>
                    </a:srgbClr>
                  </a:outerShdw>
                </a:effectLst>
                <a:latin typeface="+mj-lt"/>
              </a:rPr>
            </a:br>
            <a:r>
              <a:rPr lang="en-US" dirty="0">
                <a:solidFill>
                  <a:schemeClr val="bg1"/>
                </a:solidFill>
                <a:effectLst>
                  <a:outerShdw blurRad="38100" dist="38100" dir="2700000" algn="tl">
                    <a:srgbClr val="000000">
                      <a:alpha val="43137"/>
                    </a:srgbClr>
                  </a:outerShdw>
                </a:effectLst>
                <a:latin typeface="+mj-lt"/>
              </a:rPr>
              <a:t>First Inaugural Address, March 4, 1801</a:t>
            </a:r>
          </a:p>
        </p:txBody>
      </p:sp>
      <p:sp>
        <p:nvSpPr>
          <p:cNvPr id="10" name="TextBox 9">
            <a:extLst>
              <a:ext uri="{FF2B5EF4-FFF2-40B4-BE49-F238E27FC236}">
                <a16:creationId xmlns:a16="http://schemas.microsoft.com/office/drawing/2014/main" id="{DC59F193-5F9E-4CEC-B64E-D243D6BEFC26}"/>
              </a:ext>
            </a:extLst>
          </p:cNvPr>
          <p:cNvSpPr txBox="1"/>
          <p:nvPr/>
        </p:nvSpPr>
        <p:spPr>
          <a:xfrm>
            <a:off x="7189918" y="4820338"/>
            <a:ext cx="5002082" cy="1200329"/>
          </a:xfrm>
          <a:prstGeom prst="rect">
            <a:avLst/>
          </a:prstGeom>
          <a:solidFill>
            <a:schemeClr val="tx1">
              <a:alpha val="56000"/>
            </a:schemeClr>
          </a:solidFill>
        </p:spPr>
        <p:txBody>
          <a:bodyPr wrap="square">
            <a:spAutoFit/>
          </a:bodyPr>
          <a:lstStyle/>
          <a:p>
            <a:r>
              <a:rPr lang="en-US" dirty="0">
                <a:solidFill>
                  <a:schemeClr val="bg1"/>
                </a:solidFill>
                <a:latin typeface="+mj-lt"/>
              </a:rPr>
              <a:t>“A people… who are possessed of the spirit of commerce, who see and who will pursue their advantages may achieve almost anything.” </a:t>
            </a:r>
          </a:p>
          <a:p>
            <a:r>
              <a:rPr lang="en-US" dirty="0">
                <a:solidFill>
                  <a:schemeClr val="bg1"/>
                </a:solidFill>
                <a:latin typeface="+mj-lt"/>
              </a:rPr>
              <a:t>– George Washington</a:t>
            </a:r>
          </a:p>
        </p:txBody>
      </p:sp>
    </p:spTree>
    <p:extLst>
      <p:ext uri="{BB962C8B-B14F-4D97-AF65-F5344CB8AC3E}">
        <p14:creationId xmlns:p14="http://schemas.microsoft.com/office/powerpoint/2010/main" val="33243301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071DD-D1ED-4494-BAB0-E44D84460558}"/>
              </a:ext>
            </a:extLst>
          </p:cNvPr>
          <p:cNvSpPr>
            <a:spLocks noGrp="1"/>
          </p:cNvSpPr>
          <p:nvPr>
            <p:ph type="title"/>
          </p:nvPr>
        </p:nvSpPr>
        <p:spPr/>
        <p:txBody>
          <a:bodyPr/>
          <a:lstStyle/>
          <a:p>
            <a:r>
              <a:rPr lang="en-US" dirty="0"/>
              <a:t>Rewards of Economic Freedom</a:t>
            </a:r>
          </a:p>
        </p:txBody>
      </p:sp>
      <p:sp>
        <p:nvSpPr>
          <p:cNvPr id="3" name="Text Placeholder 2">
            <a:extLst>
              <a:ext uri="{FF2B5EF4-FFF2-40B4-BE49-F238E27FC236}">
                <a16:creationId xmlns:a16="http://schemas.microsoft.com/office/drawing/2014/main" id="{FFD046CD-889C-4A2E-8DC3-BED5C7901EA2}"/>
              </a:ext>
            </a:extLst>
          </p:cNvPr>
          <p:cNvSpPr>
            <a:spLocks noGrp="1"/>
          </p:cNvSpPr>
          <p:nvPr>
            <p:ph type="body" idx="1"/>
          </p:nvPr>
        </p:nvSpPr>
        <p:spPr>
          <a:xfrm>
            <a:off x="1034471" y="1627119"/>
            <a:ext cx="9612517" cy="589510"/>
          </a:xfrm>
        </p:spPr>
        <p:txBody>
          <a:bodyPr>
            <a:normAutofit/>
          </a:bodyPr>
          <a:lstStyle/>
          <a:p>
            <a:r>
              <a:rPr lang="en-US" dirty="0"/>
              <a:t>Source:  2021 Index of Economic Freedom; The Heritage Foundation</a:t>
            </a:r>
          </a:p>
        </p:txBody>
      </p:sp>
      <p:sp>
        <p:nvSpPr>
          <p:cNvPr id="4" name="Content Placeholder 3">
            <a:extLst>
              <a:ext uri="{FF2B5EF4-FFF2-40B4-BE49-F238E27FC236}">
                <a16:creationId xmlns:a16="http://schemas.microsoft.com/office/drawing/2014/main" id="{7D8E0C3E-549F-4B12-BC1D-70D49FDEE3EB}"/>
              </a:ext>
            </a:extLst>
          </p:cNvPr>
          <p:cNvSpPr>
            <a:spLocks noGrp="1"/>
          </p:cNvSpPr>
          <p:nvPr>
            <p:ph sz="half" idx="2"/>
          </p:nvPr>
        </p:nvSpPr>
        <p:spPr>
          <a:xfrm>
            <a:off x="8149590" y="6126849"/>
            <a:ext cx="3239379" cy="589510"/>
          </a:xfrm>
        </p:spPr>
        <p:txBody>
          <a:bodyPr/>
          <a:lstStyle/>
          <a:p>
            <a:pPr marL="0" indent="0">
              <a:buNone/>
            </a:pPr>
            <a:r>
              <a:rPr lang="en-US" dirty="0">
                <a:hlinkClick r:id="rId2"/>
              </a:rPr>
              <a:t>https://www.heritage.org/index/about</a:t>
            </a:r>
            <a:endParaRPr lang="en-US" dirty="0"/>
          </a:p>
        </p:txBody>
      </p:sp>
      <p:sp>
        <p:nvSpPr>
          <p:cNvPr id="7" name="Footer Placeholder 6">
            <a:extLst>
              <a:ext uri="{FF2B5EF4-FFF2-40B4-BE49-F238E27FC236}">
                <a16:creationId xmlns:a16="http://schemas.microsoft.com/office/drawing/2014/main" id="{01088409-0EAA-441A-9E25-8CC3324ED156}"/>
              </a:ext>
            </a:extLst>
          </p:cNvPr>
          <p:cNvSpPr>
            <a:spLocks noGrp="1"/>
          </p:cNvSpPr>
          <p:nvPr>
            <p:ph type="ftr" sz="quarter" idx="11"/>
          </p:nvPr>
        </p:nvSpPr>
        <p:spPr>
          <a:xfrm>
            <a:off x="614873" y="6276318"/>
            <a:ext cx="2580127" cy="365125"/>
          </a:xfrm>
        </p:spPr>
        <p:txBody>
          <a:bodyPr/>
          <a:lstStyle/>
          <a:p>
            <a:r>
              <a:rPr lang="en-US" dirty="0"/>
              <a:t>Grace vs. Grades and the Effects on Students as Future Business Leaders</a:t>
            </a:r>
          </a:p>
        </p:txBody>
      </p:sp>
      <p:sp>
        <p:nvSpPr>
          <p:cNvPr id="8" name="Slide Number Placeholder 7">
            <a:extLst>
              <a:ext uri="{FF2B5EF4-FFF2-40B4-BE49-F238E27FC236}">
                <a16:creationId xmlns:a16="http://schemas.microsoft.com/office/drawing/2014/main" id="{B3B47294-B529-4908-976B-4F8ECE7A45B3}"/>
              </a:ext>
            </a:extLst>
          </p:cNvPr>
          <p:cNvSpPr>
            <a:spLocks noGrp="1"/>
          </p:cNvSpPr>
          <p:nvPr>
            <p:ph type="sldNum" sz="quarter" idx="12"/>
          </p:nvPr>
        </p:nvSpPr>
        <p:spPr/>
        <p:txBody>
          <a:bodyPr/>
          <a:lstStyle/>
          <a:p>
            <a:fld id="{95CBEC59-7FF9-4688-98DF-89832A0C9025}" type="slidenum">
              <a:rPr lang="en-US" smtClean="0"/>
              <a:pPr/>
              <a:t>9</a:t>
            </a:fld>
            <a:endParaRPr lang="en-US" dirty="0"/>
          </a:p>
        </p:txBody>
      </p:sp>
      <p:sp>
        <p:nvSpPr>
          <p:cNvPr id="9" name="Text Placeholder 8">
            <a:extLst>
              <a:ext uri="{FF2B5EF4-FFF2-40B4-BE49-F238E27FC236}">
                <a16:creationId xmlns:a16="http://schemas.microsoft.com/office/drawing/2014/main" id="{8527968E-142A-49A3-8ED6-285EDE03F378}"/>
              </a:ext>
            </a:extLst>
          </p:cNvPr>
          <p:cNvSpPr>
            <a:spLocks noGrp="1"/>
          </p:cNvSpPr>
          <p:nvPr>
            <p:ph type="body" sz="quarter" idx="14"/>
          </p:nvPr>
        </p:nvSpPr>
        <p:spPr/>
        <p:txBody>
          <a:bodyPr/>
          <a:lstStyle/>
          <a:p>
            <a:r>
              <a:rPr lang="en-US" dirty="0"/>
              <a:t>2022</a:t>
            </a:r>
          </a:p>
        </p:txBody>
      </p:sp>
      <p:sp>
        <p:nvSpPr>
          <p:cNvPr id="11" name="Content Placeholder 10"/>
          <p:cNvSpPr>
            <a:spLocks noGrp="1"/>
          </p:cNvSpPr>
          <p:nvPr>
            <p:ph sz="half" idx="15"/>
          </p:nvPr>
        </p:nvSpPr>
        <p:spPr>
          <a:xfrm>
            <a:off x="1034471" y="2216629"/>
            <a:ext cx="9092509" cy="2773258"/>
          </a:xfrm>
        </p:spPr>
        <p:txBody>
          <a:bodyPr>
            <a:normAutofit/>
          </a:bodyPr>
          <a:lstStyle/>
          <a:p>
            <a:pPr marL="0" indent="0">
              <a:buNone/>
            </a:pPr>
            <a:r>
              <a:rPr lang="en-US" sz="1800" b="1" dirty="0">
                <a:effectLst>
                  <a:outerShdw blurRad="38100" dist="38100" dir="2700000" algn="tl">
                    <a:srgbClr val="000000">
                      <a:alpha val="43137"/>
                    </a:srgbClr>
                  </a:outerShdw>
                </a:effectLst>
              </a:rPr>
              <a:t>Researched areas of Business, Trade, Governance and Policy contexts and scored, specifically :</a:t>
            </a:r>
          </a:p>
          <a:p>
            <a:pPr marL="0" indent="0">
              <a:buNone/>
            </a:pPr>
            <a:r>
              <a:rPr lang="en-US" sz="1800" b="1" dirty="0">
                <a:effectLst>
                  <a:outerShdw blurRad="38100" dist="38100" dir="2700000" algn="tl">
                    <a:srgbClr val="000000">
                      <a:alpha val="43137"/>
                    </a:srgbClr>
                  </a:outerShdw>
                </a:effectLst>
              </a:rPr>
              <a:t>  Key markers included Business Friendly Tax Code and</a:t>
            </a:r>
          </a:p>
          <a:p>
            <a:pPr marL="0" indent="0">
              <a:buNone/>
            </a:pPr>
            <a:r>
              <a:rPr lang="en-US" sz="1800" b="1" dirty="0">
                <a:effectLst>
                  <a:outerShdw blurRad="38100" dist="38100" dir="2700000" algn="tl">
                    <a:srgbClr val="000000">
                      <a:alpha val="43137"/>
                    </a:srgbClr>
                  </a:outerShdw>
                </a:effectLst>
              </a:rPr>
              <a:t>  Governments that encourage innovation and entrepreneurship</a:t>
            </a:r>
          </a:p>
          <a:p>
            <a:pPr marL="0" indent="0">
              <a:buNone/>
            </a:pPr>
            <a:endParaRPr lang="en-US" sz="1800" b="1" dirty="0">
              <a:effectLst>
                <a:outerShdw blurRad="38100" dist="38100" dir="2700000" algn="tl">
                  <a:srgbClr val="000000">
                    <a:alpha val="43137"/>
                  </a:srgbClr>
                </a:outerShdw>
              </a:effectLst>
            </a:endParaRPr>
          </a:p>
          <a:p>
            <a:pPr marL="0" indent="0">
              <a:buNone/>
            </a:pPr>
            <a:endParaRPr lang="en-US" sz="1800" b="1" dirty="0">
              <a:effectLst>
                <a:outerShdw blurRad="38100" dist="38100" dir="2700000" algn="tl">
                  <a:srgbClr val="000000">
                    <a:alpha val="43137"/>
                  </a:srgbClr>
                </a:outerShdw>
              </a:effectLst>
            </a:endParaRPr>
          </a:p>
        </p:txBody>
      </p:sp>
      <p:sp>
        <p:nvSpPr>
          <p:cNvPr id="13" name="Content Placeholder 10">
            <a:extLst>
              <a:ext uri="{FF2B5EF4-FFF2-40B4-BE49-F238E27FC236}">
                <a16:creationId xmlns:a16="http://schemas.microsoft.com/office/drawing/2014/main" id="{F8314052-28ED-4FD0-86DC-E19DF617F79F}"/>
              </a:ext>
            </a:extLst>
          </p:cNvPr>
          <p:cNvSpPr txBox="1">
            <a:spLocks/>
          </p:cNvSpPr>
          <p:nvPr/>
        </p:nvSpPr>
        <p:spPr>
          <a:xfrm>
            <a:off x="1034471" y="3484771"/>
            <a:ext cx="5061529" cy="2702767"/>
          </a:xfrm>
          <a:prstGeom prst="rect">
            <a:avLst/>
          </a:prstGeom>
        </p:spPr>
        <p:txBody>
          <a:bodyPr vert="horz" lIns="91440" tIns="45720" rIns="91440" bIns="45720" rtlCol="0">
            <a:normAutofit lnSpcReduction="10000"/>
          </a:bodyPr>
          <a:lstStyle>
            <a:lvl1pPr marL="180000" indent="-180000" algn="l" defTabSz="914400" rtl="0" eaLnBrk="1" latinLnBrk="0" hangingPunct="1">
              <a:lnSpc>
                <a:spcPct val="100000"/>
              </a:lnSpc>
              <a:spcBef>
                <a:spcPts val="600"/>
              </a:spcBef>
              <a:buClr>
                <a:schemeClr val="tx2"/>
              </a:buClr>
              <a:buFont typeface="Arial" panose="020B0604020202020204" pitchFamily="34" charset="0"/>
              <a:buChar char="•"/>
              <a:defRPr lang="en-US" sz="1600" i="0" kern="1200" dirty="0" smtClean="0">
                <a:solidFill>
                  <a:schemeClr val="bg1"/>
                </a:solidFill>
                <a:latin typeface="+mn-lt"/>
                <a:ea typeface="+mn-ea"/>
                <a:cs typeface="+mn-cs"/>
              </a:defRPr>
            </a:lvl1pPr>
            <a:lvl2pPr marL="685800" indent="0" algn="l" defTabSz="914400" rtl="0" eaLnBrk="1" latinLnBrk="0" hangingPunct="1">
              <a:lnSpc>
                <a:spcPct val="90000"/>
              </a:lnSpc>
              <a:spcBef>
                <a:spcPts val="500"/>
              </a:spcBef>
              <a:buFont typeface="Arial" panose="020B0604020202020204" pitchFamily="34" charset="0"/>
              <a:buNone/>
              <a:defRPr lang="en-US" sz="1400" kern="1200" dirty="0" smtClean="0">
                <a:solidFill>
                  <a:schemeClr val="bg1"/>
                </a:solidFill>
                <a:latin typeface="+mn-lt"/>
                <a:ea typeface="+mn-ea"/>
                <a:cs typeface="+mn-cs"/>
              </a:defRPr>
            </a:lvl2pPr>
            <a:lvl3pPr marL="1143000" indent="0" algn="l" defTabSz="914400" rtl="0" eaLnBrk="1" latinLnBrk="0" hangingPunct="1">
              <a:lnSpc>
                <a:spcPct val="90000"/>
              </a:lnSpc>
              <a:spcBef>
                <a:spcPts val="500"/>
              </a:spcBef>
              <a:buFont typeface="Arial" panose="020B0604020202020204" pitchFamily="34" charset="0"/>
              <a:buNone/>
              <a:defRPr lang="en-US" sz="1400" kern="1200" dirty="0" smtClean="0">
                <a:solidFill>
                  <a:schemeClr val="bg1"/>
                </a:solidFill>
                <a:latin typeface="+mn-lt"/>
                <a:ea typeface="+mn-ea"/>
                <a:cs typeface="+mn-cs"/>
              </a:defRPr>
            </a:lvl3pPr>
            <a:lvl4pPr marL="1600200" indent="0" algn="l" defTabSz="914400" rtl="0" eaLnBrk="1" latinLnBrk="0" hangingPunct="1">
              <a:lnSpc>
                <a:spcPct val="90000"/>
              </a:lnSpc>
              <a:spcBef>
                <a:spcPts val="500"/>
              </a:spcBef>
              <a:buFont typeface="Arial" panose="020B0604020202020204" pitchFamily="34" charset="0"/>
              <a:buNone/>
              <a:defRPr lang="en-US" sz="1400" kern="1200" dirty="0" smtClean="0">
                <a:solidFill>
                  <a:schemeClr val="bg1"/>
                </a:solidFill>
                <a:latin typeface="+mn-lt"/>
                <a:ea typeface="+mn-ea"/>
                <a:cs typeface="+mn-cs"/>
              </a:defRPr>
            </a:lvl4pPr>
            <a:lvl5pPr marL="2057400" indent="0" algn="l" defTabSz="914400" rtl="0" eaLnBrk="1" latinLnBrk="0" hangingPunct="1">
              <a:lnSpc>
                <a:spcPct val="90000"/>
              </a:lnSpc>
              <a:spcBef>
                <a:spcPts val="500"/>
              </a:spcBef>
              <a:buFont typeface="Arial" panose="020B0604020202020204" pitchFamily="34" charset="0"/>
              <a:buNone/>
              <a:defRPr lang="en-US" sz="1400" kern="1200" dirty="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effectLst>
                  <a:outerShdw blurRad="38100" dist="38100" dir="2700000" algn="tl">
                    <a:srgbClr val="000000">
                      <a:alpha val="43137"/>
                    </a:srgbClr>
                  </a:outerShdw>
                </a:effectLst>
              </a:rPr>
              <a:t>-Higher levels of financial prosperity</a:t>
            </a:r>
          </a:p>
          <a:p>
            <a:pPr marL="0" indent="0">
              <a:buFont typeface="Arial" panose="020B0604020202020204" pitchFamily="34" charset="0"/>
              <a:buNone/>
            </a:pPr>
            <a:r>
              <a:rPr lang="en-US" sz="1800" b="1" dirty="0">
                <a:effectLst>
                  <a:outerShdw blurRad="38100" dist="38100" dir="2700000" algn="tl">
                    <a:srgbClr val="000000">
                      <a:alpha val="43137"/>
                    </a:srgbClr>
                  </a:outerShdw>
                </a:effectLst>
              </a:rPr>
              <a:t>-Longer Lives</a:t>
            </a:r>
          </a:p>
          <a:p>
            <a:pPr marL="0" indent="0">
              <a:buFont typeface="Arial" panose="020B0604020202020204" pitchFamily="34" charset="0"/>
              <a:buNone/>
            </a:pPr>
            <a:r>
              <a:rPr lang="en-US" sz="1800" b="1" dirty="0">
                <a:effectLst>
                  <a:outerShdw blurRad="38100" dist="38100" dir="2700000" algn="tl">
                    <a:srgbClr val="000000">
                      <a:alpha val="43137"/>
                    </a:srgbClr>
                  </a:outerShdw>
                </a:effectLst>
              </a:rPr>
              <a:t>-Are in better health</a:t>
            </a:r>
          </a:p>
          <a:p>
            <a:pPr marL="0" indent="0">
              <a:buFont typeface="Arial" panose="020B0604020202020204" pitchFamily="34" charset="0"/>
              <a:buNone/>
            </a:pPr>
            <a:r>
              <a:rPr lang="en-US" sz="1800" b="1" dirty="0">
                <a:effectLst>
                  <a:outerShdw blurRad="38100" dist="38100" dir="2700000" algn="tl">
                    <a:srgbClr val="000000">
                      <a:alpha val="43137"/>
                    </a:srgbClr>
                  </a:outerShdw>
                </a:effectLst>
              </a:rPr>
              <a:t>-Are more educated</a:t>
            </a:r>
          </a:p>
          <a:p>
            <a:pPr marL="0" indent="0">
              <a:buFont typeface="Arial" panose="020B0604020202020204" pitchFamily="34" charset="0"/>
              <a:buNone/>
            </a:pPr>
            <a:r>
              <a:rPr lang="en-US" sz="1800" b="1" dirty="0">
                <a:effectLst>
                  <a:outerShdw blurRad="38100" dist="38100" dir="2700000" algn="tl">
                    <a:srgbClr val="000000">
                      <a:alpha val="43137"/>
                    </a:srgbClr>
                  </a:outerShdw>
                </a:effectLst>
              </a:rPr>
              <a:t>-Are better protectors of the environment</a:t>
            </a:r>
          </a:p>
          <a:p>
            <a:pPr marL="0" indent="0">
              <a:buFont typeface="Arial" panose="020B0604020202020204" pitchFamily="34" charset="0"/>
              <a:buNone/>
            </a:pPr>
            <a:endParaRPr lang="en-US" sz="1800" b="1" dirty="0">
              <a:effectLst>
                <a:outerShdw blurRad="38100" dist="38100" dir="2700000" algn="tl">
                  <a:srgbClr val="000000">
                    <a:alpha val="43137"/>
                  </a:srgbClr>
                </a:outerShdw>
              </a:effectLst>
            </a:endParaRPr>
          </a:p>
          <a:p>
            <a:pPr marL="0" indent="0">
              <a:buFont typeface="Arial" panose="020B0604020202020204" pitchFamily="34" charset="0"/>
              <a:buNone/>
            </a:pPr>
            <a:r>
              <a:rPr lang="en-US" sz="1800" b="1" dirty="0">
                <a:effectLst>
                  <a:outerShdw blurRad="38100" dist="38100" dir="2700000" algn="tl">
                    <a:srgbClr val="000000">
                      <a:alpha val="43137"/>
                    </a:srgbClr>
                  </a:outerShdw>
                </a:effectLst>
              </a:rPr>
              <a:t>Economic freedom has a powerful affect on improving society</a:t>
            </a:r>
          </a:p>
          <a:p>
            <a:pPr marL="0" indent="0">
              <a:buFont typeface="Arial" panose="020B0604020202020204" pitchFamily="34" charset="0"/>
              <a:buNone/>
            </a:pPr>
            <a:endParaRPr lang="en-US" sz="1800" b="1" dirty="0">
              <a:effectLst>
                <a:outerShdw blurRad="38100" dist="38100" dir="2700000" algn="tl">
                  <a:srgbClr val="000000">
                    <a:alpha val="43137"/>
                  </a:srgbClr>
                </a:outerShdw>
              </a:effectLst>
            </a:endParaRPr>
          </a:p>
          <a:p>
            <a:pPr marL="0" indent="0">
              <a:buFont typeface="Arial" panose="020B0604020202020204" pitchFamily="34" charset="0"/>
              <a:buNone/>
            </a:pPr>
            <a:endParaRPr lang="en-US" sz="1800" b="1" dirty="0">
              <a:effectLst>
                <a:outerShdw blurRad="38100" dist="38100" dir="2700000" algn="tl">
                  <a:srgbClr val="000000">
                    <a:alpha val="43137"/>
                  </a:srgbClr>
                </a:outerShdw>
              </a:effectLst>
            </a:endParaRPr>
          </a:p>
        </p:txBody>
      </p:sp>
      <p:pic>
        <p:nvPicPr>
          <p:cNvPr id="10" name="Picture 9">
            <a:extLst>
              <a:ext uri="{FF2B5EF4-FFF2-40B4-BE49-F238E27FC236}">
                <a16:creationId xmlns:a16="http://schemas.microsoft.com/office/drawing/2014/main" id="{7C69576E-1C61-4652-89F5-6D154C50596F}"/>
              </a:ext>
            </a:extLst>
          </p:cNvPr>
          <p:cNvPicPr>
            <a:picLocks noChangeAspect="1"/>
          </p:cNvPicPr>
          <p:nvPr/>
        </p:nvPicPr>
        <p:blipFill rotWithShape="1">
          <a:blip r:embed="rId3"/>
          <a:srcRect l="2539" t="11502" r="45618" b="4310"/>
          <a:stretch/>
        </p:blipFill>
        <p:spPr>
          <a:xfrm rot="21174359">
            <a:off x="6721418" y="3143616"/>
            <a:ext cx="4945827" cy="25815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5" name="TextBox 14">
            <a:extLst>
              <a:ext uri="{FF2B5EF4-FFF2-40B4-BE49-F238E27FC236}">
                <a16:creationId xmlns:a16="http://schemas.microsoft.com/office/drawing/2014/main" id="{D2AEB902-742C-49D8-B321-5E89224E41E6}"/>
              </a:ext>
            </a:extLst>
          </p:cNvPr>
          <p:cNvSpPr txBox="1"/>
          <p:nvPr/>
        </p:nvSpPr>
        <p:spPr>
          <a:xfrm rot="16200000">
            <a:off x="-523477" y="4225768"/>
            <a:ext cx="2523622" cy="707886"/>
          </a:xfrm>
          <a:prstGeom prst="rect">
            <a:avLst/>
          </a:prstGeom>
          <a:noFill/>
        </p:spPr>
        <p:txBody>
          <a:bodyPr wrap="square">
            <a:spAutoFit/>
          </a:bodyPr>
          <a:lstStyle/>
          <a:p>
            <a:r>
              <a:rPr lang="en-US" sz="4000" b="1" dirty="0">
                <a:solidFill>
                  <a:schemeClr val="accent6"/>
                </a:solidFill>
                <a:latin typeface="Arial Rounded MT Bold" panose="020F0704030504030204" pitchFamily="34" charset="0"/>
              </a:rPr>
              <a:t>Rewards</a:t>
            </a:r>
          </a:p>
        </p:txBody>
      </p:sp>
    </p:spTree>
    <p:extLst>
      <p:ext uri="{BB962C8B-B14F-4D97-AF65-F5344CB8AC3E}">
        <p14:creationId xmlns:p14="http://schemas.microsoft.com/office/powerpoint/2010/main" val="1804383548"/>
      </p:ext>
    </p:extLst>
  </p:cSld>
  <p:clrMapOvr>
    <a:masterClrMapping/>
  </p:clrMapOvr>
</p:sld>
</file>

<file path=ppt/theme/theme1.xml><?xml version="1.0" encoding="utf-8"?>
<a:theme xmlns:a="http://schemas.openxmlformats.org/drawingml/2006/main" name="Office Theme">
  <a:themeElements>
    <a:clrScheme name="ELT">
      <a:dk1>
        <a:sysClr val="windowText" lastClr="000000"/>
      </a:dk1>
      <a:lt1>
        <a:sysClr val="window" lastClr="FFFFFF"/>
      </a:lt1>
      <a:dk2>
        <a:srgbClr val="FFCD6B"/>
      </a:dk2>
      <a:lt2>
        <a:srgbClr val="BE005A"/>
      </a:lt2>
      <a:accent1>
        <a:srgbClr val="3B2CAC"/>
      </a:accent1>
      <a:accent2>
        <a:srgbClr val="0062FF"/>
      </a:accent2>
      <a:accent3>
        <a:srgbClr val="007A00"/>
      </a:accent3>
      <a:accent4>
        <a:srgbClr val="DE6600"/>
      </a:accent4>
      <a:accent5>
        <a:srgbClr val="AC0037"/>
      </a:accent5>
      <a:accent6>
        <a:srgbClr val="FFFF00"/>
      </a:accent6>
      <a:hlink>
        <a:srgbClr val="FFFFFF"/>
      </a:hlink>
      <a:folHlink>
        <a:srgbClr val="FFFFFF"/>
      </a:folHlink>
    </a:clrScheme>
    <a:fontScheme name="Custom 2">
      <a:majorFont>
        <a:latin typeface="Avenir Next LT Pro"/>
        <a:ea typeface=""/>
        <a:cs typeface=""/>
      </a:majorFont>
      <a:minorFont>
        <a:latin typeface="Speak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bg2">
                <a:alpha val="85000"/>
              </a:schemeClr>
            </a:gs>
            <a:gs pos="100000">
              <a:schemeClr val="accent1">
                <a:alpha val="85000"/>
              </a:schemeClr>
            </a:gs>
          </a:gsLst>
          <a:lin ang="0" scaled="1"/>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ELT_Template_ModernBoldSophisticated_MO -v5" id="{DF46818F-9661-49C4-BAE8-F3223317B502}" vid="{463BCE77-CCA7-43EE-ABCB-1B1D536A66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4F5DC0-7B0F-411B-A0C5-A1B1D5EB3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2AFFF-C96F-4C05-9045-3240A5329ECA}">
  <ds:schemaRefs>
    <ds:schemaRef ds:uri="http://purl.org/dc/elements/1.1/"/>
    <ds:schemaRef ds:uri="http://schemas.microsoft.com/office/2006/metadata/properties"/>
    <ds:schemaRef ds:uri="http://purl.org/dc/terms/"/>
    <ds:schemaRef ds:uri="16c05727-aa75-4e4a-9b5f-8a80a1165891"/>
    <ds:schemaRef ds:uri="http://schemas.microsoft.com/office/infopath/2007/PartnerControls"/>
    <ds:schemaRef ds:uri="http://schemas.microsoft.com/office/2006/documentManagement/types"/>
    <ds:schemaRef ds:uri="http://schemas.openxmlformats.org/package/2006/metadata/core-properties"/>
    <ds:schemaRef ds:uri="71af3243-3dd4-4a8d-8c0d-dd76da1f02a5"/>
    <ds:schemaRef ds:uri="http://www.w3.org/XML/1998/namespace"/>
    <ds:schemaRef ds:uri="http://purl.org/dc/dcmitype/"/>
  </ds:schemaRefs>
</ds:datastoreItem>
</file>

<file path=customXml/itemProps3.xml><?xml version="1.0" encoding="utf-8"?>
<ds:datastoreItem xmlns:ds="http://schemas.openxmlformats.org/officeDocument/2006/customXml" ds:itemID="{817F9CC6-F7CA-41EA-81DA-97EFF19429B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Modern bold sophisticated presentation</Template>
  <TotalTime>0</TotalTime>
  <Words>1560</Words>
  <Application>Microsoft Office PowerPoint</Application>
  <PresentationFormat>Widescreen</PresentationFormat>
  <Paragraphs>91</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 Black</vt:lpstr>
      <vt:lpstr>Arial</vt:lpstr>
      <vt:lpstr>Speak Pro</vt:lpstr>
      <vt:lpstr>Arial Rounded MT Bold</vt:lpstr>
      <vt:lpstr>Calibri</vt:lpstr>
      <vt:lpstr>Avenir Next LT Pro</vt:lpstr>
      <vt:lpstr>Office Theme</vt:lpstr>
      <vt:lpstr>Grace vs. Grades and the Effects on Students as Future Business Leaders</vt:lpstr>
      <vt:lpstr>Introduction</vt:lpstr>
      <vt:lpstr>Josh Wymore</vt:lpstr>
      <vt:lpstr>Seth Gershenson</vt:lpstr>
      <vt:lpstr>The Role of Business in Society: An Agenda for Action</vt:lpstr>
      <vt:lpstr>The Role of Business in Society: An Agenda for Action</vt:lpstr>
      <vt:lpstr>“No People  can be bound to acknowledge and adore the invisible hand, which conducts the Affairs of men more than the People of the United States.  Every step, by which they have advanced to the character of an independent nation, seems to have been distinguished by some token of providential agency.  And in the important revolution just accomplished in the system of their United Government, the tranquil deliberations and voluntary consent of so many distinct communities, from which the event has resulted, cannot be compared with the means by which most Governments have been established, without some return of pious gratitude along with an humble anticipation of the future blessings which the past seem to presage.”     (presage – a sign or warning that something bad will happen)    -George Washington   The first inaugural address of George Washington</vt:lpstr>
      <vt:lpstr>“I predict future happiness for Americans if they can prevent the government from wasting the labors of the people under the pretense of taking care of them.”      -Thomas Jefferson</vt:lpstr>
      <vt:lpstr>Rewards of Economic Freedom</vt:lpstr>
      <vt:lpstr>BUSINESS LEADERS</vt:lpstr>
      <vt:lpstr>HOW SHOULD WE BEST SUPPORT OUR FUTURE BUSINESS LEADERS?  The World is depending on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2021-12-21T01:18:01Z</dcterms:created>
  <dcterms:modified xsi:type="dcterms:W3CDTF">2021-12-29T16:06:51Z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