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5143500" cx="9144000"/>
  <p:notesSz cx="6858000" cy="9144000"/>
  <p:embeddedFontLst>
    <p:embeddedFont>
      <p:font typeface="Roboto"/>
      <p:regular r:id="rId28"/>
      <p:bold r:id="rId29"/>
      <p:italic r:id="rId30"/>
      <p:boldItalic r:id="rId31"/>
    </p:embeddedFont>
    <p:embeddedFont>
      <p:font typeface="Helvetica Neue"/>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font" Target="fonts/Roboto-regular.fnt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6.xml"/><Relationship Id="rId33" Type="http://schemas.openxmlformats.org/officeDocument/2006/relationships/font" Target="fonts/HelveticaNeue-bold.fntdata"/><Relationship Id="rId10" Type="http://schemas.openxmlformats.org/officeDocument/2006/relationships/slide" Target="slides/slide5.xml"/><Relationship Id="rId32" Type="http://schemas.openxmlformats.org/officeDocument/2006/relationships/font" Target="fonts/HelveticaNeue-regular.fntdata"/><Relationship Id="rId13" Type="http://schemas.openxmlformats.org/officeDocument/2006/relationships/slide" Target="slides/slide8.xml"/><Relationship Id="rId35" Type="http://schemas.openxmlformats.org/officeDocument/2006/relationships/font" Target="fonts/HelveticaNeue-boldItalic.fntdata"/><Relationship Id="rId12" Type="http://schemas.openxmlformats.org/officeDocument/2006/relationships/slide" Target="slides/slide7.xml"/><Relationship Id="rId34" Type="http://schemas.openxmlformats.org/officeDocument/2006/relationships/font" Target="fonts/HelveticaNeue-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15240669d8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15240669d8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15240669d8d_2_502: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g15240669d8d_2_50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15240669d8d_2_579: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g15240669d8d_2_57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15240669d8d_2_656: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2" name="Google Shape;222;g15240669d8d_2_65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15240669d8d_2_733: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g15240669d8d_2_73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15240669d8d_2_810: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g15240669d8d_2_8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15240669d8d_2_887: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7" name="Google Shape;237;g15240669d8d_2_88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15240669d8d_2_17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15240669d8d_2_17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g152358885ed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9" name="Google Shape;249;g152358885ed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15240669d8d_2_28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15240669d8d_2_28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15240669d8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15240669d8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5240669d8d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15240669d8d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15240669d8d_2_32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15240669d8d_2_32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15240669d8d_1_16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15240669d8d_1_16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15240669d8d_2_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15240669d8d_2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15240669d8d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8" name="Google Shape;168;g15240669d8d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15240669d8d_2_12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15240669d8d_2_12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15240669d8d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15240669d8d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152562b688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152562b688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52562b688d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52562b688d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152602878a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152602878a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15240669d8d_2_318:notes"/>
          <p:cNvSpPr txBox="1"/>
          <p:nvPr>
            <p:ph idx="1" type="body"/>
          </p:nvPr>
        </p:nvSpPr>
        <p:spPr>
          <a:xfrm>
            <a:off x="914400" y="4343400"/>
            <a:ext cx="50292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g15240669d8d_2_3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AUTOLAYOUT">
    <p:spTree>
      <p:nvGrpSpPr>
        <p:cNvPr id="50" name="Shape 50"/>
        <p:cNvGrpSpPr/>
        <p:nvPr/>
      </p:nvGrpSpPr>
      <p:grpSpPr>
        <a:xfrm>
          <a:off x="0" y="0"/>
          <a:ext cx="0" cy="0"/>
          <a:chOff x="0" y="0"/>
          <a:chExt cx="0" cy="0"/>
        </a:xfrm>
      </p:grpSpPr>
      <p:sp>
        <p:nvSpPr>
          <p:cNvPr id="51" name="Google Shape;51;p13"/>
          <p:cNvSpPr/>
          <p:nvPr/>
        </p:nvSpPr>
        <p:spPr>
          <a:xfrm>
            <a:off x="0" y="0"/>
            <a:ext cx="9144000" cy="5143500"/>
          </a:xfrm>
          <a:prstGeom prst="rect">
            <a:avLst/>
          </a:prstGeom>
          <a:gradFill>
            <a:gsLst>
              <a:gs pos="0">
                <a:srgbClr val="696969"/>
              </a:gs>
              <a:gs pos="100000">
                <a:srgbClr val="1D1D1D"/>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3"/>
          <p:cNvSpPr txBox="1"/>
          <p:nvPr>
            <p:ph type="title"/>
          </p:nvPr>
        </p:nvSpPr>
        <p:spPr>
          <a:xfrm>
            <a:off x="311700" y="205950"/>
            <a:ext cx="3889500" cy="18330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Clr>
                <a:srgbClr val="FFFFFF"/>
              </a:buClr>
              <a:buSzPts val="2800"/>
              <a:buNone/>
              <a:defRPr sz="2800">
                <a:solidFill>
                  <a:srgbClr val="FFFFFF"/>
                </a:solidFill>
              </a:defRPr>
            </a:lvl1pPr>
            <a:lvl2pPr lvl="1" algn="l">
              <a:lnSpc>
                <a:spcPct val="100000"/>
              </a:lnSpc>
              <a:spcBef>
                <a:spcPts val="0"/>
              </a:spcBef>
              <a:spcAft>
                <a:spcPts val="0"/>
              </a:spcAft>
              <a:buClr>
                <a:srgbClr val="FFFFFF"/>
              </a:buClr>
              <a:buSzPts val="2800"/>
              <a:buNone/>
              <a:defRPr sz="2800">
                <a:solidFill>
                  <a:srgbClr val="FFFFFF"/>
                </a:solidFill>
              </a:defRPr>
            </a:lvl2pPr>
            <a:lvl3pPr lvl="2" algn="l">
              <a:lnSpc>
                <a:spcPct val="100000"/>
              </a:lnSpc>
              <a:spcBef>
                <a:spcPts val="0"/>
              </a:spcBef>
              <a:spcAft>
                <a:spcPts val="0"/>
              </a:spcAft>
              <a:buClr>
                <a:srgbClr val="FFFFFF"/>
              </a:buClr>
              <a:buSzPts val="2800"/>
              <a:buNone/>
              <a:defRPr sz="2800">
                <a:solidFill>
                  <a:srgbClr val="FFFFFF"/>
                </a:solidFill>
              </a:defRPr>
            </a:lvl3pPr>
            <a:lvl4pPr lvl="3" algn="l">
              <a:lnSpc>
                <a:spcPct val="100000"/>
              </a:lnSpc>
              <a:spcBef>
                <a:spcPts val="0"/>
              </a:spcBef>
              <a:spcAft>
                <a:spcPts val="0"/>
              </a:spcAft>
              <a:buClr>
                <a:srgbClr val="FFFFFF"/>
              </a:buClr>
              <a:buSzPts val="2800"/>
              <a:buNone/>
              <a:defRPr sz="2800">
                <a:solidFill>
                  <a:srgbClr val="FFFFFF"/>
                </a:solidFill>
              </a:defRPr>
            </a:lvl4pPr>
            <a:lvl5pPr lvl="4" algn="l">
              <a:lnSpc>
                <a:spcPct val="100000"/>
              </a:lnSpc>
              <a:spcBef>
                <a:spcPts val="0"/>
              </a:spcBef>
              <a:spcAft>
                <a:spcPts val="0"/>
              </a:spcAft>
              <a:buClr>
                <a:srgbClr val="FFFFFF"/>
              </a:buClr>
              <a:buSzPts val="2800"/>
              <a:buNone/>
              <a:defRPr sz="2800">
                <a:solidFill>
                  <a:srgbClr val="FFFFFF"/>
                </a:solidFill>
              </a:defRPr>
            </a:lvl5pPr>
            <a:lvl6pPr lvl="5" algn="l">
              <a:lnSpc>
                <a:spcPct val="100000"/>
              </a:lnSpc>
              <a:spcBef>
                <a:spcPts val="0"/>
              </a:spcBef>
              <a:spcAft>
                <a:spcPts val="0"/>
              </a:spcAft>
              <a:buClr>
                <a:srgbClr val="FFFFFF"/>
              </a:buClr>
              <a:buSzPts val="2800"/>
              <a:buNone/>
              <a:defRPr sz="2800">
                <a:solidFill>
                  <a:srgbClr val="FFFFFF"/>
                </a:solidFill>
              </a:defRPr>
            </a:lvl6pPr>
            <a:lvl7pPr lvl="6" algn="l">
              <a:lnSpc>
                <a:spcPct val="100000"/>
              </a:lnSpc>
              <a:spcBef>
                <a:spcPts val="0"/>
              </a:spcBef>
              <a:spcAft>
                <a:spcPts val="0"/>
              </a:spcAft>
              <a:buClr>
                <a:srgbClr val="FFFFFF"/>
              </a:buClr>
              <a:buSzPts val="2800"/>
              <a:buNone/>
              <a:defRPr sz="2800">
                <a:solidFill>
                  <a:srgbClr val="FFFFFF"/>
                </a:solidFill>
              </a:defRPr>
            </a:lvl7pPr>
            <a:lvl8pPr lvl="7" algn="l">
              <a:lnSpc>
                <a:spcPct val="100000"/>
              </a:lnSpc>
              <a:spcBef>
                <a:spcPts val="0"/>
              </a:spcBef>
              <a:spcAft>
                <a:spcPts val="0"/>
              </a:spcAft>
              <a:buClr>
                <a:srgbClr val="FFFFFF"/>
              </a:buClr>
              <a:buSzPts val="2800"/>
              <a:buNone/>
              <a:defRPr sz="2800">
                <a:solidFill>
                  <a:srgbClr val="FFFFFF"/>
                </a:solidFill>
              </a:defRPr>
            </a:lvl8pPr>
            <a:lvl9pPr lvl="8" algn="l">
              <a:lnSpc>
                <a:spcPct val="100000"/>
              </a:lnSpc>
              <a:spcBef>
                <a:spcPts val="0"/>
              </a:spcBef>
              <a:spcAft>
                <a:spcPts val="0"/>
              </a:spcAft>
              <a:buClr>
                <a:srgbClr val="FFFFFF"/>
              </a:buClr>
              <a:buSzPts val="2800"/>
              <a:buNone/>
              <a:defRPr sz="2800">
                <a:solidFill>
                  <a:srgbClr val="FFFFFF"/>
                </a:solidFill>
              </a:defRPr>
            </a:lvl9pPr>
          </a:lstStyle>
          <a:p/>
        </p:txBody>
      </p:sp>
      <p:sp>
        <p:nvSpPr>
          <p:cNvPr id="53" name="Google Shape;53;p13"/>
          <p:cNvSpPr txBox="1"/>
          <p:nvPr>
            <p:ph idx="1" type="body"/>
          </p:nvPr>
        </p:nvSpPr>
        <p:spPr>
          <a:xfrm>
            <a:off x="311700" y="2234525"/>
            <a:ext cx="3889500" cy="2334300"/>
          </a:xfrm>
          <a:prstGeom prst="rect">
            <a:avLst/>
          </a:prstGeom>
          <a:noFill/>
        </p:spPr>
        <p:txBody>
          <a:bodyPr anchorCtr="0" anchor="t" bIns="91425" lIns="91425" spcFirstLastPara="1" rIns="91425" wrap="square" tIns="91425">
            <a:normAutofit/>
          </a:bodyPr>
          <a:lstStyle>
            <a:lvl1pPr indent="-317500" lvl="0" marL="457200" algn="l">
              <a:lnSpc>
                <a:spcPct val="115000"/>
              </a:lnSpc>
              <a:spcBef>
                <a:spcPts val="0"/>
              </a:spcBef>
              <a:spcAft>
                <a:spcPts val="0"/>
              </a:spcAft>
              <a:buClr>
                <a:srgbClr val="FFFFFF"/>
              </a:buClr>
              <a:buSzPts val="1400"/>
              <a:buChar char="●"/>
              <a:defRPr sz="1400">
                <a:solidFill>
                  <a:srgbClr val="FFFFFF"/>
                </a:solidFill>
              </a:defRPr>
            </a:lvl1pPr>
            <a:lvl2pPr indent="-304800" lvl="1" marL="914400" algn="l">
              <a:lnSpc>
                <a:spcPct val="115000"/>
              </a:lnSpc>
              <a:spcBef>
                <a:spcPts val="0"/>
              </a:spcBef>
              <a:spcAft>
                <a:spcPts val="0"/>
              </a:spcAft>
              <a:buClr>
                <a:srgbClr val="FFFFFF"/>
              </a:buClr>
              <a:buSzPts val="1200"/>
              <a:buChar char="○"/>
              <a:defRPr sz="1200">
                <a:solidFill>
                  <a:srgbClr val="FFFFFF"/>
                </a:solidFill>
              </a:defRPr>
            </a:lvl2pPr>
            <a:lvl3pPr indent="-304800" lvl="2" marL="1371600" algn="l">
              <a:lnSpc>
                <a:spcPct val="115000"/>
              </a:lnSpc>
              <a:spcBef>
                <a:spcPts val="0"/>
              </a:spcBef>
              <a:spcAft>
                <a:spcPts val="0"/>
              </a:spcAft>
              <a:buClr>
                <a:srgbClr val="FFFFFF"/>
              </a:buClr>
              <a:buSzPts val="1200"/>
              <a:buChar char="■"/>
              <a:defRPr sz="1200">
                <a:solidFill>
                  <a:srgbClr val="FFFFFF"/>
                </a:solidFill>
              </a:defRPr>
            </a:lvl3pPr>
            <a:lvl4pPr indent="-304800" lvl="3" marL="1828800" algn="l">
              <a:lnSpc>
                <a:spcPct val="115000"/>
              </a:lnSpc>
              <a:spcBef>
                <a:spcPts val="0"/>
              </a:spcBef>
              <a:spcAft>
                <a:spcPts val="0"/>
              </a:spcAft>
              <a:buClr>
                <a:srgbClr val="FFFFFF"/>
              </a:buClr>
              <a:buSzPts val="1200"/>
              <a:buChar char="●"/>
              <a:defRPr sz="1200">
                <a:solidFill>
                  <a:srgbClr val="FFFFFF"/>
                </a:solidFill>
              </a:defRPr>
            </a:lvl4pPr>
            <a:lvl5pPr indent="-304800" lvl="4" marL="2286000" algn="l">
              <a:lnSpc>
                <a:spcPct val="115000"/>
              </a:lnSpc>
              <a:spcBef>
                <a:spcPts val="0"/>
              </a:spcBef>
              <a:spcAft>
                <a:spcPts val="0"/>
              </a:spcAft>
              <a:buClr>
                <a:srgbClr val="FFFFFF"/>
              </a:buClr>
              <a:buSzPts val="1200"/>
              <a:buChar char="○"/>
              <a:defRPr sz="1200">
                <a:solidFill>
                  <a:srgbClr val="FFFFFF"/>
                </a:solidFill>
              </a:defRPr>
            </a:lvl5pPr>
            <a:lvl6pPr indent="-304800" lvl="5" marL="2743200" algn="l">
              <a:lnSpc>
                <a:spcPct val="115000"/>
              </a:lnSpc>
              <a:spcBef>
                <a:spcPts val="0"/>
              </a:spcBef>
              <a:spcAft>
                <a:spcPts val="0"/>
              </a:spcAft>
              <a:buClr>
                <a:srgbClr val="FFFFFF"/>
              </a:buClr>
              <a:buSzPts val="1200"/>
              <a:buChar char="■"/>
              <a:defRPr sz="1200">
                <a:solidFill>
                  <a:srgbClr val="FFFFFF"/>
                </a:solidFill>
              </a:defRPr>
            </a:lvl6pPr>
            <a:lvl7pPr indent="-304800" lvl="6" marL="3200400" algn="l">
              <a:lnSpc>
                <a:spcPct val="115000"/>
              </a:lnSpc>
              <a:spcBef>
                <a:spcPts val="0"/>
              </a:spcBef>
              <a:spcAft>
                <a:spcPts val="0"/>
              </a:spcAft>
              <a:buClr>
                <a:srgbClr val="FFFFFF"/>
              </a:buClr>
              <a:buSzPts val="1200"/>
              <a:buChar char="●"/>
              <a:defRPr sz="1200">
                <a:solidFill>
                  <a:srgbClr val="FFFFFF"/>
                </a:solidFill>
              </a:defRPr>
            </a:lvl7pPr>
            <a:lvl8pPr indent="-304800" lvl="7" marL="3657600" algn="l">
              <a:lnSpc>
                <a:spcPct val="115000"/>
              </a:lnSpc>
              <a:spcBef>
                <a:spcPts val="0"/>
              </a:spcBef>
              <a:spcAft>
                <a:spcPts val="0"/>
              </a:spcAft>
              <a:buClr>
                <a:srgbClr val="FFFFFF"/>
              </a:buClr>
              <a:buSzPts val="1200"/>
              <a:buChar char="○"/>
              <a:defRPr sz="1200">
                <a:solidFill>
                  <a:srgbClr val="FFFFFF"/>
                </a:solidFill>
              </a:defRPr>
            </a:lvl8pPr>
            <a:lvl9pPr indent="-304800" lvl="8" marL="4114800" algn="l">
              <a:lnSpc>
                <a:spcPct val="115000"/>
              </a:lnSpc>
              <a:spcBef>
                <a:spcPts val="0"/>
              </a:spcBef>
              <a:spcAft>
                <a:spcPts val="0"/>
              </a:spcAft>
              <a:buClr>
                <a:srgbClr val="FFFFFF"/>
              </a:buClr>
              <a:buSzPts val="1200"/>
              <a:buChar char="■"/>
              <a:defRPr sz="1200">
                <a:solidFill>
                  <a:srgbClr val="FFFFFF"/>
                </a:solidFill>
              </a:defRPr>
            </a:lvl9pPr>
          </a:lstStyle>
          <a:p/>
        </p:txBody>
      </p:sp>
      <p:sp>
        <p:nvSpPr>
          <p:cNvPr id="54" name="Google Shape;54;p13"/>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AUTOLAYOUT_1">
    <p:bg>
      <p:bgPr>
        <a:solidFill>
          <a:srgbClr val="FFFFFF"/>
        </a:solidFill>
      </p:bgPr>
    </p:bg>
    <p:spTree>
      <p:nvGrpSpPr>
        <p:cNvPr id="55" name="Shape 55"/>
        <p:cNvGrpSpPr/>
        <p:nvPr/>
      </p:nvGrpSpPr>
      <p:grpSpPr>
        <a:xfrm>
          <a:off x="0" y="0"/>
          <a:ext cx="0" cy="0"/>
          <a:chOff x="0" y="0"/>
          <a:chExt cx="0" cy="0"/>
        </a:xfrm>
      </p:grpSpPr>
      <p:sp>
        <p:nvSpPr>
          <p:cNvPr id="56" name="Google Shape;56;p14"/>
          <p:cNvSpPr/>
          <p:nvPr/>
        </p:nvSpPr>
        <p:spPr>
          <a:xfrm>
            <a:off x="0" y="0"/>
            <a:ext cx="91440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4"/>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8" name="Google Shape;58;p14"/>
          <p:cNvSpPr txBox="1"/>
          <p:nvPr>
            <p:ph type="title"/>
          </p:nvPr>
        </p:nvSpPr>
        <p:spPr>
          <a:xfrm>
            <a:off x="329350" y="1108375"/>
            <a:ext cx="3997500" cy="10242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None/>
              <a:defRPr b="1" sz="2800">
                <a:solidFill>
                  <a:srgbClr val="212121"/>
                </a:solidFill>
              </a:defRPr>
            </a:lvl1pPr>
            <a:lvl2pPr lvl="1" algn="l">
              <a:lnSpc>
                <a:spcPct val="100000"/>
              </a:lnSpc>
              <a:spcBef>
                <a:spcPts val="0"/>
              </a:spcBef>
              <a:spcAft>
                <a:spcPts val="0"/>
              </a:spcAft>
              <a:buNone/>
              <a:defRPr b="1" sz="2800">
                <a:solidFill>
                  <a:srgbClr val="212121"/>
                </a:solidFill>
              </a:defRPr>
            </a:lvl2pPr>
            <a:lvl3pPr lvl="2" algn="l">
              <a:lnSpc>
                <a:spcPct val="100000"/>
              </a:lnSpc>
              <a:spcBef>
                <a:spcPts val="0"/>
              </a:spcBef>
              <a:spcAft>
                <a:spcPts val="0"/>
              </a:spcAft>
              <a:buNone/>
              <a:defRPr b="1" sz="2800">
                <a:solidFill>
                  <a:srgbClr val="212121"/>
                </a:solidFill>
              </a:defRPr>
            </a:lvl3pPr>
            <a:lvl4pPr lvl="3" algn="l">
              <a:lnSpc>
                <a:spcPct val="100000"/>
              </a:lnSpc>
              <a:spcBef>
                <a:spcPts val="0"/>
              </a:spcBef>
              <a:spcAft>
                <a:spcPts val="0"/>
              </a:spcAft>
              <a:buNone/>
              <a:defRPr b="1" sz="2800">
                <a:solidFill>
                  <a:srgbClr val="212121"/>
                </a:solidFill>
              </a:defRPr>
            </a:lvl4pPr>
            <a:lvl5pPr lvl="4" algn="l">
              <a:lnSpc>
                <a:spcPct val="100000"/>
              </a:lnSpc>
              <a:spcBef>
                <a:spcPts val="0"/>
              </a:spcBef>
              <a:spcAft>
                <a:spcPts val="0"/>
              </a:spcAft>
              <a:buNone/>
              <a:defRPr b="1" sz="2800">
                <a:solidFill>
                  <a:srgbClr val="212121"/>
                </a:solidFill>
              </a:defRPr>
            </a:lvl5pPr>
            <a:lvl6pPr lvl="5" algn="l">
              <a:lnSpc>
                <a:spcPct val="100000"/>
              </a:lnSpc>
              <a:spcBef>
                <a:spcPts val="0"/>
              </a:spcBef>
              <a:spcAft>
                <a:spcPts val="0"/>
              </a:spcAft>
              <a:buNone/>
              <a:defRPr b="1" sz="2800">
                <a:solidFill>
                  <a:srgbClr val="212121"/>
                </a:solidFill>
              </a:defRPr>
            </a:lvl6pPr>
            <a:lvl7pPr lvl="6" algn="l">
              <a:lnSpc>
                <a:spcPct val="100000"/>
              </a:lnSpc>
              <a:spcBef>
                <a:spcPts val="0"/>
              </a:spcBef>
              <a:spcAft>
                <a:spcPts val="0"/>
              </a:spcAft>
              <a:buNone/>
              <a:defRPr b="1" sz="2800">
                <a:solidFill>
                  <a:srgbClr val="212121"/>
                </a:solidFill>
              </a:defRPr>
            </a:lvl7pPr>
            <a:lvl8pPr lvl="7" algn="l">
              <a:lnSpc>
                <a:spcPct val="100000"/>
              </a:lnSpc>
              <a:spcBef>
                <a:spcPts val="0"/>
              </a:spcBef>
              <a:spcAft>
                <a:spcPts val="0"/>
              </a:spcAft>
              <a:buNone/>
              <a:defRPr b="1" sz="2800">
                <a:solidFill>
                  <a:srgbClr val="212121"/>
                </a:solidFill>
              </a:defRPr>
            </a:lvl8pPr>
            <a:lvl9pPr lvl="8" algn="l">
              <a:lnSpc>
                <a:spcPct val="100000"/>
              </a:lnSpc>
              <a:spcBef>
                <a:spcPts val="0"/>
              </a:spcBef>
              <a:spcAft>
                <a:spcPts val="0"/>
              </a:spcAft>
              <a:buNone/>
              <a:defRPr b="1" sz="2800">
                <a:solidFill>
                  <a:srgbClr val="212121"/>
                </a:solidFill>
              </a:defRPr>
            </a:lvl9pPr>
          </a:lstStyle>
          <a:p/>
        </p:txBody>
      </p:sp>
      <p:sp>
        <p:nvSpPr>
          <p:cNvPr id="59" name="Google Shape;59;p14"/>
          <p:cNvSpPr txBox="1"/>
          <p:nvPr>
            <p:ph idx="1" type="body"/>
          </p:nvPr>
        </p:nvSpPr>
        <p:spPr>
          <a:xfrm>
            <a:off x="329350" y="2195100"/>
            <a:ext cx="3997500" cy="1835100"/>
          </a:xfrm>
          <a:prstGeom prst="rect">
            <a:avLst/>
          </a:prstGeom>
          <a:noFill/>
        </p:spPr>
        <p:txBody>
          <a:bodyPr anchorCtr="0" anchor="t" bIns="91425" lIns="91425" spcFirstLastPara="1" rIns="91425" wrap="square" tIns="91425">
            <a:normAutofit/>
          </a:bodyPr>
          <a:lstStyle>
            <a:lvl1pPr indent="-330200" lvl="0" marL="457200" algn="l">
              <a:lnSpc>
                <a:spcPct val="115000"/>
              </a:lnSpc>
              <a:spcBef>
                <a:spcPts val="0"/>
              </a:spcBef>
              <a:spcAft>
                <a:spcPts val="0"/>
              </a:spcAft>
              <a:buClr>
                <a:srgbClr val="616161"/>
              </a:buClr>
              <a:buSzPts val="1600"/>
              <a:buChar char="●"/>
              <a:defRPr sz="1600">
                <a:solidFill>
                  <a:srgbClr val="616161"/>
                </a:solidFill>
              </a:defRPr>
            </a:lvl1pPr>
            <a:lvl2pPr indent="-317500" lvl="1" marL="914400" algn="l">
              <a:lnSpc>
                <a:spcPct val="115000"/>
              </a:lnSpc>
              <a:spcBef>
                <a:spcPts val="0"/>
              </a:spcBef>
              <a:spcAft>
                <a:spcPts val="0"/>
              </a:spcAft>
              <a:buClr>
                <a:srgbClr val="616161"/>
              </a:buClr>
              <a:buSzPts val="1400"/>
              <a:buChar char="○"/>
              <a:defRPr sz="1400">
                <a:solidFill>
                  <a:srgbClr val="616161"/>
                </a:solidFill>
              </a:defRPr>
            </a:lvl2pPr>
            <a:lvl3pPr indent="-317500" lvl="2" marL="1371600" algn="l">
              <a:lnSpc>
                <a:spcPct val="115000"/>
              </a:lnSpc>
              <a:spcBef>
                <a:spcPts val="0"/>
              </a:spcBef>
              <a:spcAft>
                <a:spcPts val="0"/>
              </a:spcAft>
              <a:buClr>
                <a:srgbClr val="616161"/>
              </a:buClr>
              <a:buSzPts val="1400"/>
              <a:buChar char="■"/>
              <a:defRPr sz="1400">
                <a:solidFill>
                  <a:srgbClr val="616161"/>
                </a:solidFill>
              </a:defRPr>
            </a:lvl3pPr>
            <a:lvl4pPr indent="-317500" lvl="3" marL="1828800" algn="l">
              <a:lnSpc>
                <a:spcPct val="115000"/>
              </a:lnSpc>
              <a:spcBef>
                <a:spcPts val="0"/>
              </a:spcBef>
              <a:spcAft>
                <a:spcPts val="0"/>
              </a:spcAft>
              <a:buClr>
                <a:srgbClr val="616161"/>
              </a:buClr>
              <a:buSzPts val="1400"/>
              <a:buChar char="●"/>
              <a:defRPr sz="1400">
                <a:solidFill>
                  <a:srgbClr val="616161"/>
                </a:solidFill>
              </a:defRPr>
            </a:lvl4pPr>
            <a:lvl5pPr indent="-317500" lvl="4" marL="2286000" algn="l">
              <a:lnSpc>
                <a:spcPct val="115000"/>
              </a:lnSpc>
              <a:spcBef>
                <a:spcPts val="0"/>
              </a:spcBef>
              <a:spcAft>
                <a:spcPts val="0"/>
              </a:spcAft>
              <a:buClr>
                <a:srgbClr val="616161"/>
              </a:buClr>
              <a:buSzPts val="1400"/>
              <a:buChar char="○"/>
              <a:defRPr sz="1400">
                <a:solidFill>
                  <a:srgbClr val="616161"/>
                </a:solidFill>
              </a:defRPr>
            </a:lvl5pPr>
            <a:lvl6pPr indent="-317500" lvl="5" marL="2743200" algn="l">
              <a:lnSpc>
                <a:spcPct val="115000"/>
              </a:lnSpc>
              <a:spcBef>
                <a:spcPts val="0"/>
              </a:spcBef>
              <a:spcAft>
                <a:spcPts val="0"/>
              </a:spcAft>
              <a:buClr>
                <a:srgbClr val="616161"/>
              </a:buClr>
              <a:buSzPts val="1400"/>
              <a:buChar char="■"/>
              <a:defRPr sz="1400">
                <a:solidFill>
                  <a:srgbClr val="616161"/>
                </a:solidFill>
              </a:defRPr>
            </a:lvl6pPr>
            <a:lvl7pPr indent="-317500" lvl="6" marL="3200400" algn="l">
              <a:lnSpc>
                <a:spcPct val="115000"/>
              </a:lnSpc>
              <a:spcBef>
                <a:spcPts val="0"/>
              </a:spcBef>
              <a:spcAft>
                <a:spcPts val="0"/>
              </a:spcAft>
              <a:buClr>
                <a:srgbClr val="616161"/>
              </a:buClr>
              <a:buSzPts val="1400"/>
              <a:buChar char="●"/>
              <a:defRPr sz="1400">
                <a:solidFill>
                  <a:srgbClr val="616161"/>
                </a:solidFill>
              </a:defRPr>
            </a:lvl7pPr>
            <a:lvl8pPr indent="-317500" lvl="7" marL="3657600" algn="l">
              <a:lnSpc>
                <a:spcPct val="115000"/>
              </a:lnSpc>
              <a:spcBef>
                <a:spcPts val="0"/>
              </a:spcBef>
              <a:spcAft>
                <a:spcPts val="0"/>
              </a:spcAft>
              <a:buClr>
                <a:srgbClr val="616161"/>
              </a:buClr>
              <a:buSzPts val="1400"/>
              <a:buChar char="○"/>
              <a:defRPr sz="1400">
                <a:solidFill>
                  <a:srgbClr val="616161"/>
                </a:solidFill>
              </a:defRPr>
            </a:lvl8pPr>
            <a:lvl9pPr indent="-317500" lvl="8" marL="4114800" algn="l">
              <a:lnSpc>
                <a:spcPct val="115000"/>
              </a:lnSpc>
              <a:spcBef>
                <a:spcPts val="0"/>
              </a:spcBef>
              <a:spcAft>
                <a:spcPts val="0"/>
              </a:spcAft>
              <a:buClr>
                <a:srgbClr val="616161"/>
              </a:buClr>
              <a:buSzPts val="1400"/>
              <a:buChar char="■"/>
              <a:defRPr sz="1400">
                <a:solidFill>
                  <a:srgbClr val="616161"/>
                </a:solidFil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p:cSld name="AUTOLAYOUT_2">
    <p:bg>
      <p:bgPr>
        <a:solidFill>
          <a:srgbClr val="FFFFFF"/>
        </a:solidFill>
      </p:bgPr>
    </p:bg>
    <p:spTree>
      <p:nvGrpSpPr>
        <p:cNvPr id="60" name="Shape 60"/>
        <p:cNvGrpSpPr/>
        <p:nvPr/>
      </p:nvGrpSpPr>
      <p:grpSpPr>
        <a:xfrm>
          <a:off x="0" y="0"/>
          <a:ext cx="0" cy="0"/>
          <a:chOff x="0" y="0"/>
          <a:chExt cx="0" cy="0"/>
        </a:xfrm>
      </p:grpSpPr>
      <p:sp>
        <p:nvSpPr>
          <p:cNvPr id="61" name="Google Shape;61;p15"/>
          <p:cNvSpPr/>
          <p:nvPr/>
        </p:nvSpPr>
        <p:spPr>
          <a:xfrm>
            <a:off x="0" y="0"/>
            <a:ext cx="914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15"/>
          <p:cNvSpPr/>
          <p:nvPr/>
        </p:nvSpPr>
        <p:spPr>
          <a:xfrm>
            <a:off x="3047650" y="0"/>
            <a:ext cx="60963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5"/>
          <p:cNvSpPr/>
          <p:nvPr/>
        </p:nvSpPr>
        <p:spPr>
          <a:xfrm>
            <a:off x="205218" y="201292"/>
            <a:ext cx="408900" cy="381900"/>
          </a:xfrm>
          <a:prstGeom prst="flowChartDelay">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15"/>
          <p:cNvSpPr/>
          <p:nvPr/>
        </p:nvSpPr>
        <p:spPr>
          <a:xfrm>
            <a:off x="205218" y="201292"/>
            <a:ext cx="408900" cy="381900"/>
          </a:xfrm>
          <a:prstGeom prst="flowChartDelay">
            <a:avLst/>
          </a:pr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p15"/>
          <p:cNvSpPr/>
          <p:nvPr/>
        </p:nvSpPr>
        <p:spPr>
          <a:xfrm>
            <a:off x="100882" y="201292"/>
            <a:ext cx="408900" cy="381900"/>
          </a:xfrm>
          <a:prstGeom prst="flowChartDelay">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5"/>
          <p:cNvSpPr/>
          <p:nvPr/>
        </p:nvSpPr>
        <p:spPr>
          <a:xfrm>
            <a:off x="100882" y="201292"/>
            <a:ext cx="408900" cy="381900"/>
          </a:xfrm>
          <a:prstGeom prst="flowChartDelay">
            <a:avLst/>
          </a:prstGeom>
          <a:solidFill>
            <a:srgbClr val="FFFFFF">
              <a:alpha val="188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5"/>
          <p:cNvSpPr/>
          <p:nvPr/>
        </p:nvSpPr>
        <p:spPr>
          <a:xfrm>
            <a:off x="319" y="201292"/>
            <a:ext cx="408900" cy="381900"/>
          </a:xfrm>
          <a:prstGeom prst="flowChartDelay">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5"/>
          <p:cNvSpPr/>
          <p:nvPr/>
        </p:nvSpPr>
        <p:spPr>
          <a:xfrm>
            <a:off x="319" y="201292"/>
            <a:ext cx="408900" cy="381900"/>
          </a:xfrm>
          <a:prstGeom prst="flowChartDelay">
            <a:avLst/>
          </a:prstGeom>
          <a:solidFill>
            <a:srgbClr val="FFFFFF">
              <a:alpha val="250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5"/>
          <p:cNvSpPr txBox="1"/>
          <p:nvPr>
            <p:ph type="title"/>
          </p:nvPr>
        </p:nvSpPr>
        <p:spPr>
          <a:xfrm>
            <a:off x="233600" y="829550"/>
            <a:ext cx="2566200" cy="8925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None/>
              <a:defRPr b="1" sz="2100">
                <a:solidFill>
                  <a:schemeClr val="lt1"/>
                </a:solidFill>
              </a:defRPr>
            </a:lvl1pPr>
            <a:lvl2pPr lvl="1" algn="l">
              <a:lnSpc>
                <a:spcPct val="100000"/>
              </a:lnSpc>
              <a:spcBef>
                <a:spcPts val="0"/>
              </a:spcBef>
              <a:spcAft>
                <a:spcPts val="0"/>
              </a:spcAft>
              <a:buNone/>
              <a:defRPr b="1" sz="2100">
                <a:solidFill>
                  <a:schemeClr val="lt1"/>
                </a:solidFill>
              </a:defRPr>
            </a:lvl2pPr>
            <a:lvl3pPr lvl="2" algn="l">
              <a:lnSpc>
                <a:spcPct val="100000"/>
              </a:lnSpc>
              <a:spcBef>
                <a:spcPts val="0"/>
              </a:spcBef>
              <a:spcAft>
                <a:spcPts val="0"/>
              </a:spcAft>
              <a:buNone/>
              <a:defRPr b="1" sz="2100">
                <a:solidFill>
                  <a:schemeClr val="lt1"/>
                </a:solidFill>
              </a:defRPr>
            </a:lvl3pPr>
            <a:lvl4pPr lvl="3" algn="l">
              <a:lnSpc>
                <a:spcPct val="100000"/>
              </a:lnSpc>
              <a:spcBef>
                <a:spcPts val="0"/>
              </a:spcBef>
              <a:spcAft>
                <a:spcPts val="0"/>
              </a:spcAft>
              <a:buNone/>
              <a:defRPr b="1" sz="2100">
                <a:solidFill>
                  <a:schemeClr val="lt1"/>
                </a:solidFill>
              </a:defRPr>
            </a:lvl4pPr>
            <a:lvl5pPr lvl="4" algn="l">
              <a:lnSpc>
                <a:spcPct val="100000"/>
              </a:lnSpc>
              <a:spcBef>
                <a:spcPts val="0"/>
              </a:spcBef>
              <a:spcAft>
                <a:spcPts val="0"/>
              </a:spcAft>
              <a:buNone/>
              <a:defRPr b="1" sz="2100">
                <a:solidFill>
                  <a:schemeClr val="lt1"/>
                </a:solidFill>
              </a:defRPr>
            </a:lvl5pPr>
            <a:lvl6pPr lvl="5" algn="l">
              <a:lnSpc>
                <a:spcPct val="100000"/>
              </a:lnSpc>
              <a:spcBef>
                <a:spcPts val="0"/>
              </a:spcBef>
              <a:spcAft>
                <a:spcPts val="0"/>
              </a:spcAft>
              <a:buNone/>
              <a:defRPr b="1" sz="2100">
                <a:solidFill>
                  <a:schemeClr val="lt1"/>
                </a:solidFill>
              </a:defRPr>
            </a:lvl6pPr>
            <a:lvl7pPr lvl="6" algn="l">
              <a:lnSpc>
                <a:spcPct val="100000"/>
              </a:lnSpc>
              <a:spcBef>
                <a:spcPts val="0"/>
              </a:spcBef>
              <a:spcAft>
                <a:spcPts val="0"/>
              </a:spcAft>
              <a:buNone/>
              <a:defRPr b="1" sz="2100">
                <a:solidFill>
                  <a:schemeClr val="lt1"/>
                </a:solidFill>
              </a:defRPr>
            </a:lvl7pPr>
            <a:lvl8pPr lvl="7" algn="l">
              <a:lnSpc>
                <a:spcPct val="100000"/>
              </a:lnSpc>
              <a:spcBef>
                <a:spcPts val="0"/>
              </a:spcBef>
              <a:spcAft>
                <a:spcPts val="0"/>
              </a:spcAft>
              <a:buNone/>
              <a:defRPr b="1" sz="2100">
                <a:solidFill>
                  <a:schemeClr val="lt1"/>
                </a:solidFill>
              </a:defRPr>
            </a:lvl8pPr>
            <a:lvl9pPr lvl="8" algn="l">
              <a:lnSpc>
                <a:spcPct val="100000"/>
              </a:lnSpc>
              <a:spcBef>
                <a:spcPts val="0"/>
              </a:spcBef>
              <a:spcAft>
                <a:spcPts val="0"/>
              </a:spcAft>
              <a:buNone/>
              <a:defRPr b="1" sz="2100">
                <a:solidFill>
                  <a:schemeClr val="lt1"/>
                </a:solidFill>
              </a:defRPr>
            </a:lvl9pPr>
          </a:lstStyle>
          <a:p/>
        </p:txBody>
      </p:sp>
      <p:sp>
        <p:nvSpPr>
          <p:cNvPr id="70" name="Google Shape;70;p15"/>
          <p:cNvSpPr txBox="1"/>
          <p:nvPr>
            <p:ph idx="1" type="body"/>
          </p:nvPr>
        </p:nvSpPr>
        <p:spPr>
          <a:xfrm>
            <a:off x="233600" y="1798300"/>
            <a:ext cx="2566200" cy="2977200"/>
          </a:xfrm>
          <a:prstGeom prst="rect">
            <a:avLst/>
          </a:prstGeom>
          <a:noFill/>
        </p:spPr>
        <p:txBody>
          <a:bodyPr anchorCtr="0" anchor="t" bIns="91425" lIns="91425" spcFirstLastPara="1" rIns="91425" wrap="square" tIns="91425">
            <a:normAutofit/>
          </a:bodyPr>
          <a:lstStyle>
            <a:lvl1pPr indent="-317500" lvl="0" marL="457200" algn="l">
              <a:lnSpc>
                <a:spcPct val="115000"/>
              </a:lnSpc>
              <a:spcBef>
                <a:spcPts val="0"/>
              </a:spcBef>
              <a:spcAft>
                <a:spcPts val="0"/>
              </a:spcAft>
              <a:buClr>
                <a:schemeClr val="lt1"/>
              </a:buClr>
              <a:buSzPts val="1400"/>
              <a:buChar char="●"/>
              <a:defRPr sz="1400">
                <a:solidFill>
                  <a:schemeClr val="lt1"/>
                </a:solidFill>
              </a:defRPr>
            </a:lvl1pPr>
            <a:lvl2pPr indent="-304800" lvl="1" marL="914400" algn="l">
              <a:lnSpc>
                <a:spcPct val="115000"/>
              </a:lnSpc>
              <a:spcBef>
                <a:spcPts val="0"/>
              </a:spcBef>
              <a:spcAft>
                <a:spcPts val="0"/>
              </a:spcAft>
              <a:buClr>
                <a:schemeClr val="lt1"/>
              </a:buClr>
              <a:buSzPts val="1200"/>
              <a:buChar char="○"/>
              <a:defRPr sz="1200">
                <a:solidFill>
                  <a:schemeClr val="lt1"/>
                </a:solidFill>
              </a:defRPr>
            </a:lvl2pPr>
            <a:lvl3pPr indent="-304800" lvl="2" marL="1371600" algn="l">
              <a:lnSpc>
                <a:spcPct val="115000"/>
              </a:lnSpc>
              <a:spcBef>
                <a:spcPts val="0"/>
              </a:spcBef>
              <a:spcAft>
                <a:spcPts val="0"/>
              </a:spcAft>
              <a:buClr>
                <a:schemeClr val="lt1"/>
              </a:buClr>
              <a:buSzPts val="1200"/>
              <a:buChar char="■"/>
              <a:defRPr sz="1200">
                <a:solidFill>
                  <a:schemeClr val="lt1"/>
                </a:solidFill>
              </a:defRPr>
            </a:lvl3pPr>
            <a:lvl4pPr indent="-304800" lvl="3" marL="1828800" algn="l">
              <a:lnSpc>
                <a:spcPct val="115000"/>
              </a:lnSpc>
              <a:spcBef>
                <a:spcPts val="0"/>
              </a:spcBef>
              <a:spcAft>
                <a:spcPts val="0"/>
              </a:spcAft>
              <a:buClr>
                <a:schemeClr val="lt1"/>
              </a:buClr>
              <a:buSzPts val="1200"/>
              <a:buChar char="●"/>
              <a:defRPr sz="1200">
                <a:solidFill>
                  <a:schemeClr val="lt1"/>
                </a:solidFill>
              </a:defRPr>
            </a:lvl4pPr>
            <a:lvl5pPr indent="-304800" lvl="4" marL="2286000" algn="l">
              <a:lnSpc>
                <a:spcPct val="115000"/>
              </a:lnSpc>
              <a:spcBef>
                <a:spcPts val="0"/>
              </a:spcBef>
              <a:spcAft>
                <a:spcPts val="0"/>
              </a:spcAft>
              <a:buClr>
                <a:schemeClr val="lt1"/>
              </a:buClr>
              <a:buSzPts val="1200"/>
              <a:buChar char="○"/>
              <a:defRPr sz="1200">
                <a:solidFill>
                  <a:schemeClr val="lt1"/>
                </a:solidFill>
              </a:defRPr>
            </a:lvl5pPr>
            <a:lvl6pPr indent="-304800" lvl="5" marL="2743200" algn="l">
              <a:lnSpc>
                <a:spcPct val="115000"/>
              </a:lnSpc>
              <a:spcBef>
                <a:spcPts val="0"/>
              </a:spcBef>
              <a:spcAft>
                <a:spcPts val="0"/>
              </a:spcAft>
              <a:buClr>
                <a:schemeClr val="lt1"/>
              </a:buClr>
              <a:buSzPts val="1200"/>
              <a:buChar char="■"/>
              <a:defRPr sz="1200">
                <a:solidFill>
                  <a:schemeClr val="lt1"/>
                </a:solidFill>
              </a:defRPr>
            </a:lvl6pPr>
            <a:lvl7pPr indent="-304800" lvl="6" marL="3200400" algn="l">
              <a:lnSpc>
                <a:spcPct val="115000"/>
              </a:lnSpc>
              <a:spcBef>
                <a:spcPts val="0"/>
              </a:spcBef>
              <a:spcAft>
                <a:spcPts val="0"/>
              </a:spcAft>
              <a:buClr>
                <a:schemeClr val="lt1"/>
              </a:buClr>
              <a:buSzPts val="1200"/>
              <a:buChar char="●"/>
              <a:defRPr sz="1200">
                <a:solidFill>
                  <a:schemeClr val="lt1"/>
                </a:solidFill>
              </a:defRPr>
            </a:lvl7pPr>
            <a:lvl8pPr indent="-304800" lvl="7" marL="3657600" algn="l">
              <a:lnSpc>
                <a:spcPct val="115000"/>
              </a:lnSpc>
              <a:spcBef>
                <a:spcPts val="0"/>
              </a:spcBef>
              <a:spcAft>
                <a:spcPts val="0"/>
              </a:spcAft>
              <a:buClr>
                <a:schemeClr val="lt1"/>
              </a:buClr>
              <a:buSzPts val="1200"/>
              <a:buChar char="○"/>
              <a:defRPr sz="1200">
                <a:solidFill>
                  <a:schemeClr val="lt1"/>
                </a:solidFill>
              </a:defRPr>
            </a:lvl8pPr>
            <a:lvl9pPr indent="-304800" lvl="8" marL="4114800" algn="l">
              <a:lnSpc>
                <a:spcPct val="115000"/>
              </a:lnSpc>
              <a:spcBef>
                <a:spcPts val="0"/>
              </a:spcBef>
              <a:spcAft>
                <a:spcPts val="0"/>
              </a:spcAft>
              <a:buClr>
                <a:schemeClr val="lt1"/>
              </a:buClr>
              <a:buSzPts val="1200"/>
              <a:buChar char="■"/>
              <a:defRPr sz="1200">
                <a:solidFill>
                  <a:schemeClr val="lt1"/>
                </a:solidFill>
              </a:defRPr>
            </a:lvl9pPr>
          </a:lstStyle>
          <a:p/>
        </p:txBody>
      </p:sp>
      <p:sp>
        <p:nvSpPr>
          <p:cNvPr id="71" name="Google Shape;71;p15"/>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_1">
    <p:spTree>
      <p:nvGrpSpPr>
        <p:cNvPr id="72" name="Shape 72"/>
        <p:cNvGrpSpPr/>
        <p:nvPr/>
      </p:nvGrpSpPr>
      <p:grpSpPr>
        <a:xfrm>
          <a:off x="0" y="0"/>
          <a:ext cx="0" cy="0"/>
          <a:chOff x="0" y="0"/>
          <a:chExt cx="0" cy="0"/>
        </a:xfrm>
      </p:grpSpPr>
      <p:sp>
        <p:nvSpPr>
          <p:cNvPr id="73" name="Google Shape;73;p16"/>
          <p:cNvSpPr txBox="1"/>
          <p:nvPr>
            <p:ph idx="1" type="body"/>
          </p:nvPr>
        </p:nvSpPr>
        <p:spPr>
          <a:xfrm>
            <a:off x="450503" y="4447448"/>
            <a:ext cx="8239200" cy="238800"/>
          </a:xfrm>
          <a:prstGeom prst="rect">
            <a:avLst/>
          </a:prstGeom>
          <a:noFill/>
          <a:ln>
            <a:noFill/>
          </a:ln>
        </p:spPr>
        <p:txBody>
          <a:bodyPr anchorCtr="0" anchor="t" bIns="17150" lIns="17150" spcFirstLastPara="1" rIns="17150" wrap="square" tIns="17150">
            <a:normAutofit/>
          </a:bodyPr>
          <a:lstStyle>
            <a:lvl1pPr indent="-228600" lvl="0" marL="457200" rtl="0" algn="l">
              <a:lnSpc>
                <a:spcPct val="100000"/>
              </a:lnSpc>
              <a:spcBef>
                <a:spcPts val="0"/>
              </a:spcBef>
              <a:spcAft>
                <a:spcPts val="0"/>
              </a:spcAft>
              <a:buClr>
                <a:srgbClr val="000000"/>
              </a:buClr>
              <a:buSzPts val="1400"/>
              <a:buFont typeface="Helvetica Neue"/>
              <a:buNone/>
              <a:defRPr b="1" sz="1400"/>
            </a:lvl1pPr>
            <a:lvl2pPr indent="-279400" lvl="1" marL="914400" rtl="0" algn="l">
              <a:lnSpc>
                <a:spcPct val="90000"/>
              </a:lnSpc>
              <a:spcBef>
                <a:spcPts val="1700"/>
              </a:spcBef>
              <a:spcAft>
                <a:spcPts val="0"/>
              </a:spcAft>
              <a:buClr>
                <a:srgbClr val="000000"/>
              </a:buClr>
              <a:buSzPts val="800"/>
              <a:buChar char="○"/>
              <a:defRPr/>
            </a:lvl2pPr>
            <a:lvl3pPr indent="-279400" lvl="2" marL="1371600" rtl="0" algn="l">
              <a:lnSpc>
                <a:spcPct val="90000"/>
              </a:lnSpc>
              <a:spcBef>
                <a:spcPts val="1700"/>
              </a:spcBef>
              <a:spcAft>
                <a:spcPts val="0"/>
              </a:spcAft>
              <a:buClr>
                <a:srgbClr val="000000"/>
              </a:buClr>
              <a:buSzPts val="800"/>
              <a:buChar char="■"/>
              <a:defRPr/>
            </a:lvl3pPr>
            <a:lvl4pPr indent="-279400" lvl="3" marL="1828800" rtl="0" algn="l">
              <a:lnSpc>
                <a:spcPct val="90000"/>
              </a:lnSpc>
              <a:spcBef>
                <a:spcPts val="1700"/>
              </a:spcBef>
              <a:spcAft>
                <a:spcPts val="0"/>
              </a:spcAft>
              <a:buClr>
                <a:srgbClr val="000000"/>
              </a:buClr>
              <a:buSzPts val="800"/>
              <a:buChar char="●"/>
              <a:defRPr/>
            </a:lvl4pPr>
            <a:lvl5pPr indent="-279400" lvl="4" marL="2286000" rtl="0" algn="l">
              <a:lnSpc>
                <a:spcPct val="90000"/>
              </a:lnSpc>
              <a:spcBef>
                <a:spcPts val="1700"/>
              </a:spcBef>
              <a:spcAft>
                <a:spcPts val="0"/>
              </a:spcAft>
              <a:buClr>
                <a:srgbClr val="000000"/>
              </a:buClr>
              <a:buSzPts val="800"/>
              <a:buChar char="○"/>
              <a:defRPr/>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74" name="Google Shape;74;p16"/>
          <p:cNvSpPr txBox="1"/>
          <p:nvPr>
            <p:ph type="title"/>
          </p:nvPr>
        </p:nvSpPr>
        <p:spPr>
          <a:xfrm>
            <a:off x="452436" y="965622"/>
            <a:ext cx="8239200" cy="1743000"/>
          </a:xfrm>
          <a:prstGeom prst="rect">
            <a:avLst/>
          </a:prstGeom>
          <a:noFill/>
          <a:ln>
            <a:noFill/>
          </a:ln>
        </p:spPr>
        <p:txBody>
          <a:bodyPr anchorCtr="0" anchor="b" bIns="19050" lIns="19050" spcFirstLastPara="1" rIns="19050" wrap="square" tIns="19050">
            <a:normAutofit/>
          </a:bodyPr>
          <a:lstStyle>
            <a:lvl1pPr lvl="0" rtl="0" algn="l">
              <a:lnSpc>
                <a:spcPct val="80000"/>
              </a:lnSpc>
              <a:spcBef>
                <a:spcPts val="0"/>
              </a:spcBef>
              <a:spcAft>
                <a:spcPts val="0"/>
              </a:spcAft>
              <a:buClr>
                <a:srgbClr val="000000"/>
              </a:buClr>
              <a:buSzPts val="4400"/>
              <a:buFont typeface="Helvetica Neue"/>
              <a:buNone/>
              <a:defRPr sz="4400"/>
            </a:lvl1pPr>
            <a:lvl2pPr lvl="1" rtl="0" algn="l">
              <a:lnSpc>
                <a:spcPct val="80000"/>
              </a:lnSpc>
              <a:spcBef>
                <a:spcPts val="0"/>
              </a:spcBef>
              <a:spcAft>
                <a:spcPts val="0"/>
              </a:spcAft>
              <a:buClr>
                <a:srgbClr val="000000"/>
              </a:buClr>
              <a:buSzPts val="700"/>
              <a:buNone/>
              <a:defRPr/>
            </a:lvl2pPr>
            <a:lvl3pPr lvl="2" rtl="0" algn="l">
              <a:lnSpc>
                <a:spcPct val="80000"/>
              </a:lnSpc>
              <a:spcBef>
                <a:spcPts val="0"/>
              </a:spcBef>
              <a:spcAft>
                <a:spcPts val="0"/>
              </a:spcAft>
              <a:buClr>
                <a:srgbClr val="000000"/>
              </a:buClr>
              <a:buSzPts val="700"/>
              <a:buNone/>
              <a:defRPr/>
            </a:lvl3pPr>
            <a:lvl4pPr lvl="3" rtl="0" algn="l">
              <a:lnSpc>
                <a:spcPct val="80000"/>
              </a:lnSpc>
              <a:spcBef>
                <a:spcPts val="0"/>
              </a:spcBef>
              <a:spcAft>
                <a:spcPts val="0"/>
              </a:spcAft>
              <a:buClr>
                <a:srgbClr val="000000"/>
              </a:buClr>
              <a:buSzPts val="700"/>
              <a:buNone/>
              <a:defRPr/>
            </a:lvl4pPr>
            <a:lvl5pPr lvl="4" rtl="0" algn="l">
              <a:lnSpc>
                <a:spcPct val="80000"/>
              </a:lnSpc>
              <a:spcBef>
                <a:spcPts val="0"/>
              </a:spcBef>
              <a:spcAft>
                <a:spcPts val="0"/>
              </a:spcAft>
              <a:buClr>
                <a:srgbClr val="000000"/>
              </a:buClr>
              <a:buSzPts val="700"/>
              <a:buNone/>
              <a:defRPr/>
            </a:lvl5pPr>
            <a:lvl6pPr lvl="5" rtl="0" algn="l">
              <a:lnSpc>
                <a:spcPct val="80000"/>
              </a:lnSpc>
              <a:spcBef>
                <a:spcPts val="0"/>
              </a:spcBef>
              <a:spcAft>
                <a:spcPts val="0"/>
              </a:spcAft>
              <a:buClr>
                <a:srgbClr val="000000"/>
              </a:buClr>
              <a:buSzPts val="700"/>
              <a:buNone/>
              <a:defRPr/>
            </a:lvl6pPr>
            <a:lvl7pPr lvl="6" rtl="0" algn="l">
              <a:lnSpc>
                <a:spcPct val="80000"/>
              </a:lnSpc>
              <a:spcBef>
                <a:spcPts val="0"/>
              </a:spcBef>
              <a:spcAft>
                <a:spcPts val="0"/>
              </a:spcAft>
              <a:buClr>
                <a:srgbClr val="000000"/>
              </a:buClr>
              <a:buSzPts val="700"/>
              <a:buNone/>
              <a:defRPr/>
            </a:lvl7pPr>
            <a:lvl8pPr lvl="7" rtl="0" algn="l">
              <a:lnSpc>
                <a:spcPct val="80000"/>
              </a:lnSpc>
              <a:spcBef>
                <a:spcPts val="0"/>
              </a:spcBef>
              <a:spcAft>
                <a:spcPts val="0"/>
              </a:spcAft>
              <a:buClr>
                <a:srgbClr val="000000"/>
              </a:buClr>
              <a:buSzPts val="700"/>
              <a:buNone/>
              <a:defRPr/>
            </a:lvl8pPr>
            <a:lvl9pPr lvl="8" rtl="0" algn="l">
              <a:lnSpc>
                <a:spcPct val="80000"/>
              </a:lnSpc>
              <a:spcBef>
                <a:spcPts val="0"/>
              </a:spcBef>
              <a:spcAft>
                <a:spcPts val="0"/>
              </a:spcAft>
              <a:buClr>
                <a:srgbClr val="000000"/>
              </a:buClr>
              <a:buSzPts val="700"/>
              <a:buNone/>
              <a:defRPr/>
            </a:lvl9pPr>
          </a:lstStyle>
          <a:p/>
        </p:txBody>
      </p:sp>
      <p:sp>
        <p:nvSpPr>
          <p:cNvPr id="75" name="Google Shape;75;p16"/>
          <p:cNvSpPr txBox="1"/>
          <p:nvPr>
            <p:ph idx="2" type="body"/>
          </p:nvPr>
        </p:nvSpPr>
        <p:spPr>
          <a:xfrm>
            <a:off x="450503" y="2708696"/>
            <a:ext cx="8239200" cy="714300"/>
          </a:xfrm>
          <a:prstGeom prst="rect">
            <a:avLst/>
          </a:prstGeom>
          <a:noFill/>
          <a:ln>
            <a:noFill/>
          </a:ln>
        </p:spPr>
        <p:txBody>
          <a:bodyPr anchorCtr="0" anchor="t" bIns="19050" lIns="19050" spcFirstLastPara="1" rIns="19050" wrap="square" tIns="19050">
            <a:normAutofit/>
          </a:bodyPr>
          <a:lstStyle>
            <a:lvl1pPr indent="-228600" lvl="0" marL="457200" rtl="0" algn="l">
              <a:lnSpc>
                <a:spcPct val="100000"/>
              </a:lnSpc>
              <a:spcBef>
                <a:spcPts val="0"/>
              </a:spcBef>
              <a:spcAft>
                <a:spcPts val="0"/>
              </a:spcAft>
              <a:buClr>
                <a:srgbClr val="000000"/>
              </a:buClr>
              <a:buSzPts val="2100"/>
              <a:buFont typeface="Helvetica Neue"/>
              <a:buNone/>
              <a:defRPr b="1" sz="2100"/>
            </a:lvl1pPr>
            <a:lvl2pPr indent="-228600" lvl="1" marL="914400" rtl="0" algn="l">
              <a:lnSpc>
                <a:spcPct val="100000"/>
              </a:lnSpc>
              <a:spcBef>
                <a:spcPts val="0"/>
              </a:spcBef>
              <a:spcAft>
                <a:spcPts val="0"/>
              </a:spcAft>
              <a:buClr>
                <a:srgbClr val="000000"/>
              </a:buClr>
              <a:buSzPts val="2100"/>
              <a:buFont typeface="Helvetica Neue"/>
              <a:buNone/>
              <a:defRPr b="1" sz="2100"/>
            </a:lvl2pPr>
            <a:lvl3pPr indent="-228600" lvl="2" marL="1371600" rtl="0" algn="l">
              <a:lnSpc>
                <a:spcPct val="100000"/>
              </a:lnSpc>
              <a:spcBef>
                <a:spcPts val="0"/>
              </a:spcBef>
              <a:spcAft>
                <a:spcPts val="0"/>
              </a:spcAft>
              <a:buClr>
                <a:srgbClr val="000000"/>
              </a:buClr>
              <a:buSzPts val="2100"/>
              <a:buFont typeface="Helvetica Neue"/>
              <a:buNone/>
              <a:defRPr b="1" sz="2100"/>
            </a:lvl3pPr>
            <a:lvl4pPr indent="-228600" lvl="3" marL="1828800" rtl="0" algn="l">
              <a:lnSpc>
                <a:spcPct val="100000"/>
              </a:lnSpc>
              <a:spcBef>
                <a:spcPts val="0"/>
              </a:spcBef>
              <a:spcAft>
                <a:spcPts val="0"/>
              </a:spcAft>
              <a:buClr>
                <a:srgbClr val="000000"/>
              </a:buClr>
              <a:buSzPts val="2100"/>
              <a:buFont typeface="Helvetica Neue"/>
              <a:buNone/>
              <a:defRPr b="1" sz="2100"/>
            </a:lvl4pPr>
            <a:lvl5pPr indent="-228600" lvl="4" marL="2286000" rtl="0" algn="l">
              <a:lnSpc>
                <a:spcPct val="100000"/>
              </a:lnSpc>
              <a:spcBef>
                <a:spcPts val="0"/>
              </a:spcBef>
              <a:spcAft>
                <a:spcPts val="0"/>
              </a:spcAft>
              <a:buClr>
                <a:srgbClr val="000000"/>
              </a:buClr>
              <a:buSzPts val="2100"/>
              <a:buFont typeface="Helvetica Neue"/>
              <a:buNone/>
              <a:defRPr b="1" sz="2100"/>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76" name="Google Shape;76;p16"/>
          <p:cNvSpPr txBox="1"/>
          <p:nvPr>
            <p:ph idx="12" type="sldNum"/>
          </p:nvPr>
        </p:nvSpPr>
        <p:spPr>
          <a:xfrm>
            <a:off x="4500562" y="4905375"/>
            <a:ext cx="138300" cy="146100"/>
          </a:xfrm>
          <a:prstGeom prst="rect">
            <a:avLst/>
          </a:prstGeom>
          <a:noFill/>
          <a:ln>
            <a:noFill/>
          </a:ln>
        </p:spPr>
        <p:txBody>
          <a:bodyPr anchorCtr="0" anchor="b" bIns="19050" lIns="19050" spcFirstLastPara="1" rIns="19050" wrap="square" tIns="19050">
            <a:spAutoFit/>
          </a:bodyPr>
          <a:lstStyle>
            <a:lvl1pPr indent="0" lvl="0" marL="0" rtl="0" algn="ctr">
              <a:lnSpc>
                <a:spcPct val="100000"/>
              </a:lnSpc>
              <a:spcBef>
                <a:spcPts val="0"/>
              </a:spcBef>
              <a:spcAft>
                <a:spcPts val="0"/>
              </a:spcAft>
              <a:buClr>
                <a:srgbClr val="000000"/>
              </a:buClr>
              <a:buSzPts val="700"/>
              <a:buFont typeface="Helvetica Neue"/>
              <a:buNone/>
              <a:defRPr sz="700">
                <a:solidFill>
                  <a:srgbClr val="000000"/>
                </a:solidFill>
              </a:defRPr>
            </a:lvl1pPr>
            <a:lvl2pPr indent="0" lvl="1" marL="0" rtl="0" algn="ctr">
              <a:lnSpc>
                <a:spcPct val="100000"/>
              </a:lnSpc>
              <a:spcBef>
                <a:spcPts val="0"/>
              </a:spcBef>
              <a:spcAft>
                <a:spcPts val="0"/>
              </a:spcAft>
              <a:buClr>
                <a:srgbClr val="000000"/>
              </a:buClr>
              <a:buSzPts val="700"/>
              <a:buFont typeface="Helvetica Neue"/>
              <a:buNone/>
              <a:defRPr sz="700">
                <a:solidFill>
                  <a:srgbClr val="000000"/>
                </a:solidFill>
              </a:defRPr>
            </a:lvl2pPr>
            <a:lvl3pPr indent="0" lvl="2" marL="0" rtl="0" algn="ctr">
              <a:lnSpc>
                <a:spcPct val="100000"/>
              </a:lnSpc>
              <a:spcBef>
                <a:spcPts val="0"/>
              </a:spcBef>
              <a:spcAft>
                <a:spcPts val="0"/>
              </a:spcAft>
              <a:buClr>
                <a:srgbClr val="000000"/>
              </a:buClr>
              <a:buSzPts val="700"/>
              <a:buFont typeface="Helvetica Neue"/>
              <a:buNone/>
              <a:defRPr sz="700">
                <a:solidFill>
                  <a:srgbClr val="000000"/>
                </a:solidFill>
              </a:defRPr>
            </a:lvl3pPr>
            <a:lvl4pPr indent="0" lvl="3" marL="0" rtl="0" algn="ctr">
              <a:lnSpc>
                <a:spcPct val="100000"/>
              </a:lnSpc>
              <a:spcBef>
                <a:spcPts val="0"/>
              </a:spcBef>
              <a:spcAft>
                <a:spcPts val="0"/>
              </a:spcAft>
              <a:buClr>
                <a:srgbClr val="000000"/>
              </a:buClr>
              <a:buSzPts val="700"/>
              <a:buFont typeface="Helvetica Neue"/>
              <a:buNone/>
              <a:defRPr sz="700">
                <a:solidFill>
                  <a:srgbClr val="000000"/>
                </a:solidFill>
              </a:defRPr>
            </a:lvl4pPr>
            <a:lvl5pPr indent="0" lvl="4" marL="0" rtl="0" algn="ctr">
              <a:lnSpc>
                <a:spcPct val="100000"/>
              </a:lnSpc>
              <a:spcBef>
                <a:spcPts val="0"/>
              </a:spcBef>
              <a:spcAft>
                <a:spcPts val="0"/>
              </a:spcAft>
              <a:buClr>
                <a:srgbClr val="000000"/>
              </a:buClr>
              <a:buSzPts val="700"/>
              <a:buFont typeface="Helvetica Neue"/>
              <a:buNone/>
              <a:defRPr sz="700">
                <a:solidFill>
                  <a:srgbClr val="000000"/>
                </a:solidFill>
              </a:defRPr>
            </a:lvl5pPr>
            <a:lvl6pPr indent="0" lvl="5" marL="0" rtl="0" algn="ctr">
              <a:lnSpc>
                <a:spcPct val="100000"/>
              </a:lnSpc>
              <a:spcBef>
                <a:spcPts val="0"/>
              </a:spcBef>
              <a:spcAft>
                <a:spcPts val="0"/>
              </a:spcAft>
              <a:buClr>
                <a:srgbClr val="000000"/>
              </a:buClr>
              <a:buSzPts val="700"/>
              <a:buFont typeface="Helvetica Neue"/>
              <a:buNone/>
              <a:defRPr sz="700">
                <a:solidFill>
                  <a:srgbClr val="000000"/>
                </a:solidFill>
              </a:defRPr>
            </a:lvl6pPr>
            <a:lvl7pPr indent="0" lvl="6" marL="0" rtl="0" algn="ctr">
              <a:lnSpc>
                <a:spcPct val="100000"/>
              </a:lnSpc>
              <a:spcBef>
                <a:spcPts val="0"/>
              </a:spcBef>
              <a:spcAft>
                <a:spcPts val="0"/>
              </a:spcAft>
              <a:buClr>
                <a:srgbClr val="000000"/>
              </a:buClr>
              <a:buSzPts val="700"/>
              <a:buFont typeface="Helvetica Neue"/>
              <a:buNone/>
              <a:defRPr sz="700">
                <a:solidFill>
                  <a:srgbClr val="000000"/>
                </a:solidFill>
              </a:defRPr>
            </a:lvl7pPr>
            <a:lvl8pPr indent="0" lvl="7" marL="0" rtl="0" algn="ctr">
              <a:lnSpc>
                <a:spcPct val="100000"/>
              </a:lnSpc>
              <a:spcBef>
                <a:spcPts val="0"/>
              </a:spcBef>
              <a:spcAft>
                <a:spcPts val="0"/>
              </a:spcAft>
              <a:buClr>
                <a:srgbClr val="000000"/>
              </a:buClr>
              <a:buSzPts val="700"/>
              <a:buFont typeface="Helvetica Neue"/>
              <a:buNone/>
              <a:defRPr sz="700">
                <a:solidFill>
                  <a:srgbClr val="000000"/>
                </a:solidFill>
              </a:defRPr>
            </a:lvl8pPr>
            <a:lvl9pPr indent="0" lvl="8" marL="0" rtl="0" algn="ctr">
              <a:lnSpc>
                <a:spcPct val="100000"/>
              </a:lnSpc>
              <a:spcBef>
                <a:spcPts val="0"/>
              </a:spcBef>
              <a:spcAft>
                <a:spcPts val="0"/>
              </a:spcAft>
              <a:buClr>
                <a:srgbClr val="000000"/>
              </a:buClr>
              <a:buSzPts val="700"/>
              <a:buFont typeface="Helvetica Neue"/>
              <a:buNone/>
              <a:defRPr sz="700">
                <a:solidFill>
                  <a:srgbClr val="000000"/>
                </a:solidFill>
              </a:defRPr>
            </a:lvl9pPr>
          </a:lstStyle>
          <a:p>
            <a:pPr indent="0" lvl="0" marL="0" rtl="0" algn="ctr">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2">
    <p:spTree>
      <p:nvGrpSpPr>
        <p:cNvPr id="77" name="Shape 77"/>
        <p:cNvGrpSpPr/>
        <p:nvPr/>
      </p:nvGrpSpPr>
      <p:grpSpPr>
        <a:xfrm>
          <a:off x="0" y="0"/>
          <a:ext cx="0" cy="0"/>
          <a:chOff x="0" y="0"/>
          <a:chExt cx="0" cy="0"/>
        </a:xfrm>
      </p:grpSpPr>
      <p:sp>
        <p:nvSpPr>
          <p:cNvPr id="78" name="Google Shape;78;p17"/>
          <p:cNvSpPr txBox="1"/>
          <p:nvPr>
            <p:ph idx="1" type="body"/>
          </p:nvPr>
        </p:nvSpPr>
        <p:spPr>
          <a:xfrm>
            <a:off x="450503" y="4447448"/>
            <a:ext cx="8239200" cy="238800"/>
          </a:xfrm>
          <a:prstGeom prst="rect">
            <a:avLst/>
          </a:prstGeom>
          <a:noFill/>
          <a:ln>
            <a:noFill/>
          </a:ln>
        </p:spPr>
        <p:txBody>
          <a:bodyPr anchorCtr="0" anchor="t" bIns="17150" lIns="17150" spcFirstLastPara="1" rIns="17150" wrap="square" tIns="17150">
            <a:normAutofit/>
          </a:bodyPr>
          <a:lstStyle>
            <a:lvl1pPr indent="-228600" lvl="0" marL="457200" rtl="0" algn="l">
              <a:lnSpc>
                <a:spcPct val="100000"/>
              </a:lnSpc>
              <a:spcBef>
                <a:spcPts val="0"/>
              </a:spcBef>
              <a:spcAft>
                <a:spcPts val="0"/>
              </a:spcAft>
              <a:buClr>
                <a:srgbClr val="000000"/>
              </a:buClr>
              <a:buSzPts val="1400"/>
              <a:buFont typeface="Helvetica Neue"/>
              <a:buNone/>
              <a:defRPr b="1" sz="1400"/>
            </a:lvl1pPr>
            <a:lvl2pPr indent="-279400" lvl="1" marL="914400" rtl="0" algn="l">
              <a:lnSpc>
                <a:spcPct val="90000"/>
              </a:lnSpc>
              <a:spcBef>
                <a:spcPts val="1700"/>
              </a:spcBef>
              <a:spcAft>
                <a:spcPts val="0"/>
              </a:spcAft>
              <a:buClr>
                <a:srgbClr val="000000"/>
              </a:buClr>
              <a:buSzPts val="800"/>
              <a:buChar char="○"/>
              <a:defRPr/>
            </a:lvl2pPr>
            <a:lvl3pPr indent="-279400" lvl="2" marL="1371600" rtl="0" algn="l">
              <a:lnSpc>
                <a:spcPct val="90000"/>
              </a:lnSpc>
              <a:spcBef>
                <a:spcPts val="1700"/>
              </a:spcBef>
              <a:spcAft>
                <a:spcPts val="0"/>
              </a:spcAft>
              <a:buClr>
                <a:srgbClr val="000000"/>
              </a:buClr>
              <a:buSzPts val="800"/>
              <a:buChar char="■"/>
              <a:defRPr/>
            </a:lvl3pPr>
            <a:lvl4pPr indent="-279400" lvl="3" marL="1828800" rtl="0" algn="l">
              <a:lnSpc>
                <a:spcPct val="90000"/>
              </a:lnSpc>
              <a:spcBef>
                <a:spcPts val="1700"/>
              </a:spcBef>
              <a:spcAft>
                <a:spcPts val="0"/>
              </a:spcAft>
              <a:buClr>
                <a:srgbClr val="000000"/>
              </a:buClr>
              <a:buSzPts val="800"/>
              <a:buChar char="●"/>
              <a:defRPr/>
            </a:lvl4pPr>
            <a:lvl5pPr indent="-279400" lvl="4" marL="2286000" rtl="0" algn="l">
              <a:lnSpc>
                <a:spcPct val="90000"/>
              </a:lnSpc>
              <a:spcBef>
                <a:spcPts val="1700"/>
              </a:spcBef>
              <a:spcAft>
                <a:spcPts val="0"/>
              </a:spcAft>
              <a:buClr>
                <a:srgbClr val="000000"/>
              </a:buClr>
              <a:buSzPts val="800"/>
              <a:buChar char="○"/>
              <a:defRPr/>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79" name="Google Shape;79;p17"/>
          <p:cNvSpPr txBox="1"/>
          <p:nvPr>
            <p:ph type="title"/>
          </p:nvPr>
        </p:nvSpPr>
        <p:spPr>
          <a:xfrm>
            <a:off x="452436" y="965622"/>
            <a:ext cx="8239200" cy="1743000"/>
          </a:xfrm>
          <a:prstGeom prst="rect">
            <a:avLst/>
          </a:prstGeom>
          <a:noFill/>
          <a:ln>
            <a:noFill/>
          </a:ln>
        </p:spPr>
        <p:txBody>
          <a:bodyPr anchorCtr="0" anchor="b" bIns="19050" lIns="19050" spcFirstLastPara="1" rIns="19050" wrap="square" tIns="19050">
            <a:normAutofit/>
          </a:bodyPr>
          <a:lstStyle>
            <a:lvl1pPr lvl="0" rtl="0" algn="l">
              <a:lnSpc>
                <a:spcPct val="80000"/>
              </a:lnSpc>
              <a:spcBef>
                <a:spcPts val="0"/>
              </a:spcBef>
              <a:spcAft>
                <a:spcPts val="0"/>
              </a:spcAft>
              <a:buClr>
                <a:srgbClr val="000000"/>
              </a:buClr>
              <a:buSzPts val="4400"/>
              <a:buFont typeface="Helvetica Neue"/>
              <a:buNone/>
              <a:defRPr sz="4400"/>
            </a:lvl1pPr>
            <a:lvl2pPr lvl="1" rtl="0" algn="l">
              <a:lnSpc>
                <a:spcPct val="80000"/>
              </a:lnSpc>
              <a:spcBef>
                <a:spcPts val="0"/>
              </a:spcBef>
              <a:spcAft>
                <a:spcPts val="0"/>
              </a:spcAft>
              <a:buClr>
                <a:srgbClr val="000000"/>
              </a:buClr>
              <a:buSzPts val="700"/>
              <a:buNone/>
              <a:defRPr/>
            </a:lvl2pPr>
            <a:lvl3pPr lvl="2" rtl="0" algn="l">
              <a:lnSpc>
                <a:spcPct val="80000"/>
              </a:lnSpc>
              <a:spcBef>
                <a:spcPts val="0"/>
              </a:spcBef>
              <a:spcAft>
                <a:spcPts val="0"/>
              </a:spcAft>
              <a:buClr>
                <a:srgbClr val="000000"/>
              </a:buClr>
              <a:buSzPts val="700"/>
              <a:buNone/>
              <a:defRPr/>
            </a:lvl3pPr>
            <a:lvl4pPr lvl="3" rtl="0" algn="l">
              <a:lnSpc>
                <a:spcPct val="80000"/>
              </a:lnSpc>
              <a:spcBef>
                <a:spcPts val="0"/>
              </a:spcBef>
              <a:spcAft>
                <a:spcPts val="0"/>
              </a:spcAft>
              <a:buClr>
                <a:srgbClr val="000000"/>
              </a:buClr>
              <a:buSzPts val="700"/>
              <a:buNone/>
              <a:defRPr/>
            </a:lvl4pPr>
            <a:lvl5pPr lvl="4" rtl="0" algn="l">
              <a:lnSpc>
                <a:spcPct val="80000"/>
              </a:lnSpc>
              <a:spcBef>
                <a:spcPts val="0"/>
              </a:spcBef>
              <a:spcAft>
                <a:spcPts val="0"/>
              </a:spcAft>
              <a:buClr>
                <a:srgbClr val="000000"/>
              </a:buClr>
              <a:buSzPts val="700"/>
              <a:buNone/>
              <a:defRPr/>
            </a:lvl5pPr>
            <a:lvl6pPr lvl="5" rtl="0" algn="l">
              <a:lnSpc>
                <a:spcPct val="80000"/>
              </a:lnSpc>
              <a:spcBef>
                <a:spcPts val="0"/>
              </a:spcBef>
              <a:spcAft>
                <a:spcPts val="0"/>
              </a:spcAft>
              <a:buClr>
                <a:srgbClr val="000000"/>
              </a:buClr>
              <a:buSzPts val="700"/>
              <a:buNone/>
              <a:defRPr/>
            </a:lvl6pPr>
            <a:lvl7pPr lvl="6" rtl="0" algn="l">
              <a:lnSpc>
                <a:spcPct val="80000"/>
              </a:lnSpc>
              <a:spcBef>
                <a:spcPts val="0"/>
              </a:spcBef>
              <a:spcAft>
                <a:spcPts val="0"/>
              </a:spcAft>
              <a:buClr>
                <a:srgbClr val="000000"/>
              </a:buClr>
              <a:buSzPts val="700"/>
              <a:buNone/>
              <a:defRPr/>
            </a:lvl7pPr>
            <a:lvl8pPr lvl="7" rtl="0" algn="l">
              <a:lnSpc>
                <a:spcPct val="80000"/>
              </a:lnSpc>
              <a:spcBef>
                <a:spcPts val="0"/>
              </a:spcBef>
              <a:spcAft>
                <a:spcPts val="0"/>
              </a:spcAft>
              <a:buClr>
                <a:srgbClr val="000000"/>
              </a:buClr>
              <a:buSzPts val="700"/>
              <a:buNone/>
              <a:defRPr/>
            </a:lvl8pPr>
            <a:lvl9pPr lvl="8" rtl="0" algn="l">
              <a:lnSpc>
                <a:spcPct val="80000"/>
              </a:lnSpc>
              <a:spcBef>
                <a:spcPts val="0"/>
              </a:spcBef>
              <a:spcAft>
                <a:spcPts val="0"/>
              </a:spcAft>
              <a:buClr>
                <a:srgbClr val="000000"/>
              </a:buClr>
              <a:buSzPts val="700"/>
              <a:buNone/>
              <a:defRPr/>
            </a:lvl9pPr>
          </a:lstStyle>
          <a:p/>
        </p:txBody>
      </p:sp>
      <p:sp>
        <p:nvSpPr>
          <p:cNvPr id="80" name="Google Shape;80;p17"/>
          <p:cNvSpPr txBox="1"/>
          <p:nvPr>
            <p:ph idx="2" type="body"/>
          </p:nvPr>
        </p:nvSpPr>
        <p:spPr>
          <a:xfrm>
            <a:off x="450503" y="2708696"/>
            <a:ext cx="8239200" cy="714300"/>
          </a:xfrm>
          <a:prstGeom prst="rect">
            <a:avLst/>
          </a:prstGeom>
          <a:noFill/>
          <a:ln>
            <a:noFill/>
          </a:ln>
        </p:spPr>
        <p:txBody>
          <a:bodyPr anchorCtr="0" anchor="t" bIns="19050" lIns="19050" spcFirstLastPara="1" rIns="19050" wrap="square" tIns="19050">
            <a:normAutofit/>
          </a:bodyPr>
          <a:lstStyle>
            <a:lvl1pPr indent="-228600" lvl="0" marL="457200" rtl="0" algn="l">
              <a:lnSpc>
                <a:spcPct val="100000"/>
              </a:lnSpc>
              <a:spcBef>
                <a:spcPts val="0"/>
              </a:spcBef>
              <a:spcAft>
                <a:spcPts val="0"/>
              </a:spcAft>
              <a:buClr>
                <a:srgbClr val="000000"/>
              </a:buClr>
              <a:buSzPts val="2100"/>
              <a:buFont typeface="Helvetica Neue"/>
              <a:buNone/>
              <a:defRPr b="1" sz="2100"/>
            </a:lvl1pPr>
            <a:lvl2pPr indent="-228600" lvl="1" marL="914400" rtl="0" algn="l">
              <a:lnSpc>
                <a:spcPct val="100000"/>
              </a:lnSpc>
              <a:spcBef>
                <a:spcPts val="0"/>
              </a:spcBef>
              <a:spcAft>
                <a:spcPts val="0"/>
              </a:spcAft>
              <a:buClr>
                <a:srgbClr val="000000"/>
              </a:buClr>
              <a:buSzPts val="2100"/>
              <a:buFont typeface="Helvetica Neue"/>
              <a:buNone/>
              <a:defRPr b="1" sz="2100"/>
            </a:lvl2pPr>
            <a:lvl3pPr indent="-228600" lvl="2" marL="1371600" rtl="0" algn="l">
              <a:lnSpc>
                <a:spcPct val="100000"/>
              </a:lnSpc>
              <a:spcBef>
                <a:spcPts val="0"/>
              </a:spcBef>
              <a:spcAft>
                <a:spcPts val="0"/>
              </a:spcAft>
              <a:buClr>
                <a:srgbClr val="000000"/>
              </a:buClr>
              <a:buSzPts val="2100"/>
              <a:buFont typeface="Helvetica Neue"/>
              <a:buNone/>
              <a:defRPr b="1" sz="2100"/>
            </a:lvl3pPr>
            <a:lvl4pPr indent="-228600" lvl="3" marL="1828800" rtl="0" algn="l">
              <a:lnSpc>
                <a:spcPct val="100000"/>
              </a:lnSpc>
              <a:spcBef>
                <a:spcPts val="0"/>
              </a:spcBef>
              <a:spcAft>
                <a:spcPts val="0"/>
              </a:spcAft>
              <a:buClr>
                <a:srgbClr val="000000"/>
              </a:buClr>
              <a:buSzPts val="2100"/>
              <a:buFont typeface="Helvetica Neue"/>
              <a:buNone/>
              <a:defRPr b="1" sz="2100"/>
            </a:lvl4pPr>
            <a:lvl5pPr indent="-228600" lvl="4" marL="2286000" rtl="0" algn="l">
              <a:lnSpc>
                <a:spcPct val="100000"/>
              </a:lnSpc>
              <a:spcBef>
                <a:spcPts val="0"/>
              </a:spcBef>
              <a:spcAft>
                <a:spcPts val="0"/>
              </a:spcAft>
              <a:buClr>
                <a:srgbClr val="000000"/>
              </a:buClr>
              <a:buSzPts val="2100"/>
              <a:buFont typeface="Helvetica Neue"/>
              <a:buNone/>
              <a:defRPr b="1" sz="2100"/>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81" name="Google Shape;81;p17"/>
          <p:cNvSpPr txBox="1"/>
          <p:nvPr>
            <p:ph idx="12" type="sldNum"/>
          </p:nvPr>
        </p:nvSpPr>
        <p:spPr>
          <a:xfrm>
            <a:off x="4500562" y="4905375"/>
            <a:ext cx="138300" cy="146100"/>
          </a:xfrm>
          <a:prstGeom prst="rect">
            <a:avLst/>
          </a:prstGeom>
          <a:noFill/>
          <a:ln>
            <a:noFill/>
          </a:ln>
        </p:spPr>
        <p:txBody>
          <a:bodyPr anchorCtr="0" anchor="b" bIns="19050" lIns="19050" spcFirstLastPara="1" rIns="19050" wrap="square" tIns="19050">
            <a:spAutoFit/>
          </a:bodyPr>
          <a:lstStyle>
            <a:lvl1pPr indent="0" lvl="0" marL="0" rtl="0" algn="ctr">
              <a:lnSpc>
                <a:spcPct val="100000"/>
              </a:lnSpc>
              <a:spcBef>
                <a:spcPts val="0"/>
              </a:spcBef>
              <a:spcAft>
                <a:spcPts val="0"/>
              </a:spcAft>
              <a:buClr>
                <a:srgbClr val="000000"/>
              </a:buClr>
              <a:buSzPts val="700"/>
              <a:buFont typeface="Helvetica Neue"/>
              <a:buNone/>
              <a:defRPr sz="700">
                <a:solidFill>
                  <a:srgbClr val="000000"/>
                </a:solidFill>
              </a:defRPr>
            </a:lvl1pPr>
            <a:lvl2pPr indent="0" lvl="1" marL="0" rtl="0" algn="ctr">
              <a:lnSpc>
                <a:spcPct val="100000"/>
              </a:lnSpc>
              <a:spcBef>
                <a:spcPts val="0"/>
              </a:spcBef>
              <a:spcAft>
                <a:spcPts val="0"/>
              </a:spcAft>
              <a:buClr>
                <a:srgbClr val="000000"/>
              </a:buClr>
              <a:buSzPts val="700"/>
              <a:buFont typeface="Helvetica Neue"/>
              <a:buNone/>
              <a:defRPr sz="700">
                <a:solidFill>
                  <a:srgbClr val="000000"/>
                </a:solidFill>
              </a:defRPr>
            </a:lvl2pPr>
            <a:lvl3pPr indent="0" lvl="2" marL="0" rtl="0" algn="ctr">
              <a:lnSpc>
                <a:spcPct val="100000"/>
              </a:lnSpc>
              <a:spcBef>
                <a:spcPts val="0"/>
              </a:spcBef>
              <a:spcAft>
                <a:spcPts val="0"/>
              </a:spcAft>
              <a:buClr>
                <a:srgbClr val="000000"/>
              </a:buClr>
              <a:buSzPts val="700"/>
              <a:buFont typeface="Helvetica Neue"/>
              <a:buNone/>
              <a:defRPr sz="700">
                <a:solidFill>
                  <a:srgbClr val="000000"/>
                </a:solidFill>
              </a:defRPr>
            </a:lvl3pPr>
            <a:lvl4pPr indent="0" lvl="3" marL="0" rtl="0" algn="ctr">
              <a:lnSpc>
                <a:spcPct val="100000"/>
              </a:lnSpc>
              <a:spcBef>
                <a:spcPts val="0"/>
              </a:spcBef>
              <a:spcAft>
                <a:spcPts val="0"/>
              </a:spcAft>
              <a:buClr>
                <a:srgbClr val="000000"/>
              </a:buClr>
              <a:buSzPts val="700"/>
              <a:buFont typeface="Helvetica Neue"/>
              <a:buNone/>
              <a:defRPr sz="700">
                <a:solidFill>
                  <a:srgbClr val="000000"/>
                </a:solidFill>
              </a:defRPr>
            </a:lvl4pPr>
            <a:lvl5pPr indent="0" lvl="4" marL="0" rtl="0" algn="ctr">
              <a:lnSpc>
                <a:spcPct val="100000"/>
              </a:lnSpc>
              <a:spcBef>
                <a:spcPts val="0"/>
              </a:spcBef>
              <a:spcAft>
                <a:spcPts val="0"/>
              </a:spcAft>
              <a:buClr>
                <a:srgbClr val="000000"/>
              </a:buClr>
              <a:buSzPts val="700"/>
              <a:buFont typeface="Helvetica Neue"/>
              <a:buNone/>
              <a:defRPr sz="700">
                <a:solidFill>
                  <a:srgbClr val="000000"/>
                </a:solidFill>
              </a:defRPr>
            </a:lvl5pPr>
            <a:lvl6pPr indent="0" lvl="5" marL="0" rtl="0" algn="ctr">
              <a:lnSpc>
                <a:spcPct val="100000"/>
              </a:lnSpc>
              <a:spcBef>
                <a:spcPts val="0"/>
              </a:spcBef>
              <a:spcAft>
                <a:spcPts val="0"/>
              </a:spcAft>
              <a:buClr>
                <a:srgbClr val="000000"/>
              </a:buClr>
              <a:buSzPts val="700"/>
              <a:buFont typeface="Helvetica Neue"/>
              <a:buNone/>
              <a:defRPr sz="700">
                <a:solidFill>
                  <a:srgbClr val="000000"/>
                </a:solidFill>
              </a:defRPr>
            </a:lvl6pPr>
            <a:lvl7pPr indent="0" lvl="6" marL="0" rtl="0" algn="ctr">
              <a:lnSpc>
                <a:spcPct val="100000"/>
              </a:lnSpc>
              <a:spcBef>
                <a:spcPts val="0"/>
              </a:spcBef>
              <a:spcAft>
                <a:spcPts val="0"/>
              </a:spcAft>
              <a:buClr>
                <a:srgbClr val="000000"/>
              </a:buClr>
              <a:buSzPts val="700"/>
              <a:buFont typeface="Helvetica Neue"/>
              <a:buNone/>
              <a:defRPr sz="700">
                <a:solidFill>
                  <a:srgbClr val="000000"/>
                </a:solidFill>
              </a:defRPr>
            </a:lvl7pPr>
            <a:lvl8pPr indent="0" lvl="7" marL="0" rtl="0" algn="ctr">
              <a:lnSpc>
                <a:spcPct val="100000"/>
              </a:lnSpc>
              <a:spcBef>
                <a:spcPts val="0"/>
              </a:spcBef>
              <a:spcAft>
                <a:spcPts val="0"/>
              </a:spcAft>
              <a:buClr>
                <a:srgbClr val="000000"/>
              </a:buClr>
              <a:buSzPts val="700"/>
              <a:buFont typeface="Helvetica Neue"/>
              <a:buNone/>
              <a:defRPr sz="700">
                <a:solidFill>
                  <a:srgbClr val="000000"/>
                </a:solidFill>
              </a:defRPr>
            </a:lvl8pPr>
            <a:lvl9pPr indent="0" lvl="8" marL="0" rtl="0" algn="ctr">
              <a:lnSpc>
                <a:spcPct val="100000"/>
              </a:lnSpc>
              <a:spcBef>
                <a:spcPts val="0"/>
              </a:spcBef>
              <a:spcAft>
                <a:spcPts val="0"/>
              </a:spcAft>
              <a:buClr>
                <a:srgbClr val="000000"/>
              </a:buClr>
              <a:buSzPts val="700"/>
              <a:buFont typeface="Helvetica Neue"/>
              <a:buNone/>
              <a:defRPr sz="700">
                <a:solidFill>
                  <a:srgbClr val="000000"/>
                </a:solidFill>
              </a:defRPr>
            </a:lvl9pPr>
          </a:lstStyle>
          <a:p>
            <a:pPr indent="0" lvl="0" marL="0" rtl="0" algn="ctr">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p:cSld name="TITLE_3">
    <p:spTree>
      <p:nvGrpSpPr>
        <p:cNvPr id="82" name="Shape 82"/>
        <p:cNvGrpSpPr/>
        <p:nvPr/>
      </p:nvGrpSpPr>
      <p:grpSpPr>
        <a:xfrm>
          <a:off x="0" y="0"/>
          <a:ext cx="0" cy="0"/>
          <a:chOff x="0" y="0"/>
          <a:chExt cx="0" cy="0"/>
        </a:xfrm>
      </p:grpSpPr>
      <p:sp>
        <p:nvSpPr>
          <p:cNvPr id="83" name="Google Shape;83;p18"/>
          <p:cNvSpPr txBox="1"/>
          <p:nvPr>
            <p:ph idx="1" type="body"/>
          </p:nvPr>
        </p:nvSpPr>
        <p:spPr>
          <a:xfrm>
            <a:off x="450503" y="4447448"/>
            <a:ext cx="8239200" cy="238800"/>
          </a:xfrm>
          <a:prstGeom prst="rect">
            <a:avLst/>
          </a:prstGeom>
          <a:noFill/>
          <a:ln>
            <a:noFill/>
          </a:ln>
        </p:spPr>
        <p:txBody>
          <a:bodyPr anchorCtr="0" anchor="t" bIns="17150" lIns="17150" spcFirstLastPara="1" rIns="17150" wrap="square" tIns="17150">
            <a:normAutofit/>
          </a:bodyPr>
          <a:lstStyle>
            <a:lvl1pPr indent="-228600" lvl="0" marL="457200" rtl="0" algn="l">
              <a:lnSpc>
                <a:spcPct val="100000"/>
              </a:lnSpc>
              <a:spcBef>
                <a:spcPts val="0"/>
              </a:spcBef>
              <a:spcAft>
                <a:spcPts val="0"/>
              </a:spcAft>
              <a:buClr>
                <a:srgbClr val="000000"/>
              </a:buClr>
              <a:buSzPts val="1400"/>
              <a:buFont typeface="Helvetica Neue"/>
              <a:buNone/>
              <a:defRPr b="1" sz="1400"/>
            </a:lvl1pPr>
            <a:lvl2pPr indent="-279400" lvl="1" marL="914400" rtl="0" algn="l">
              <a:lnSpc>
                <a:spcPct val="90000"/>
              </a:lnSpc>
              <a:spcBef>
                <a:spcPts val="1700"/>
              </a:spcBef>
              <a:spcAft>
                <a:spcPts val="0"/>
              </a:spcAft>
              <a:buClr>
                <a:srgbClr val="000000"/>
              </a:buClr>
              <a:buSzPts val="800"/>
              <a:buChar char="○"/>
              <a:defRPr/>
            </a:lvl2pPr>
            <a:lvl3pPr indent="-279400" lvl="2" marL="1371600" rtl="0" algn="l">
              <a:lnSpc>
                <a:spcPct val="90000"/>
              </a:lnSpc>
              <a:spcBef>
                <a:spcPts val="1700"/>
              </a:spcBef>
              <a:spcAft>
                <a:spcPts val="0"/>
              </a:spcAft>
              <a:buClr>
                <a:srgbClr val="000000"/>
              </a:buClr>
              <a:buSzPts val="800"/>
              <a:buChar char="■"/>
              <a:defRPr/>
            </a:lvl3pPr>
            <a:lvl4pPr indent="-279400" lvl="3" marL="1828800" rtl="0" algn="l">
              <a:lnSpc>
                <a:spcPct val="90000"/>
              </a:lnSpc>
              <a:spcBef>
                <a:spcPts val="1700"/>
              </a:spcBef>
              <a:spcAft>
                <a:spcPts val="0"/>
              </a:spcAft>
              <a:buClr>
                <a:srgbClr val="000000"/>
              </a:buClr>
              <a:buSzPts val="800"/>
              <a:buChar char="●"/>
              <a:defRPr/>
            </a:lvl4pPr>
            <a:lvl5pPr indent="-279400" lvl="4" marL="2286000" rtl="0" algn="l">
              <a:lnSpc>
                <a:spcPct val="90000"/>
              </a:lnSpc>
              <a:spcBef>
                <a:spcPts val="1700"/>
              </a:spcBef>
              <a:spcAft>
                <a:spcPts val="0"/>
              </a:spcAft>
              <a:buClr>
                <a:srgbClr val="000000"/>
              </a:buClr>
              <a:buSzPts val="800"/>
              <a:buChar char="○"/>
              <a:defRPr/>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84" name="Google Shape;84;p18"/>
          <p:cNvSpPr txBox="1"/>
          <p:nvPr>
            <p:ph type="title"/>
          </p:nvPr>
        </p:nvSpPr>
        <p:spPr>
          <a:xfrm>
            <a:off x="452436" y="965622"/>
            <a:ext cx="8239200" cy="1743000"/>
          </a:xfrm>
          <a:prstGeom prst="rect">
            <a:avLst/>
          </a:prstGeom>
          <a:noFill/>
          <a:ln>
            <a:noFill/>
          </a:ln>
        </p:spPr>
        <p:txBody>
          <a:bodyPr anchorCtr="0" anchor="b" bIns="19050" lIns="19050" spcFirstLastPara="1" rIns="19050" wrap="square" tIns="19050">
            <a:normAutofit/>
          </a:bodyPr>
          <a:lstStyle>
            <a:lvl1pPr lvl="0" rtl="0" algn="l">
              <a:lnSpc>
                <a:spcPct val="80000"/>
              </a:lnSpc>
              <a:spcBef>
                <a:spcPts val="0"/>
              </a:spcBef>
              <a:spcAft>
                <a:spcPts val="0"/>
              </a:spcAft>
              <a:buClr>
                <a:srgbClr val="000000"/>
              </a:buClr>
              <a:buSzPts val="4400"/>
              <a:buFont typeface="Helvetica Neue"/>
              <a:buNone/>
              <a:defRPr sz="4400"/>
            </a:lvl1pPr>
            <a:lvl2pPr lvl="1" rtl="0" algn="l">
              <a:lnSpc>
                <a:spcPct val="80000"/>
              </a:lnSpc>
              <a:spcBef>
                <a:spcPts val="0"/>
              </a:spcBef>
              <a:spcAft>
                <a:spcPts val="0"/>
              </a:spcAft>
              <a:buClr>
                <a:srgbClr val="000000"/>
              </a:buClr>
              <a:buSzPts val="700"/>
              <a:buNone/>
              <a:defRPr/>
            </a:lvl2pPr>
            <a:lvl3pPr lvl="2" rtl="0" algn="l">
              <a:lnSpc>
                <a:spcPct val="80000"/>
              </a:lnSpc>
              <a:spcBef>
                <a:spcPts val="0"/>
              </a:spcBef>
              <a:spcAft>
                <a:spcPts val="0"/>
              </a:spcAft>
              <a:buClr>
                <a:srgbClr val="000000"/>
              </a:buClr>
              <a:buSzPts val="700"/>
              <a:buNone/>
              <a:defRPr/>
            </a:lvl3pPr>
            <a:lvl4pPr lvl="3" rtl="0" algn="l">
              <a:lnSpc>
                <a:spcPct val="80000"/>
              </a:lnSpc>
              <a:spcBef>
                <a:spcPts val="0"/>
              </a:spcBef>
              <a:spcAft>
                <a:spcPts val="0"/>
              </a:spcAft>
              <a:buClr>
                <a:srgbClr val="000000"/>
              </a:buClr>
              <a:buSzPts val="700"/>
              <a:buNone/>
              <a:defRPr/>
            </a:lvl4pPr>
            <a:lvl5pPr lvl="4" rtl="0" algn="l">
              <a:lnSpc>
                <a:spcPct val="80000"/>
              </a:lnSpc>
              <a:spcBef>
                <a:spcPts val="0"/>
              </a:spcBef>
              <a:spcAft>
                <a:spcPts val="0"/>
              </a:spcAft>
              <a:buClr>
                <a:srgbClr val="000000"/>
              </a:buClr>
              <a:buSzPts val="700"/>
              <a:buNone/>
              <a:defRPr/>
            </a:lvl5pPr>
            <a:lvl6pPr lvl="5" rtl="0" algn="l">
              <a:lnSpc>
                <a:spcPct val="80000"/>
              </a:lnSpc>
              <a:spcBef>
                <a:spcPts val="0"/>
              </a:spcBef>
              <a:spcAft>
                <a:spcPts val="0"/>
              </a:spcAft>
              <a:buClr>
                <a:srgbClr val="000000"/>
              </a:buClr>
              <a:buSzPts val="700"/>
              <a:buNone/>
              <a:defRPr/>
            </a:lvl6pPr>
            <a:lvl7pPr lvl="6" rtl="0" algn="l">
              <a:lnSpc>
                <a:spcPct val="80000"/>
              </a:lnSpc>
              <a:spcBef>
                <a:spcPts val="0"/>
              </a:spcBef>
              <a:spcAft>
                <a:spcPts val="0"/>
              </a:spcAft>
              <a:buClr>
                <a:srgbClr val="000000"/>
              </a:buClr>
              <a:buSzPts val="700"/>
              <a:buNone/>
              <a:defRPr/>
            </a:lvl7pPr>
            <a:lvl8pPr lvl="7" rtl="0" algn="l">
              <a:lnSpc>
                <a:spcPct val="80000"/>
              </a:lnSpc>
              <a:spcBef>
                <a:spcPts val="0"/>
              </a:spcBef>
              <a:spcAft>
                <a:spcPts val="0"/>
              </a:spcAft>
              <a:buClr>
                <a:srgbClr val="000000"/>
              </a:buClr>
              <a:buSzPts val="700"/>
              <a:buNone/>
              <a:defRPr/>
            </a:lvl8pPr>
            <a:lvl9pPr lvl="8" rtl="0" algn="l">
              <a:lnSpc>
                <a:spcPct val="80000"/>
              </a:lnSpc>
              <a:spcBef>
                <a:spcPts val="0"/>
              </a:spcBef>
              <a:spcAft>
                <a:spcPts val="0"/>
              </a:spcAft>
              <a:buClr>
                <a:srgbClr val="000000"/>
              </a:buClr>
              <a:buSzPts val="700"/>
              <a:buNone/>
              <a:defRPr/>
            </a:lvl9pPr>
          </a:lstStyle>
          <a:p/>
        </p:txBody>
      </p:sp>
      <p:sp>
        <p:nvSpPr>
          <p:cNvPr id="85" name="Google Shape;85;p18"/>
          <p:cNvSpPr txBox="1"/>
          <p:nvPr>
            <p:ph idx="2" type="body"/>
          </p:nvPr>
        </p:nvSpPr>
        <p:spPr>
          <a:xfrm>
            <a:off x="450503" y="2708696"/>
            <a:ext cx="8239200" cy="714300"/>
          </a:xfrm>
          <a:prstGeom prst="rect">
            <a:avLst/>
          </a:prstGeom>
          <a:noFill/>
          <a:ln>
            <a:noFill/>
          </a:ln>
        </p:spPr>
        <p:txBody>
          <a:bodyPr anchorCtr="0" anchor="t" bIns="19050" lIns="19050" spcFirstLastPara="1" rIns="19050" wrap="square" tIns="19050">
            <a:normAutofit/>
          </a:bodyPr>
          <a:lstStyle>
            <a:lvl1pPr indent="-228600" lvl="0" marL="457200" rtl="0" algn="l">
              <a:lnSpc>
                <a:spcPct val="100000"/>
              </a:lnSpc>
              <a:spcBef>
                <a:spcPts val="0"/>
              </a:spcBef>
              <a:spcAft>
                <a:spcPts val="0"/>
              </a:spcAft>
              <a:buClr>
                <a:srgbClr val="000000"/>
              </a:buClr>
              <a:buSzPts val="2100"/>
              <a:buFont typeface="Helvetica Neue"/>
              <a:buNone/>
              <a:defRPr b="1" sz="2100"/>
            </a:lvl1pPr>
            <a:lvl2pPr indent="-228600" lvl="1" marL="914400" rtl="0" algn="l">
              <a:lnSpc>
                <a:spcPct val="100000"/>
              </a:lnSpc>
              <a:spcBef>
                <a:spcPts val="0"/>
              </a:spcBef>
              <a:spcAft>
                <a:spcPts val="0"/>
              </a:spcAft>
              <a:buClr>
                <a:srgbClr val="000000"/>
              </a:buClr>
              <a:buSzPts val="2100"/>
              <a:buFont typeface="Helvetica Neue"/>
              <a:buNone/>
              <a:defRPr b="1" sz="2100"/>
            </a:lvl2pPr>
            <a:lvl3pPr indent="-228600" lvl="2" marL="1371600" rtl="0" algn="l">
              <a:lnSpc>
                <a:spcPct val="100000"/>
              </a:lnSpc>
              <a:spcBef>
                <a:spcPts val="0"/>
              </a:spcBef>
              <a:spcAft>
                <a:spcPts val="0"/>
              </a:spcAft>
              <a:buClr>
                <a:srgbClr val="000000"/>
              </a:buClr>
              <a:buSzPts val="2100"/>
              <a:buFont typeface="Helvetica Neue"/>
              <a:buNone/>
              <a:defRPr b="1" sz="2100"/>
            </a:lvl3pPr>
            <a:lvl4pPr indent="-228600" lvl="3" marL="1828800" rtl="0" algn="l">
              <a:lnSpc>
                <a:spcPct val="100000"/>
              </a:lnSpc>
              <a:spcBef>
                <a:spcPts val="0"/>
              </a:spcBef>
              <a:spcAft>
                <a:spcPts val="0"/>
              </a:spcAft>
              <a:buClr>
                <a:srgbClr val="000000"/>
              </a:buClr>
              <a:buSzPts val="2100"/>
              <a:buFont typeface="Helvetica Neue"/>
              <a:buNone/>
              <a:defRPr b="1" sz="2100"/>
            </a:lvl4pPr>
            <a:lvl5pPr indent="-228600" lvl="4" marL="2286000" rtl="0" algn="l">
              <a:lnSpc>
                <a:spcPct val="100000"/>
              </a:lnSpc>
              <a:spcBef>
                <a:spcPts val="0"/>
              </a:spcBef>
              <a:spcAft>
                <a:spcPts val="0"/>
              </a:spcAft>
              <a:buClr>
                <a:srgbClr val="000000"/>
              </a:buClr>
              <a:buSzPts val="2100"/>
              <a:buFont typeface="Helvetica Neue"/>
              <a:buNone/>
              <a:defRPr b="1" sz="2100"/>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86" name="Google Shape;86;p18"/>
          <p:cNvSpPr txBox="1"/>
          <p:nvPr>
            <p:ph idx="12" type="sldNum"/>
          </p:nvPr>
        </p:nvSpPr>
        <p:spPr>
          <a:xfrm>
            <a:off x="4500562" y="4905375"/>
            <a:ext cx="138300" cy="146100"/>
          </a:xfrm>
          <a:prstGeom prst="rect">
            <a:avLst/>
          </a:prstGeom>
          <a:noFill/>
          <a:ln>
            <a:noFill/>
          </a:ln>
        </p:spPr>
        <p:txBody>
          <a:bodyPr anchorCtr="0" anchor="b" bIns="19050" lIns="19050" spcFirstLastPara="1" rIns="19050" wrap="square" tIns="19050">
            <a:spAutoFit/>
          </a:bodyPr>
          <a:lstStyle>
            <a:lvl1pPr indent="0" lvl="0" marL="0" rtl="0" algn="ctr">
              <a:lnSpc>
                <a:spcPct val="100000"/>
              </a:lnSpc>
              <a:spcBef>
                <a:spcPts val="0"/>
              </a:spcBef>
              <a:spcAft>
                <a:spcPts val="0"/>
              </a:spcAft>
              <a:buClr>
                <a:srgbClr val="000000"/>
              </a:buClr>
              <a:buSzPts val="700"/>
              <a:buFont typeface="Helvetica Neue"/>
              <a:buNone/>
              <a:defRPr sz="700">
                <a:solidFill>
                  <a:srgbClr val="000000"/>
                </a:solidFill>
              </a:defRPr>
            </a:lvl1pPr>
            <a:lvl2pPr indent="0" lvl="1" marL="0" rtl="0" algn="ctr">
              <a:lnSpc>
                <a:spcPct val="100000"/>
              </a:lnSpc>
              <a:spcBef>
                <a:spcPts val="0"/>
              </a:spcBef>
              <a:spcAft>
                <a:spcPts val="0"/>
              </a:spcAft>
              <a:buClr>
                <a:srgbClr val="000000"/>
              </a:buClr>
              <a:buSzPts val="700"/>
              <a:buFont typeface="Helvetica Neue"/>
              <a:buNone/>
              <a:defRPr sz="700">
                <a:solidFill>
                  <a:srgbClr val="000000"/>
                </a:solidFill>
              </a:defRPr>
            </a:lvl2pPr>
            <a:lvl3pPr indent="0" lvl="2" marL="0" rtl="0" algn="ctr">
              <a:lnSpc>
                <a:spcPct val="100000"/>
              </a:lnSpc>
              <a:spcBef>
                <a:spcPts val="0"/>
              </a:spcBef>
              <a:spcAft>
                <a:spcPts val="0"/>
              </a:spcAft>
              <a:buClr>
                <a:srgbClr val="000000"/>
              </a:buClr>
              <a:buSzPts val="700"/>
              <a:buFont typeface="Helvetica Neue"/>
              <a:buNone/>
              <a:defRPr sz="700">
                <a:solidFill>
                  <a:srgbClr val="000000"/>
                </a:solidFill>
              </a:defRPr>
            </a:lvl3pPr>
            <a:lvl4pPr indent="0" lvl="3" marL="0" rtl="0" algn="ctr">
              <a:lnSpc>
                <a:spcPct val="100000"/>
              </a:lnSpc>
              <a:spcBef>
                <a:spcPts val="0"/>
              </a:spcBef>
              <a:spcAft>
                <a:spcPts val="0"/>
              </a:spcAft>
              <a:buClr>
                <a:srgbClr val="000000"/>
              </a:buClr>
              <a:buSzPts val="700"/>
              <a:buFont typeface="Helvetica Neue"/>
              <a:buNone/>
              <a:defRPr sz="700">
                <a:solidFill>
                  <a:srgbClr val="000000"/>
                </a:solidFill>
              </a:defRPr>
            </a:lvl4pPr>
            <a:lvl5pPr indent="0" lvl="4" marL="0" rtl="0" algn="ctr">
              <a:lnSpc>
                <a:spcPct val="100000"/>
              </a:lnSpc>
              <a:spcBef>
                <a:spcPts val="0"/>
              </a:spcBef>
              <a:spcAft>
                <a:spcPts val="0"/>
              </a:spcAft>
              <a:buClr>
                <a:srgbClr val="000000"/>
              </a:buClr>
              <a:buSzPts val="700"/>
              <a:buFont typeface="Helvetica Neue"/>
              <a:buNone/>
              <a:defRPr sz="700">
                <a:solidFill>
                  <a:srgbClr val="000000"/>
                </a:solidFill>
              </a:defRPr>
            </a:lvl5pPr>
            <a:lvl6pPr indent="0" lvl="5" marL="0" rtl="0" algn="ctr">
              <a:lnSpc>
                <a:spcPct val="100000"/>
              </a:lnSpc>
              <a:spcBef>
                <a:spcPts val="0"/>
              </a:spcBef>
              <a:spcAft>
                <a:spcPts val="0"/>
              </a:spcAft>
              <a:buClr>
                <a:srgbClr val="000000"/>
              </a:buClr>
              <a:buSzPts val="700"/>
              <a:buFont typeface="Helvetica Neue"/>
              <a:buNone/>
              <a:defRPr sz="700">
                <a:solidFill>
                  <a:srgbClr val="000000"/>
                </a:solidFill>
              </a:defRPr>
            </a:lvl6pPr>
            <a:lvl7pPr indent="0" lvl="6" marL="0" rtl="0" algn="ctr">
              <a:lnSpc>
                <a:spcPct val="100000"/>
              </a:lnSpc>
              <a:spcBef>
                <a:spcPts val="0"/>
              </a:spcBef>
              <a:spcAft>
                <a:spcPts val="0"/>
              </a:spcAft>
              <a:buClr>
                <a:srgbClr val="000000"/>
              </a:buClr>
              <a:buSzPts val="700"/>
              <a:buFont typeface="Helvetica Neue"/>
              <a:buNone/>
              <a:defRPr sz="700">
                <a:solidFill>
                  <a:srgbClr val="000000"/>
                </a:solidFill>
              </a:defRPr>
            </a:lvl7pPr>
            <a:lvl8pPr indent="0" lvl="7" marL="0" rtl="0" algn="ctr">
              <a:lnSpc>
                <a:spcPct val="100000"/>
              </a:lnSpc>
              <a:spcBef>
                <a:spcPts val="0"/>
              </a:spcBef>
              <a:spcAft>
                <a:spcPts val="0"/>
              </a:spcAft>
              <a:buClr>
                <a:srgbClr val="000000"/>
              </a:buClr>
              <a:buSzPts val="700"/>
              <a:buFont typeface="Helvetica Neue"/>
              <a:buNone/>
              <a:defRPr sz="700">
                <a:solidFill>
                  <a:srgbClr val="000000"/>
                </a:solidFill>
              </a:defRPr>
            </a:lvl8pPr>
            <a:lvl9pPr indent="0" lvl="8" marL="0" rtl="0" algn="ctr">
              <a:lnSpc>
                <a:spcPct val="100000"/>
              </a:lnSpc>
              <a:spcBef>
                <a:spcPts val="0"/>
              </a:spcBef>
              <a:spcAft>
                <a:spcPts val="0"/>
              </a:spcAft>
              <a:buClr>
                <a:srgbClr val="000000"/>
              </a:buClr>
              <a:buSzPts val="700"/>
              <a:buFont typeface="Helvetica Neue"/>
              <a:buNone/>
              <a:defRPr sz="700">
                <a:solidFill>
                  <a:srgbClr val="000000"/>
                </a:solidFill>
              </a:defRPr>
            </a:lvl9pPr>
          </a:lstStyle>
          <a:p>
            <a:pPr indent="0" lvl="0" marL="0" rtl="0" algn="ctr">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3">
  <p:cSld name="TITLE_4">
    <p:spTree>
      <p:nvGrpSpPr>
        <p:cNvPr id="87" name="Shape 87"/>
        <p:cNvGrpSpPr/>
        <p:nvPr/>
      </p:nvGrpSpPr>
      <p:grpSpPr>
        <a:xfrm>
          <a:off x="0" y="0"/>
          <a:ext cx="0" cy="0"/>
          <a:chOff x="0" y="0"/>
          <a:chExt cx="0" cy="0"/>
        </a:xfrm>
      </p:grpSpPr>
      <p:sp>
        <p:nvSpPr>
          <p:cNvPr id="88" name="Google Shape;88;p19"/>
          <p:cNvSpPr txBox="1"/>
          <p:nvPr>
            <p:ph idx="1" type="body"/>
          </p:nvPr>
        </p:nvSpPr>
        <p:spPr>
          <a:xfrm>
            <a:off x="450503" y="4447448"/>
            <a:ext cx="8239200" cy="238800"/>
          </a:xfrm>
          <a:prstGeom prst="rect">
            <a:avLst/>
          </a:prstGeom>
          <a:noFill/>
          <a:ln>
            <a:noFill/>
          </a:ln>
        </p:spPr>
        <p:txBody>
          <a:bodyPr anchorCtr="0" anchor="t" bIns="17150" lIns="17150" spcFirstLastPara="1" rIns="17150" wrap="square" tIns="17150">
            <a:normAutofit/>
          </a:bodyPr>
          <a:lstStyle>
            <a:lvl1pPr indent="-228600" lvl="0" marL="457200" rtl="0" algn="l">
              <a:lnSpc>
                <a:spcPct val="100000"/>
              </a:lnSpc>
              <a:spcBef>
                <a:spcPts val="0"/>
              </a:spcBef>
              <a:spcAft>
                <a:spcPts val="0"/>
              </a:spcAft>
              <a:buClr>
                <a:srgbClr val="000000"/>
              </a:buClr>
              <a:buSzPts val="1400"/>
              <a:buFont typeface="Helvetica Neue"/>
              <a:buNone/>
              <a:defRPr b="1" sz="1400"/>
            </a:lvl1pPr>
            <a:lvl2pPr indent="-279400" lvl="1" marL="914400" rtl="0" algn="l">
              <a:lnSpc>
                <a:spcPct val="90000"/>
              </a:lnSpc>
              <a:spcBef>
                <a:spcPts val="1700"/>
              </a:spcBef>
              <a:spcAft>
                <a:spcPts val="0"/>
              </a:spcAft>
              <a:buClr>
                <a:srgbClr val="000000"/>
              </a:buClr>
              <a:buSzPts val="800"/>
              <a:buChar char="○"/>
              <a:defRPr/>
            </a:lvl2pPr>
            <a:lvl3pPr indent="-279400" lvl="2" marL="1371600" rtl="0" algn="l">
              <a:lnSpc>
                <a:spcPct val="90000"/>
              </a:lnSpc>
              <a:spcBef>
                <a:spcPts val="1700"/>
              </a:spcBef>
              <a:spcAft>
                <a:spcPts val="0"/>
              </a:spcAft>
              <a:buClr>
                <a:srgbClr val="000000"/>
              </a:buClr>
              <a:buSzPts val="800"/>
              <a:buChar char="■"/>
              <a:defRPr/>
            </a:lvl3pPr>
            <a:lvl4pPr indent="-279400" lvl="3" marL="1828800" rtl="0" algn="l">
              <a:lnSpc>
                <a:spcPct val="90000"/>
              </a:lnSpc>
              <a:spcBef>
                <a:spcPts val="1700"/>
              </a:spcBef>
              <a:spcAft>
                <a:spcPts val="0"/>
              </a:spcAft>
              <a:buClr>
                <a:srgbClr val="000000"/>
              </a:buClr>
              <a:buSzPts val="800"/>
              <a:buChar char="●"/>
              <a:defRPr/>
            </a:lvl4pPr>
            <a:lvl5pPr indent="-279400" lvl="4" marL="2286000" rtl="0" algn="l">
              <a:lnSpc>
                <a:spcPct val="90000"/>
              </a:lnSpc>
              <a:spcBef>
                <a:spcPts val="1700"/>
              </a:spcBef>
              <a:spcAft>
                <a:spcPts val="0"/>
              </a:spcAft>
              <a:buClr>
                <a:srgbClr val="000000"/>
              </a:buClr>
              <a:buSzPts val="800"/>
              <a:buChar char="○"/>
              <a:defRPr/>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89" name="Google Shape;89;p19"/>
          <p:cNvSpPr txBox="1"/>
          <p:nvPr>
            <p:ph type="title"/>
          </p:nvPr>
        </p:nvSpPr>
        <p:spPr>
          <a:xfrm>
            <a:off x="452436" y="965622"/>
            <a:ext cx="8239200" cy="1743000"/>
          </a:xfrm>
          <a:prstGeom prst="rect">
            <a:avLst/>
          </a:prstGeom>
          <a:noFill/>
          <a:ln>
            <a:noFill/>
          </a:ln>
        </p:spPr>
        <p:txBody>
          <a:bodyPr anchorCtr="0" anchor="b" bIns="19050" lIns="19050" spcFirstLastPara="1" rIns="19050" wrap="square" tIns="19050">
            <a:normAutofit/>
          </a:bodyPr>
          <a:lstStyle>
            <a:lvl1pPr lvl="0" rtl="0" algn="l">
              <a:lnSpc>
                <a:spcPct val="80000"/>
              </a:lnSpc>
              <a:spcBef>
                <a:spcPts val="0"/>
              </a:spcBef>
              <a:spcAft>
                <a:spcPts val="0"/>
              </a:spcAft>
              <a:buClr>
                <a:srgbClr val="000000"/>
              </a:buClr>
              <a:buSzPts val="4400"/>
              <a:buFont typeface="Helvetica Neue"/>
              <a:buNone/>
              <a:defRPr sz="4400"/>
            </a:lvl1pPr>
            <a:lvl2pPr lvl="1" rtl="0" algn="l">
              <a:lnSpc>
                <a:spcPct val="80000"/>
              </a:lnSpc>
              <a:spcBef>
                <a:spcPts val="0"/>
              </a:spcBef>
              <a:spcAft>
                <a:spcPts val="0"/>
              </a:spcAft>
              <a:buClr>
                <a:srgbClr val="000000"/>
              </a:buClr>
              <a:buSzPts val="700"/>
              <a:buNone/>
              <a:defRPr/>
            </a:lvl2pPr>
            <a:lvl3pPr lvl="2" rtl="0" algn="l">
              <a:lnSpc>
                <a:spcPct val="80000"/>
              </a:lnSpc>
              <a:spcBef>
                <a:spcPts val="0"/>
              </a:spcBef>
              <a:spcAft>
                <a:spcPts val="0"/>
              </a:spcAft>
              <a:buClr>
                <a:srgbClr val="000000"/>
              </a:buClr>
              <a:buSzPts val="700"/>
              <a:buNone/>
              <a:defRPr/>
            </a:lvl3pPr>
            <a:lvl4pPr lvl="3" rtl="0" algn="l">
              <a:lnSpc>
                <a:spcPct val="80000"/>
              </a:lnSpc>
              <a:spcBef>
                <a:spcPts val="0"/>
              </a:spcBef>
              <a:spcAft>
                <a:spcPts val="0"/>
              </a:spcAft>
              <a:buClr>
                <a:srgbClr val="000000"/>
              </a:buClr>
              <a:buSzPts val="700"/>
              <a:buNone/>
              <a:defRPr/>
            </a:lvl4pPr>
            <a:lvl5pPr lvl="4" rtl="0" algn="l">
              <a:lnSpc>
                <a:spcPct val="80000"/>
              </a:lnSpc>
              <a:spcBef>
                <a:spcPts val="0"/>
              </a:spcBef>
              <a:spcAft>
                <a:spcPts val="0"/>
              </a:spcAft>
              <a:buClr>
                <a:srgbClr val="000000"/>
              </a:buClr>
              <a:buSzPts val="700"/>
              <a:buNone/>
              <a:defRPr/>
            </a:lvl5pPr>
            <a:lvl6pPr lvl="5" rtl="0" algn="l">
              <a:lnSpc>
                <a:spcPct val="80000"/>
              </a:lnSpc>
              <a:spcBef>
                <a:spcPts val="0"/>
              </a:spcBef>
              <a:spcAft>
                <a:spcPts val="0"/>
              </a:spcAft>
              <a:buClr>
                <a:srgbClr val="000000"/>
              </a:buClr>
              <a:buSzPts val="700"/>
              <a:buNone/>
              <a:defRPr/>
            </a:lvl6pPr>
            <a:lvl7pPr lvl="6" rtl="0" algn="l">
              <a:lnSpc>
                <a:spcPct val="80000"/>
              </a:lnSpc>
              <a:spcBef>
                <a:spcPts val="0"/>
              </a:spcBef>
              <a:spcAft>
                <a:spcPts val="0"/>
              </a:spcAft>
              <a:buClr>
                <a:srgbClr val="000000"/>
              </a:buClr>
              <a:buSzPts val="700"/>
              <a:buNone/>
              <a:defRPr/>
            </a:lvl7pPr>
            <a:lvl8pPr lvl="7" rtl="0" algn="l">
              <a:lnSpc>
                <a:spcPct val="80000"/>
              </a:lnSpc>
              <a:spcBef>
                <a:spcPts val="0"/>
              </a:spcBef>
              <a:spcAft>
                <a:spcPts val="0"/>
              </a:spcAft>
              <a:buClr>
                <a:srgbClr val="000000"/>
              </a:buClr>
              <a:buSzPts val="700"/>
              <a:buNone/>
              <a:defRPr/>
            </a:lvl8pPr>
            <a:lvl9pPr lvl="8" rtl="0" algn="l">
              <a:lnSpc>
                <a:spcPct val="80000"/>
              </a:lnSpc>
              <a:spcBef>
                <a:spcPts val="0"/>
              </a:spcBef>
              <a:spcAft>
                <a:spcPts val="0"/>
              </a:spcAft>
              <a:buClr>
                <a:srgbClr val="000000"/>
              </a:buClr>
              <a:buSzPts val="700"/>
              <a:buNone/>
              <a:defRPr/>
            </a:lvl9pPr>
          </a:lstStyle>
          <a:p/>
        </p:txBody>
      </p:sp>
      <p:sp>
        <p:nvSpPr>
          <p:cNvPr id="90" name="Google Shape;90;p19"/>
          <p:cNvSpPr txBox="1"/>
          <p:nvPr>
            <p:ph idx="2" type="body"/>
          </p:nvPr>
        </p:nvSpPr>
        <p:spPr>
          <a:xfrm>
            <a:off x="450503" y="2708696"/>
            <a:ext cx="8239200" cy="714300"/>
          </a:xfrm>
          <a:prstGeom prst="rect">
            <a:avLst/>
          </a:prstGeom>
          <a:noFill/>
          <a:ln>
            <a:noFill/>
          </a:ln>
        </p:spPr>
        <p:txBody>
          <a:bodyPr anchorCtr="0" anchor="t" bIns="19050" lIns="19050" spcFirstLastPara="1" rIns="19050" wrap="square" tIns="19050">
            <a:normAutofit/>
          </a:bodyPr>
          <a:lstStyle>
            <a:lvl1pPr indent="-228600" lvl="0" marL="457200" rtl="0" algn="l">
              <a:lnSpc>
                <a:spcPct val="100000"/>
              </a:lnSpc>
              <a:spcBef>
                <a:spcPts val="0"/>
              </a:spcBef>
              <a:spcAft>
                <a:spcPts val="0"/>
              </a:spcAft>
              <a:buClr>
                <a:srgbClr val="000000"/>
              </a:buClr>
              <a:buSzPts val="2100"/>
              <a:buFont typeface="Helvetica Neue"/>
              <a:buNone/>
              <a:defRPr b="1" sz="2100"/>
            </a:lvl1pPr>
            <a:lvl2pPr indent="-228600" lvl="1" marL="914400" rtl="0" algn="l">
              <a:lnSpc>
                <a:spcPct val="100000"/>
              </a:lnSpc>
              <a:spcBef>
                <a:spcPts val="0"/>
              </a:spcBef>
              <a:spcAft>
                <a:spcPts val="0"/>
              </a:spcAft>
              <a:buClr>
                <a:srgbClr val="000000"/>
              </a:buClr>
              <a:buSzPts val="2100"/>
              <a:buFont typeface="Helvetica Neue"/>
              <a:buNone/>
              <a:defRPr b="1" sz="2100"/>
            </a:lvl2pPr>
            <a:lvl3pPr indent="-228600" lvl="2" marL="1371600" rtl="0" algn="l">
              <a:lnSpc>
                <a:spcPct val="100000"/>
              </a:lnSpc>
              <a:spcBef>
                <a:spcPts val="0"/>
              </a:spcBef>
              <a:spcAft>
                <a:spcPts val="0"/>
              </a:spcAft>
              <a:buClr>
                <a:srgbClr val="000000"/>
              </a:buClr>
              <a:buSzPts val="2100"/>
              <a:buFont typeface="Helvetica Neue"/>
              <a:buNone/>
              <a:defRPr b="1" sz="2100"/>
            </a:lvl3pPr>
            <a:lvl4pPr indent="-228600" lvl="3" marL="1828800" rtl="0" algn="l">
              <a:lnSpc>
                <a:spcPct val="100000"/>
              </a:lnSpc>
              <a:spcBef>
                <a:spcPts val="0"/>
              </a:spcBef>
              <a:spcAft>
                <a:spcPts val="0"/>
              </a:spcAft>
              <a:buClr>
                <a:srgbClr val="000000"/>
              </a:buClr>
              <a:buSzPts val="2100"/>
              <a:buFont typeface="Helvetica Neue"/>
              <a:buNone/>
              <a:defRPr b="1" sz="2100"/>
            </a:lvl4pPr>
            <a:lvl5pPr indent="-228600" lvl="4" marL="2286000" rtl="0" algn="l">
              <a:lnSpc>
                <a:spcPct val="100000"/>
              </a:lnSpc>
              <a:spcBef>
                <a:spcPts val="0"/>
              </a:spcBef>
              <a:spcAft>
                <a:spcPts val="0"/>
              </a:spcAft>
              <a:buClr>
                <a:srgbClr val="000000"/>
              </a:buClr>
              <a:buSzPts val="2100"/>
              <a:buFont typeface="Helvetica Neue"/>
              <a:buNone/>
              <a:defRPr b="1" sz="2100"/>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91" name="Google Shape;91;p19"/>
          <p:cNvSpPr txBox="1"/>
          <p:nvPr>
            <p:ph idx="12" type="sldNum"/>
          </p:nvPr>
        </p:nvSpPr>
        <p:spPr>
          <a:xfrm>
            <a:off x="4500562" y="4905375"/>
            <a:ext cx="138300" cy="146100"/>
          </a:xfrm>
          <a:prstGeom prst="rect">
            <a:avLst/>
          </a:prstGeom>
          <a:noFill/>
          <a:ln>
            <a:noFill/>
          </a:ln>
        </p:spPr>
        <p:txBody>
          <a:bodyPr anchorCtr="0" anchor="b" bIns="19050" lIns="19050" spcFirstLastPara="1" rIns="19050" wrap="square" tIns="19050">
            <a:spAutoFit/>
          </a:bodyPr>
          <a:lstStyle>
            <a:lvl1pPr indent="0" lvl="0" marL="0" rtl="0" algn="ctr">
              <a:lnSpc>
                <a:spcPct val="100000"/>
              </a:lnSpc>
              <a:spcBef>
                <a:spcPts val="0"/>
              </a:spcBef>
              <a:spcAft>
                <a:spcPts val="0"/>
              </a:spcAft>
              <a:buClr>
                <a:srgbClr val="000000"/>
              </a:buClr>
              <a:buSzPts val="700"/>
              <a:buFont typeface="Helvetica Neue"/>
              <a:buNone/>
              <a:defRPr sz="700">
                <a:solidFill>
                  <a:srgbClr val="000000"/>
                </a:solidFill>
              </a:defRPr>
            </a:lvl1pPr>
            <a:lvl2pPr indent="0" lvl="1" marL="0" rtl="0" algn="ctr">
              <a:lnSpc>
                <a:spcPct val="100000"/>
              </a:lnSpc>
              <a:spcBef>
                <a:spcPts val="0"/>
              </a:spcBef>
              <a:spcAft>
                <a:spcPts val="0"/>
              </a:spcAft>
              <a:buClr>
                <a:srgbClr val="000000"/>
              </a:buClr>
              <a:buSzPts val="700"/>
              <a:buFont typeface="Helvetica Neue"/>
              <a:buNone/>
              <a:defRPr sz="700">
                <a:solidFill>
                  <a:srgbClr val="000000"/>
                </a:solidFill>
              </a:defRPr>
            </a:lvl2pPr>
            <a:lvl3pPr indent="0" lvl="2" marL="0" rtl="0" algn="ctr">
              <a:lnSpc>
                <a:spcPct val="100000"/>
              </a:lnSpc>
              <a:spcBef>
                <a:spcPts val="0"/>
              </a:spcBef>
              <a:spcAft>
                <a:spcPts val="0"/>
              </a:spcAft>
              <a:buClr>
                <a:srgbClr val="000000"/>
              </a:buClr>
              <a:buSzPts val="700"/>
              <a:buFont typeface="Helvetica Neue"/>
              <a:buNone/>
              <a:defRPr sz="700">
                <a:solidFill>
                  <a:srgbClr val="000000"/>
                </a:solidFill>
              </a:defRPr>
            </a:lvl3pPr>
            <a:lvl4pPr indent="0" lvl="3" marL="0" rtl="0" algn="ctr">
              <a:lnSpc>
                <a:spcPct val="100000"/>
              </a:lnSpc>
              <a:spcBef>
                <a:spcPts val="0"/>
              </a:spcBef>
              <a:spcAft>
                <a:spcPts val="0"/>
              </a:spcAft>
              <a:buClr>
                <a:srgbClr val="000000"/>
              </a:buClr>
              <a:buSzPts val="700"/>
              <a:buFont typeface="Helvetica Neue"/>
              <a:buNone/>
              <a:defRPr sz="700">
                <a:solidFill>
                  <a:srgbClr val="000000"/>
                </a:solidFill>
              </a:defRPr>
            </a:lvl4pPr>
            <a:lvl5pPr indent="0" lvl="4" marL="0" rtl="0" algn="ctr">
              <a:lnSpc>
                <a:spcPct val="100000"/>
              </a:lnSpc>
              <a:spcBef>
                <a:spcPts val="0"/>
              </a:spcBef>
              <a:spcAft>
                <a:spcPts val="0"/>
              </a:spcAft>
              <a:buClr>
                <a:srgbClr val="000000"/>
              </a:buClr>
              <a:buSzPts val="700"/>
              <a:buFont typeface="Helvetica Neue"/>
              <a:buNone/>
              <a:defRPr sz="700">
                <a:solidFill>
                  <a:srgbClr val="000000"/>
                </a:solidFill>
              </a:defRPr>
            </a:lvl5pPr>
            <a:lvl6pPr indent="0" lvl="5" marL="0" rtl="0" algn="ctr">
              <a:lnSpc>
                <a:spcPct val="100000"/>
              </a:lnSpc>
              <a:spcBef>
                <a:spcPts val="0"/>
              </a:spcBef>
              <a:spcAft>
                <a:spcPts val="0"/>
              </a:spcAft>
              <a:buClr>
                <a:srgbClr val="000000"/>
              </a:buClr>
              <a:buSzPts val="700"/>
              <a:buFont typeface="Helvetica Neue"/>
              <a:buNone/>
              <a:defRPr sz="700">
                <a:solidFill>
                  <a:srgbClr val="000000"/>
                </a:solidFill>
              </a:defRPr>
            </a:lvl6pPr>
            <a:lvl7pPr indent="0" lvl="6" marL="0" rtl="0" algn="ctr">
              <a:lnSpc>
                <a:spcPct val="100000"/>
              </a:lnSpc>
              <a:spcBef>
                <a:spcPts val="0"/>
              </a:spcBef>
              <a:spcAft>
                <a:spcPts val="0"/>
              </a:spcAft>
              <a:buClr>
                <a:srgbClr val="000000"/>
              </a:buClr>
              <a:buSzPts val="700"/>
              <a:buFont typeface="Helvetica Neue"/>
              <a:buNone/>
              <a:defRPr sz="700">
                <a:solidFill>
                  <a:srgbClr val="000000"/>
                </a:solidFill>
              </a:defRPr>
            </a:lvl7pPr>
            <a:lvl8pPr indent="0" lvl="7" marL="0" rtl="0" algn="ctr">
              <a:lnSpc>
                <a:spcPct val="100000"/>
              </a:lnSpc>
              <a:spcBef>
                <a:spcPts val="0"/>
              </a:spcBef>
              <a:spcAft>
                <a:spcPts val="0"/>
              </a:spcAft>
              <a:buClr>
                <a:srgbClr val="000000"/>
              </a:buClr>
              <a:buSzPts val="700"/>
              <a:buFont typeface="Helvetica Neue"/>
              <a:buNone/>
              <a:defRPr sz="700">
                <a:solidFill>
                  <a:srgbClr val="000000"/>
                </a:solidFill>
              </a:defRPr>
            </a:lvl8pPr>
            <a:lvl9pPr indent="0" lvl="8" marL="0" rtl="0" algn="ctr">
              <a:lnSpc>
                <a:spcPct val="100000"/>
              </a:lnSpc>
              <a:spcBef>
                <a:spcPts val="0"/>
              </a:spcBef>
              <a:spcAft>
                <a:spcPts val="0"/>
              </a:spcAft>
              <a:buClr>
                <a:srgbClr val="000000"/>
              </a:buClr>
              <a:buSzPts val="700"/>
              <a:buFont typeface="Helvetica Neue"/>
              <a:buNone/>
              <a:defRPr sz="700">
                <a:solidFill>
                  <a:srgbClr val="000000"/>
                </a:solidFill>
              </a:defRPr>
            </a:lvl9pPr>
          </a:lstStyle>
          <a:p>
            <a:pPr indent="0" lvl="0" marL="0" rtl="0" algn="ctr">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p:cSld name="TITLE_5">
    <p:spTree>
      <p:nvGrpSpPr>
        <p:cNvPr id="92" name="Shape 92"/>
        <p:cNvGrpSpPr/>
        <p:nvPr/>
      </p:nvGrpSpPr>
      <p:grpSpPr>
        <a:xfrm>
          <a:off x="0" y="0"/>
          <a:ext cx="0" cy="0"/>
          <a:chOff x="0" y="0"/>
          <a:chExt cx="0" cy="0"/>
        </a:xfrm>
      </p:grpSpPr>
      <p:sp>
        <p:nvSpPr>
          <p:cNvPr id="93" name="Google Shape;93;p20"/>
          <p:cNvSpPr txBox="1"/>
          <p:nvPr>
            <p:ph idx="1" type="body"/>
          </p:nvPr>
        </p:nvSpPr>
        <p:spPr>
          <a:xfrm>
            <a:off x="450503" y="4447448"/>
            <a:ext cx="8239200" cy="238800"/>
          </a:xfrm>
          <a:prstGeom prst="rect">
            <a:avLst/>
          </a:prstGeom>
          <a:noFill/>
          <a:ln>
            <a:noFill/>
          </a:ln>
        </p:spPr>
        <p:txBody>
          <a:bodyPr anchorCtr="0" anchor="t" bIns="17150" lIns="17150" spcFirstLastPara="1" rIns="17150" wrap="square" tIns="17150">
            <a:normAutofit/>
          </a:bodyPr>
          <a:lstStyle>
            <a:lvl1pPr indent="-228600" lvl="0" marL="457200" rtl="0" algn="l">
              <a:lnSpc>
                <a:spcPct val="100000"/>
              </a:lnSpc>
              <a:spcBef>
                <a:spcPts val="0"/>
              </a:spcBef>
              <a:spcAft>
                <a:spcPts val="0"/>
              </a:spcAft>
              <a:buClr>
                <a:srgbClr val="000000"/>
              </a:buClr>
              <a:buSzPts val="1400"/>
              <a:buFont typeface="Helvetica Neue"/>
              <a:buNone/>
              <a:defRPr b="1" sz="1400"/>
            </a:lvl1pPr>
            <a:lvl2pPr indent="-279400" lvl="1" marL="914400" rtl="0" algn="l">
              <a:lnSpc>
                <a:spcPct val="90000"/>
              </a:lnSpc>
              <a:spcBef>
                <a:spcPts val="1700"/>
              </a:spcBef>
              <a:spcAft>
                <a:spcPts val="0"/>
              </a:spcAft>
              <a:buClr>
                <a:srgbClr val="000000"/>
              </a:buClr>
              <a:buSzPts val="800"/>
              <a:buChar char="○"/>
              <a:defRPr/>
            </a:lvl2pPr>
            <a:lvl3pPr indent="-279400" lvl="2" marL="1371600" rtl="0" algn="l">
              <a:lnSpc>
                <a:spcPct val="90000"/>
              </a:lnSpc>
              <a:spcBef>
                <a:spcPts val="1700"/>
              </a:spcBef>
              <a:spcAft>
                <a:spcPts val="0"/>
              </a:spcAft>
              <a:buClr>
                <a:srgbClr val="000000"/>
              </a:buClr>
              <a:buSzPts val="800"/>
              <a:buChar char="■"/>
              <a:defRPr/>
            </a:lvl3pPr>
            <a:lvl4pPr indent="-279400" lvl="3" marL="1828800" rtl="0" algn="l">
              <a:lnSpc>
                <a:spcPct val="90000"/>
              </a:lnSpc>
              <a:spcBef>
                <a:spcPts val="1700"/>
              </a:spcBef>
              <a:spcAft>
                <a:spcPts val="0"/>
              </a:spcAft>
              <a:buClr>
                <a:srgbClr val="000000"/>
              </a:buClr>
              <a:buSzPts val="800"/>
              <a:buChar char="●"/>
              <a:defRPr/>
            </a:lvl4pPr>
            <a:lvl5pPr indent="-279400" lvl="4" marL="2286000" rtl="0" algn="l">
              <a:lnSpc>
                <a:spcPct val="90000"/>
              </a:lnSpc>
              <a:spcBef>
                <a:spcPts val="1700"/>
              </a:spcBef>
              <a:spcAft>
                <a:spcPts val="0"/>
              </a:spcAft>
              <a:buClr>
                <a:srgbClr val="000000"/>
              </a:buClr>
              <a:buSzPts val="800"/>
              <a:buChar char="○"/>
              <a:defRPr/>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94" name="Google Shape;94;p20"/>
          <p:cNvSpPr txBox="1"/>
          <p:nvPr>
            <p:ph type="title"/>
          </p:nvPr>
        </p:nvSpPr>
        <p:spPr>
          <a:xfrm>
            <a:off x="452436" y="965622"/>
            <a:ext cx="8239200" cy="1743000"/>
          </a:xfrm>
          <a:prstGeom prst="rect">
            <a:avLst/>
          </a:prstGeom>
          <a:noFill/>
          <a:ln>
            <a:noFill/>
          </a:ln>
        </p:spPr>
        <p:txBody>
          <a:bodyPr anchorCtr="0" anchor="b" bIns="19050" lIns="19050" spcFirstLastPara="1" rIns="19050" wrap="square" tIns="19050">
            <a:normAutofit/>
          </a:bodyPr>
          <a:lstStyle>
            <a:lvl1pPr lvl="0" rtl="0" algn="l">
              <a:lnSpc>
                <a:spcPct val="80000"/>
              </a:lnSpc>
              <a:spcBef>
                <a:spcPts val="0"/>
              </a:spcBef>
              <a:spcAft>
                <a:spcPts val="0"/>
              </a:spcAft>
              <a:buClr>
                <a:srgbClr val="000000"/>
              </a:buClr>
              <a:buSzPts val="4400"/>
              <a:buFont typeface="Helvetica Neue"/>
              <a:buNone/>
              <a:defRPr sz="4400"/>
            </a:lvl1pPr>
            <a:lvl2pPr lvl="1" rtl="0" algn="l">
              <a:lnSpc>
                <a:spcPct val="80000"/>
              </a:lnSpc>
              <a:spcBef>
                <a:spcPts val="0"/>
              </a:spcBef>
              <a:spcAft>
                <a:spcPts val="0"/>
              </a:spcAft>
              <a:buClr>
                <a:srgbClr val="000000"/>
              </a:buClr>
              <a:buSzPts val="700"/>
              <a:buNone/>
              <a:defRPr/>
            </a:lvl2pPr>
            <a:lvl3pPr lvl="2" rtl="0" algn="l">
              <a:lnSpc>
                <a:spcPct val="80000"/>
              </a:lnSpc>
              <a:spcBef>
                <a:spcPts val="0"/>
              </a:spcBef>
              <a:spcAft>
                <a:spcPts val="0"/>
              </a:spcAft>
              <a:buClr>
                <a:srgbClr val="000000"/>
              </a:buClr>
              <a:buSzPts val="700"/>
              <a:buNone/>
              <a:defRPr/>
            </a:lvl3pPr>
            <a:lvl4pPr lvl="3" rtl="0" algn="l">
              <a:lnSpc>
                <a:spcPct val="80000"/>
              </a:lnSpc>
              <a:spcBef>
                <a:spcPts val="0"/>
              </a:spcBef>
              <a:spcAft>
                <a:spcPts val="0"/>
              </a:spcAft>
              <a:buClr>
                <a:srgbClr val="000000"/>
              </a:buClr>
              <a:buSzPts val="700"/>
              <a:buNone/>
              <a:defRPr/>
            </a:lvl4pPr>
            <a:lvl5pPr lvl="4" rtl="0" algn="l">
              <a:lnSpc>
                <a:spcPct val="80000"/>
              </a:lnSpc>
              <a:spcBef>
                <a:spcPts val="0"/>
              </a:spcBef>
              <a:spcAft>
                <a:spcPts val="0"/>
              </a:spcAft>
              <a:buClr>
                <a:srgbClr val="000000"/>
              </a:buClr>
              <a:buSzPts val="700"/>
              <a:buNone/>
              <a:defRPr/>
            </a:lvl5pPr>
            <a:lvl6pPr lvl="5" rtl="0" algn="l">
              <a:lnSpc>
                <a:spcPct val="80000"/>
              </a:lnSpc>
              <a:spcBef>
                <a:spcPts val="0"/>
              </a:spcBef>
              <a:spcAft>
                <a:spcPts val="0"/>
              </a:spcAft>
              <a:buClr>
                <a:srgbClr val="000000"/>
              </a:buClr>
              <a:buSzPts val="700"/>
              <a:buNone/>
              <a:defRPr/>
            </a:lvl6pPr>
            <a:lvl7pPr lvl="6" rtl="0" algn="l">
              <a:lnSpc>
                <a:spcPct val="80000"/>
              </a:lnSpc>
              <a:spcBef>
                <a:spcPts val="0"/>
              </a:spcBef>
              <a:spcAft>
                <a:spcPts val="0"/>
              </a:spcAft>
              <a:buClr>
                <a:srgbClr val="000000"/>
              </a:buClr>
              <a:buSzPts val="700"/>
              <a:buNone/>
              <a:defRPr/>
            </a:lvl7pPr>
            <a:lvl8pPr lvl="7" rtl="0" algn="l">
              <a:lnSpc>
                <a:spcPct val="80000"/>
              </a:lnSpc>
              <a:spcBef>
                <a:spcPts val="0"/>
              </a:spcBef>
              <a:spcAft>
                <a:spcPts val="0"/>
              </a:spcAft>
              <a:buClr>
                <a:srgbClr val="000000"/>
              </a:buClr>
              <a:buSzPts val="700"/>
              <a:buNone/>
              <a:defRPr/>
            </a:lvl8pPr>
            <a:lvl9pPr lvl="8" rtl="0" algn="l">
              <a:lnSpc>
                <a:spcPct val="80000"/>
              </a:lnSpc>
              <a:spcBef>
                <a:spcPts val="0"/>
              </a:spcBef>
              <a:spcAft>
                <a:spcPts val="0"/>
              </a:spcAft>
              <a:buClr>
                <a:srgbClr val="000000"/>
              </a:buClr>
              <a:buSzPts val="700"/>
              <a:buNone/>
              <a:defRPr/>
            </a:lvl9pPr>
          </a:lstStyle>
          <a:p/>
        </p:txBody>
      </p:sp>
      <p:sp>
        <p:nvSpPr>
          <p:cNvPr id="95" name="Google Shape;95;p20"/>
          <p:cNvSpPr txBox="1"/>
          <p:nvPr>
            <p:ph idx="2" type="body"/>
          </p:nvPr>
        </p:nvSpPr>
        <p:spPr>
          <a:xfrm>
            <a:off x="450503" y="2708696"/>
            <a:ext cx="8239200" cy="714300"/>
          </a:xfrm>
          <a:prstGeom prst="rect">
            <a:avLst/>
          </a:prstGeom>
          <a:noFill/>
          <a:ln>
            <a:noFill/>
          </a:ln>
        </p:spPr>
        <p:txBody>
          <a:bodyPr anchorCtr="0" anchor="t" bIns="19050" lIns="19050" spcFirstLastPara="1" rIns="19050" wrap="square" tIns="19050">
            <a:normAutofit/>
          </a:bodyPr>
          <a:lstStyle>
            <a:lvl1pPr indent="-228600" lvl="0" marL="457200" rtl="0" algn="l">
              <a:lnSpc>
                <a:spcPct val="100000"/>
              </a:lnSpc>
              <a:spcBef>
                <a:spcPts val="0"/>
              </a:spcBef>
              <a:spcAft>
                <a:spcPts val="0"/>
              </a:spcAft>
              <a:buClr>
                <a:srgbClr val="000000"/>
              </a:buClr>
              <a:buSzPts val="2100"/>
              <a:buFont typeface="Helvetica Neue"/>
              <a:buNone/>
              <a:defRPr b="1" sz="2100"/>
            </a:lvl1pPr>
            <a:lvl2pPr indent="-228600" lvl="1" marL="914400" rtl="0" algn="l">
              <a:lnSpc>
                <a:spcPct val="100000"/>
              </a:lnSpc>
              <a:spcBef>
                <a:spcPts val="0"/>
              </a:spcBef>
              <a:spcAft>
                <a:spcPts val="0"/>
              </a:spcAft>
              <a:buClr>
                <a:srgbClr val="000000"/>
              </a:buClr>
              <a:buSzPts val="2100"/>
              <a:buFont typeface="Helvetica Neue"/>
              <a:buNone/>
              <a:defRPr b="1" sz="2100"/>
            </a:lvl2pPr>
            <a:lvl3pPr indent="-228600" lvl="2" marL="1371600" rtl="0" algn="l">
              <a:lnSpc>
                <a:spcPct val="100000"/>
              </a:lnSpc>
              <a:spcBef>
                <a:spcPts val="0"/>
              </a:spcBef>
              <a:spcAft>
                <a:spcPts val="0"/>
              </a:spcAft>
              <a:buClr>
                <a:srgbClr val="000000"/>
              </a:buClr>
              <a:buSzPts val="2100"/>
              <a:buFont typeface="Helvetica Neue"/>
              <a:buNone/>
              <a:defRPr b="1" sz="2100"/>
            </a:lvl3pPr>
            <a:lvl4pPr indent="-228600" lvl="3" marL="1828800" rtl="0" algn="l">
              <a:lnSpc>
                <a:spcPct val="100000"/>
              </a:lnSpc>
              <a:spcBef>
                <a:spcPts val="0"/>
              </a:spcBef>
              <a:spcAft>
                <a:spcPts val="0"/>
              </a:spcAft>
              <a:buClr>
                <a:srgbClr val="000000"/>
              </a:buClr>
              <a:buSzPts val="2100"/>
              <a:buFont typeface="Helvetica Neue"/>
              <a:buNone/>
              <a:defRPr b="1" sz="2100"/>
            </a:lvl4pPr>
            <a:lvl5pPr indent="-228600" lvl="4" marL="2286000" rtl="0" algn="l">
              <a:lnSpc>
                <a:spcPct val="100000"/>
              </a:lnSpc>
              <a:spcBef>
                <a:spcPts val="0"/>
              </a:spcBef>
              <a:spcAft>
                <a:spcPts val="0"/>
              </a:spcAft>
              <a:buClr>
                <a:srgbClr val="000000"/>
              </a:buClr>
              <a:buSzPts val="2100"/>
              <a:buFont typeface="Helvetica Neue"/>
              <a:buNone/>
              <a:defRPr b="1" sz="2100"/>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96" name="Google Shape;96;p20"/>
          <p:cNvSpPr txBox="1"/>
          <p:nvPr>
            <p:ph idx="12" type="sldNum"/>
          </p:nvPr>
        </p:nvSpPr>
        <p:spPr>
          <a:xfrm>
            <a:off x="4500562" y="4905375"/>
            <a:ext cx="138300" cy="146100"/>
          </a:xfrm>
          <a:prstGeom prst="rect">
            <a:avLst/>
          </a:prstGeom>
          <a:noFill/>
          <a:ln>
            <a:noFill/>
          </a:ln>
        </p:spPr>
        <p:txBody>
          <a:bodyPr anchorCtr="0" anchor="b" bIns="19050" lIns="19050" spcFirstLastPara="1" rIns="19050" wrap="square" tIns="19050">
            <a:spAutoFit/>
          </a:bodyPr>
          <a:lstStyle>
            <a:lvl1pPr indent="0" lvl="0" marL="0" rtl="0" algn="ctr">
              <a:lnSpc>
                <a:spcPct val="100000"/>
              </a:lnSpc>
              <a:spcBef>
                <a:spcPts val="0"/>
              </a:spcBef>
              <a:spcAft>
                <a:spcPts val="0"/>
              </a:spcAft>
              <a:buClr>
                <a:srgbClr val="000000"/>
              </a:buClr>
              <a:buSzPts val="700"/>
              <a:buFont typeface="Helvetica Neue"/>
              <a:buNone/>
              <a:defRPr sz="700">
                <a:solidFill>
                  <a:srgbClr val="000000"/>
                </a:solidFill>
              </a:defRPr>
            </a:lvl1pPr>
            <a:lvl2pPr indent="0" lvl="1" marL="0" rtl="0" algn="ctr">
              <a:lnSpc>
                <a:spcPct val="100000"/>
              </a:lnSpc>
              <a:spcBef>
                <a:spcPts val="0"/>
              </a:spcBef>
              <a:spcAft>
                <a:spcPts val="0"/>
              </a:spcAft>
              <a:buClr>
                <a:srgbClr val="000000"/>
              </a:buClr>
              <a:buSzPts val="700"/>
              <a:buFont typeface="Helvetica Neue"/>
              <a:buNone/>
              <a:defRPr sz="700">
                <a:solidFill>
                  <a:srgbClr val="000000"/>
                </a:solidFill>
              </a:defRPr>
            </a:lvl2pPr>
            <a:lvl3pPr indent="0" lvl="2" marL="0" rtl="0" algn="ctr">
              <a:lnSpc>
                <a:spcPct val="100000"/>
              </a:lnSpc>
              <a:spcBef>
                <a:spcPts val="0"/>
              </a:spcBef>
              <a:spcAft>
                <a:spcPts val="0"/>
              </a:spcAft>
              <a:buClr>
                <a:srgbClr val="000000"/>
              </a:buClr>
              <a:buSzPts val="700"/>
              <a:buFont typeface="Helvetica Neue"/>
              <a:buNone/>
              <a:defRPr sz="700">
                <a:solidFill>
                  <a:srgbClr val="000000"/>
                </a:solidFill>
              </a:defRPr>
            </a:lvl3pPr>
            <a:lvl4pPr indent="0" lvl="3" marL="0" rtl="0" algn="ctr">
              <a:lnSpc>
                <a:spcPct val="100000"/>
              </a:lnSpc>
              <a:spcBef>
                <a:spcPts val="0"/>
              </a:spcBef>
              <a:spcAft>
                <a:spcPts val="0"/>
              </a:spcAft>
              <a:buClr>
                <a:srgbClr val="000000"/>
              </a:buClr>
              <a:buSzPts val="700"/>
              <a:buFont typeface="Helvetica Neue"/>
              <a:buNone/>
              <a:defRPr sz="700">
                <a:solidFill>
                  <a:srgbClr val="000000"/>
                </a:solidFill>
              </a:defRPr>
            </a:lvl4pPr>
            <a:lvl5pPr indent="0" lvl="4" marL="0" rtl="0" algn="ctr">
              <a:lnSpc>
                <a:spcPct val="100000"/>
              </a:lnSpc>
              <a:spcBef>
                <a:spcPts val="0"/>
              </a:spcBef>
              <a:spcAft>
                <a:spcPts val="0"/>
              </a:spcAft>
              <a:buClr>
                <a:srgbClr val="000000"/>
              </a:buClr>
              <a:buSzPts val="700"/>
              <a:buFont typeface="Helvetica Neue"/>
              <a:buNone/>
              <a:defRPr sz="700">
                <a:solidFill>
                  <a:srgbClr val="000000"/>
                </a:solidFill>
              </a:defRPr>
            </a:lvl5pPr>
            <a:lvl6pPr indent="0" lvl="5" marL="0" rtl="0" algn="ctr">
              <a:lnSpc>
                <a:spcPct val="100000"/>
              </a:lnSpc>
              <a:spcBef>
                <a:spcPts val="0"/>
              </a:spcBef>
              <a:spcAft>
                <a:spcPts val="0"/>
              </a:spcAft>
              <a:buClr>
                <a:srgbClr val="000000"/>
              </a:buClr>
              <a:buSzPts val="700"/>
              <a:buFont typeface="Helvetica Neue"/>
              <a:buNone/>
              <a:defRPr sz="700">
                <a:solidFill>
                  <a:srgbClr val="000000"/>
                </a:solidFill>
              </a:defRPr>
            </a:lvl6pPr>
            <a:lvl7pPr indent="0" lvl="6" marL="0" rtl="0" algn="ctr">
              <a:lnSpc>
                <a:spcPct val="100000"/>
              </a:lnSpc>
              <a:spcBef>
                <a:spcPts val="0"/>
              </a:spcBef>
              <a:spcAft>
                <a:spcPts val="0"/>
              </a:spcAft>
              <a:buClr>
                <a:srgbClr val="000000"/>
              </a:buClr>
              <a:buSzPts val="700"/>
              <a:buFont typeface="Helvetica Neue"/>
              <a:buNone/>
              <a:defRPr sz="700">
                <a:solidFill>
                  <a:srgbClr val="000000"/>
                </a:solidFill>
              </a:defRPr>
            </a:lvl7pPr>
            <a:lvl8pPr indent="0" lvl="7" marL="0" rtl="0" algn="ctr">
              <a:lnSpc>
                <a:spcPct val="100000"/>
              </a:lnSpc>
              <a:spcBef>
                <a:spcPts val="0"/>
              </a:spcBef>
              <a:spcAft>
                <a:spcPts val="0"/>
              </a:spcAft>
              <a:buClr>
                <a:srgbClr val="000000"/>
              </a:buClr>
              <a:buSzPts val="700"/>
              <a:buFont typeface="Helvetica Neue"/>
              <a:buNone/>
              <a:defRPr sz="700">
                <a:solidFill>
                  <a:srgbClr val="000000"/>
                </a:solidFill>
              </a:defRPr>
            </a:lvl8pPr>
            <a:lvl9pPr indent="0" lvl="8" marL="0" rtl="0" algn="ctr">
              <a:lnSpc>
                <a:spcPct val="100000"/>
              </a:lnSpc>
              <a:spcBef>
                <a:spcPts val="0"/>
              </a:spcBef>
              <a:spcAft>
                <a:spcPts val="0"/>
              </a:spcAft>
              <a:buClr>
                <a:srgbClr val="000000"/>
              </a:buClr>
              <a:buSzPts val="700"/>
              <a:buFont typeface="Helvetica Neue"/>
              <a:buNone/>
              <a:defRPr sz="700">
                <a:solidFill>
                  <a:srgbClr val="000000"/>
                </a:solidFill>
              </a:defRPr>
            </a:lvl9pPr>
          </a:lstStyle>
          <a:p>
            <a:pPr indent="0" lvl="0" marL="0" rtl="0" algn="ctr">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5">
  <p:cSld name="TITLE_6">
    <p:spTree>
      <p:nvGrpSpPr>
        <p:cNvPr id="97" name="Shape 97"/>
        <p:cNvGrpSpPr/>
        <p:nvPr/>
      </p:nvGrpSpPr>
      <p:grpSpPr>
        <a:xfrm>
          <a:off x="0" y="0"/>
          <a:ext cx="0" cy="0"/>
          <a:chOff x="0" y="0"/>
          <a:chExt cx="0" cy="0"/>
        </a:xfrm>
      </p:grpSpPr>
      <p:sp>
        <p:nvSpPr>
          <p:cNvPr id="98" name="Google Shape;98;p21"/>
          <p:cNvSpPr txBox="1"/>
          <p:nvPr>
            <p:ph idx="1" type="body"/>
          </p:nvPr>
        </p:nvSpPr>
        <p:spPr>
          <a:xfrm>
            <a:off x="450503" y="4447448"/>
            <a:ext cx="8239200" cy="238800"/>
          </a:xfrm>
          <a:prstGeom prst="rect">
            <a:avLst/>
          </a:prstGeom>
          <a:noFill/>
          <a:ln>
            <a:noFill/>
          </a:ln>
        </p:spPr>
        <p:txBody>
          <a:bodyPr anchorCtr="0" anchor="t" bIns="17150" lIns="17150" spcFirstLastPara="1" rIns="17150" wrap="square" tIns="17150">
            <a:normAutofit/>
          </a:bodyPr>
          <a:lstStyle>
            <a:lvl1pPr indent="-228600" lvl="0" marL="457200" rtl="0" algn="l">
              <a:lnSpc>
                <a:spcPct val="100000"/>
              </a:lnSpc>
              <a:spcBef>
                <a:spcPts val="0"/>
              </a:spcBef>
              <a:spcAft>
                <a:spcPts val="0"/>
              </a:spcAft>
              <a:buClr>
                <a:srgbClr val="000000"/>
              </a:buClr>
              <a:buSzPts val="1400"/>
              <a:buFont typeface="Helvetica Neue"/>
              <a:buNone/>
              <a:defRPr b="1" sz="1400"/>
            </a:lvl1pPr>
            <a:lvl2pPr indent="-279400" lvl="1" marL="914400" rtl="0" algn="l">
              <a:lnSpc>
                <a:spcPct val="90000"/>
              </a:lnSpc>
              <a:spcBef>
                <a:spcPts val="1700"/>
              </a:spcBef>
              <a:spcAft>
                <a:spcPts val="0"/>
              </a:spcAft>
              <a:buClr>
                <a:srgbClr val="000000"/>
              </a:buClr>
              <a:buSzPts val="800"/>
              <a:buChar char="○"/>
              <a:defRPr/>
            </a:lvl2pPr>
            <a:lvl3pPr indent="-279400" lvl="2" marL="1371600" rtl="0" algn="l">
              <a:lnSpc>
                <a:spcPct val="90000"/>
              </a:lnSpc>
              <a:spcBef>
                <a:spcPts val="1700"/>
              </a:spcBef>
              <a:spcAft>
                <a:spcPts val="0"/>
              </a:spcAft>
              <a:buClr>
                <a:srgbClr val="000000"/>
              </a:buClr>
              <a:buSzPts val="800"/>
              <a:buChar char="■"/>
              <a:defRPr/>
            </a:lvl3pPr>
            <a:lvl4pPr indent="-279400" lvl="3" marL="1828800" rtl="0" algn="l">
              <a:lnSpc>
                <a:spcPct val="90000"/>
              </a:lnSpc>
              <a:spcBef>
                <a:spcPts val="1700"/>
              </a:spcBef>
              <a:spcAft>
                <a:spcPts val="0"/>
              </a:spcAft>
              <a:buClr>
                <a:srgbClr val="000000"/>
              </a:buClr>
              <a:buSzPts val="800"/>
              <a:buChar char="●"/>
              <a:defRPr/>
            </a:lvl4pPr>
            <a:lvl5pPr indent="-279400" lvl="4" marL="2286000" rtl="0" algn="l">
              <a:lnSpc>
                <a:spcPct val="90000"/>
              </a:lnSpc>
              <a:spcBef>
                <a:spcPts val="1700"/>
              </a:spcBef>
              <a:spcAft>
                <a:spcPts val="0"/>
              </a:spcAft>
              <a:buClr>
                <a:srgbClr val="000000"/>
              </a:buClr>
              <a:buSzPts val="800"/>
              <a:buChar char="○"/>
              <a:defRPr/>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99" name="Google Shape;99;p21"/>
          <p:cNvSpPr txBox="1"/>
          <p:nvPr>
            <p:ph type="title"/>
          </p:nvPr>
        </p:nvSpPr>
        <p:spPr>
          <a:xfrm>
            <a:off x="452436" y="965622"/>
            <a:ext cx="8239200" cy="1743000"/>
          </a:xfrm>
          <a:prstGeom prst="rect">
            <a:avLst/>
          </a:prstGeom>
          <a:noFill/>
          <a:ln>
            <a:noFill/>
          </a:ln>
        </p:spPr>
        <p:txBody>
          <a:bodyPr anchorCtr="0" anchor="b" bIns="19050" lIns="19050" spcFirstLastPara="1" rIns="19050" wrap="square" tIns="19050">
            <a:normAutofit/>
          </a:bodyPr>
          <a:lstStyle>
            <a:lvl1pPr lvl="0" rtl="0" algn="l">
              <a:lnSpc>
                <a:spcPct val="80000"/>
              </a:lnSpc>
              <a:spcBef>
                <a:spcPts val="0"/>
              </a:spcBef>
              <a:spcAft>
                <a:spcPts val="0"/>
              </a:spcAft>
              <a:buClr>
                <a:srgbClr val="000000"/>
              </a:buClr>
              <a:buSzPts val="4400"/>
              <a:buFont typeface="Helvetica Neue"/>
              <a:buNone/>
              <a:defRPr sz="4400"/>
            </a:lvl1pPr>
            <a:lvl2pPr lvl="1" rtl="0" algn="l">
              <a:lnSpc>
                <a:spcPct val="80000"/>
              </a:lnSpc>
              <a:spcBef>
                <a:spcPts val="0"/>
              </a:spcBef>
              <a:spcAft>
                <a:spcPts val="0"/>
              </a:spcAft>
              <a:buClr>
                <a:srgbClr val="000000"/>
              </a:buClr>
              <a:buSzPts val="700"/>
              <a:buNone/>
              <a:defRPr/>
            </a:lvl2pPr>
            <a:lvl3pPr lvl="2" rtl="0" algn="l">
              <a:lnSpc>
                <a:spcPct val="80000"/>
              </a:lnSpc>
              <a:spcBef>
                <a:spcPts val="0"/>
              </a:spcBef>
              <a:spcAft>
                <a:spcPts val="0"/>
              </a:spcAft>
              <a:buClr>
                <a:srgbClr val="000000"/>
              </a:buClr>
              <a:buSzPts val="700"/>
              <a:buNone/>
              <a:defRPr/>
            </a:lvl3pPr>
            <a:lvl4pPr lvl="3" rtl="0" algn="l">
              <a:lnSpc>
                <a:spcPct val="80000"/>
              </a:lnSpc>
              <a:spcBef>
                <a:spcPts val="0"/>
              </a:spcBef>
              <a:spcAft>
                <a:spcPts val="0"/>
              </a:spcAft>
              <a:buClr>
                <a:srgbClr val="000000"/>
              </a:buClr>
              <a:buSzPts val="700"/>
              <a:buNone/>
              <a:defRPr/>
            </a:lvl4pPr>
            <a:lvl5pPr lvl="4" rtl="0" algn="l">
              <a:lnSpc>
                <a:spcPct val="80000"/>
              </a:lnSpc>
              <a:spcBef>
                <a:spcPts val="0"/>
              </a:spcBef>
              <a:spcAft>
                <a:spcPts val="0"/>
              </a:spcAft>
              <a:buClr>
                <a:srgbClr val="000000"/>
              </a:buClr>
              <a:buSzPts val="700"/>
              <a:buNone/>
              <a:defRPr/>
            </a:lvl5pPr>
            <a:lvl6pPr lvl="5" rtl="0" algn="l">
              <a:lnSpc>
                <a:spcPct val="80000"/>
              </a:lnSpc>
              <a:spcBef>
                <a:spcPts val="0"/>
              </a:spcBef>
              <a:spcAft>
                <a:spcPts val="0"/>
              </a:spcAft>
              <a:buClr>
                <a:srgbClr val="000000"/>
              </a:buClr>
              <a:buSzPts val="700"/>
              <a:buNone/>
              <a:defRPr/>
            </a:lvl6pPr>
            <a:lvl7pPr lvl="6" rtl="0" algn="l">
              <a:lnSpc>
                <a:spcPct val="80000"/>
              </a:lnSpc>
              <a:spcBef>
                <a:spcPts val="0"/>
              </a:spcBef>
              <a:spcAft>
                <a:spcPts val="0"/>
              </a:spcAft>
              <a:buClr>
                <a:srgbClr val="000000"/>
              </a:buClr>
              <a:buSzPts val="700"/>
              <a:buNone/>
              <a:defRPr/>
            </a:lvl7pPr>
            <a:lvl8pPr lvl="7" rtl="0" algn="l">
              <a:lnSpc>
                <a:spcPct val="80000"/>
              </a:lnSpc>
              <a:spcBef>
                <a:spcPts val="0"/>
              </a:spcBef>
              <a:spcAft>
                <a:spcPts val="0"/>
              </a:spcAft>
              <a:buClr>
                <a:srgbClr val="000000"/>
              </a:buClr>
              <a:buSzPts val="700"/>
              <a:buNone/>
              <a:defRPr/>
            </a:lvl8pPr>
            <a:lvl9pPr lvl="8" rtl="0" algn="l">
              <a:lnSpc>
                <a:spcPct val="80000"/>
              </a:lnSpc>
              <a:spcBef>
                <a:spcPts val="0"/>
              </a:spcBef>
              <a:spcAft>
                <a:spcPts val="0"/>
              </a:spcAft>
              <a:buClr>
                <a:srgbClr val="000000"/>
              </a:buClr>
              <a:buSzPts val="700"/>
              <a:buNone/>
              <a:defRPr/>
            </a:lvl9pPr>
          </a:lstStyle>
          <a:p/>
        </p:txBody>
      </p:sp>
      <p:sp>
        <p:nvSpPr>
          <p:cNvPr id="100" name="Google Shape;100;p21"/>
          <p:cNvSpPr txBox="1"/>
          <p:nvPr>
            <p:ph idx="2" type="body"/>
          </p:nvPr>
        </p:nvSpPr>
        <p:spPr>
          <a:xfrm>
            <a:off x="450503" y="2708696"/>
            <a:ext cx="8239200" cy="714300"/>
          </a:xfrm>
          <a:prstGeom prst="rect">
            <a:avLst/>
          </a:prstGeom>
          <a:noFill/>
          <a:ln>
            <a:noFill/>
          </a:ln>
        </p:spPr>
        <p:txBody>
          <a:bodyPr anchorCtr="0" anchor="t" bIns="19050" lIns="19050" spcFirstLastPara="1" rIns="19050" wrap="square" tIns="19050">
            <a:normAutofit/>
          </a:bodyPr>
          <a:lstStyle>
            <a:lvl1pPr indent="-228600" lvl="0" marL="457200" rtl="0" algn="l">
              <a:lnSpc>
                <a:spcPct val="100000"/>
              </a:lnSpc>
              <a:spcBef>
                <a:spcPts val="0"/>
              </a:spcBef>
              <a:spcAft>
                <a:spcPts val="0"/>
              </a:spcAft>
              <a:buClr>
                <a:srgbClr val="000000"/>
              </a:buClr>
              <a:buSzPts val="2100"/>
              <a:buFont typeface="Helvetica Neue"/>
              <a:buNone/>
              <a:defRPr b="1" sz="2100"/>
            </a:lvl1pPr>
            <a:lvl2pPr indent="-228600" lvl="1" marL="914400" rtl="0" algn="l">
              <a:lnSpc>
                <a:spcPct val="100000"/>
              </a:lnSpc>
              <a:spcBef>
                <a:spcPts val="0"/>
              </a:spcBef>
              <a:spcAft>
                <a:spcPts val="0"/>
              </a:spcAft>
              <a:buClr>
                <a:srgbClr val="000000"/>
              </a:buClr>
              <a:buSzPts val="2100"/>
              <a:buFont typeface="Helvetica Neue"/>
              <a:buNone/>
              <a:defRPr b="1" sz="2100"/>
            </a:lvl2pPr>
            <a:lvl3pPr indent="-228600" lvl="2" marL="1371600" rtl="0" algn="l">
              <a:lnSpc>
                <a:spcPct val="100000"/>
              </a:lnSpc>
              <a:spcBef>
                <a:spcPts val="0"/>
              </a:spcBef>
              <a:spcAft>
                <a:spcPts val="0"/>
              </a:spcAft>
              <a:buClr>
                <a:srgbClr val="000000"/>
              </a:buClr>
              <a:buSzPts val="2100"/>
              <a:buFont typeface="Helvetica Neue"/>
              <a:buNone/>
              <a:defRPr b="1" sz="2100"/>
            </a:lvl3pPr>
            <a:lvl4pPr indent="-228600" lvl="3" marL="1828800" rtl="0" algn="l">
              <a:lnSpc>
                <a:spcPct val="100000"/>
              </a:lnSpc>
              <a:spcBef>
                <a:spcPts val="0"/>
              </a:spcBef>
              <a:spcAft>
                <a:spcPts val="0"/>
              </a:spcAft>
              <a:buClr>
                <a:srgbClr val="000000"/>
              </a:buClr>
              <a:buSzPts val="2100"/>
              <a:buFont typeface="Helvetica Neue"/>
              <a:buNone/>
              <a:defRPr b="1" sz="2100"/>
            </a:lvl4pPr>
            <a:lvl5pPr indent="-228600" lvl="4" marL="2286000" rtl="0" algn="l">
              <a:lnSpc>
                <a:spcPct val="100000"/>
              </a:lnSpc>
              <a:spcBef>
                <a:spcPts val="0"/>
              </a:spcBef>
              <a:spcAft>
                <a:spcPts val="0"/>
              </a:spcAft>
              <a:buClr>
                <a:srgbClr val="000000"/>
              </a:buClr>
              <a:buSzPts val="2100"/>
              <a:buFont typeface="Helvetica Neue"/>
              <a:buNone/>
              <a:defRPr b="1" sz="2100"/>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101" name="Google Shape;101;p21"/>
          <p:cNvSpPr txBox="1"/>
          <p:nvPr>
            <p:ph idx="12" type="sldNum"/>
          </p:nvPr>
        </p:nvSpPr>
        <p:spPr>
          <a:xfrm>
            <a:off x="4500562" y="4905375"/>
            <a:ext cx="138300" cy="146100"/>
          </a:xfrm>
          <a:prstGeom prst="rect">
            <a:avLst/>
          </a:prstGeom>
          <a:noFill/>
          <a:ln>
            <a:noFill/>
          </a:ln>
        </p:spPr>
        <p:txBody>
          <a:bodyPr anchorCtr="0" anchor="b" bIns="19050" lIns="19050" spcFirstLastPara="1" rIns="19050" wrap="square" tIns="19050">
            <a:spAutoFit/>
          </a:bodyPr>
          <a:lstStyle>
            <a:lvl1pPr indent="0" lvl="0" marL="0" rtl="0" algn="ctr">
              <a:lnSpc>
                <a:spcPct val="100000"/>
              </a:lnSpc>
              <a:spcBef>
                <a:spcPts val="0"/>
              </a:spcBef>
              <a:spcAft>
                <a:spcPts val="0"/>
              </a:spcAft>
              <a:buClr>
                <a:srgbClr val="000000"/>
              </a:buClr>
              <a:buSzPts val="700"/>
              <a:buFont typeface="Helvetica Neue"/>
              <a:buNone/>
              <a:defRPr sz="700">
                <a:solidFill>
                  <a:srgbClr val="000000"/>
                </a:solidFill>
              </a:defRPr>
            </a:lvl1pPr>
            <a:lvl2pPr indent="0" lvl="1" marL="0" rtl="0" algn="ctr">
              <a:lnSpc>
                <a:spcPct val="100000"/>
              </a:lnSpc>
              <a:spcBef>
                <a:spcPts val="0"/>
              </a:spcBef>
              <a:spcAft>
                <a:spcPts val="0"/>
              </a:spcAft>
              <a:buClr>
                <a:srgbClr val="000000"/>
              </a:buClr>
              <a:buSzPts val="700"/>
              <a:buFont typeface="Helvetica Neue"/>
              <a:buNone/>
              <a:defRPr sz="700">
                <a:solidFill>
                  <a:srgbClr val="000000"/>
                </a:solidFill>
              </a:defRPr>
            </a:lvl2pPr>
            <a:lvl3pPr indent="0" lvl="2" marL="0" rtl="0" algn="ctr">
              <a:lnSpc>
                <a:spcPct val="100000"/>
              </a:lnSpc>
              <a:spcBef>
                <a:spcPts val="0"/>
              </a:spcBef>
              <a:spcAft>
                <a:spcPts val="0"/>
              </a:spcAft>
              <a:buClr>
                <a:srgbClr val="000000"/>
              </a:buClr>
              <a:buSzPts val="700"/>
              <a:buFont typeface="Helvetica Neue"/>
              <a:buNone/>
              <a:defRPr sz="700">
                <a:solidFill>
                  <a:srgbClr val="000000"/>
                </a:solidFill>
              </a:defRPr>
            </a:lvl3pPr>
            <a:lvl4pPr indent="0" lvl="3" marL="0" rtl="0" algn="ctr">
              <a:lnSpc>
                <a:spcPct val="100000"/>
              </a:lnSpc>
              <a:spcBef>
                <a:spcPts val="0"/>
              </a:spcBef>
              <a:spcAft>
                <a:spcPts val="0"/>
              </a:spcAft>
              <a:buClr>
                <a:srgbClr val="000000"/>
              </a:buClr>
              <a:buSzPts val="700"/>
              <a:buFont typeface="Helvetica Neue"/>
              <a:buNone/>
              <a:defRPr sz="700">
                <a:solidFill>
                  <a:srgbClr val="000000"/>
                </a:solidFill>
              </a:defRPr>
            </a:lvl4pPr>
            <a:lvl5pPr indent="0" lvl="4" marL="0" rtl="0" algn="ctr">
              <a:lnSpc>
                <a:spcPct val="100000"/>
              </a:lnSpc>
              <a:spcBef>
                <a:spcPts val="0"/>
              </a:spcBef>
              <a:spcAft>
                <a:spcPts val="0"/>
              </a:spcAft>
              <a:buClr>
                <a:srgbClr val="000000"/>
              </a:buClr>
              <a:buSzPts val="700"/>
              <a:buFont typeface="Helvetica Neue"/>
              <a:buNone/>
              <a:defRPr sz="700">
                <a:solidFill>
                  <a:srgbClr val="000000"/>
                </a:solidFill>
              </a:defRPr>
            </a:lvl5pPr>
            <a:lvl6pPr indent="0" lvl="5" marL="0" rtl="0" algn="ctr">
              <a:lnSpc>
                <a:spcPct val="100000"/>
              </a:lnSpc>
              <a:spcBef>
                <a:spcPts val="0"/>
              </a:spcBef>
              <a:spcAft>
                <a:spcPts val="0"/>
              </a:spcAft>
              <a:buClr>
                <a:srgbClr val="000000"/>
              </a:buClr>
              <a:buSzPts val="700"/>
              <a:buFont typeface="Helvetica Neue"/>
              <a:buNone/>
              <a:defRPr sz="700">
                <a:solidFill>
                  <a:srgbClr val="000000"/>
                </a:solidFill>
              </a:defRPr>
            </a:lvl6pPr>
            <a:lvl7pPr indent="0" lvl="6" marL="0" rtl="0" algn="ctr">
              <a:lnSpc>
                <a:spcPct val="100000"/>
              </a:lnSpc>
              <a:spcBef>
                <a:spcPts val="0"/>
              </a:spcBef>
              <a:spcAft>
                <a:spcPts val="0"/>
              </a:spcAft>
              <a:buClr>
                <a:srgbClr val="000000"/>
              </a:buClr>
              <a:buSzPts val="700"/>
              <a:buFont typeface="Helvetica Neue"/>
              <a:buNone/>
              <a:defRPr sz="700">
                <a:solidFill>
                  <a:srgbClr val="000000"/>
                </a:solidFill>
              </a:defRPr>
            </a:lvl7pPr>
            <a:lvl8pPr indent="0" lvl="7" marL="0" rtl="0" algn="ctr">
              <a:lnSpc>
                <a:spcPct val="100000"/>
              </a:lnSpc>
              <a:spcBef>
                <a:spcPts val="0"/>
              </a:spcBef>
              <a:spcAft>
                <a:spcPts val="0"/>
              </a:spcAft>
              <a:buClr>
                <a:srgbClr val="000000"/>
              </a:buClr>
              <a:buSzPts val="700"/>
              <a:buFont typeface="Helvetica Neue"/>
              <a:buNone/>
              <a:defRPr sz="700">
                <a:solidFill>
                  <a:srgbClr val="000000"/>
                </a:solidFill>
              </a:defRPr>
            </a:lvl8pPr>
            <a:lvl9pPr indent="0" lvl="8" marL="0" rtl="0" algn="ctr">
              <a:lnSpc>
                <a:spcPct val="100000"/>
              </a:lnSpc>
              <a:spcBef>
                <a:spcPts val="0"/>
              </a:spcBef>
              <a:spcAft>
                <a:spcPts val="0"/>
              </a:spcAft>
              <a:buClr>
                <a:srgbClr val="000000"/>
              </a:buClr>
              <a:buSzPts val="700"/>
              <a:buFont typeface="Helvetica Neue"/>
              <a:buNone/>
              <a:defRPr sz="700">
                <a:solidFill>
                  <a:srgbClr val="000000"/>
                </a:solidFill>
              </a:defRPr>
            </a:lvl9pPr>
          </a:lstStyle>
          <a:p>
            <a:pPr indent="0" lvl="0" marL="0" rtl="0" algn="ctr">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p:cSld name="TITLE_7">
    <p:spTree>
      <p:nvGrpSpPr>
        <p:cNvPr id="102" name="Shape 102"/>
        <p:cNvGrpSpPr/>
        <p:nvPr/>
      </p:nvGrpSpPr>
      <p:grpSpPr>
        <a:xfrm>
          <a:off x="0" y="0"/>
          <a:ext cx="0" cy="0"/>
          <a:chOff x="0" y="0"/>
          <a:chExt cx="0" cy="0"/>
        </a:xfrm>
      </p:grpSpPr>
      <p:sp>
        <p:nvSpPr>
          <p:cNvPr id="103" name="Google Shape;103;p22"/>
          <p:cNvSpPr txBox="1"/>
          <p:nvPr>
            <p:ph idx="1" type="body"/>
          </p:nvPr>
        </p:nvSpPr>
        <p:spPr>
          <a:xfrm>
            <a:off x="450503" y="4447448"/>
            <a:ext cx="8239200" cy="238800"/>
          </a:xfrm>
          <a:prstGeom prst="rect">
            <a:avLst/>
          </a:prstGeom>
          <a:noFill/>
          <a:ln>
            <a:noFill/>
          </a:ln>
        </p:spPr>
        <p:txBody>
          <a:bodyPr anchorCtr="0" anchor="t" bIns="17150" lIns="17150" spcFirstLastPara="1" rIns="17150" wrap="square" tIns="17150">
            <a:normAutofit/>
          </a:bodyPr>
          <a:lstStyle>
            <a:lvl1pPr indent="-228600" lvl="0" marL="457200" rtl="0" algn="l">
              <a:lnSpc>
                <a:spcPct val="100000"/>
              </a:lnSpc>
              <a:spcBef>
                <a:spcPts val="0"/>
              </a:spcBef>
              <a:spcAft>
                <a:spcPts val="0"/>
              </a:spcAft>
              <a:buClr>
                <a:srgbClr val="000000"/>
              </a:buClr>
              <a:buSzPts val="1400"/>
              <a:buFont typeface="Helvetica Neue"/>
              <a:buNone/>
              <a:defRPr b="1" sz="1400"/>
            </a:lvl1pPr>
            <a:lvl2pPr indent="-279400" lvl="1" marL="914400" rtl="0" algn="l">
              <a:lnSpc>
                <a:spcPct val="90000"/>
              </a:lnSpc>
              <a:spcBef>
                <a:spcPts val="1700"/>
              </a:spcBef>
              <a:spcAft>
                <a:spcPts val="0"/>
              </a:spcAft>
              <a:buClr>
                <a:srgbClr val="000000"/>
              </a:buClr>
              <a:buSzPts val="800"/>
              <a:buChar char="○"/>
              <a:defRPr/>
            </a:lvl2pPr>
            <a:lvl3pPr indent="-279400" lvl="2" marL="1371600" rtl="0" algn="l">
              <a:lnSpc>
                <a:spcPct val="90000"/>
              </a:lnSpc>
              <a:spcBef>
                <a:spcPts val="1700"/>
              </a:spcBef>
              <a:spcAft>
                <a:spcPts val="0"/>
              </a:spcAft>
              <a:buClr>
                <a:srgbClr val="000000"/>
              </a:buClr>
              <a:buSzPts val="800"/>
              <a:buChar char="■"/>
              <a:defRPr/>
            </a:lvl3pPr>
            <a:lvl4pPr indent="-279400" lvl="3" marL="1828800" rtl="0" algn="l">
              <a:lnSpc>
                <a:spcPct val="90000"/>
              </a:lnSpc>
              <a:spcBef>
                <a:spcPts val="1700"/>
              </a:spcBef>
              <a:spcAft>
                <a:spcPts val="0"/>
              </a:spcAft>
              <a:buClr>
                <a:srgbClr val="000000"/>
              </a:buClr>
              <a:buSzPts val="800"/>
              <a:buChar char="●"/>
              <a:defRPr/>
            </a:lvl4pPr>
            <a:lvl5pPr indent="-279400" lvl="4" marL="2286000" rtl="0" algn="l">
              <a:lnSpc>
                <a:spcPct val="90000"/>
              </a:lnSpc>
              <a:spcBef>
                <a:spcPts val="1700"/>
              </a:spcBef>
              <a:spcAft>
                <a:spcPts val="0"/>
              </a:spcAft>
              <a:buClr>
                <a:srgbClr val="000000"/>
              </a:buClr>
              <a:buSzPts val="800"/>
              <a:buChar char="○"/>
              <a:defRPr/>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104" name="Google Shape;104;p22"/>
          <p:cNvSpPr txBox="1"/>
          <p:nvPr>
            <p:ph type="title"/>
          </p:nvPr>
        </p:nvSpPr>
        <p:spPr>
          <a:xfrm>
            <a:off x="452436" y="965622"/>
            <a:ext cx="8239200" cy="1743000"/>
          </a:xfrm>
          <a:prstGeom prst="rect">
            <a:avLst/>
          </a:prstGeom>
          <a:noFill/>
          <a:ln>
            <a:noFill/>
          </a:ln>
        </p:spPr>
        <p:txBody>
          <a:bodyPr anchorCtr="0" anchor="b" bIns="19050" lIns="19050" spcFirstLastPara="1" rIns="19050" wrap="square" tIns="19050">
            <a:normAutofit/>
          </a:bodyPr>
          <a:lstStyle>
            <a:lvl1pPr lvl="0" rtl="0" algn="l">
              <a:lnSpc>
                <a:spcPct val="80000"/>
              </a:lnSpc>
              <a:spcBef>
                <a:spcPts val="0"/>
              </a:spcBef>
              <a:spcAft>
                <a:spcPts val="0"/>
              </a:spcAft>
              <a:buClr>
                <a:srgbClr val="000000"/>
              </a:buClr>
              <a:buSzPts val="4400"/>
              <a:buFont typeface="Helvetica Neue"/>
              <a:buNone/>
              <a:defRPr sz="4400"/>
            </a:lvl1pPr>
            <a:lvl2pPr lvl="1" rtl="0" algn="l">
              <a:lnSpc>
                <a:spcPct val="80000"/>
              </a:lnSpc>
              <a:spcBef>
                <a:spcPts val="0"/>
              </a:spcBef>
              <a:spcAft>
                <a:spcPts val="0"/>
              </a:spcAft>
              <a:buClr>
                <a:srgbClr val="000000"/>
              </a:buClr>
              <a:buSzPts val="700"/>
              <a:buNone/>
              <a:defRPr/>
            </a:lvl2pPr>
            <a:lvl3pPr lvl="2" rtl="0" algn="l">
              <a:lnSpc>
                <a:spcPct val="80000"/>
              </a:lnSpc>
              <a:spcBef>
                <a:spcPts val="0"/>
              </a:spcBef>
              <a:spcAft>
                <a:spcPts val="0"/>
              </a:spcAft>
              <a:buClr>
                <a:srgbClr val="000000"/>
              </a:buClr>
              <a:buSzPts val="700"/>
              <a:buNone/>
              <a:defRPr/>
            </a:lvl3pPr>
            <a:lvl4pPr lvl="3" rtl="0" algn="l">
              <a:lnSpc>
                <a:spcPct val="80000"/>
              </a:lnSpc>
              <a:spcBef>
                <a:spcPts val="0"/>
              </a:spcBef>
              <a:spcAft>
                <a:spcPts val="0"/>
              </a:spcAft>
              <a:buClr>
                <a:srgbClr val="000000"/>
              </a:buClr>
              <a:buSzPts val="700"/>
              <a:buNone/>
              <a:defRPr/>
            </a:lvl4pPr>
            <a:lvl5pPr lvl="4" rtl="0" algn="l">
              <a:lnSpc>
                <a:spcPct val="80000"/>
              </a:lnSpc>
              <a:spcBef>
                <a:spcPts val="0"/>
              </a:spcBef>
              <a:spcAft>
                <a:spcPts val="0"/>
              </a:spcAft>
              <a:buClr>
                <a:srgbClr val="000000"/>
              </a:buClr>
              <a:buSzPts val="700"/>
              <a:buNone/>
              <a:defRPr/>
            </a:lvl5pPr>
            <a:lvl6pPr lvl="5" rtl="0" algn="l">
              <a:lnSpc>
                <a:spcPct val="80000"/>
              </a:lnSpc>
              <a:spcBef>
                <a:spcPts val="0"/>
              </a:spcBef>
              <a:spcAft>
                <a:spcPts val="0"/>
              </a:spcAft>
              <a:buClr>
                <a:srgbClr val="000000"/>
              </a:buClr>
              <a:buSzPts val="700"/>
              <a:buNone/>
              <a:defRPr/>
            </a:lvl6pPr>
            <a:lvl7pPr lvl="6" rtl="0" algn="l">
              <a:lnSpc>
                <a:spcPct val="80000"/>
              </a:lnSpc>
              <a:spcBef>
                <a:spcPts val="0"/>
              </a:spcBef>
              <a:spcAft>
                <a:spcPts val="0"/>
              </a:spcAft>
              <a:buClr>
                <a:srgbClr val="000000"/>
              </a:buClr>
              <a:buSzPts val="700"/>
              <a:buNone/>
              <a:defRPr/>
            </a:lvl7pPr>
            <a:lvl8pPr lvl="7" rtl="0" algn="l">
              <a:lnSpc>
                <a:spcPct val="80000"/>
              </a:lnSpc>
              <a:spcBef>
                <a:spcPts val="0"/>
              </a:spcBef>
              <a:spcAft>
                <a:spcPts val="0"/>
              </a:spcAft>
              <a:buClr>
                <a:srgbClr val="000000"/>
              </a:buClr>
              <a:buSzPts val="700"/>
              <a:buNone/>
              <a:defRPr/>
            </a:lvl8pPr>
            <a:lvl9pPr lvl="8" rtl="0" algn="l">
              <a:lnSpc>
                <a:spcPct val="80000"/>
              </a:lnSpc>
              <a:spcBef>
                <a:spcPts val="0"/>
              </a:spcBef>
              <a:spcAft>
                <a:spcPts val="0"/>
              </a:spcAft>
              <a:buClr>
                <a:srgbClr val="000000"/>
              </a:buClr>
              <a:buSzPts val="700"/>
              <a:buNone/>
              <a:defRPr/>
            </a:lvl9pPr>
          </a:lstStyle>
          <a:p/>
        </p:txBody>
      </p:sp>
      <p:sp>
        <p:nvSpPr>
          <p:cNvPr id="105" name="Google Shape;105;p22"/>
          <p:cNvSpPr txBox="1"/>
          <p:nvPr>
            <p:ph idx="2" type="body"/>
          </p:nvPr>
        </p:nvSpPr>
        <p:spPr>
          <a:xfrm>
            <a:off x="450503" y="2708696"/>
            <a:ext cx="8239200" cy="714300"/>
          </a:xfrm>
          <a:prstGeom prst="rect">
            <a:avLst/>
          </a:prstGeom>
          <a:noFill/>
          <a:ln>
            <a:noFill/>
          </a:ln>
        </p:spPr>
        <p:txBody>
          <a:bodyPr anchorCtr="0" anchor="t" bIns="19050" lIns="19050" spcFirstLastPara="1" rIns="19050" wrap="square" tIns="19050">
            <a:normAutofit/>
          </a:bodyPr>
          <a:lstStyle>
            <a:lvl1pPr indent="-228600" lvl="0" marL="457200" rtl="0" algn="l">
              <a:lnSpc>
                <a:spcPct val="100000"/>
              </a:lnSpc>
              <a:spcBef>
                <a:spcPts val="0"/>
              </a:spcBef>
              <a:spcAft>
                <a:spcPts val="0"/>
              </a:spcAft>
              <a:buClr>
                <a:srgbClr val="000000"/>
              </a:buClr>
              <a:buSzPts val="2100"/>
              <a:buFont typeface="Helvetica Neue"/>
              <a:buNone/>
              <a:defRPr b="1" sz="2100"/>
            </a:lvl1pPr>
            <a:lvl2pPr indent="-228600" lvl="1" marL="914400" rtl="0" algn="l">
              <a:lnSpc>
                <a:spcPct val="100000"/>
              </a:lnSpc>
              <a:spcBef>
                <a:spcPts val="0"/>
              </a:spcBef>
              <a:spcAft>
                <a:spcPts val="0"/>
              </a:spcAft>
              <a:buClr>
                <a:srgbClr val="000000"/>
              </a:buClr>
              <a:buSzPts val="2100"/>
              <a:buFont typeface="Helvetica Neue"/>
              <a:buNone/>
              <a:defRPr b="1" sz="2100"/>
            </a:lvl2pPr>
            <a:lvl3pPr indent="-228600" lvl="2" marL="1371600" rtl="0" algn="l">
              <a:lnSpc>
                <a:spcPct val="100000"/>
              </a:lnSpc>
              <a:spcBef>
                <a:spcPts val="0"/>
              </a:spcBef>
              <a:spcAft>
                <a:spcPts val="0"/>
              </a:spcAft>
              <a:buClr>
                <a:srgbClr val="000000"/>
              </a:buClr>
              <a:buSzPts val="2100"/>
              <a:buFont typeface="Helvetica Neue"/>
              <a:buNone/>
              <a:defRPr b="1" sz="2100"/>
            </a:lvl3pPr>
            <a:lvl4pPr indent="-228600" lvl="3" marL="1828800" rtl="0" algn="l">
              <a:lnSpc>
                <a:spcPct val="100000"/>
              </a:lnSpc>
              <a:spcBef>
                <a:spcPts val="0"/>
              </a:spcBef>
              <a:spcAft>
                <a:spcPts val="0"/>
              </a:spcAft>
              <a:buClr>
                <a:srgbClr val="000000"/>
              </a:buClr>
              <a:buSzPts val="2100"/>
              <a:buFont typeface="Helvetica Neue"/>
              <a:buNone/>
              <a:defRPr b="1" sz="2100"/>
            </a:lvl4pPr>
            <a:lvl5pPr indent="-228600" lvl="4" marL="2286000" rtl="0" algn="l">
              <a:lnSpc>
                <a:spcPct val="100000"/>
              </a:lnSpc>
              <a:spcBef>
                <a:spcPts val="0"/>
              </a:spcBef>
              <a:spcAft>
                <a:spcPts val="0"/>
              </a:spcAft>
              <a:buClr>
                <a:srgbClr val="000000"/>
              </a:buClr>
              <a:buSzPts val="2100"/>
              <a:buFont typeface="Helvetica Neue"/>
              <a:buNone/>
              <a:defRPr b="1" sz="2100"/>
            </a:lvl5pPr>
            <a:lvl6pPr indent="-279400" lvl="5" marL="2743200" rtl="0" algn="l">
              <a:lnSpc>
                <a:spcPct val="90000"/>
              </a:lnSpc>
              <a:spcBef>
                <a:spcPts val="1700"/>
              </a:spcBef>
              <a:spcAft>
                <a:spcPts val="0"/>
              </a:spcAft>
              <a:buClr>
                <a:srgbClr val="000000"/>
              </a:buClr>
              <a:buSzPts val="800"/>
              <a:buChar char="■"/>
              <a:defRPr/>
            </a:lvl6pPr>
            <a:lvl7pPr indent="-279400" lvl="6" marL="3200400" rtl="0" algn="l">
              <a:lnSpc>
                <a:spcPct val="90000"/>
              </a:lnSpc>
              <a:spcBef>
                <a:spcPts val="1700"/>
              </a:spcBef>
              <a:spcAft>
                <a:spcPts val="0"/>
              </a:spcAft>
              <a:buClr>
                <a:srgbClr val="000000"/>
              </a:buClr>
              <a:buSzPts val="800"/>
              <a:buChar char="●"/>
              <a:defRPr/>
            </a:lvl7pPr>
            <a:lvl8pPr indent="-279400" lvl="7" marL="3657600" rtl="0" algn="l">
              <a:lnSpc>
                <a:spcPct val="90000"/>
              </a:lnSpc>
              <a:spcBef>
                <a:spcPts val="1700"/>
              </a:spcBef>
              <a:spcAft>
                <a:spcPts val="0"/>
              </a:spcAft>
              <a:buClr>
                <a:srgbClr val="000000"/>
              </a:buClr>
              <a:buSzPts val="800"/>
              <a:buChar char="○"/>
              <a:defRPr/>
            </a:lvl8pPr>
            <a:lvl9pPr indent="-279400" lvl="8" marL="4114800" rtl="0" algn="l">
              <a:lnSpc>
                <a:spcPct val="90000"/>
              </a:lnSpc>
              <a:spcBef>
                <a:spcPts val="1700"/>
              </a:spcBef>
              <a:spcAft>
                <a:spcPts val="0"/>
              </a:spcAft>
              <a:buClr>
                <a:srgbClr val="000000"/>
              </a:buClr>
              <a:buSzPts val="800"/>
              <a:buChar char="■"/>
              <a:defRPr/>
            </a:lvl9pPr>
          </a:lstStyle>
          <a:p/>
        </p:txBody>
      </p:sp>
      <p:sp>
        <p:nvSpPr>
          <p:cNvPr id="106" name="Google Shape;106;p22"/>
          <p:cNvSpPr txBox="1"/>
          <p:nvPr>
            <p:ph idx="12" type="sldNum"/>
          </p:nvPr>
        </p:nvSpPr>
        <p:spPr>
          <a:xfrm>
            <a:off x="4500562" y="4905375"/>
            <a:ext cx="138300" cy="146100"/>
          </a:xfrm>
          <a:prstGeom prst="rect">
            <a:avLst/>
          </a:prstGeom>
          <a:noFill/>
          <a:ln>
            <a:noFill/>
          </a:ln>
        </p:spPr>
        <p:txBody>
          <a:bodyPr anchorCtr="0" anchor="b" bIns="19050" lIns="19050" spcFirstLastPara="1" rIns="19050" wrap="square" tIns="19050">
            <a:spAutoFit/>
          </a:bodyPr>
          <a:lstStyle>
            <a:lvl1pPr indent="0" lvl="0" marL="0" rtl="0" algn="ctr">
              <a:lnSpc>
                <a:spcPct val="100000"/>
              </a:lnSpc>
              <a:spcBef>
                <a:spcPts val="0"/>
              </a:spcBef>
              <a:spcAft>
                <a:spcPts val="0"/>
              </a:spcAft>
              <a:buClr>
                <a:srgbClr val="000000"/>
              </a:buClr>
              <a:buSzPts val="700"/>
              <a:buFont typeface="Helvetica Neue"/>
              <a:buNone/>
              <a:defRPr sz="700">
                <a:solidFill>
                  <a:srgbClr val="000000"/>
                </a:solidFill>
              </a:defRPr>
            </a:lvl1pPr>
            <a:lvl2pPr indent="0" lvl="1" marL="0" rtl="0" algn="ctr">
              <a:lnSpc>
                <a:spcPct val="100000"/>
              </a:lnSpc>
              <a:spcBef>
                <a:spcPts val="0"/>
              </a:spcBef>
              <a:spcAft>
                <a:spcPts val="0"/>
              </a:spcAft>
              <a:buClr>
                <a:srgbClr val="000000"/>
              </a:buClr>
              <a:buSzPts val="700"/>
              <a:buFont typeface="Helvetica Neue"/>
              <a:buNone/>
              <a:defRPr sz="700">
                <a:solidFill>
                  <a:srgbClr val="000000"/>
                </a:solidFill>
              </a:defRPr>
            </a:lvl2pPr>
            <a:lvl3pPr indent="0" lvl="2" marL="0" rtl="0" algn="ctr">
              <a:lnSpc>
                <a:spcPct val="100000"/>
              </a:lnSpc>
              <a:spcBef>
                <a:spcPts val="0"/>
              </a:spcBef>
              <a:spcAft>
                <a:spcPts val="0"/>
              </a:spcAft>
              <a:buClr>
                <a:srgbClr val="000000"/>
              </a:buClr>
              <a:buSzPts val="700"/>
              <a:buFont typeface="Helvetica Neue"/>
              <a:buNone/>
              <a:defRPr sz="700">
                <a:solidFill>
                  <a:srgbClr val="000000"/>
                </a:solidFill>
              </a:defRPr>
            </a:lvl3pPr>
            <a:lvl4pPr indent="0" lvl="3" marL="0" rtl="0" algn="ctr">
              <a:lnSpc>
                <a:spcPct val="100000"/>
              </a:lnSpc>
              <a:spcBef>
                <a:spcPts val="0"/>
              </a:spcBef>
              <a:spcAft>
                <a:spcPts val="0"/>
              </a:spcAft>
              <a:buClr>
                <a:srgbClr val="000000"/>
              </a:buClr>
              <a:buSzPts val="700"/>
              <a:buFont typeface="Helvetica Neue"/>
              <a:buNone/>
              <a:defRPr sz="700">
                <a:solidFill>
                  <a:srgbClr val="000000"/>
                </a:solidFill>
              </a:defRPr>
            </a:lvl4pPr>
            <a:lvl5pPr indent="0" lvl="4" marL="0" rtl="0" algn="ctr">
              <a:lnSpc>
                <a:spcPct val="100000"/>
              </a:lnSpc>
              <a:spcBef>
                <a:spcPts val="0"/>
              </a:spcBef>
              <a:spcAft>
                <a:spcPts val="0"/>
              </a:spcAft>
              <a:buClr>
                <a:srgbClr val="000000"/>
              </a:buClr>
              <a:buSzPts val="700"/>
              <a:buFont typeface="Helvetica Neue"/>
              <a:buNone/>
              <a:defRPr sz="700">
                <a:solidFill>
                  <a:srgbClr val="000000"/>
                </a:solidFill>
              </a:defRPr>
            </a:lvl5pPr>
            <a:lvl6pPr indent="0" lvl="5" marL="0" rtl="0" algn="ctr">
              <a:lnSpc>
                <a:spcPct val="100000"/>
              </a:lnSpc>
              <a:spcBef>
                <a:spcPts val="0"/>
              </a:spcBef>
              <a:spcAft>
                <a:spcPts val="0"/>
              </a:spcAft>
              <a:buClr>
                <a:srgbClr val="000000"/>
              </a:buClr>
              <a:buSzPts val="700"/>
              <a:buFont typeface="Helvetica Neue"/>
              <a:buNone/>
              <a:defRPr sz="700">
                <a:solidFill>
                  <a:srgbClr val="000000"/>
                </a:solidFill>
              </a:defRPr>
            </a:lvl6pPr>
            <a:lvl7pPr indent="0" lvl="6" marL="0" rtl="0" algn="ctr">
              <a:lnSpc>
                <a:spcPct val="100000"/>
              </a:lnSpc>
              <a:spcBef>
                <a:spcPts val="0"/>
              </a:spcBef>
              <a:spcAft>
                <a:spcPts val="0"/>
              </a:spcAft>
              <a:buClr>
                <a:srgbClr val="000000"/>
              </a:buClr>
              <a:buSzPts val="700"/>
              <a:buFont typeface="Helvetica Neue"/>
              <a:buNone/>
              <a:defRPr sz="700">
                <a:solidFill>
                  <a:srgbClr val="000000"/>
                </a:solidFill>
              </a:defRPr>
            </a:lvl7pPr>
            <a:lvl8pPr indent="0" lvl="7" marL="0" rtl="0" algn="ctr">
              <a:lnSpc>
                <a:spcPct val="100000"/>
              </a:lnSpc>
              <a:spcBef>
                <a:spcPts val="0"/>
              </a:spcBef>
              <a:spcAft>
                <a:spcPts val="0"/>
              </a:spcAft>
              <a:buClr>
                <a:srgbClr val="000000"/>
              </a:buClr>
              <a:buSzPts val="700"/>
              <a:buFont typeface="Helvetica Neue"/>
              <a:buNone/>
              <a:defRPr sz="700">
                <a:solidFill>
                  <a:srgbClr val="000000"/>
                </a:solidFill>
              </a:defRPr>
            </a:lvl8pPr>
            <a:lvl9pPr indent="0" lvl="8" marL="0" rtl="0" algn="ctr">
              <a:lnSpc>
                <a:spcPct val="100000"/>
              </a:lnSpc>
              <a:spcBef>
                <a:spcPts val="0"/>
              </a:spcBef>
              <a:spcAft>
                <a:spcPts val="0"/>
              </a:spcAft>
              <a:buClr>
                <a:srgbClr val="000000"/>
              </a:buClr>
              <a:buSzPts val="700"/>
              <a:buFont typeface="Helvetica Neue"/>
              <a:buNone/>
              <a:defRPr sz="700">
                <a:solidFill>
                  <a:srgbClr val="000000"/>
                </a:solidFill>
              </a:defRPr>
            </a:lvl9pPr>
          </a:lstStyle>
          <a:p>
            <a:pPr indent="0" lvl="0" marL="0" rtl="0" algn="ctr">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3">
  <p:cSld name="AUTOLAYOUT_3">
    <p:bg>
      <p:bgPr>
        <a:solidFill>
          <a:srgbClr val="FFFFFF"/>
        </a:solidFill>
      </p:bgPr>
    </p:bg>
    <p:spTree>
      <p:nvGrpSpPr>
        <p:cNvPr id="107" name="Shape 107"/>
        <p:cNvGrpSpPr/>
        <p:nvPr/>
      </p:nvGrpSpPr>
      <p:grpSpPr>
        <a:xfrm>
          <a:off x="0" y="0"/>
          <a:ext cx="0" cy="0"/>
          <a:chOff x="0" y="0"/>
          <a:chExt cx="0" cy="0"/>
        </a:xfrm>
      </p:grpSpPr>
      <p:sp>
        <p:nvSpPr>
          <p:cNvPr id="108" name="Google Shape;108;p23"/>
          <p:cNvSpPr/>
          <p:nvPr/>
        </p:nvSpPr>
        <p:spPr>
          <a:xfrm>
            <a:off x="0" y="0"/>
            <a:ext cx="9144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p23"/>
          <p:cNvSpPr/>
          <p:nvPr/>
        </p:nvSpPr>
        <p:spPr>
          <a:xfrm>
            <a:off x="3047650" y="0"/>
            <a:ext cx="6096300" cy="5143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23"/>
          <p:cNvSpPr/>
          <p:nvPr/>
        </p:nvSpPr>
        <p:spPr>
          <a:xfrm>
            <a:off x="205218" y="201292"/>
            <a:ext cx="408900" cy="381900"/>
          </a:xfrm>
          <a:prstGeom prst="flowChartDelay">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23"/>
          <p:cNvSpPr/>
          <p:nvPr/>
        </p:nvSpPr>
        <p:spPr>
          <a:xfrm>
            <a:off x="205218" y="201292"/>
            <a:ext cx="408900" cy="381900"/>
          </a:xfrm>
          <a:prstGeom prst="flowChartDelay">
            <a:avLst/>
          </a:pr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23"/>
          <p:cNvSpPr/>
          <p:nvPr/>
        </p:nvSpPr>
        <p:spPr>
          <a:xfrm>
            <a:off x="100882" y="201292"/>
            <a:ext cx="408900" cy="381900"/>
          </a:xfrm>
          <a:prstGeom prst="flowChartDelay">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23"/>
          <p:cNvSpPr/>
          <p:nvPr/>
        </p:nvSpPr>
        <p:spPr>
          <a:xfrm>
            <a:off x="100882" y="201292"/>
            <a:ext cx="408900" cy="381900"/>
          </a:xfrm>
          <a:prstGeom prst="flowChartDelay">
            <a:avLst/>
          </a:prstGeom>
          <a:solidFill>
            <a:srgbClr val="FFFFFF">
              <a:alpha val="188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23"/>
          <p:cNvSpPr/>
          <p:nvPr/>
        </p:nvSpPr>
        <p:spPr>
          <a:xfrm>
            <a:off x="319" y="201292"/>
            <a:ext cx="408900" cy="381900"/>
          </a:xfrm>
          <a:prstGeom prst="flowChartDelay">
            <a:avLst/>
          </a:prstGeom>
          <a:solidFill>
            <a:schemeClr val="dk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23"/>
          <p:cNvSpPr/>
          <p:nvPr/>
        </p:nvSpPr>
        <p:spPr>
          <a:xfrm>
            <a:off x="319" y="201292"/>
            <a:ext cx="408900" cy="381900"/>
          </a:xfrm>
          <a:prstGeom prst="flowChartDelay">
            <a:avLst/>
          </a:prstGeom>
          <a:solidFill>
            <a:srgbClr val="FFFFFF">
              <a:alpha val="250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23"/>
          <p:cNvSpPr txBox="1"/>
          <p:nvPr>
            <p:ph type="title"/>
          </p:nvPr>
        </p:nvSpPr>
        <p:spPr>
          <a:xfrm>
            <a:off x="233600" y="829550"/>
            <a:ext cx="2566200" cy="8925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None/>
              <a:defRPr b="1" sz="2100">
                <a:solidFill>
                  <a:schemeClr val="lt1"/>
                </a:solidFill>
              </a:defRPr>
            </a:lvl1pPr>
            <a:lvl2pPr lvl="1" algn="l">
              <a:lnSpc>
                <a:spcPct val="100000"/>
              </a:lnSpc>
              <a:spcBef>
                <a:spcPts val="0"/>
              </a:spcBef>
              <a:spcAft>
                <a:spcPts val="0"/>
              </a:spcAft>
              <a:buNone/>
              <a:defRPr b="1" sz="2100">
                <a:solidFill>
                  <a:schemeClr val="lt1"/>
                </a:solidFill>
              </a:defRPr>
            </a:lvl2pPr>
            <a:lvl3pPr lvl="2" algn="l">
              <a:lnSpc>
                <a:spcPct val="100000"/>
              </a:lnSpc>
              <a:spcBef>
                <a:spcPts val="0"/>
              </a:spcBef>
              <a:spcAft>
                <a:spcPts val="0"/>
              </a:spcAft>
              <a:buNone/>
              <a:defRPr b="1" sz="2100">
                <a:solidFill>
                  <a:schemeClr val="lt1"/>
                </a:solidFill>
              </a:defRPr>
            </a:lvl3pPr>
            <a:lvl4pPr lvl="3" algn="l">
              <a:lnSpc>
                <a:spcPct val="100000"/>
              </a:lnSpc>
              <a:spcBef>
                <a:spcPts val="0"/>
              </a:spcBef>
              <a:spcAft>
                <a:spcPts val="0"/>
              </a:spcAft>
              <a:buNone/>
              <a:defRPr b="1" sz="2100">
                <a:solidFill>
                  <a:schemeClr val="lt1"/>
                </a:solidFill>
              </a:defRPr>
            </a:lvl4pPr>
            <a:lvl5pPr lvl="4" algn="l">
              <a:lnSpc>
                <a:spcPct val="100000"/>
              </a:lnSpc>
              <a:spcBef>
                <a:spcPts val="0"/>
              </a:spcBef>
              <a:spcAft>
                <a:spcPts val="0"/>
              </a:spcAft>
              <a:buNone/>
              <a:defRPr b="1" sz="2100">
                <a:solidFill>
                  <a:schemeClr val="lt1"/>
                </a:solidFill>
              </a:defRPr>
            </a:lvl5pPr>
            <a:lvl6pPr lvl="5" algn="l">
              <a:lnSpc>
                <a:spcPct val="100000"/>
              </a:lnSpc>
              <a:spcBef>
                <a:spcPts val="0"/>
              </a:spcBef>
              <a:spcAft>
                <a:spcPts val="0"/>
              </a:spcAft>
              <a:buNone/>
              <a:defRPr b="1" sz="2100">
                <a:solidFill>
                  <a:schemeClr val="lt1"/>
                </a:solidFill>
              </a:defRPr>
            </a:lvl6pPr>
            <a:lvl7pPr lvl="6" algn="l">
              <a:lnSpc>
                <a:spcPct val="100000"/>
              </a:lnSpc>
              <a:spcBef>
                <a:spcPts val="0"/>
              </a:spcBef>
              <a:spcAft>
                <a:spcPts val="0"/>
              </a:spcAft>
              <a:buNone/>
              <a:defRPr b="1" sz="2100">
                <a:solidFill>
                  <a:schemeClr val="lt1"/>
                </a:solidFill>
              </a:defRPr>
            </a:lvl7pPr>
            <a:lvl8pPr lvl="7" algn="l">
              <a:lnSpc>
                <a:spcPct val="100000"/>
              </a:lnSpc>
              <a:spcBef>
                <a:spcPts val="0"/>
              </a:spcBef>
              <a:spcAft>
                <a:spcPts val="0"/>
              </a:spcAft>
              <a:buNone/>
              <a:defRPr b="1" sz="2100">
                <a:solidFill>
                  <a:schemeClr val="lt1"/>
                </a:solidFill>
              </a:defRPr>
            </a:lvl8pPr>
            <a:lvl9pPr lvl="8" algn="l">
              <a:lnSpc>
                <a:spcPct val="100000"/>
              </a:lnSpc>
              <a:spcBef>
                <a:spcPts val="0"/>
              </a:spcBef>
              <a:spcAft>
                <a:spcPts val="0"/>
              </a:spcAft>
              <a:buNone/>
              <a:defRPr b="1" sz="2100">
                <a:solidFill>
                  <a:schemeClr val="lt1"/>
                </a:solidFill>
              </a:defRPr>
            </a:lvl9pPr>
          </a:lstStyle>
          <a:p/>
        </p:txBody>
      </p:sp>
      <p:sp>
        <p:nvSpPr>
          <p:cNvPr id="117" name="Google Shape;117;p23"/>
          <p:cNvSpPr txBox="1"/>
          <p:nvPr>
            <p:ph idx="1" type="body"/>
          </p:nvPr>
        </p:nvSpPr>
        <p:spPr>
          <a:xfrm>
            <a:off x="233600" y="1798300"/>
            <a:ext cx="2566200" cy="2977200"/>
          </a:xfrm>
          <a:prstGeom prst="rect">
            <a:avLst/>
          </a:prstGeom>
          <a:noFill/>
        </p:spPr>
        <p:txBody>
          <a:bodyPr anchorCtr="0" anchor="t" bIns="91425" lIns="91425" spcFirstLastPara="1" rIns="91425" wrap="square" tIns="91425">
            <a:normAutofit/>
          </a:bodyPr>
          <a:lstStyle>
            <a:lvl1pPr indent="-317500" lvl="0" marL="457200" algn="l">
              <a:lnSpc>
                <a:spcPct val="115000"/>
              </a:lnSpc>
              <a:spcBef>
                <a:spcPts val="0"/>
              </a:spcBef>
              <a:spcAft>
                <a:spcPts val="0"/>
              </a:spcAft>
              <a:buClr>
                <a:schemeClr val="lt1"/>
              </a:buClr>
              <a:buSzPts val="1400"/>
              <a:buChar char="●"/>
              <a:defRPr sz="1400">
                <a:solidFill>
                  <a:schemeClr val="lt1"/>
                </a:solidFill>
              </a:defRPr>
            </a:lvl1pPr>
            <a:lvl2pPr indent="-304800" lvl="1" marL="914400" algn="l">
              <a:lnSpc>
                <a:spcPct val="115000"/>
              </a:lnSpc>
              <a:spcBef>
                <a:spcPts val="0"/>
              </a:spcBef>
              <a:spcAft>
                <a:spcPts val="0"/>
              </a:spcAft>
              <a:buClr>
                <a:schemeClr val="lt1"/>
              </a:buClr>
              <a:buSzPts val="1200"/>
              <a:buChar char="○"/>
              <a:defRPr sz="1200">
                <a:solidFill>
                  <a:schemeClr val="lt1"/>
                </a:solidFill>
              </a:defRPr>
            </a:lvl2pPr>
            <a:lvl3pPr indent="-304800" lvl="2" marL="1371600" algn="l">
              <a:lnSpc>
                <a:spcPct val="115000"/>
              </a:lnSpc>
              <a:spcBef>
                <a:spcPts val="0"/>
              </a:spcBef>
              <a:spcAft>
                <a:spcPts val="0"/>
              </a:spcAft>
              <a:buClr>
                <a:schemeClr val="lt1"/>
              </a:buClr>
              <a:buSzPts val="1200"/>
              <a:buChar char="■"/>
              <a:defRPr sz="1200">
                <a:solidFill>
                  <a:schemeClr val="lt1"/>
                </a:solidFill>
              </a:defRPr>
            </a:lvl3pPr>
            <a:lvl4pPr indent="-304800" lvl="3" marL="1828800" algn="l">
              <a:lnSpc>
                <a:spcPct val="115000"/>
              </a:lnSpc>
              <a:spcBef>
                <a:spcPts val="0"/>
              </a:spcBef>
              <a:spcAft>
                <a:spcPts val="0"/>
              </a:spcAft>
              <a:buClr>
                <a:schemeClr val="lt1"/>
              </a:buClr>
              <a:buSzPts val="1200"/>
              <a:buChar char="●"/>
              <a:defRPr sz="1200">
                <a:solidFill>
                  <a:schemeClr val="lt1"/>
                </a:solidFill>
              </a:defRPr>
            </a:lvl4pPr>
            <a:lvl5pPr indent="-304800" lvl="4" marL="2286000" algn="l">
              <a:lnSpc>
                <a:spcPct val="115000"/>
              </a:lnSpc>
              <a:spcBef>
                <a:spcPts val="0"/>
              </a:spcBef>
              <a:spcAft>
                <a:spcPts val="0"/>
              </a:spcAft>
              <a:buClr>
                <a:schemeClr val="lt1"/>
              </a:buClr>
              <a:buSzPts val="1200"/>
              <a:buChar char="○"/>
              <a:defRPr sz="1200">
                <a:solidFill>
                  <a:schemeClr val="lt1"/>
                </a:solidFill>
              </a:defRPr>
            </a:lvl5pPr>
            <a:lvl6pPr indent="-304800" lvl="5" marL="2743200" algn="l">
              <a:lnSpc>
                <a:spcPct val="115000"/>
              </a:lnSpc>
              <a:spcBef>
                <a:spcPts val="0"/>
              </a:spcBef>
              <a:spcAft>
                <a:spcPts val="0"/>
              </a:spcAft>
              <a:buClr>
                <a:schemeClr val="lt1"/>
              </a:buClr>
              <a:buSzPts val="1200"/>
              <a:buChar char="■"/>
              <a:defRPr sz="1200">
                <a:solidFill>
                  <a:schemeClr val="lt1"/>
                </a:solidFill>
              </a:defRPr>
            </a:lvl6pPr>
            <a:lvl7pPr indent="-304800" lvl="6" marL="3200400" algn="l">
              <a:lnSpc>
                <a:spcPct val="115000"/>
              </a:lnSpc>
              <a:spcBef>
                <a:spcPts val="0"/>
              </a:spcBef>
              <a:spcAft>
                <a:spcPts val="0"/>
              </a:spcAft>
              <a:buClr>
                <a:schemeClr val="lt1"/>
              </a:buClr>
              <a:buSzPts val="1200"/>
              <a:buChar char="●"/>
              <a:defRPr sz="1200">
                <a:solidFill>
                  <a:schemeClr val="lt1"/>
                </a:solidFill>
              </a:defRPr>
            </a:lvl7pPr>
            <a:lvl8pPr indent="-304800" lvl="7" marL="3657600" algn="l">
              <a:lnSpc>
                <a:spcPct val="115000"/>
              </a:lnSpc>
              <a:spcBef>
                <a:spcPts val="0"/>
              </a:spcBef>
              <a:spcAft>
                <a:spcPts val="0"/>
              </a:spcAft>
              <a:buClr>
                <a:schemeClr val="lt1"/>
              </a:buClr>
              <a:buSzPts val="1200"/>
              <a:buChar char="○"/>
              <a:defRPr sz="1200">
                <a:solidFill>
                  <a:schemeClr val="lt1"/>
                </a:solidFill>
              </a:defRPr>
            </a:lvl8pPr>
            <a:lvl9pPr indent="-304800" lvl="8" marL="4114800" algn="l">
              <a:lnSpc>
                <a:spcPct val="115000"/>
              </a:lnSpc>
              <a:spcBef>
                <a:spcPts val="0"/>
              </a:spcBef>
              <a:spcAft>
                <a:spcPts val="0"/>
              </a:spcAft>
              <a:buClr>
                <a:schemeClr val="lt1"/>
              </a:buClr>
              <a:buSzPts val="1200"/>
              <a:buChar char="■"/>
              <a:defRPr sz="1200">
                <a:solidFill>
                  <a:schemeClr val="lt1"/>
                </a:solidFill>
              </a:defRPr>
            </a:lvl9pPr>
          </a:lstStyle>
          <a:p/>
        </p:txBody>
      </p:sp>
      <p:sp>
        <p:nvSpPr>
          <p:cNvPr id="118" name="Google Shape;118;p23"/>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4">
  <p:cSld name="AUTOLAYOUT_4">
    <p:spTree>
      <p:nvGrpSpPr>
        <p:cNvPr id="119" name="Shape 119"/>
        <p:cNvGrpSpPr/>
        <p:nvPr/>
      </p:nvGrpSpPr>
      <p:grpSpPr>
        <a:xfrm>
          <a:off x="0" y="0"/>
          <a:ext cx="0" cy="0"/>
          <a:chOff x="0" y="0"/>
          <a:chExt cx="0" cy="0"/>
        </a:xfrm>
      </p:grpSpPr>
      <p:sp>
        <p:nvSpPr>
          <p:cNvPr id="120" name="Google Shape;120;p24"/>
          <p:cNvSpPr/>
          <p:nvPr/>
        </p:nvSpPr>
        <p:spPr>
          <a:xfrm>
            <a:off x="0" y="0"/>
            <a:ext cx="9144000" cy="5143500"/>
          </a:xfrm>
          <a:prstGeom prst="rect">
            <a:avLst/>
          </a:prstGeom>
          <a:solidFill>
            <a:srgbClr val="EFEFE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24"/>
          <p:cNvSpPr/>
          <p:nvPr/>
        </p:nvSpPr>
        <p:spPr>
          <a:xfrm>
            <a:off x="3341300" y="314875"/>
            <a:ext cx="5486400" cy="4513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24"/>
          <p:cNvSpPr/>
          <p:nvPr/>
        </p:nvSpPr>
        <p:spPr>
          <a:xfrm>
            <a:off x="0" y="0"/>
            <a:ext cx="3048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24"/>
          <p:cNvSpPr/>
          <p:nvPr/>
        </p:nvSpPr>
        <p:spPr>
          <a:xfrm>
            <a:off x="3341300" y="314875"/>
            <a:ext cx="5486400" cy="1134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24"/>
          <p:cNvSpPr txBox="1"/>
          <p:nvPr>
            <p:ph type="title"/>
          </p:nvPr>
        </p:nvSpPr>
        <p:spPr>
          <a:xfrm>
            <a:off x="348300" y="428200"/>
            <a:ext cx="2351400" cy="4399800"/>
          </a:xfrm>
          <a:prstGeom prst="rect">
            <a:avLst/>
          </a:prstGeom>
          <a:noFill/>
        </p:spPr>
        <p:txBody>
          <a:bodyPr anchorCtr="0" anchor="t" bIns="91425" lIns="91425" spcFirstLastPara="1" rIns="91425" wrap="square" tIns="91425">
            <a:normAutofit/>
          </a:bodyPr>
          <a:lstStyle>
            <a:lvl1pPr lvl="0" algn="l">
              <a:lnSpc>
                <a:spcPct val="100000"/>
              </a:lnSpc>
              <a:spcBef>
                <a:spcPts val="0"/>
              </a:spcBef>
              <a:spcAft>
                <a:spcPts val="0"/>
              </a:spcAft>
              <a:buClr>
                <a:srgbClr val="FFFFFF"/>
              </a:buClr>
              <a:buSzPts val="2800"/>
              <a:buNone/>
              <a:defRPr b="1" sz="2800">
                <a:solidFill>
                  <a:srgbClr val="FFFFFF"/>
                </a:solidFill>
              </a:defRPr>
            </a:lvl1pPr>
            <a:lvl2pPr lvl="1" algn="l">
              <a:lnSpc>
                <a:spcPct val="100000"/>
              </a:lnSpc>
              <a:spcBef>
                <a:spcPts val="0"/>
              </a:spcBef>
              <a:spcAft>
                <a:spcPts val="0"/>
              </a:spcAft>
              <a:buClr>
                <a:srgbClr val="FFFFFF"/>
              </a:buClr>
              <a:buSzPts val="2800"/>
              <a:buNone/>
              <a:defRPr b="1" sz="2800">
                <a:solidFill>
                  <a:srgbClr val="FFFFFF"/>
                </a:solidFill>
              </a:defRPr>
            </a:lvl2pPr>
            <a:lvl3pPr lvl="2" algn="l">
              <a:lnSpc>
                <a:spcPct val="100000"/>
              </a:lnSpc>
              <a:spcBef>
                <a:spcPts val="0"/>
              </a:spcBef>
              <a:spcAft>
                <a:spcPts val="0"/>
              </a:spcAft>
              <a:buClr>
                <a:srgbClr val="FFFFFF"/>
              </a:buClr>
              <a:buSzPts val="2800"/>
              <a:buNone/>
              <a:defRPr b="1" sz="2800">
                <a:solidFill>
                  <a:srgbClr val="FFFFFF"/>
                </a:solidFill>
              </a:defRPr>
            </a:lvl3pPr>
            <a:lvl4pPr lvl="3" algn="l">
              <a:lnSpc>
                <a:spcPct val="100000"/>
              </a:lnSpc>
              <a:spcBef>
                <a:spcPts val="0"/>
              </a:spcBef>
              <a:spcAft>
                <a:spcPts val="0"/>
              </a:spcAft>
              <a:buClr>
                <a:srgbClr val="FFFFFF"/>
              </a:buClr>
              <a:buSzPts val="2800"/>
              <a:buNone/>
              <a:defRPr b="1" sz="2800">
                <a:solidFill>
                  <a:srgbClr val="FFFFFF"/>
                </a:solidFill>
              </a:defRPr>
            </a:lvl4pPr>
            <a:lvl5pPr lvl="4" algn="l">
              <a:lnSpc>
                <a:spcPct val="100000"/>
              </a:lnSpc>
              <a:spcBef>
                <a:spcPts val="0"/>
              </a:spcBef>
              <a:spcAft>
                <a:spcPts val="0"/>
              </a:spcAft>
              <a:buClr>
                <a:srgbClr val="FFFFFF"/>
              </a:buClr>
              <a:buSzPts val="2800"/>
              <a:buNone/>
              <a:defRPr b="1" sz="2800">
                <a:solidFill>
                  <a:srgbClr val="FFFFFF"/>
                </a:solidFill>
              </a:defRPr>
            </a:lvl5pPr>
            <a:lvl6pPr lvl="5" algn="l">
              <a:lnSpc>
                <a:spcPct val="100000"/>
              </a:lnSpc>
              <a:spcBef>
                <a:spcPts val="0"/>
              </a:spcBef>
              <a:spcAft>
                <a:spcPts val="0"/>
              </a:spcAft>
              <a:buClr>
                <a:srgbClr val="FFFFFF"/>
              </a:buClr>
              <a:buSzPts val="2800"/>
              <a:buNone/>
              <a:defRPr b="1" sz="2800">
                <a:solidFill>
                  <a:srgbClr val="FFFFFF"/>
                </a:solidFill>
              </a:defRPr>
            </a:lvl6pPr>
            <a:lvl7pPr lvl="6" algn="l">
              <a:lnSpc>
                <a:spcPct val="100000"/>
              </a:lnSpc>
              <a:spcBef>
                <a:spcPts val="0"/>
              </a:spcBef>
              <a:spcAft>
                <a:spcPts val="0"/>
              </a:spcAft>
              <a:buClr>
                <a:srgbClr val="FFFFFF"/>
              </a:buClr>
              <a:buSzPts val="2800"/>
              <a:buNone/>
              <a:defRPr b="1" sz="2800">
                <a:solidFill>
                  <a:srgbClr val="FFFFFF"/>
                </a:solidFill>
              </a:defRPr>
            </a:lvl7pPr>
            <a:lvl8pPr lvl="7" algn="l">
              <a:lnSpc>
                <a:spcPct val="100000"/>
              </a:lnSpc>
              <a:spcBef>
                <a:spcPts val="0"/>
              </a:spcBef>
              <a:spcAft>
                <a:spcPts val="0"/>
              </a:spcAft>
              <a:buClr>
                <a:srgbClr val="FFFFFF"/>
              </a:buClr>
              <a:buSzPts val="2800"/>
              <a:buNone/>
              <a:defRPr b="1" sz="2800">
                <a:solidFill>
                  <a:srgbClr val="FFFFFF"/>
                </a:solidFill>
              </a:defRPr>
            </a:lvl8pPr>
            <a:lvl9pPr lvl="8" algn="l">
              <a:lnSpc>
                <a:spcPct val="100000"/>
              </a:lnSpc>
              <a:spcBef>
                <a:spcPts val="0"/>
              </a:spcBef>
              <a:spcAft>
                <a:spcPts val="0"/>
              </a:spcAft>
              <a:buClr>
                <a:srgbClr val="FFFFFF"/>
              </a:buClr>
              <a:buSzPts val="2800"/>
              <a:buNone/>
              <a:defRPr b="1" sz="2800">
                <a:solidFill>
                  <a:srgbClr val="FFFFFF"/>
                </a:solidFill>
              </a:defRPr>
            </a:lvl9pPr>
          </a:lstStyle>
          <a:p/>
        </p:txBody>
      </p:sp>
      <p:sp>
        <p:nvSpPr>
          <p:cNvPr id="125" name="Google Shape;125;p24"/>
          <p:cNvSpPr txBox="1"/>
          <p:nvPr>
            <p:ph idx="1" type="body"/>
          </p:nvPr>
        </p:nvSpPr>
        <p:spPr>
          <a:xfrm>
            <a:off x="3539325" y="593900"/>
            <a:ext cx="5090400" cy="4011600"/>
          </a:xfrm>
          <a:prstGeom prst="rect">
            <a:avLst/>
          </a:prstGeom>
          <a:noFill/>
        </p:spPr>
        <p:txBody>
          <a:bodyPr anchorCtr="0" anchor="t" bIns="91425" lIns="91425" spcFirstLastPara="1" rIns="91425" wrap="square" tIns="91425">
            <a:normAutofit/>
          </a:bodyPr>
          <a:lstStyle>
            <a:lvl1pPr indent="-317500" lvl="0" marL="457200" algn="l">
              <a:lnSpc>
                <a:spcPct val="115000"/>
              </a:lnSpc>
              <a:spcBef>
                <a:spcPts val="0"/>
              </a:spcBef>
              <a:spcAft>
                <a:spcPts val="0"/>
              </a:spcAft>
              <a:buClr>
                <a:srgbClr val="666666"/>
              </a:buClr>
              <a:buSzPts val="1400"/>
              <a:buChar char="●"/>
              <a:defRPr sz="1400">
                <a:solidFill>
                  <a:srgbClr val="666666"/>
                </a:solidFill>
              </a:defRPr>
            </a:lvl1pPr>
            <a:lvl2pPr indent="-304800" lvl="1" marL="914400" algn="l">
              <a:lnSpc>
                <a:spcPct val="115000"/>
              </a:lnSpc>
              <a:spcBef>
                <a:spcPts val="0"/>
              </a:spcBef>
              <a:spcAft>
                <a:spcPts val="0"/>
              </a:spcAft>
              <a:buClr>
                <a:srgbClr val="666666"/>
              </a:buClr>
              <a:buSzPts val="1200"/>
              <a:buChar char="○"/>
              <a:defRPr sz="1200">
                <a:solidFill>
                  <a:srgbClr val="666666"/>
                </a:solidFill>
              </a:defRPr>
            </a:lvl2pPr>
            <a:lvl3pPr indent="-304800" lvl="2" marL="1371600" algn="l">
              <a:lnSpc>
                <a:spcPct val="115000"/>
              </a:lnSpc>
              <a:spcBef>
                <a:spcPts val="0"/>
              </a:spcBef>
              <a:spcAft>
                <a:spcPts val="0"/>
              </a:spcAft>
              <a:buClr>
                <a:srgbClr val="666666"/>
              </a:buClr>
              <a:buSzPts val="1200"/>
              <a:buChar char="■"/>
              <a:defRPr sz="1200">
                <a:solidFill>
                  <a:srgbClr val="666666"/>
                </a:solidFill>
              </a:defRPr>
            </a:lvl3pPr>
            <a:lvl4pPr indent="-304800" lvl="3" marL="1828800" algn="l">
              <a:lnSpc>
                <a:spcPct val="115000"/>
              </a:lnSpc>
              <a:spcBef>
                <a:spcPts val="0"/>
              </a:spcBef>
              <a:spcAft>
                <a:spcPts val="0"/>
              </a:spcAft>
              <a:buClr>
                <a:srgbClr val="666666"/>
              </a:buClr>
              <a:buSzPts val="1200"/>
              <a:buChar char="●"/>
              <a:defRPr sz="1200">
                <a:solidFill>
                  <a:srgbClr val="666666"/>
                </a:solidFill>
              </a:defRPr>
            </a:lvl4pPr>
            <a:lvl5pPr indent="-304800" lvl="4" marL="2286000" algn="l">
              <a:lnSpc>
                <a:spcPct val="115000"/>
              </a:lnSpc>
              <a:spcBef>
                <a:spcPts val="0"/>
              </a:spcBef>
              <a:spcAft>
                <a:spcPts val="0"/>
              </a:spcAft>
              <a:buClr>
                <a:srgbClr val="666666"/>
              </a:buClr>
              <a:buSzPts val="1200"/>
              <a:buChar char="○"/>
              <a:defRPr sz="1200">
                <a:solidFill>
                  <a:srgbClr val="666666"/>
                </a:solidFill>
              </a:defRPr>
            </a:lvl5pPr>
            <a:lvl6pPr indent="-304800" lvl="5" marL="2743200" algn="l">
              <a:lnSpc>
                <a:spcPct val="115000"/>
              </a:lnSpc>
              <a:spcBef>
                <a:spcPts val="0"/>
              </a:spcBef>
              <a:spcAft>
                <a:spcPts val="0"/>
              </a:spcAft>
              <a:buClr>
                <a:srgbClr val="666666"/>
              </a:buClr>
              <a:buSzPts val="1200"/>
              <a:buChar char="■"/>
              <a:defRPr sz="1200">
                <a:solidFill>
                  <a:srgbClr val="666666"/>
                </a:solidFill>
              </a:defRPr>
            </a:lvl6pPr>
            <a:lvl7pPr indent="-304800" lvl="6" marL="3200400" algn="l">
              <a:lnSpc>
                <a:spcPct val="115000"/>
              </a:lnSpc>
              <a:spcBef>
                <a:spcPts val="0"/>
              </a:spcBef>
              <a:spcAft>
                <a:spcPts val="0"/>
              </a:spcAft>
              <a:buClr>
                <a:srgbClr val="666666"/>
              </a:buClr>
              <a:buSzPts val="1200"/>
              <a:buChar char="●"/>
              <a:defRPr sz="1200">
                <a:solidFill>
                  <a:srgbClr val="666666"/>
                </a:solidFill>
              </a:defRPr>
            </a:lvl7pPr>
            <a:lvl8pPr indent="-304800" lvl="7" marL="3657600" algn="l">
              <a:lnSpc>
                <a:spcPct val="115000"/>
              </a:lnSpc>
              <a:spcBef>
                <a:spcPts val="0"/>
              </a:spcBef>
              <a:spcAft>
                <a:spcPts val="0"/>
              </a:spcAft>
              <a:buClr>
                <a:srgbClr val="666666"/>
              </a:buClr>
              <a:buSzPts val="1200"/>
              <a:buChar char="○"/>
              <a:defRPr sz="1200">
                <a:solidFill>
                  <a:srgbClr val="666666"/>
                </a:solidFill>
              </a:defRPr>
            </a:lvl8pPr>
            <a:lvl9pPr indent="-304800" lvl="8" marL="4114800" algn="l">
              <a:lnSpc>
                <a:spcPct val="115000"/>
              </a:lnSpc>
              <a:spcBef>
                <a:spcPts val="0"/>
              </a:spcBef>
              <a:spcAft>
                <a:spcPts val="0"/>
              </a:spcAft>
              <a:buClr>
                <a:srgbClr val="666666"/>
              </a:buClr>
              <a:buSzPts val="1200"/>
              <a:buChar char="■"/>
              <a:defRPr sz="1200">
                <a:solidFill>
                  <a:srgbClr val="666666"/>
                </a:solidFill>
              </a:defRPr>
            </a:lvl9pPr>
          </a:lstStyle>
          <a:p/>
        </p:txBody>
      </p:sp>
      <p:sp>
        <p:nvSpPr>
          <p:cNvPr id="126" name="Google Shape;126;p24"/>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rgbClr val="666666"/>
                </a:solidFill>
              </a:defRPr>
            </a:lvl1pPr>
            <a:lvl2pPr lvl="1" algn="r">
              <a:lnSpc>
                <a:spcPct val="100000"/>
              </a:lnSpc>
              <a:spcAft>
                <a:spcPts val="0"/>
              </a:spcAft>
              <a:buNone/>
              <a:defRPr sz="1000">
                <a:solidFill>
                  <a:srgbClr val="666666"/>
                </a:solidFill>
              </a:defRPr>
            </a:lvl2pPr>
            <a:lvl3pPr lvl="2" algn="r">
              <a:lnSpc>
                <a:spcPct val="100000"/>
              </a:lnSpc>
              <a:spcAft>
                <a:spcPts val="0"/>
              </a:spcAft>
              <a:buNone/>
              <a:defRPr sz="1000">
                <a:solidFill>
                  <a:srgbClr val="666666"/>
                </a:solidFill>
              </a:defRPr>
            </a:lvl3pPr>
            <a:lvl4pPr lvl="3" algn="r">
              <a:lnSpc>
                <a:spcPct val="100000"/>
              </a:lnSpc>
              <a:spcAft>
                <a:spcPts val="0"/>
              </a:spcAft>
              <a:buNone/>
              <a:defRPr sz="1000">
                <a:solidFill>
                  <a:srgbClr val="666666"/>
                </a:solidFill>
              </a:defRPr>
            </a:lvl4pPr>
            <a:lvl5pPr lvl="4" algn="r">
              <a:lnSpc>
                <a:spcPct val="100000"/>
              </a:lnSpc>
              <a:spcAft>
                <a:spcPts val="0"/>
              </a:spcAft>
              <a:buNone/>
              <a:defRPr sz="1000">
                <a:solidFill>
                  <a:srgbClr val="666666"/>
                </a:solidFill>
              </a:defRPr>
            </a:lvl5pPr>
            <a:lvl6pPr lvl="5" algn="r">
              <a:lnSpc>
                <a:spcPct val="100000"/>
              </a:lnSpc>
              <a:spcAft>
                <a:spcPts val="0"/>
              </a:spcAft>
              <a:buNone/>
              <a:defRPr sz="1000">
                <a:solidFill>
                  <a:srgbClr val="666666"/>
                </a:solidFill>
              </a:defRPr>
            </a:lvl6pPr>
            <a:lvl7pPr lvl="6" algn="r">
              <a:lnSpc>
                <a:spcPct val="100000"/>
              </a:lnSpc>
              <a:spcAft>
                <a:spcPts val="0"/>
              </a:spcAft>
              <a:buNone/>
              <a:defRPr sz="1000">
                <a:solidFill>
                  <a:srgbClr val="666666"/>
                </a:solidFill>
              </a:defRPr>
            </a:lvl7pPr>
            <a:lvl8pPr lvl="7" algn="r">
              <a:lnSpc>
                <a:spcPct val="100000"/>
              </a:lnSpc>
              <a:spcAft>
                <a:spcPts val="0"/>
              </a:spcAft>
              <a:buNone/>
              <a:defRPr sz="1000">
                <a:solidFill>
                  <a:srgbClr val="666666"/>
                </a:solidFill>
              </a:defRPr>
            </a:lvl8pPr>
            <a:lvl9pPr lvl="8" algn="r">
              <a:lnSpc>
                <a:spcPct val="100000"/>
              </a:lnSpc>
              <a:spcAft>
                <a:spcPts val="0"/>
              </a:spcAft>
              <a:buNone/>
              <a:defRPr sz="1000">
                <a:solidFill>
                  <a:srgbClr val="666666"/>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5">
  <p:cSld name="AUTOLAYOUT_5">
    <p:bg>
      <p:bgPr>
        <a:solidFill>
          <a:srgbClr val="FFFFFF"/>
        </a:solidFill>
      </p:bgPr>
    </p:bg>
    <p:spTree>
      <p:nvGrpSpPr>
        <p:cNvPr id="127" name="Shape 127"/>
        <p:cNvGrpSpPr/>
        <p:nvPr/>
      </p:nvGrpSpPr>
      <p:grpSpPr>
        <a:xfrm>
          <a:off x="0" y="0"/>
          <a:ext cx="0" cy="0"/>
          <a:chOff x="0" y="0"/>
          <a:chExt cx="0" cy="0"/>
        </a:xfrm>
      </p:grpSpPr>
      <p:sp>
        <p:nvSpPr>
          <p:cNvPr id="128" name="Google Shape;128;p25"/>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25"/>
          <p:cNvSpPr/>
          <p:nvPr/>
        </p:nvSpPr>
        <p:spPr>
          <a:xfrm>
            <a:off x="-25" y="0"/>
            <a:ext cx="9144000" cy="1741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25"/>
          <p:cNvSpPr/>
          <p:nvPr/>
        </p:nvSpPr>
        <p:spPr>
          <a:xfrm>
            <a:off x="6551675" y="0"/>
            <a:ext cx="2592300" cy="1741500"/>
          </a:xfrm>
          <a:prstGeom prst="rect">
            <a:avLst/>
          </a:prstGeom>
          <a:solidFill>
            <a:srgbClr val="FFFFFF">
              <a:alpha val="250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25"/>
          <p:cNvSpPr/>
          <p:nvPr/>
        </p:nvSpPr>
        <p:spPr>
          <a:xfrm rot="10800000">
            <a:off x="3991228" y="0"/>
            <a:ext cx="1727100" cy="1741500"/>
          </a:xfrm>
          <a:prstGeom prst="flowChartDelay">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25"/>
          <p:cNvSpPr/>
          <p:nvPr/>
        </p:nvSpPr>
        <p:spPr>
          <a:xfrm rot="10800000">
            <a:off x="3991228" y="0"/>
            <a:ext cx="1727100" cy="1741500"/>
          </a:xfrm>
          <a:prstGeom prst="flowChartDelay">
            <a:avLst/>
          </a:prstGeom>
          <a:solidFill>
            <a:srgbClr val="FFFFFF">
              <a:alpha val="1254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25"/>
          <p:cNvSpPr/>
          <p:nvPr/>
        </p:nvSpPr>
        <p:spPr>
          <a:xfrm rot="10800000">
            <a:off x="4431837" y="0"/>
            <a:ext cx="1727100" cy="1741500"/>
          </a:xfrm>
          <a:prstGeom prst="flowChartDelay">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25"/>
          <p:cNvSpPr/>
          <p:nvPr/>
        </p:nvSpPr>
        <p:spPr>
          <a:xfrm rot="10800000">
            <a:off x="4431837" y="0"/>
            <a:ext cx="1727100" cy="1741500"/>
          </a:xfrm>
          <a:prstGeom prst="flowChartDelay">
            <a:avLst/>
          </a:prstGeom>
          <a:solidFill>
            <a:srgbClr val="FFFFFF">
              <a:alpha val="188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5" name="Google Shape;135;p25"/>
          <p:cNvSpPr/>
          <p:nvPr/>
        </p:nvSpPr>
        <p:spPr>
          <a:xfrm rot="10800000">
            <a:off x="4856511" y="0"/>
            <a:ext cx="1727100" cy="1741500"/>
          </a:xfrm>
          <a:prstGeom prst="flowChartDelay">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25"/>
          <p:cNvSpPr/>
          <p:nvPr/>
        </p:nvSpPr>
        <p:spPr>
          <a:xfrm rot="10800000">
            <a:off x="4856511" y="0"/>
            <a:ext cx="1727100" cy="1741500"/>
          </a:xfrm>
          <a:prstGeom prst="flowChartDelay">
            <a:avLst/>
          </a:prstGeom>
          <a:solidFill>
            <a:srgbClr val="FFFFFF">
              <a:alpha val="25099"/>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5"/>
          <p:cNvSpPr txBox="1"/>
          <p:nvPr>
            <p:ph type="title"/>
          </p:nvPr>
        </p:nvSpPr>
        <p:spPr>
          <a:xfrm>
            <a:off x="324475" y="148225"/>
            <a:ext cx="3559500" cy="13737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None/>
              <a:defRPr b="1" sz="2800">
                <a:solidFill>
                  <a:schemeClr val="lt1"/>
                </a:solidFill>
              </a:defRPr>
            </a:lvl1pPr>
            <a:lvl2pPr lvl="1" algn="l">
              <a:lnSpc>
                <a:spcPct val="100000"/>
              </a:lnSpc>
              <a:spcBef>
                <a:spcPts val="0"/>
              </a:spcBef>
              <a:spcAft>
                <a:spcPts val="0"/>
              </a:spcAft>
              <a:buNone/>
              <a:defRPr b="1" sz="2800">
                <a:solidFill>
                  <a:schemeClr val="lt1"/>
                </a:solidFill>
              </a:defRPr>
            </a:lvl2pPr>
            <a:lvl3pPr lvl="2" algn="l">
              <a:lnSpc>
                <a:spcPct val="100000"/>
              </a:lnSpc>
              <a:spcBef>
                <a:spcPts val="0"/>
              </a:spcBef>
              <a:spcAft>
                <a:spcPts val="0"/>
              </a:spcAft>
              <a:buNone/>
              <a:defRPr b="1" sz="2800">
                <a:solidFill>
                  <a:schemeClr val="lt1"/>
                </a:solidFill>
              </a:defRPr>
            </a:lvl3pPr>
            <a:lvl4pPr lvl="3" algn="l">
              <a:lnSpc>
                <a:spcPct val="100000"/>
              </a:lnSpc>
              <a:spcBef>
                <a:spcPts val="0"/>
              </a:spcBef>
              <a:spcAft>
                <a:spcPts val="0"/>
              </a:spcAft>
              <a:buNone/>
              <a:defRPr b="1" sz="2800">
                <a:solidFill>
                  <a:schemeClr val="lt1"/>
                </a:solidFill>
              </a:defRPr>
            </a:lvl4pPr>
            <a:lvl5pPr lvl="4" algn="l">
              <a:lnSpc>
                <a:spcPct val="100000"/>
              </a:lnSpc>
              <a:spcBef>
                <a:spcPts val="0"/>
              </a:spcBef>
              <a:spcAft>
                <a:spcPts val="0"/>
              </a:spcAft>
              <a:buNone/>
              <a:defRPr b="1" sz="2800">
                <a:solidFill>
                  <a:schemeClr val="lt1"/>
                </a:solidFill>
              </a:defRPr>
            </a:lvl5pPr>
            <a:lvl6pPr lvl="5" algn="l">
              <a:lnSpc>
                <a:spcPct val="100000"/>
              </a:lnSpc>
              <a:spcBef>
                <a:spcPts val="0"/>
              </a:spcBef>
              <a:spcAft>
                <a:spcPts val="0"/>
              </a:spcAft>
              <a:buNone/>
              <a:defRPr b="1" sz="2800">
                <a:solidFill>
                  <a:schemeClr val="lt1"/>
                </a:solidFill>
              </a:defRPr>
            </a:lvl6pPr>
            <a:lvl7pPr lvl="6" algn="l">
              <a:lnSpc>
                <a:spcPct val="100000"/>
              </a:lnSpc>
              <a:spcBef>
                <a:spcPts val="0"/>
              </a:spcBef>
              <a:spcAft>
                <a:spcPts val="0"/>
              </a:spcAft>
              <a:buNone/>
              <a:defRPr b="1" sz="2800">
                <a:solidFill>
                  <a:schemeClr val="lt1"/>
                </a:solidFill>
              </a:defRPr>
            </a:lvl7pPr>
            <a:lvl8pPr lvl="7" algn="l">
              <a:lnSpc>
                <a:spcPct val="100000"/>
              </a:lnSpc>
              <a:spcBef>
                <a:spcPts val="0"/>
              </a:spcBef>
              <a:spcAft>
                <a:spcPts val="0"/>
              </a:spcAft>
              <a:buNone/>
              <a:defRPr b="1" sz="2800">
                <a:solidFill>
                  <a:schemeClr val="lt1"/>
                </a:solidFill>
              </a:defRPr>
            </a:lvl8pPr>
            <a:lvl9pPr lvl="8" algn="l">
              <a:lnSpc>
                <a:spcPct val="100000"/>
              </a:lnSpc>
              <a:spcBef>
                <a:spcPts val="0"/>
              </a:spcBef>
              <a:spcAft>
                <a:spcPts val="0"/>
              </a:spcAft>
              <a:buNone/>
              <a:defRPr b="1" sz="2800">
                <a:solidFill>
                  <a:schemeClr val="lt1"/>
                </a:solidFill>
              </a:defRPr>
            </a:lvl9pPr>
          </a:lstStyle>
          <a:p/>
        </p:txBody>
      </p:sp>
      <p:sp>
        <p:nvSpPr>
          <p:cNvPr id="138" name="Google Shape;138;p25"/>
          <p:cNvSpPr txBox="1"/>
          <p:nvPr>
            <p:ph idx="1" type="body"/>
          </p:nvPr>
        </p:nvSpPr>
        <p:spPr>
          <a:xfrm>
            <a:off x="324475" y="1920450"/>
            <a:ext cx="8494800" cy="2704200"/>
          </a:xfrm>
          <a:prstGeom prst="rect">
            <a:avLst/>
          </a:prstGeom>
          <a:noFill/>
        </p:spPr>
        <p:txBody>
          <a:bodyPr anchorCtr="0" anchor="t" bIns="91425" lIns="91425" spcFirstLastPara="1" rIns="91425" wrap="square" tIns="91425">
            <a:normAutofit/>
          </a:bodyPr>
          <a:lstStyle>
            <a:lvl1pPr indent="-342900" lvl="0" marL="457200" algn="l">
              <a:lnSpc>
                <a:spcPct val="115000"/>
              </a:lnSpc>
              <a:spcBef>
                <a:spcPts val="0"/>
              </a:spcBef>
              <a:spcAft>
                <a:spcPts val="0"/>
              </a:spcAft>
              <a:buClr>
                <a:schemeClr val="dk2"/>
              </a:buClr>
              <a:buSzPts val="1800"/>
              <a:buChar char="●"/>
              <a:defRPr sz="1800">
                <a:solidFill>
                  <a:schemeClr val="dk2"/>
                </a:solidFill>
              </a:defRPr>
            </a:lvl1pPr>
            <a:lvl2pPr indent="-317500" lvl="1" marL="914400" algn="l">
              <a:lnSpc>
                <a:spcPct val="115000"/>
              </a:lnSpc>
              <a:spcBef>
                <a:spcPts val="0"/>
              </a:spcBef>
              <a:spcAft>
                <a:spcPts val="0"/>
              </a:spcAft>
              <a:buClr>
                <a:schemeClr val="dk2"/>
              </a:buClr>
              <a:buSzPts val="1400"/>
              <a:buChar char="○"/>
              <a:defRPr sz="1400">
                <a:solidFill>
                  <a:schemeClr val="dk2"/>
                </a:solidFill>
              </a:defRPr>
            </a:lvl2pPr>
            <a:lvl3pPr indent="-317500" lvl="2" marL="1371600" algn="l">
              <a:lnSpc>
                <a:spcPct val="115000"/>
              </a:lnSpc>
              <a:spcBef>
                <a:spcPts val="0"/>
              </a:spcBef>
              <a:spcAft>
                <a:spcPts val="0"/>
              </a:spcAft>
              <a:buClr>
                <a:schemeClr val="dk2"/>
              </a:buClr>
              <a:buSzPts val="1400"/>
              <a:buChar char="■"/>
              <a:defRPr sz="1400">
                <a:solidFill>
                  <a:schemeClr val="dk2"/>
                </a:solidFill>
              </a:defRPr>
            </a:lvl3pPr>
            <a:lvl4pPr indent="-317500" lvl="3" marL="1828800" algn="l">
              <a:lnSpc>
                <a:spcPct val="115000"/>
              </a:lnSpc>
              <a:spcBef>
                <a:spcPts val="0"/>
              </a:spcBef>
              <a:spcAft>
                <a:spcPts val="0"/>
              </a:spcAft>
              <a:buClr>
                <a:schemeClr val="dk2"/>
              </a:buClr>
              <a:buSzPts val="1400"/>
              <a:buChar char="●"/>
              <a:defRPr sz="1400">
                <a:solidFill>
                  <a:schemeClr val="dk2"/>
                </a:solidFill>
              </a:defRPr>
            </a:lvl4pPr>
            <a:lvl5pPr indent="-317500" lvl="4" marL="2286000" algn="l">
              <a:lnSpc>
                <a:spcPct val="115000"/>
              </a:lnSpc>
              <a:spcBef>
                <a:spcPts val="0"/>
              </a:spcBef>
              <a:spcAft>
                <a:spcPts val="0"/>
              </a:spcAft>
              <a:buClr>
                <a:schemeClr val="dk2"/>
              </a:buClr>
              <a:buSzPts val="1400"/>
              <a:buChar char="○"/>
              <a:defRPr sz="1400">
                <a:solidFill>
                  <a:schemeClr val="dk2"/>
                </a:solidFill>
              </a:defRPr>
            </a:lvl5pPr>
            <a:lvl6pPr indent="-317500" lvl="5" marL="2743200" algn="l">
              <a:lnSpc>
                <a:spcPct val="115000"/>
              </a:lnSpc>
              <a:spcBef>
                <a:spcPts val="0"/>
              </a:spcBef>
              <a:spcAft>
                <a:spcPts val="0"/>
              </a:spcAft>
              <a:buClr>
                <a:schemeClr val="dk2"/>
              </a:buClr>
              <a:buSzPts val="1400"/>
              <a:buChar char="■"/>
              <a:defRPr sz="1400">
                <a:solidFill>
                  <a:schemeClr val="dk2"/>
                </a:solidFill>
              </a:defRPr>
            </a:lvl6pPr>
            <a:lvl7pPr indent="-317500" lvl="6" marL="3200400" algn="l">
              <a:lnSpc>
                <a:spcPct val="115000"/>
              </a:lnSpc>
              <a:spcBef>
                <a:spcPts val="0"/>
              </a:spcBef>
              <a:spcAft>
                <a:spcPts val="0"/>
              </a:spcAft>
              <a:buClr>
                <a:schemeClr val="dk2"/>
              </a:buClr>
              <a:buSzPts val="1400"/>
              <a:buChar char="●"/>
              <a:defRPr sz="1400">
                <a:solidFill>
                  <a:schemeClr val="dk2"/>
                </a:solidFill>
              </a:defRPr>
            </a:lvl7pPr>
            <a:lvl8pPr indent="-317500" lvl="7" marL="3657600" algn="l">
              <a:lnSpc>
                <a:spcPct val="115000"/>
              </a:lnSpc>
              <a:spcBef>
                <a:spcPts val="0"/>
              </a:spcBef>
              <a:spcAft>
                <a:spcPts val="0"/>
              </a:spcAft>
              <a:buClr>
                <a:schemeClr val="dk2"/>
              </a:buClr>
              <a:buSzPts val="1400"/>
              <a:buChar char="○"/>
              <a:defRPr sz="1400">
                <a:solidFill>
                  <a:schemeClr val="dk2"/>
                </a:solidFill>
              </a:defRPr>
            </a:lvl8pPr>
            <a:lvl9pPr indent="-317500" lvl="8" marL="4114800" algn="l">
              <a:lnSpc>
                <a:spcPct val="115000"/>
              </a:lnSpc>
              <a:spcBef>
                <a:spcPts val="0"/>
              </a:spcBef>
              <a:spcAft>
                <a:spcPts val="0"/>
              </a:spcAft>
              <a:buClr>
                <a:schemeClr val="dk2"/>
              </a:buClr>
              <a:buSzPts val="1400"/>
              <a:buChar char="■"/>
              <a:defRPr sz="1400">
                <a:solidFill>
                  <a:schemeClr val="dk2"/>
                </a:solidFill>
              </a:defRPr>
            </a:lvl9pPr>
          </a:lstStyle>
          <a:p/>
        </p:txBody>
      </p:sp>
      <p:sp>
        <p:nvSpPr>
          <p:cNvPr id="139" name="Google Shape;139;p25"/>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6">
  <p:cSld name="AUTOLAYOUT_6">
    <p:bg>
      <p:bgPr>
        <a:solidFill>
          <a:srgbClr val="FFFFFF"/>
        </a:solidFill>
      </p:bgPr>
    </p:bg>
    <p:spTree>
      <p:nvGrpSpPr>
        <p:cNvPr id="140" name="Shape 140"/>
        <p:cNvGrpSpPr/>
        <p:nvPr/>
      </p:nvGrpSpPr>
      <p:grpSpPr>
        <a:xfrm>
          <a:off x="0" y="0"/>
          <a:ext cx="0" cy="0"/>
          <a:chOff x="0" y="0"/>
          <a:chExt cx="0" cy="0"/>
        </a:xfrm>
      </p:grpSpPr>
      <p:sp>
        <p:nvSpPr>
          <p:cNvPr id="141" name="Google Shape;141;p26"/>
          <p:cNvSpPr/>
          <p:nvPr/>
        </p:nvSpPr>
        <p:spPr>
          <a:xfrm>
            <a:off x="0" y="0"/>
            <a:ext cx="9144000" cy="5143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26"/>
          <p:cNvSpPr/>
          <p:nvPr/>
        </p:nvSpPr>
        <p:spPr>
          <a:xfrm>
            <a:off x="0" y="0"/>
            <a:ext cx="4583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26"/>
          <p:cNvSpPr txBox="1"/>
          <p:nvPr>
            <p:ph type="title"/>
          </p:nvPr>
        </p:nvSpPr>
        <p:spPr>
          <a:xfrm>
            <a:off x="363750" y="554850"/>
            <a:ext cx="3855900" cy="4033800"/>
          </a:xfrm>
          <a:prstGeom prst="rect">
            <a:avLst/>
          </a:prstGeom>
          <a:noFill/>
        </p:spPr>
        <p:txBody>
          <a:bodyPr anchorCtr="0" anchor="ctr" bIns="91425" lIns="91425" spcFirstLastPara="1" rIns="91425" wrap="square" tIns="91425">
            <a:normAutofit/>
          </a:bodyPr>
          <a:lstStyle>
            <a:lvl1pPr lvl="0" algn="ctr">
              <a:lnSpc>
                <a:spcPct val="100000"/>
              </a:lnSpc>
              <a:spcBef>
                <a:spcPts val="0"/>
              </a:spcBef>
              <a:spcAft>
                <a:spcPts val="0"/>
              </a:spcAft>
              <a:buClr>
                <a:schemeClr val="lt1"/>
              </a:buClr>
              <a:buSzPts val="3600"/>
              <a:buNone/>
              <a:defRPr sz="3600">
                <a:solidFill>
                  <a:schemeClr val="lt1"/>
                </a:solidFill>
              </a:defRPr>
            </a:lvl1pPr>
            <a:lvl2pPr lvl="1" algn="ctr">
              <a:lnSpc>
                <a:spcPct val="100000"/>
              </a:lnSpc>
              <a:spcBef>
                <a:spcPts val="0"/>
              </a:spcBef>
              <a:spcAft>
                <a:spcPts val="0"/>
              </a:spcAft>
              <a:buClr>
                <a:schemeClr val="lt1"/>
              </a:buClr>
              <a:buSzPts val="3600"/>
              <a:buNone/>
              <a:defRPr sz="3600">
                <a:solidFill>
                  <a:schemeClr val="lt1"/>
                </a:solidFill>
              </a:defRPr>
            </a:lvl2pPr>
            <a:lvl3pPr lvl="2" algn="ctr">
              <a:lnSpc>
                <a:spcPct val="100000"/>
              </a:lnSpc>
              <a:spcBef>
                <a:spcPts val="0"/>
              </a:spcBef>
              <a:spcAft>
                <a:spcPts val="0"/>
              </a:spcAft>
              <a:buClr>
                <a:schemeClr val="lt1"/>
              </a:buClr>
              <a:buSzPts val="3600"/>
              <a:buNone/>
              <a:defRPr sz="3600">
                <a:solidFill>
                  <a:schemeClr val="lt1"/>
                </a:solidFill>
              </a:defRPr>
            </a:lvl3pPr>
            <a:lvl4pPr lvl="3" algn="ctr">
              <a:lnSpc>
                <a:spcPct val="100000"/>
              </a:lnSpc>
              <a:spcBef>
                <a:spcPts val="0"/>
              </a:spcBef>
              <a:spcAft>
                <a:spcPts val="0"/>
              </a:spcAft>
              <a:buClr>
                <a:schemeClr val="lt1"/>
              </a:buClr>
              <a:buSzPts val="3600"/>
              <a:buNone/>
              <a:defRPr sz="3600">
                <a:solidFill>
                  <a:schemeClr val="lt1"/>
                </a:solidFill>
              </a:defRPr>
            </a:lvl4pPr>
            <a:lvl5pPr lvl="4" algn="ctr">
              <a:lnSpc>
                <a:spcPct val="100000"/>
              </a:lnSpc>
              <a:spcBef>
                <a:spcPts val="0"/>
              </a:spcBef>
              <a:spcAft>
                <a:spcPts val="0"/>
              </a:spcAft>
              <a:buClr>
                <a:schemeClr val="lt1"/>
              </a:buClr>
              <a:buSzPts val="3600"/>
              <a:buNone/>
              <a:defRPr sz="3600">
                <a:solidFill>
                  <a:schemeClr val="lt1"/>
                </a:solidFill>
              </a:defRPr>
            </a:lvl5pPr>
            <a:lvl6pPr lvl="5" algn="ctr">
              <a:lnSpc>
                <a:spcPct val="100000"/>
              </a:lnSpc>
              <a:spcBef>
                <a:spcPts val="0"/>
              </a:spcBef>
              <a:spcAft>
                <a:spcPts val="0"/>
              </a:spcAft>
              <a:buClr>
                <a:schemeClr val="lt1"/>
              </a:buClr>
              <a:buSzPts val="3600"/>
              <a:buNone/>
              <a:defRPr sz="3600">
                <a:solidFill>
                  <a:schemeClr val="lt1"/>
                </a:solidFill>
              </a:defRPr>
            </a:lvl6pPr>
            <a:lvl7pPr lvl="6" algn="ctr">
              <a:lnSpc>
                <a:spcPct val="100000"/>
              </a:lnSpc>
              <a:spcBef>
                <a:spcPts val="0"/>
              </a:spcBef>
              <a:spcAft>
                <a:spcPts val="0"/>
              </a:spcAft>
              <a:buClr>
                <a:schemeClr val="lt1"/>
              </a:buClr>
              <a:buSzPts val="3600"/>
              <a:buNone/>
              <a:defRPr sz="3600">
                <a:solidFill>
                  <a:schemeClr val="lt1"/>
                </a:solidFill>
              </a:defRPr>
            </a:lvl7pPr>
            <a:lvl8pPr lvl="7" algn="ctr">
              <a:lnSpc>
                <a:spcPct val="100000"/>
              </a:lnSpc>
              <a:spcBef>
                <a:spcPts val="0"/>
              </a:spcBef>
              <a:spcAft>
                <a:spcPts val="0"/>
              </a:spcAft>
              <a:buClr>
                <a:schemeClr val="lt1"/>
              </a:buClr>
              <a:buSzPts val="3600"/>
              <a:buNone/>
              <a:defRPr sz="3600">
                <a:solidFill>
                  <a:schemeClr val="lt1"/>
                </a:solidFill>
              </a:defRPr>
            </a:lvl8pPr>
            <a:lvl9pPr lvl="8" algn="ctr">
              <a:lnSpc>
                <a:spcPct val="100000"/>
              </a:lnSpc>
              <a:spcBef>
                <a:spcPts val="0"/>
              </a:spcBef>
              <a:spcAft>
                <a:spcPts val="0"/>
              </a:spcAft>
              <a:buClr>
                <a:schemeClr val="lt1"/>
              </a:buClr>
              <a:buSzPts val="3600"/>
              <a:buNone/>
              <a:defRPr sz="3600">
                <a:solidFill>
                  <a:schemeClr val="lt1"/>
                </a:solidFill>
              </a:defRPr>
            </a:lvl9pPr>
          </a:lstStyle>
          <a:p/>
        </p:txBody>
      </p:sp>
      <p:sp>
        <p:nvSpPr>
          <p:cNvPr id="144" name="Google Shape;144;p26"/>
          <p:cNvSpPr txBox="1"/>
          <p:nvPr>
            <p:ph idx="1" type="body"/>
          </p:nvPr>
        </p:nvSpPr>
        <p:spPr>
          <a:xfrm>
            <a:off x="4947374" y="554850"/>
            <a:ext cx="3855900" cy="4033800"/>
          </a:xfrm>
          <a:prstGeom prst="rect">
            <a:avLst/>
          </a:prstGeom>
          <a:noFill/>
        </p:spPr>
        <p:txBody>
          <a:bodyPr anchorCtr="0" anchor="ctr" bIns="91425" lIns="91425" spcFirstLastPara="1" rIns="91425" wrap="square" tIns="91425">
            <a:normAutofit/>
          </a:bodyPr>
          <a:lstStyle>
            <a:lvl1pPr indent="-330200" lvl="0" marL="457200" algn="l">
              <a:lnSpc>
                <a:spcPct val="115000"/>
              </a:lnSpc>
              <a:spcBef>
                <a:spcPts val="0"/>
              </a:spcBef>
              <a:spcAft>
                <a:spcPts val="0"/>
              </a:spcAft>
              <a:buClr>
                <a:schemeClr val="dk2"/>
              </a:buClr>
              <a:buSzPts val="1600"/>
              <a:buChar char="●"/>
              <a:defRPr sz="1600">
                <a:solidFill>
                  <a:schemeClr val="dk2"/>
                </a:solidFill>
              </a:defRPr>
            </a:lvl1pPr>
            <a:lvl2pPr indent="-317500" lvl="1" marL="914400" algn="l">
              <a:lnSpc>
                <a:spcPct val="115000"/>
              </a:lnSpc>
              <a:spcBef>
                <a:spcPts val="0"/>
              </a:spcBef>
              <a:spcAft>
                <a:spcPts val="0"/>
              </a:spcAft>
              <a:buClr>
                <a:schemeClr val="dk2"/>
              </a:buClr>
              <a:buSzPts val="1400"/>
              <a:buChar char="○"/>
              <a:defRPr sz="1400">
                <a:solidFill>
                  <a:schemeClr val="dk2"/>
                </a:solidFill>
              </a:defRPr>
            </a:lvl2pPr>
            <a:lvl3pPr indent="-317500" lvl="2" marL="1371600" algn="l">
              <a:lnSpc>
                <a:spcPct val="115000"/>
              </a:lnSpc>
              <a:spcBef>
                <a:spcPts val="0"/>
              </a:spcBef>
              <a:spcAft>
                <a:spcPts val="0"/>
              </a:spcAft>
              <a:buClr>
                <a:schemeClr val="dk2"/>
              </a:buClr>
              <a:buSzPts val="1400"/>
              <a:buChar char="■"/>
              <a:defRPr sz="1400">
                <a:solidFill>
                  <a:schemeClr val="dk2"/>
                </a:solidFill>
              </a:defRPr>
            </a:lvl3pPr>
            <a:lvl4pPr indent="-317500" lvl="3" marL="1828800" algn="l">
              <a:lnSpc>
                <a:spcPct val="115000"/>
              </a:lnSpc>
              <a:spcBef>
                <a:spcPts val="0"/>
              </a:spcBef>
              <a:spcAft>
                <a:spcPts val="0"/>
              </a:spcAft>
              <a:buClr>
                <a:schemeClr val="dk2"/>
              </a:buClr>
              <a:buSzPts val="1400"/>
              <a:buChar char="●"/>
              <a:defRPr sz="1400">
                <a:solidFill>
                  <a:schemeClr val="dk2"/>
                </a:solidFill>
              </a:defRPr>
            </a:lvl4pPr>
            <a:lvl5pPr indent="-317500" lvl="4" marL="2286000" algn="l">
              <a:lnSpc>
                <a:spcPct val="115000"/>
              </a:lnSpc>
              <a:spcBef>
                <a:spcPts val="0"/>
              </a:spcBef>
              <a:spcAft>
                <a:spcPts val="0"/>
              </a:spcAft>
              <a:buClr>
                <a:schemeClr val="dk2"/>
              </a:buClr>
              <a:buSzPts val="1400"/>
              <a:buChar char="○"/>
              <a:defRPr sz="1400">
                <a:solidFill>
                  <a:schemeClr val="dk2"/>
                </a:solidFill>
              </a:defRPr>
            </a:lvl5pPr>
            <a:lvl6pPr indent="-317500" lvl="5" marL="2743200" algn="l">
              <a:lnSpc>
                <a:spcPct val="115000"/>
              </a:lnSpc>
              <a:spcBef>
                <a:spcPts val="0"/>
              </a:spcBef>
              <a:spcAft>
                <a:spcPts val="0"/>
              </a:spcAft>
              <a:buClr>
                <a:schemeClr val="dk2"/>
              </a:buClr>
              <a:buSzPts val="1400"/>
              <a:buChar char="■"/>
              <a:defRPr sz="1400">
                <a:solidFill>
                  <a:schemeClr val="dk2"/>
                </a:solidFill>
              </a:defRPr>
            </a:lvl6pPr>
            <a:lvl7pPr indent="-317500" lvl="6" marL="3200400" algn="l">
              <a:lnSpc>
                <a:spcPct val="115000"/>
              </a:lnSpc>
              <a:spcBef>
                <a:spcPts val="0"/>
              </a:spcBef>
              <a:spcAft>
                <a:spcPts val="0"/>
              </a:spcAft>
              <a:buClr>
                <a:schemeClr val="dk2"/>
              </a:buClr>
              <a:buSzPts val="1400"/>
              <a:buChar char="●"/>
              <a:defRPr sz="1400">
                <a:solidFill>
                  <a:schemeClr val="dk2"/>
                </a:solidFill>
              </a:defRPr>
            </a:lvl7pPr>
            <a:lvl8pPr indent="-317500" lvl="7" marL="3657600" algn="l">
              <a:lnSpc>
                <a:spcPct val="115000"/>
              </a:lnSpc>
              <a:spcBef>
                <a:spcPts val="0"/>
              </a:spcBef>
              <a:spcAft>
                <a:spcPts val="0"/>
              </a:spcAft>
              <a:buClr>
                <a:schemeClr val="dk2"/>
              </a:buClr>
              <a:buSzPts val="1400"/>
              <a:buChar char="○"/>
              <a:defRPr sz="1400">
                <a:solidFill>
                  <a:schemeClr val="dk2"/>
                </a:solidFill>
              </a:defRPr>
            </a:lvl8pPr>
            <a:lvl9pPr indent="-317500" lvl="8" marL="4114800" algn="l">
              <a:lnSpc>
                <a:spcPct val="115000"/>
              </a:lnSpc>
              <a:spcBef>
                <a:spcPts val="0"/>
              </a:spcBef>
              <a:spcAft>
                <a:spcPts val="0"/>
              </a:spcAft>
              <a:buClr>
                <a:schemeClr val="dk2"/>
              </a:buClr>
              <a:buSzPts val="1400"/>
              <a:buChar char="■"/>
              <a:defRPr sz="1400">
                <a:solidFill>
                  <a:schemeClr val="dk2"/>
                </a:solidFill>
              </a:defRPr>
            </a:lvl9pPr>
          </a:lstStyle>
          <a:p/>
        </p:txBody>
      </p:sp>
      <p:sp>
        <p:nvSpPr>
          <p:cNvPr id="145" name="Google Shape;145;p26"/>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7">
  <p:cSld name="AUTOLAYOUT_7">
    <p:spTree>
      <p:nvGrpSpPr>
        <p:cNvPr id="146" name="Shape 146"/>
        <p:cNvGrpSpPr/>
        <p:nvPr/>
      </p:nvGrpSpPr>
      <p:grpSpPr>
        <a:xfrm>
          <a:off x="0" y="0"/>
          <a:ext cx="0" cy="0"/>
          <a:chOff x="0" y="0"/>
          <a:chExt cx="0" cy="0"/>
        </a:xfrm>
      </p:grpSpPr>
      <p:sp>
        <p:nvSpPr>
          <p:cNvPr id="147" name="Google Shape;147;p27"/>
          <p:cNvSpPr/>
          <p:nvPr/>
        </p:nvSpPr>
        <p:spPr>
          <a:xfrm>
            <a:off x="0" y="0"/>
            <a:ext cx="9144000" cy="5143500"/>
          </a:xfrm>
          <a:prstGeom prst="rect">
            <a:avLst/>
          </a:prstGeom>
          <a:gradFill>
            <a:gsLst>
              <a:gs pos="0">
                <a:srgbClr val="696969"/>
              </a:gs>
              <a:gs pos="100000">
                <a:srgbClr val="1D1D1D"/>
              </a:gs>
            </a:gsLst>
            <a:lin ang="5400012"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27"/>
          <p:cNvSpPr txBox="1"/>
          <p:nvPr>
            <p:ph type="title"/>
          </p:nvPr>
        </p:nvSpPr>
        <p:spPr>
          <a:xfrm>
            <a:off x="311700" y="205950"/>
            <a:ext cx="3889500" cy="1833000"/>
          </a:xfrm>
          <a:prstGeom prst="rect">
            <a:avLst/>
          </a:prstGeom>
          <a:noFill/>
        </p:spPr>
        <p:txBody>
          <a:bodyPr anchorCtr="0" anchor="b" bIns="91425" lIns="91425" spcFirstLastPara="1" rIns="91425" wrap="square" tIns="91425">
            <a:normAutofit/>
          </a:bodyPr>
          <a:lstStyle>
            <a:lvl1pPr lvl="0" algn="l">
              <a:lnSpc>
                <a:spcPct val="100000"/>
              </a:lnSpc>
              <a:spcBef>
                <a:spcPts val="0"/>
              </a:spcBef>
              <a:spcAft>
                <a:spcPts val="0"/>
              </a:spcAft>
              <a:buClr>
                <a:srgbClr val="FFFFFF"/>
              </a:buClr>
              <a:buSzPts val="2800"/>
              <a:buNone/>
              <a:defRPr sz="2800">
                <a:solidFill>
                  <a:srgbClr val="FFFFFF"/>
                </a:solidFill>
              </a:defRPr>
            </a:lvl1pPr>
            <a:lvl2pPr lvl="1" algn="l">
              <a:lnSpc>
                <a:spcPct val="100000"/>
              </a:lnSpc>
              <a:spcBef>
                <a:spcPts val="0"/>
              </a:spcBef>
              <a:spcAft>
                <a:spcPts val="0"/>
              </a:spcAft>
              <a:buClr>
                <a:srgbClr val="FFFFFF"/>
              </a:buClr>
              <a:buSzPts val="2800"/>
              <a:buNone/>
              <a:defRPr sz="2800">
                <a:solidFill>
                  <a:srgbClr val="FFFFFF"/>
                </a:solidFill>
              </a:defRPr>
            </a:lvl2pPr>
            <a:lvl3pPr lvl="2" algn="l">
              <a:lnSpc>
                <a:spcPct val="100000"/>
              </a:lnSpc>
              <a:spcBef>
                <a:spcPts val="0"/>
              </a:spcBef>
              <a:spcAft>
                <a:spcPts val="0"/>
              </a:spcAft>
              <a:buClr>
                <a:srgbClr val="FFFFFF"/>
              </a:buClr>
              <a:buSzPts val="2800"/>
              <a:buNone/>
              <a:defRPr sz="2800">
                <a:solidFill>
                  <a:srgbClr val="FFFFFF"/>
                </a:solidFill>
              </a:defRPr>
            </a:lvl3pPr>
            <a:lvl4pPr lvl="3" algn="l">
              <a:lnSpc>
                <a:spcPct val="100000"/>
              </a:lnSpc>
              <a:spcBef>
                <a:spcPts val="0"/>
              </a:spcBef>
              <a:spcAft>
                <a:spcPts val="0"/>
              </a:spcAft>
              <a:buClr>
                <a:srgbClr val="FFFFFF"/>
              </a:buClr>
              <a:buSzPts val="2800"/>
              <a:buNone/>
              <a:defRPr sz="2800">
                <a:solidFill>
                  <a:srgbClr val="FFFFFF"/>
                </a:solidFill>
              </a:defRPr>
            </a:lvl4pPr>
            <a:lvl5pPr lvl="4" algn="l">
              <a:lnSpc>
                <a:spcPct val="100000"/>
              </a:lnSpc>
              <a:spcBef>
                <a:spcPts val="0"/>
              </a:spcBef>
              <a:spcAft>
                <a:spcPts val="0"/>
              </a:spcAft>
              <a:buClr>
                <a:srgbClr val="FFFFFF"/>
              </a:buClr>
              <a:buSzPts val="2800"/>
              <a:buNone/>
              <a:defRPr sz="2800">
                <a:solidFill>
                  <a:srgbClr val="FFFFFF"/>
                </a:solidFill>
              </a:defRPr>
            </a:lvl5pPr>
            <a:lvl6pPr lvl="5" algn="l">
              <a:lnSpc>
                <a:spcPct val="100000"/>
              </a:lnSpc>
              <a:spcBef>
                <a:spcPts val="0"/>
              </a:spcBef>
              <a:spcAft>
                <a:spcPts val="0"/>
              </a:spcAft>
              <a:buClr>
                <a:srgbClr val="FFFFFF"/>
              </a:buClr>
              <a:buSzPts val="2800"/>
              <a:buNone/>
              <a:defRPr sz="2800">
                <a:solidFill>
                  <a:srgbClr val="FFFFFF"/>
                </a:solidFill>
              </a:defRPr>
            </a:lvl6pPr>
            <a:lvl7pPr lvl="6" algn="l">
              <a:lnSpc>
                <a:spcPct val="100000"/>
              </a:lnSpc>
              <a:spcBef>
                <a:spcPts val="0"/>
              </a:spcBef>
              <a:spcAft>
                <a:spcPts val="0"/>
              </a:spcAft>
              <a:buClr>
                <a:srgbClr val="FFFFFF"/>
              </a:buClr>
              <a:buSzPts val="2800"/>
              <a:buNone/>
              <a:defRPr sz="2800">
                <a:solidFill>
                  <a:srgbClr val="FFFFFF"/>
                </a:solidFill>
              </a:defRPr>
            </a:lvl7pPr>
            <a:lvl8pPr lvl="7" algn="l">
              <a:lnSpc>
                <a:spcPct val="100000"/>
              </a:lnSpc>
              <a:spcBef>
                <a:spcPts val="0"/>
              </a:spcBef>
              <a:spcAft>
                <a:spcPts val="0"/>
              </a:spcAft>
              <a:buClr>
                <a:srgbClr val="FFFFFF"/>
              </a:buClr>
              <a:buSzPts val="2800"/>
              <a:buNone/>
              <a:defRPr sz="2800">
                <a:solidFill>
                  <a:srgbClr val="FFFFFF"/>
                </a:solidFill>
              </a:defRPr>
            </a:lvl8pPr>
            <a:lvl9pPr lvl="8" algn="l">
              <a:lnSpc>
                <a:spcPct val="100000"/>
              </a:lnSpc>
              <a:spcBef>
                <a:spcPts val="0"/>
              </a:spcBef>
              <a:spcAft>
                <a:spcPts val="0"/>
              </a:spcAft>
              <a:buClr>
                <a:srgbClr val="FFFFFF"/>
              </a:buClr>
              <a:buSzPts val="2800"/>
              <a:buNone/>
              <a:defRPr sz="2800">
                <a:solidFill>
                  <a:srgbClr val="FFFFFF"/>
                </a:solidFill>
              </a:defRPr>
            </a:lvl9pPr>
          </a:lstStyle>
          <a:p/>
        </p:txBody>
      </p:sp>
      <p:sp>
        <p:nvSpPr>
          <p:cNvPr id="149" name="Google Shape;149;p27"/>
          <p:cNvSpPr txBox="1"/>
          <p:nvPr>
            <p:ph idx="1" type="body"/>
          </p:nvPr>
        </p:nvSpPr>
        <p:spPr>
          <a:xfrm>
            <a:off x="311700" y="2234525"/>
            <a:ext cx="3889500" cy="2334300"/>
          </a:xfrm>
          <a:prstGeom prst="rect">
            <a:avLst/>
          </a:prstGeom>
          <a:noFill/>
        </p:spPr>
        <p:txBody>
          <a:bodyPr anchorCtr="0" anchor="t" bIns="91425" lIns="91425" spcFirstLastPara="1" rIns="91425" wrap="square" tIns="91425">
            <a:normAutofit/>
          </a:bodyPr>
          <a:lstStyle>
            <a:lvl1pPr indent="-317500" lvl="0" marL="457200" algn="l">
              <a:lnSpc>
                <a:spcPct val="115000"/>
              </a:lnSpc>
              <a:spcBef>
                <a:spcPts val="0"/>
              </a:spcBef>
              <a:spcAft>
                <a:spcPts val="0"/>
              </a:spcAft>
              <a:buClr>
                <a:srgbClr val="FFFFFF"/>
              </a:buClr>
              <a:buSzPts val="1400"/>
              <a:buChar char="●"/>
              <a:defRPr sz="1400">
                <a:solidFill>
                  <a:srgbClr val="FFFFFF"/>
                </a:solidFill>
              </a:defRPr>
            </a:lvl1pPr>
            <a:lvl2pPr indent="-304800" lvl="1" marL="914400" algn="l">
              <a:lnSpc>
                <a:spcPct val="115000"/>
              </a:lnSpc>
              <a:spcBef>
                <a:spcPts val="0"/>
              </a:spcBef>
              <a:spcAft>
                <a:spcPts val="0"/>
              </a:spcAft>
              <a:buClr>
                <a:srgbClr val="FFFFFF"/>
              </a:buClr>
              <a:buSzPts val="1200"/>
              <a:buChar char="○"/>
              <a:defRPr sz="1200">
                <a:solidFill>
                  <a:srgbClr val="FFFFFF"/>
                </a:solidFill>
              </a:defRPr>
            </a:lvl2pPr>
            <a:lvl3pPr indent="-304800" lvl="2" marL="1371600" algn="l">
              <a:lnSpc>
                <a:spcPct val="115000"/>
              </a:lnSpc>
              <a:spcBef>
                <a:spcPts val="0"/>
              </a:spcBef>
              <a:spcAft>
                <a:spcPts val="0"/>
              </a:spcAft>
              <a:buClr>
                <a:srgbClr val="FFFFFF"/>
              </a:buClr>
              <a:buSzPts val="1200"/>
              <a:buChar char="■"/>
              <a:defRPr sz="1200">
                <a:solidFill>
                  <a:srgbClr val="FFFFFF"/>
                </a:solidFill>
              </a:defRPr>
            </a:lvl3pPr>
            <a:lvl4pPr indent="-304800" lvl="3" marL="1828800" algn="l">
              <a:lnSpc>
                <a:spcPct val="115000"/>
              </a:lnSpc>
              <a:spcBef>
                <a:spcPts val="0"/>
              </a:spcBef>
              <a:spcAft>
                <a:spcPts val="0"/>
              </a:spcAft>
              <a:buClr>
                <a:srgbClr val="FFFFFF"/>
              </a:buClr>
              <a:buSzPts val="1200"/>
              <a:buChar char="●"/>
              <a:defRPr sz="1200">
                <a:solidFill>
                  <a:srgbClr val="FFFFFF"/>
                </a:solidFill>
              </a:defRPr>
            </a:lvl4pPr>
            <a:lvl5pPr indent="-304800" lvl="4" marL="2286000" algn="l">
              <a:lnSpc>
                <a:spcPct val="115000"/>
              </a:lnSpc>
              <a:spcBef>
                <a:spcPts val="0"/>
              </a:spcBef>
              <a:spcAft>
                <a:spcPts val="0"/>
              </a:spcAft>
              <a:buClr>
                <a:srgbClr val="FFFFFF"/>
              </a:buClr>
              <a:buSzPts val="1200"/>
              <a:buChar char="○"/>
              <a:defRPr sz="1200">
                <a:solidFill>
                  <a:srgbClr val="FFFFFF"/>
                </a:solidFill>
              </a:defRPr>
            </a:lvl5pPr>
            <a:lvl6pPr indent="-304800" lvl="5" marL="2743200" algn="l">
              <a:lnSpc>
                <a:spcPct val="115000"/>
              </a:lnSpc>
              <a:spcBef>
                <a:spcPts val="0"/>
              </a:spcBef>
              <a:spcAft>
                <a:spcPts val="0"/>
              </a:spcAft>
              <a:buClr>
                <a:srgbClr val="FFFFFF"/>
              </a:buClr>
              <a:buSzPts val="1200"/>
              <a:buChar char="■"/>
              <a:defRPr sz="1200">
                <a:solidFill>
                  <a:srgbClr val="FFFFFF"/>
                </a:solidFill>
              </a:defRPr>
            </a:lvl6pPr>
            <a:lvl7pPr indent="-304800" lvl="6" marL="3200400" algn="l">
              <a:lnSpc>
                <a:spcPct val="115000"/>
              </a:lnSpc>
              <a:spcBef>
                <a:spcPts val="0"/>
              </a:spcBef>
              <a:spcAft>
                <a:spcPts val="0"/>
              </a:spcAft>
              <a:buClr>
                <a:srgbClr val="FFFFFF"/>
              </a:buClr>
              <a:buSzPts val="1200"/>
              <a:buChar char="●"/>
              <a:defRPr sz="1200">
                <a:solidFill>
                  <a:srgbClr val="FFFFFF"/>
                </a:solidFill>
              </a:defRPr>
            </a:lvl7pPr>
            <a:lvl8pPr indent="-304800" lvl="7" marL="3657600" algn="l">
              <a:lnSpc>
                <a:spcPct val="115000"/>
              </a:lnSpc>
              <a:spcBef>
                <a:spcPts val="0"/>
              </a:spcBef>
              <a:spcAft>
                <a:spcPts val="0"/>
              </a:spcAft>
              <a:buClr>
                <a:srgbClr val="FFFFFF"/>
              </a:buClr>
              <a:buSzPts val="1200"/>
              <a:buChar char="○"/>
              <a:defRPr sz="1200">
                <a:solidFill>
                  <a:srgbClr val="FFFFFF"/>
                </a:solidFill>
              </a:defRPr>
            </a:lvl8pPr>
            <a:lvl9pPr indent="-304800" lvl="8" marL="4114800" algn="l">
              <a:lnSpc>
                <a:spcPct val="115000"/>
              </a:lnSpc>
              <a:spcBef>
                <a:spcPts val="0"/>
              </a:spcBef>
              <a:spcAft>
                <a:spcPts val="0"/>
              </a:spcAft>
              <a:buClr>
                <a:srgbClr val="FFFFFF"/>
              </a:buClr>
              <a:buSzPts val="1200"/>
              <a:buChar char="■"/>
              <a:defRPr sz="1200">
                <a:solidFill>
                  <a:srgbClr val="FFFFFF"/>
                </a:solidFill>
              </a:defRPr>
            </a:lvl9pPr>
          </a:lstStyle>
          <a:p/>
        </p:txBody>
      </p:sp>
      <p:sp>
        <p:nvSpPr>
          <p:cNvPr id="150" name="Google Shape;150;p27"/>
          <p:cNvSpPr txBox="1"/>
          <p:nvPr>
            <p:ph idx="12" type="sldNum"/>
          </p:nvPr>
        </p:nvSpPr>
        <p:spPr>
          <a:xfrm>
            <a:off x="8472458" y="4663217"/>
            <a:ext cx="548700" cy="393600"/>
          </a:xfrm>
          <a:prstGeom prst="rect">
            <a:avLst/>
          </a:prstGeom>
          <a:noFill/>
        </p:spPr>
        <p:txBody>
          <a:bodyPr anchorCtr="0" anchor="ctr" bIns="91425" lIns="91425" spcFirstLastPara="1" rIns="91425" wrap="square" tIns="91425">
            <a:norm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7"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hyperlink" Target="https://www.wallpaperflare.com/man-standing-inside-the-keyhole-exploration-adventure-lock-wallpaper-ukxmx" TargetMode="Externa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2.xml"/><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4.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7.xml"/><Relationship Id="rId3" Type="http://schemas.openxmlformats.org/officeDocument/2006/relationships/hyperlink" Target="https://docs.google.com/presentation/d/1umXiFEqT87Wlr-CHhbqvnerwuR0G8s6R/edit?usp=sharing&amp;ouid=112847779141705789810&amp;rtpof=true&amp;sd=true"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8.xml"/><Relationship Id="rId3" Type="http://schemas.openxmlformats.org/officeDocument/2006/relationships/hyperlink" Target="https://docs.google.com/presentation/d/1umXiFEqT87Wlr-CHhbqvnerwuR0G8s6R/edit?usp=sharing&amp;ouid=112847779141705789810&amp;rtpof=true&amp;sd=true"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hyperlink" Target="https://www.needpix.com/photo/download/117947/connecticut-river-mt-sugarloaf-landscape-scenery-sugarloaf-mountain-free-pictures-free-photos" TargetMode="External"/><Relationship Id="rId4"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hyperlink" Target="https://innerdevelopmentgoals.us1.list-manage.com/track/click?u=728b10ab19e0dfe07a39d839a&amp;id=0aefb8e148&amp;e=bece20418d" TargetMode="External"/><Relationship Id="rId4" Type="http://schemas.openxmlformats.org/officeDocument/2006/relationships/hyperlink" Target="https://innerdevelopmentgoals.us1.list-manage.com/track/click?u=728b10ab19e0dfe07a39d839a&amp;id=0aefb8e148&amp;e=bece20418d" TargetMode="External"/><Relationship Id="rId5"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hyperlink" Target="https://www.wallpaperflare.com/man-standing-inside-the-keyhole-exploration-adventure-lock-wallpaper-ukxmx" TargetMode="External"/><Relationship Id="rId4" Type="http://schemas.openxmlformats.org/officeDocument/2006/relationships/hyperlink" Target="https://www.wallpaperflare.com/man-standing-inside-the-keyhole-exploration-adventure-lock-wallpaper-ukxmx" TargetMode="External"/><Relationship Id="rId9" Type="http://schemas.openxmlformats.org/officeDocument/2006/relationships/hyperlink" Target="https://commons.wikimedia.org/wiki/File:Lands_End_Labyrinthe.jpg" TargetMode="External"/><Relationship Id="rId5" Type="http://schemas.openxmlformats.org/officeDocument/2006/relationships/hyperlink" Target="https://www.rawpixel.com/image/5924147/photo-image-public-domain-person-beach" TargetMode="External"/><Relationship Id="rId6" Type="http://schemas.openxmlformats.org/officeDocument/2006/relationships/hyperlink" Target="http://cloud.tpl.org/pubs/local_ct_river_report.pdf" TargetMode="External"/><Relationship Id="rId7" Type="http://schemas.openxmlformats.org/officeDocument/2006/relationships/hyperlink" Target="https://wisconsinexaminer.com/2022/04/22/do-not-abandon-hope-climate-solutions-are-possible/" TargetMode="External"/><Relationship Id="rId8" Type="http://schemas.openxmlformats.org/officeDocument/2006/relationships/hyperlink" Target="https://www.geograph.org.uk/photo/3995159"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hyperlink" Target="https://www.rawpixel.com/search/feet%20sand" TargetMode="Externa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medium.com/presencing-institute-blog/protect-the-flame-49f1ac2480ac" TargetMode="External"/><Relationship Id="rId4" Type="http://schemas.openxmlformats.org/officeDocument/2006/relationships/hyperlink" Target="https://medium.com/presencing-institute-blog/protect-the-flame-49f1ac2480ac" TargetMode="External"/><Relationship Id="rId5"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 Id="rId3"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pic>
        <p:nvPicPr>
          <p:cNvPr id="155" name="Google Shape;155;p28">
            <a:hlinkClick r:id="rId3"/>
          </p:cNvPr>
          <p:cNvPicPr preferRelativeResize="0"/>
          <p:nvPr/>
        </p:nvPicPr>
        <p:blipFill rotWithShape="1">
          <a:blip r:embed="rId4">
            <a:alphaModFix/>
          </a:blip>
          <a:srcRect b="0" l="17084" r="17078" t="0"/>
          <a:stretch/>
        </p:blipFill>
        <p:spPr>
          <a:xfrm>
            <a:off x="4572000" y="0"/>
            <a:ext cx="4571999" cy="5143500"/>
          </a:xfrm>
          <a:prstGeom prst="rect">
            <a:avLst/>
          </a:prstGeom>
          <a:noFill/>
          <a:ln>
            <a:noFill/>
          </a:ln>
        </p:spPr>
      </p:pic>
      <p:sp>
        <p:nvSpPr>
          <p:cNvPr id="156" name="Google Shape;156;p28"/>
          <p:cNvSpPr txBox="1"/>
          <p:nvPr>
            <p:ph type="title"/>
          </p:nvPr>
        </p:nvSpPr>
        <p:spPr>
          <a:xfrm>
            <a:off x="311700" y="205950"/>
            <a:ext cx="4103100" cy="18330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sz="2700"/>
              <a:t>Inner Development Goals</a:t>
            </a:r>
            <a:endParaRPr sz="2700"/>
          </a:p>
        </p:txBody>
      </p:sp>
      <p:sp>
        <p:nvSpPr>
          <p:cNvPr id="157" name="Google Shape;157;p28"/>
          <p:cNvSpPr txBox="1"/>
          <p:nvPr>
            <p:ph idx="1" type="body"/>
          </p:nvPr>
        </p:nvSpPr>
        <p:spPr>
          <a:xfrm>
            <a:off x="311700" y="2234525"/>
            <a:ext cx="3889500" cy="2334300"/>
          </a:xfrm>
          <a:prstGeom prst="rect">
            <a:avLst/>
          </a:prstGeom>
        </p:spPr>
        <p:txBody>
          <a:bodyPr anchorCtr="0" anchor="t" bIns="91425" lIns="91425" spcFirstLastPara="1" rIns="91425" wrap="square" tIns="91425">
            <a:normAutofit fontScale="85000" lnSpcReduction="20000"/>
          </a:bodyPr>
          <a:lstStyle/>
          <a:p>
            <a:pPr indent="0" lvl="0" marL="0" rtl="0" algn="l">
              <a:lnSpc>
                <a:spcPct val="100000"/>
              </a:lnSpc>
              <a:spcBef>
                <a:spcPts val="0"/>
              </a:spcBef>
              <a:spcAft>
                <a:spcPts val="0"/>
              </a:spcAft>
              <a:buNone/>
            </a:pPr>
            <a:r>
              <a:rPr lang="en" sz="2800">
                <a:solidFill>
                  <a:schemeClr val="lt1"/>
                </a:solidFill>
              </a:rPr>
              <a:t>An exploration for the sake of life on Earth</a:t>
            </a:r>
            <a:endParaRPr sz="2800">
              <a:solidFill>
                <a:schemeClr val="lt1"/>
              </a:solidFill>
            </a:endParaRPr>
          </a:p>
          <a:p>
            <a:pPr indent="0" lvl="0" marL="0" rtl="0" algn="l">
              <a:lnSpc>
                <a:spcPct val="100000"/>
              </a:lnSpc>
              <a:spcBef>
                <a:spcPts val="0"/>
              </a:spcBef>
              <a:spcAft>
                <a:spcPts val="0"/>
              </a:spcAft>
              <a:buNone/>
            </a:pPr>
            <a:r>
              <a:t/>
            </a:r>
            <a:endParaRPr sz="2800">
              <a:solidFill>
                <a:schemeClr val="lt1"/>
              </a:solidFill>
            </a:endParaRPr>
          </a:p>
          <a:p>
            <a:pPr indent="0" lvl="0" marL="0" rtl="0" algn="l">
              <a:lnSpc>
                <a:spcPct val="100000"/>
              </a:lnSpc>
              <a:spcBef>
                <a:spcPts val="0"/>
              </a:spcBef>
              <a:spcAft>
                <a:spcPts val="0"/>
              </a:spcAft>
              <a:buNone/>
            </a:pPr>
            <a:r>
              <a:rPr lang="en" sz="1900">
                <a:solidFill>
                  <a:schemeClr val="lt1"/>
                </a:solidFill>
              </a:rPr>
              <a:t>Madeleine Charney</a:t>
            </a:r>
            <a:br>
              <a:rPr lang="en" sz="1900">
                <a:solidFill>
                  <a:schemeClr val="lt1"/>
                </a:solidFill>
              </a:rPr>
            </a:br>
            <a:r>
              <a:rPr lang="en" sz="1900">
                <a:solidFill>
                  <a:schemeClr val="lt1"/>
                </a:solidFill>
              </a:rPr>
              <a:t>UMass Amherst Libraries</a:t>
            </a:r>
            <a:endParaRPr sz="1900">
              <a:solidFill>
                <a:schemeClr val="lt1"/>
              </a:solidFill>
            </a:endParaRPr>
          </a:p>
          <a:p>
            <a:pPr indent="0" lvl="0" marL="0" rtl="0" algn="l">
              <a:lnSpc>
                <a:spcPct val="100000"/>
              </a:lnSpc>
              <a:spcBef>
                <a:spcPts val="0"/>
              </a:spcBef>
              <a:spcAft>
                <a:spcPts val="0"/>
              </a:spcAft>
              <a:buNone/>
            </a:pPr>
            <a:r>
              <a:rPr lang="en" sz="1900">
                <a:solidFill>
                  <a:schemeClr val="lt1"/>
                </a:solidFill>
              </a:rPr>
              <a:t>Sept. 9, 2022</a:t>
            </a:r>
            <a:endParaRPr sz="1900">
              <a:solidFill>
                <a:schemeClr val="lt1"/>
              </a:solidFill>
            </a:endParaRPr>
          </a:p>
          <a:p>
            <a:pPr indent="0" lvl="0" marL="0" rtl="0" algn="l">
              <a:lnSpc>
                <a:spcPct val="100000"/>
              </a:lnSpc>
              <a:spcBef>
                <a:spcPts val="0"/>
              </a:spcBef>
              <a:spcAft>
                <a:spcPts val="0"/>
              </a:spcAft>
              <a:buNone/>
            </a:pPr>
            <a:r>
              <a:t/>
            </a:r>
            <a:endParaRPr sz="1900">
              <a:solidFill>
                <a:schemeClr val="lt1"/>
              </a:solidFill>
            </a:endParaRPr>
          </a:p>
          <a:p>
            <a:pPr indent="0" lvl="0" marL="0" rtl="0" algn="l">
              <a:lnSpc>
                <a:spcPct val="100000"/>
              </a:lnSpc>
              <a:spcBef>
                <a:spcPts val="0"/>
              </a:spcBef>
              <a:spcAft>
                <a:spcPts val="0"/>
              </a:spcAft>
              <a:buClr>
                <a:schemeClr val="dk1"/>
              </a:buClr>
              <a:buSzPct val="57894"/>
              <a:buFont typeface="Arial"/>
              <a:buNone/>
            </a:pPr>
            <a:r>
              <a:rPr lang="en" sz="1900">
                <a:solidFill>
                  <a:schemeClr val="lt1"/>
                </a:solidFill>
              </a:rPr>
              <a:t>ENSULIB webinar</a:t>
            </a:r>
            <a:br>
              <a:rPr lang="en" sz="2800">
                <a:solidFill>
                  <a:schemeClr val="lt1"/>
                </a:solidFill>
              </a:rPr>
            </a:br>
            <a:endParaRPr sz="2800">
              <a:solidFill>
                <a:schemeClr val="lt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pic>
        <p:nvPicPr>
          <p:cNvPr id="214" name="Google Shape;214;p37"/>
          <p:cNvPicPr preferRelativeResize="0"/>
          <p:nvPr/>
        </p:nvPicPr>
        <p:blipFill rotWithShape="1">
          <a:blip r:embed="rId3">
            <a:alphaModFix/>
          </a:blip>
          <a:srcRect b="0" l="0" r="0" t="0"/>
          <a:stretch/>
        </p:blipFill>
        <p:spPr>
          <a:xfrm>
            <a:off x="0" y="0"/>
            <a:ext cx="9144000" cy="51435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pic>
        <p:nvPicPr>
          <p:cNvPr descr="211129_IDG_Collaborating_Partner_Presentation_nov_2021_Page_14.png" id="219" name="Google Shape;219;p38"/>
          <p:cNvPicPr preferRelativeResize="0"/>
          <p:nvPr/>
        </p:nvPicPr>
        <p:blipFill rotWithShape="1">
          <a:blip r:embed="rId3">
            <a:alphaModFix/>
          </a:blip>
          <a:srcRect b="0" l="0" r="0" t="0"/>
          <a:stretch/>
        </p:blipFill>
        <p:spPr>
          <a:xfrm>
            <a:off x="0" y="321"/>
            <a:ext cx="9143998" cy="5142857"/>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pic>
        <p:nvPicPr>
          <p:cNvPr descr="211129_IDG_Collaborating_Partner_Presentation_nov_2021_Page_15.png" id="224" name="Google Shape;224;p39"/>
          <p:cNvPicPr preferRelativeResize="0"/>
          <p:nvPr/>
        </p:nvPicPr>
        <p:blipFill rotWithShape="1">
          <a:blip r:embed="rId3">
            <a:alphaModFix/>
          </a:blip>
          <a:srcRect b="0" l="0" r="0" t="0"/>
          <a:stretch/>
        </p:blipFill>
        <p:spPr>
          <a:xfrm>
            <a:off x="0" y="321"/>
            <a:ext cx="9143998" cy="514285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pic>
        <p:nvPicPr>
          <p:cNvPr descr="211129_IDG_Collaborating_Partner_Presentation_nov_2021_Page_16.png" id="229" name="Google Shape;229;p40"/>
          <p:cNvPicPr preferRelativeResize="0"/>
          <p:nvPr/>
        </p:nvPicPr>
        <p:blipFill rotWithShape="1">
          <a:blip r:embed="rId3">
            <a:alphaModFix/>
          </a:blip>
          <a:srcRect b="0" l="0" r="0" t="0"/>
          <a:stretch/>
        </p:blipFill>
        <p:spPr>
          <a:xfrm>
            <a:off x="0" y="321"/>
            <a:ext cx="9143998" cy="514285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pic>
        <p:nvPicPr>
          <p:cNvPr descr="211129_IDG_Collaborating_Partner_Presentation_nov_2021_Page_17.png" id="234" name="Google Shape;234;p41"/>
          <p:cNvPicPr preferRelativeResize="0"/>
          <p:nvPr/>
        </p:nvPicPr>
        <p:blipFill rotWithShape="1">
          <a:blip r:embed="rId3">
            <a:alphaModFix/>
          </a:blip>
          <a:srcRect b="0" l="0" r="0" t="0"/>
          <a:stretch/>
        </p:blipFill>
        <p:spPr>
          <a:xfrm>
            <a:off x="0" y="321"/>
            <a:ext cx="9143998" cy="514285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pic>
        <p:nvPicPr>
          <p:cNvPr descr="211129_IDG_Collaborating_Partner_Presentation_nov_2021_Page_18.png" id="239" name="Google Shape;239;p42"/>
          <p:cNvPicPr preferRelativeResize="0"/>
          <p:nvPr/>
        </p:nvPicPr>
        <p:blipFill rotWithShape="1">
          <a:blip r:embed="rId3">
            <a:alphaModFix/>
          </a:blip>
          <a:srcRect b="0" l="0" r="0" t="0"/>
          <a:stretch/>
        </p:blipFill>
        <p:spPr>
          <a:xfrm>
            <a:off x="0" y="321"/>
            <a:ext cx="9143998" cy="514285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pic>
        <p:nvPicPr>
          <p:cNvPr id="244" name="Google Shape;244;p43"/>
          <p:cNvPicPr preferRelativeResize="0"/>
          <p:nvPr/>
        </p:nvPicPr>
        <p:blipFill rotWithShape="1">
          <a:blip r:embed="rId3">
            <a:alphaModFix/>
          </a:blip>
          <a:srcRect b="0" l="5900" r="5900" t="0"/>
          <a:stretch/>
        </p:blipFill>
        <p:spPr>
          <a:xfrm>
            <a:off x="3047650" y="0"/>
            <a:ext cx="6096300" cy="5143500"/>
          </a:xfrm>
          <a:prstGeom prst="rect">
            <a:avLst/>
          </a:prstGeom>
          <a:noFill/>
          <a:ln>
            <a:noFill/>
          </a:ln>
        </p:spPr>
      </p:pic>
      <p:sp>
        <p:nvSpPr>
          <p:cNvPr id="245" name="Google Shape;245;p43"/>
          <p:cNvSpPr txBox="1"/>
          <p:nvPr>
            <p:ph type="title"/>
          </p:nvPr>
        </p:nvSpPr>
        <p:spPr>
          <a:xfrm>
            <a:off x="233600" y="829550"/>
            <a:ext cx="2566200" cy="8925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Respond in chat</a:t>
            </a:r>
            <a:endParaRPr/>
          </a:p>
        </p:txBody>
      </p:sp>
      <p:sp>
        <p:nvSpPr>
          <p:cNvPr id="246" name="Google Shape;246;p43"/>
          <p:cNvSpPr txBox="1"/>
          <p:nvPr>
            <p:ph idx="1" type="body"/>
          </p:nvPr>
        </p:nvSpPr>
        <p:spPr>
          <a:xfrm>
            <a:off x="233600" y="1798300"/>
            <a:ext cx="2566200" cy="2977200"/>
          </a:xfrm>
          <a:prstGeom prst="rect">
            <a:avLst/>
          </a:prstGeom>
        </p:spPr>
        <p:txBody>
          <a:bodyPr anchorCtr="0" anchor="t" bIns="91425" lIns="91425" spcFirstLastPara="1" rIns="91425" wrap="square" tIns="91425">
            <a:normAutofit/>
          </a:bodyPr>
          <a:lstStyle/>
          <a:p>
            <a:pPr indent="0" lvl="0" marL="457200" rtl="0" algn="l">
              <a:spcBef>
                <a:spcPts val="0"/>
              </a:spcBef>
              <a:spcAft>
                <a:spcPts val="0"/>
              </a:spcAft>
              <a:buNone/>
            </a:pPr>
            <a:r>
              <a:rPr lang="en"/>
              <a:t>What inspires me about the Inner Development Goals? Any of them in particular?</a:t>
            </a:r>
            <a:endParaRPr/>
          </a:p>
          <a:p>
            <a:pPr indent="0" lvl="0" marL="0" rtl="0" algn="l">
              <a:spcBef>
                <a:spcPts val="1600"/>
              </a:spcBef>
              <a:spcAft>
                <a:spcPts val="16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0" name="Shape 250"/>
        <p:cNvGrpSpPr/>
        <p:nvPr/>
      </p:nvGrpSpPr>
      <p:grpSpPr>
        <a:xfrm>
          <a:off x="0" y="0"/>
          <a:ext cx="0" cy="0"/>
          <a:chOff x="0" y="0"/>
          <a:chExt cx="0" cy="0"/>
        </a:xfrm>
      </p:grpSpPr>
      <p:sp>
        <p:nvSpPr>
          <p:cNvPr id="251" name="Google Shape;251;p44"/>
          <p:cNvSpPr txBox="1"/>
          <p:nvPr>
            <p:ph type="title"/>
          </p:nvPr>
        </p:nvSpPr>
        <p:spPr>
          <a:xfrm>
            <a:off x="324475" y="148225"/>
            <a:ext cx="3559500" cy="1373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Break out 1 of 2 </a:t>
            </a:r>
            <a:endParaRPr/>
          </a:p>
        </p:txBody>
      </p:sp>
      <p:sp>
        <p:nvSpPr>
          <p:cNvPr id="252" name="Google Shape;252;p44"/>
          <p:cNvSpPr txBox="1"/>
          <p:nvPr>
            <p:ph idx="1" type="body"/>
          </p:nvPr>
        </p:nvSpPr>
        <p:spPr>
          <a:xfrm>
            <a:off x="324475" y="1920450"/>
            <a:ext cx="8494800" cy="2704200"/>
          </a:xfrm>
          <a:prstGeom prst="rect">
            <a:avLst/>
          </a:prstGeom>
        </p:spPr>
        <p:txBody>
          <a:bodyPr anchorCtr="0" anchor="t" bIns="91425" lIns="91425" spcFirstLastPara="1" rIns="91425" wrap="square" tIns="91425">
            <a:normAutofit fontScale="77500" lnSpcReduction="20000"/>
          </a:bodyPr>
          <a:lstStyle/>
          <a:p>
            <a:pPr indent="0" lvl="0" marL="457200" rtl="0" algn="l">
              <a:spcBef>
                <a:spcPts val="0"/>
              </a:spcBef>
              <a:spcAft>
                <a:spcPts val="0"/>
              </a:spcAft>
              <a:buNone/>
            </a:pPr>
            <a:r>
              <a:rPr b="1" lang="en" sz="2754"/>
              <a:t>What is a project, real or imagined, in which the IDGs </a:t>
            </a:r>
            <a:endParaRPr b="1" sz="2754"/>
          </a:p>
          <a:p>
            <a:pPr indent="0" lvl="0" marL="457200" rtl="0" algn="l">
              <a:spcBef>
                <a:spcPts val="1600"/>
              </a:spcBef>
              <a:spcAft>
                <a:spcPts val="0"/>
              </a:spcAft>
              <a:buNone/>
            </a:pPr>
            <a:r>
              <a:rPr b="1" lang="en" sz="2754"/>
              <a:t>could play an important role?</a:t>
            </a:r>
            <a:endParaRPr b="1" sz="2754"/>
          </a:p>
          <a:p>
            <a:pPr indent="0" lvl="0" marL="457200" rtl="0" algn="l">
              <a:spcBef>
                <a:spcPts val="1600"/>
              </a:spcBef>
              <a:spcAft>
                <a:spcPts val="0"/>
              </a:spcAft>
              <a:buNone/>
            </a:pPr>
            <a:r>
              <a:t/>
            </a:r>
            <a:endParaRPr/>
          </a:p>
          <a:p>
            <a:pPr indent="0" lvl="0" marL="457200" rtl="0" algn="l">
              <a:spcBef>
                <a:spcPts val="1600"/>
              </a:spcBef>
              <a:spcAft>
                <a:spcPts val="0"/>
              </a:spcAft>
              <a:buNone/>
            </a:pPr>
            <a:r>
              <a:rPr lang="en"/>
              <a:t>Slides: </a:t>
            </a:r>
            <a:r>
              <a:rPr lang="en" u="sng">
                <a:solidFill>
                  <a:schemeClr val="hlink"/>
                </a:solidFill>
                <a:hlinkClick r:id="rId3"/>
              </a:rPr>
              <a:t>https://docs.google.com/presentation/d/1umXiFEqT87Wlr-CHhbqvnerwuR0G8s6R/edit?usp=sharing&amp;ouid=112847779141705789810&amp;rtpof=true&amp;sd=true</a:t>
            </a:r>
            <a:endParaRPr/>
          </a:p>
          <a:p>
            <a:pPr indent="0" lvl="0" marL="457200" rtl="0" algn="l">
              <a:spcBef>
                <a:spcPts val="1600"/>
              </a:spcBef>
              <a:spcAft>
                <a:spcPts val="160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45"/>
          <p:cNvSpPr txBox="1"/>
          <p:nvPr>
            <p:ph type="title"/>
          </p:nvPr>
        </p:nvSpPr>
        <p:spPr>
          <a:xfrm>
            <a:off x="324475" y="148225"/>
            <a:ext cx="3559500" cy="13737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Break out 2 of 2</a:t>
            </a:r>
            <a:endParaRPr/>
          </a:p>
        </p:txBody>
      </p:sp>
      <p:sp>
        <p:nvSpPr>
          <p:cNvPr id="258" name="Google Shape;258;p45"/>
          <p:cNvSpPr txBox="1"/>
          <p:nvPr>
            <p:ph idx="1" type="body"/>
          </p:nvPr>
        </p:nvSpPr>
        <p:spPr>
          <a:xfrm>
            <a:off x="324475" y="1920450"/>
            <a:ext cx="8494800" cy="2704200"/>
          </a:xfrm>
          <a:prstGeom prst="rect">
            <a:avLst/>
          </a:prstGeom>
        </p:spPr>
        <p:txBody>
          <a:bodyPr anchorCtr="0" anchor="t" bIns="91425" lIns="91425" spcFirstLastPara="1" rIns="91425" wrap="square" tIns="91425">
            <a:normAutofit lnSpcReduction="20000"/>
          </a:bodyPr>
          <a:lstStyle/>
          <a:p>
            <a:pPr indent="0" lvl="0" marL="457200" rtl="0" algn="l">
              <a:spcBef>
                <a:spcPts val="0"/>
              </a:spcBef>
              <a:spcAft>
                <a:spcPts val="0"/>
              </a:spcAft>
              <a:buNone/>
            </a:pPr>
            <a:r>
              <a:rPr b="1" lang="en" sz="2100"/>
              <a:t>Who else (individuals or groups) in my workplace or elsewhere might be interested in learning about the IDGs? Where/how can I imagine sharing these frames?</a:t>
            </a:r>
            <a:endParaRPr b="1" sz="2100"/>
          </a:p>
          <a:p>
            <a:pPr indent="0" lvl="0" marL="457200" rtl="0" algn="l">
              <a:spcBef>
                <a:spcPts val="1600"/>
              </a:spcBef>
              <a:spcAft>
                <a:spcPts val="0"/>
              </a:spcAft>
              <a:buNone/>
            </a:pPr>
            <a:r>
              <a:t/>
            </a:r>
            <a:endParaRPr/>
          </a:p>
          <a:p>
            <a:pPr indent="0" lvl="0" marL="457200" rtl="0" algn="l">
              <a:spcBef>
                <a:spcPts val="1600"/>
              </a:spcBef>
              <a:spcAft>
                <a:spcPts val="1600"/>
              </a:spcAft>
              <a:buClr>
                <a:schemeClr val="dk1"/>
              </a:buClr>
              <a:buSzPts val="1100"/>
              <a:buFont typeface="Arial"/>
              <a:buNone/>
            </a:pPr>
            <a:r>
              <a:rPr lang="en"/>
              <a:t>Slides: </a:t>
            </a:r>
            <a:r>
              <a:rPr lang="en" u="sng">
                <a:solidFill>
                  <a:schemeClr val="accent5"/>
                </a:solidFill>
                <a:hlinkClick r:id="rId3">
                  <a:extLst>
                    <a:ext uri="{A12FA001-AC4F-418D-AE19-62706E023703}">
                      <ahyp:hlinkClr val="tx"/>
                    </a:ext>
                  </a:extLst>
                </a:hlinkClick>
              </a:rPr>
              <a:t>https://docs.google.com/presentation/d/1umXiFEqT87Wlr-CHhbqvnerwuR0G8s6R/edit?usp=sharing&amp;ouid=112847779141705789810&amp;rtpof=true&amp;sd=true</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p46"/>
          <p:cNvSpPr txBox="1"/>
          <p:nvPr>
            <p:ph type="title"/>
          </p:nvPr>
        </p:nvSpPr>
        <p:spPr>
          <a:xfrm>
            <a:off x="363750" y="554850"/>
            <a:ext cx="3855900" cy="4033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Wrap up exercise</a:t>
            </a:r>
            <a:endParaRPr/>
          </a:p>
        </p:txBody>
      </p:sp>
      <p:sp>
        <p:nvSpPr>
          <p:cNvPr id="264" name="Google Shape;264;p46"/>
          <p:cNvSpPr txBox="1"/>
          <p:nvPr>
            <p:ph idx="1" type="body"/>
          </p:nvPr>
        </p:nvSpPr>
        <p:spPr>
          <a:xfrm>
            <a:off x="4947374" y="554850"/>
            <a:ext cx="3855900" cy="4033800"/>
          </a:xfrm>
          <a:prstGeom prst="rect">
            <a:avLst/>
          </a:prstGeom>
        </p:spPr>
        <p:txBody>
          <a:bodyPr anchorCtr="0" anchor="ctr" bIns="91425" lIns="91425" spcFirstLastPara="1" rIns="91425" wrap="square" tIns="91425">
            <a:normAutofit/>
          </a:bodyPr>
          <a:lstStyle/>
          <a:p>
            <a:pPr indent="0" lvl="0" marL="457200" rtl="0" algn="l">
              <a:spcBef>
                <a:spcPts val="0"/>
              </a:spcBef>
              <a:spcAft>
                <a:spcPts val="0"/>
              </a:spcAft>
              <a:buNone/>
            </a:pPr>
            <a:r>
              <a:rPr lang="en"/>
              <a:t>Take a minute to free write about your thoughts from this session. </a:t>
            </a:r>
            <a:endParaRPr/>
          </a:p>
          <a:p>
            <a:pPr indent="0" lvl="0" marL="457200" rtl="0" algn="l">
              <a:spcBef>
                <a:spcPts val="1600"/>
              </a:spcBef>
              <a:spcAft>
                <a:spcPts val="0"/>
              </a:spcAft>
              <a:buNone/>
            </a:pPr>
            <a:r>
              <a:rPr lang="en"/>
              <a:t>Identify 1-3 next steps you’d like to take in relationship to the IDGs (on your own or with others).</a:t>
            </a:r>
            <a:endParaRPr/>
          </a:p>
          <a:p>
            <a:pPr indent="0" lvl="0" marL="457200" rtl="0" algn="l">
              <a:spcBef>
                <a:spcPts val="1600"/>
              </a:spcBef>
              <a:spcAft>
                <a:spcPts val="0"/>
              </a:spcAft>
              <a:buNone/>
            </a:pPr>
            <a:r>
              <a:rPr b="1" lang="en"/>
              <a:t>Share a step(s) in the chat</a:t>
            </a:r>
            <a:endParaRPr b="1"/>
          </a:p>
          <a:p>
            <a:pPr indent="0" lvl="0" marL="0" rtl="0" algn="l">
              <a:spcBef>
                <a:spcPts val="1600"/>
              </a:spcBef>
              <a:spcAft>
                <a:spcPts val="16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pic>
        <p:nvPicPr>
          <p:cNvPr id="162" name="Google Shape;162;p29">
            <a:hlinkClick r:id="rId3"/>
          </p:cNvPr>
          <p:cNvPicPr preferRelativeResize="0"/>
          <p:nvPr/>
        </p:nvPicPr>
        <p:blipFill rotWithShape="1">
          <a:blip r:embed="rId4">
            <a:alphaModFix/>
          </a:blip>
          <a:srcRect b="7691" l="0" r="0" t="7699"/>
          <a:stretch/>
        </p:blipFill>
        <p:spPr>
          <a:xfrm>
            <a:off x="1" y="0"/>
            <a:ext cx="9144000" cy="5143499"/>
          </a:xfrm>
          <a:prstGeom prst="rect">
            <a:avLst/>
          </a:prstGeom>
          <a:noFill/>
          <a:ln>
            <a:noFill/>
          </a:ln>
        </p:spPr>
      </p:pic>
      <p:sp>
        <p:nvSpPr>
          <p:cNvPr id="163" name="Google Shape;163;p29"/>
          <p:cNvSpPr/>
          <p:nvPr/>
        </p:nvSpPr>
        <p:spPr>
          <a:xfrm>
            <a:off x="0" y="861175"/>
            <a:ext cx="4568400" cy="3427800"/>
          </a:xfrm>
          <a:prstGeom prst="rect">
            <a:avLst/>
          </a:prstGeom>
          <a:solidFill>
            <a:srgbClr val="FFFFFF">
              <a:alpha val="854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p29"/>
          <p:cNvSpPr txBox="1"/>
          <p:nvPr>
            <p:ph type="title"/>
          </p:nvPr>
        </p:nvSpPr>
        <p:spPr>
          <a:xfrm>
            <a:off x="329350" y="1108375"/>
            <a:ext cx="3997500" cy="1024200"/>
          </a:xfrm>
          <a:prstGeom prst="rect">
            <a:avLst/>
          </a:prstGeom>
        </p:spPr>
        <p:txBody>
          <a:bodyPr anchorCtr="0" anchor="b" bIns="91425" lIns="91425" spcFirstLastPara="1" rIns="91425" wrap="square" tIns="91425">
            <a:normAutofit fontScale="90000"/>
          </a:bodyPr>
          <a:lstStyle/>
          <a:p>
            <a:pPr indent="0" lvl="0" marL="0" rtl="0" algn="l">
              <a:spcBef>
                <a:spcPts val="0"/>
              </a:spcBef>
              <a:spcAft>
                <a:spcPts val="0"/>
              </a:spcAft>
              <a:buNone/>
            </a:pPr>
            <a:r>
              <a:rPr lang="en"/>
              <a:t>Land Acknowledgement</a:t>
            </a:r>
            <a:endParaRPr/>
          </a:p>
        </p:txBody>
      </p:sp>
      <p:sp>
        <p:nvSpPr>
          <p:cNvPr id="165" name="Google Shape;165;p29"/>
          <p:cNvSpPr txBox="1"/>
          <p:nvPr>
            <p:ph idx="1" type="body"/>
          </p:nvPr>
        </p:nvSpPr>
        <p:spPr>
          <a:xfrm>
            <a:off x="329350" y="2195100"/>
            <a:ext cx="3997500" cy="18351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Homelands of the Pocumtuck and Norwottuck peoples</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sz="1300"/>
              <a:t>(now known as Amherst, Massachusetts, U.S.A.)</a:t>
            </a:r>
            <a:endParaRPr sz="13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47"/>
          <p:cNvSpPr txBox="1"/>
          <p:nvPr>
            <p:ph idx="1" type="body"/>
          </p:nvPr>
        </p:nvSpPr>
        <p:spPr>
          <a:xfrm>
            <a:off x="311700" y="1152475"/>
            <a:ext cx="8520600" cy="3416400"/>
          </a:xfrm>
          <a:prstGeom prst="rect">
            <a:avLst/>
          </a:prstGeom>
        </p:spPr>
        <p:txBody>
          <a:bodyPr anchorCtr="0" anchor="t" bIns="91425" lIns="91425" spcFirstLastPara="1" rIns="91425" wrap="square" tIns="91425">
            <a:normAutofit fontScale="92500" lnSpcReduction="20000"/>
          </a:bodyPr>
          <a:lstStyle/>
          <a:p>
            <a:pPr indent="0" lvl="0" marL="0" rtl="0" algn="l">
              <a:spcBef>
                <a:spcPts val="1200"/>
              </a:spcBef>
              <a:spcAft>
                <a:spcPts val="0"/>
              </a:spcAft>
              <a:buNone/>
            </a:pPr>
            <a:r>
              <a:t/>
            </a:r>
            <a:endParaRPr sz="1100">
              <a:solidFill>
                <a:schemeClr val="dk1"/>
              </a:solidFill>
              <a:highlight>
                <a:srgbClr val="FFFFFF"/>
              </a:highlight>
            </a:endParaRPr>
          </a:p>
          <a:p>
            <a:pPr indent="0" lvl="0" marL="0" rtl="0" algn="l">
              <a:spcBef>
                <a:spcPts val="1200"/>
              </a:spcBef>
              <a:spcAft>
                <a:spcPts val="0"/>
              </a:spcAft>
              <a:buNone/>
            </a:pPr>
            <a:r>
              <a:t/>
            </a:r>
            <a:endParaRPr sz="1100">
              <a:solidFill>
                <a:schemeClr val="dk1"/>
              </a:solidFill>
              <a:highlight>
                <a:srgbClr val="FFFFFF"/>
              </a:highlight>
            </a:endParaRPr>
          </a:p>
          <a:p>
            <a:pPr indent="0" lvl="0" marL="0" rtl="0" algn="l">
              <a:spcBef>
                <a:spcPts val="1200"/>
              </a:spcBef>
              <a:spcAft>
                <a:spcPts val="0"/>
              </a:spcAft>
              <a:buNone/>
            </a:pPr>
            <a:r>
              <a:t/>
            </a:r>
            <a:endParaRPr sz="1100">
              <a:solidFill>
                <a:schemeClr val="dk1"/>
              </a:solidFill>
              <a:highlight>
                <a:srgbClr val="FFFFFF"/>
              </a:highlight>
            </a:endParaRPr>
          </a:p>
          <a:p>
            <a:pPr indent="0" lvl="0" marL="0" rtl="0" algn="l">
              <a:spcBef>
                <a:spcPts val="1200"/>
              </a:spcBef>
              <a:spcAft>
                <a:spcPts val="0"/>
              </a:spcAft>
              <a:buNone/>
            </a:pPr>
            <a:r>
              <a:t/>
            </a:r>
            <a:endParaRPr sz="1100">
              <a:solidFill>
                <a:schemeClr val="dk1"/>
              </a:solidFill>
              <a:highlight>
                <a:srgbClr val="FFFFFF"/>
              </a:highlight>
            </a:endParaRPr>
          </a:p>
          <a:p>
            <a:pPr indent="0" lvl="0" marL="0" rtl="0" algn="l">
              <a:spcBef>
                <a:spcPts val="1200"/>
              </a:spcBef>
              <a:spcAft>
                <a:spcPts val="0"/>
              </a:spcAft>
              <a:buNone/>
            </a:pPr>
            <a:r>
              <a:t/>
            </a:r>
            <a:endParaRPr sz="1100">
              <a:solidFill>
                <a:schemeClr val="dk1"/>
              </a:solidFill>
              <a:highlight>
                <a:srgbClr val="FFFFFF"/>
              </a:highlight>
            </a:endParaRPr>
          </a:p>
          <a:p>
            <a:pPr indent="0" lvl="0" marL="0" rtl="0" algn="l">
              <a:spcBef>
                <a:spcPts val="1200"/>
              </a:spcBef>
              <a:spcAft>
                <a:spcPts val="0"/>
              </a:spcAft>
              <a:buNone/>
            </a:pPr>
            <a:r>
              <a:t/>
            </a:r>
            <a:endParaRPr sz="1100">
              <a:solidFill>
                <a:schemeClr val="dk1"/>
              </a:solidFill>
              <a:highlight>
                <a:srgbClr val="FFFFFF"/>
              </a:highlight>
            </a:endParaRPr>
          </a:p>
          <a:p>
            <a:pPr indent="0" lvl="0" marL="0" rtl="0" algn="l">
              <a:spcBef>
                <a:spcPts val="1200"/>
              </a:spcBef>
              <a:spcAft>
                <a:spcPts val="0"/>
              </a:spcAft>
              <a:buNone/>
            </a:pPr>
            <a:r>
              <a:rPr lang="en" sz="1100">
                <a:solidFill>
                  <a:schemeClr val="dk1"/>
                </a:solidFill>
                <a:highlight>
                  <a:srgbClr val="FFFFFF"/>
                </a:highlight>
              </a:rPr>
              <a:t>A deep dive into how we can build infrastructures of connection for awareness-based collective action.</a:t>
            </a:r>
            <a:endParaRPr sz="1100">
              <a:solidFill>
                <a:schemeClr val="dk1"/>
              </a:solidFill>
              <a:highlight>
                <a:srgbClr val="FFFFFF"/>
              </a:highlight>
            </a:endParaRPr>
          </a:p>
          <a:p>
            <a:pPr indent="0" lvl="0" marL="0" rtl="0" algn="l">
              <a:spcBef>
                <a:spcPts val="1200"/>
              </a:spcBef>
              <a:spcAft>
                <a:spcPts val="0"/>
              </a:spcAft>
              <a:buNone/>
            </a:pPr>
            <a:r>
              <a:rPr lang="en" sz="1100">
                <a:solidFill>
                  <a:schemeClr val="dk1"/>
                </a:solidFill>
                <a:highlight>
                  <a:srgbClr val="FFFFFF"/>
                </a:highlight>
              </a:rPr>
              <a:t>Led by Otto Scharmer, MIT/Presencing Institute and Laurel Patterson, UN Development Program will guide us through different angles of the IDGs.</a:t>
            </a:r>
            <a:endParaRPr sz="1100">
              <a:solidFill>
                <a:schemeClr val="dk1"/>
              </a:solidFill>
              <a:highlight>
                <a:srgbClr val="FFFFFF"/>
              </a:highlight>
            </a:endParaRPr>
          </a:p>
          <a:p>
            <a:pPr indent="0" lvl="0" marL="0" rtl="0" algn="l">
              <a:spcBef>
                <a:spcPts val="1200"/>
              </a:spcBef>
              <a:spcAft>
                <a:spcPts val="0"/>
              </a:spcAft>
              <a:buNone/>
            </a:pPr>
            <a:r>
              <a:rPr lang="en" sz="1100">
                <a:solidFill>
                  <a:schemeClr val="dk1"/>
                </a:solidFill>
                <a:highlight>
                  <a:srgbClr val="FFFFFF"/>
                </a:highlight>
              </a:rPr>
              <a:t>September 26, 15.30-17:00 CEST</a:t>
            </a:r>
            <a:endParaRPr sz="1100">
              <a:solidFill>
                <a:schemeClr val="dk1"/>
              </a:solidFill>
              <a:highlight>
                <a:srgbClr val="FFFFFF"/>
              </a:highlight>
            </a:endParaRPr>
          </a:p>
          <a:p>
            <a:pPr indent="0" lvl="0" marL="0" rtl="0" algn="l">
              <a:spcBef>
                <a:spcPts val="1200"/>
              </a:spcBef>
              <a:spcAft>
                <a:spcPts val="0"/>
              </a:spcAft>
              <a:buNone/>
            </a:pPr>
            <a:r>
              <a:rPr lang="en" sz="1100">
                <a:solidFill>
                  <a:schemeClr val="dk1"/>
                </a:solidFill>
                <a:highlight>
                  <a:srgbClr val="FFFFFF"/>
                </a:highlight>
              </a:rPr>
              <a:t>Registration:</a:t>
            </a:r>
            <a:r>
              <a:rPr lang="en" sz="1100">
                <a:solidFill>
                  <a:schemeClr val="dk1"/>
                </a:solidFill>
                <a:highlight>
                  <a:srgbClr val="FFFFFF"/>
                </a:highlight>
                <a:uFill>
                  <a:noFill/>
                </a:uFill>
                <a:hlinkClick r:id="rId3">
                  <a:extLst>
                    <a:ext uri="{A12FA001-AC4F-418D-AE19-62706E023703}">
                      <ahyp:hlinkClr val="tx"/>
                    </a:ext>
                  </a:extLst>
                </a:hlinkClick>
              </a:rPr>
              <a:t> </a:t>
            </a:r>
            <a:r>
              <a:rPr lang="en" sz="1100" u="sng">
                <a:solidFill>
                  <a:schemeClr val="hlink"/>
                </a:solidFill>
                <a:highlight>
                  <a:srgbClr val="FFFFFF"/>
                </a:highlight>
                <a:hlinkClick r:id="rId4"/>
              </a:rPr>
              <a:t>idg-gathering-26-sep-2022.confetti.events</a:t>
            </a:r>
            <a:endParaRPr sz="1100" u="sng">
              <a:solidFill>
                <a:schemeClr val="hlink"/>
              </a:solidFill>
              <a:highlight>
                <a:srgbClr val="FFFFFF"/>
              </a:highlight>
            </a:endParaRPr>
          </a:p>
          <a:p>
            <a:pPr indent="0" lvl="0" marL="0" rtl="0" algn="l">
              <a:spcBef>
                <a:spcPts val="0"/>
              </a:spcBef>
              <a:spcAft>
                <a:spcPts val="1200"/>
              </a:spcAft>
              <a:buNone/>
            </a:pPr>
            <a:r>
              <a:t/>
            </a:r>
            <a:endParaRPr/>
          </a:p>
        </p:txBody>
      </p:sp>
      <p:pic>
        <p:nvPicPr>
          <p:cNvPr id="270" name="Google Shape;270;p47"/>
          <p:cNvPicPr preferRelativeResize="0"/>
          <p:nvPr/>
        </p:nvPicPr>
        <p:blipFill>
          <a:blip r:embed="rId5">
            <a:alphaModFix/>
          </a:blip>
          <a:stretch>
            <a:fillRect/>
          </a:stretch>
        </p:blipFill>
        <p:spPr>
          <a:xfrm>
            <a:off x="2253325" y="-133650"/>
            <a:ext cx="4637349" cy="28441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48"/>
          <p:cNvSpPr txBox="1"/>
          <p:nvPr>
            <p:ph type="title"/>
          </p:nvPr>
        </p:nvSpPr>
        <p:spPr>
          <a:xfrm>
            <a:off x="363750" y="554850"/>
            <a:ext cx="3855900" cy="40338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lang="en"/>
              <a:t>Let’s be in touch</a:t>
            </a:r>
            <a:endParaRPr/>
          </a:p>
        </p:txBody>
      </p:sp>
      <p:sp>
        <p:nvSpPr>
          <p:cNvPr id="276" name="Google Shape;276;p48"/>
          <p:cNvSpPr txBox="1"/>
          <p:nvPr>
            <p:ph idx="1" type="body"/>
          </p:nvPr>
        </p:nvSpPr>
        <p:spPr>
          <a:xfrm>
            <a:off x="4947374" y="554850"/>
            <a:ext cx="3855900" cy="4033800"/>
          </a:xfrm>
          <a:prstGeom prst="rect">
            <a:avLst/>
          </a:prstGeom>
        </p:spPr>
        <p:txBody>
          <a:bodyPr anchorCtr="0" anchor="ctr" bIns="91425" lIns="91425" spcFirstLastPara="1" rIns="91425" wrap="square" tIns="91425">
            <a:normAutofit/>
          </a:bodyPr>
          <a:lstStyle/>
          <a:p>
            <a:pPr indent="0" lvl="0" marL="0" rtl="0" algn="ctr">
              <a:spcBef>
                <a:spcPts val="0"/>
              </a:spcBef>
              <a:spcAft>
                <a:spcPts val="1600"/>
              </a:spcAft>
              <a:buNone/>
            </a:pPr>
            <a:r>
              <a:rPr lang="en"/>
              <a:t>mcharney@library.umass.edu</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4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Images	</a:t>
            </a:r>
            <a:endParaRPr/>
          </a:p>
        </p:txBody>
      </p:sp>
      <p:sp>
        <p:nvSpPr>
          <p:cNvPr id="282" name="Google Shape;282;p4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sz="1600"/>
              <a:t>Keyhole: </a:t>
            </a:r>
            <a:r>
              <a:rPr lang="en" sz="1600" u="sng">
                <a:solidFill>
                  <a:schemeClr val="hlink"/>
                </a:solidFill>
                <a:hlinkClick r:id="rId3"/>
              </a:rPr>
              <a:t>h</a:t>
            </a:r>
            <a:r>
              <a:rPr lang="en" sz="1600" u="sng">
                <a:solidFill>
                  <a:schemeClr val="hlink"/>
                </a:solidFill>
                <a:hlinkClick r:id="rId4"/>
              </a:rPr>
              <a:t>ttps://www.wallpaperflare.com/man-standing-inside-the-keyhole-exploration-adventure-lock-wallpaper-ukxmx</a:t>
            </a:r>
            <a:endParaRPr sz="1600"/>
          </a:p>
          <a:p>
            <a:pPr indent="0" lvl="0" marL="0" rtl="0" algn="l">
              <a:spcBef>
                <a:spcPts val="1200"/>
              </a:spcBef>
              <a:spcAft>
                <a:spcPts val="0"/>
              </a:spcAft>
              <a:buNone/>
            </a:pPr>
            <a:r>
              <a:rPr lang="en" sz="1600"/>
              <a:t>Feet: </a:t>
            </a:r>
            <a:r>
              <a:rPr lang="en" sz="1600" u="sng">
                <a:solidFill>
                  <a:schemeClr val="hlink"/>
                </a:solidFill>
                <a:hlinkClick r:id="rId5"/>
              </a:rPr>
              <a:t>https://www.rawpixel.com/image/5924147/photo-image-public-domain-person-beach</a:t>
            </a:r>
            <a:endParaRPr sz="1600"/>
          </a:p>
          <a:p>
            <a:pPr indent="0" lvl="0" marL="0" rtl="0" algn="l">
              <a:spcBef>
                <a:spcPts val="1200"/>
              </a:spcBef>
              <a:spcAft>
                <a:spcPts val="0"/>
              </a:spcAft>
              <a:buNone/>
            </a:pPr>
            <a:r>
              <a:rPr lang="en" sz="1600"/>
              <a:t>River valley: </a:t>
            </a:r>
            <a:r>
              <a:rPr lang="en" sz="1600" u="sng">
                <a:solidFill>
                  <a:schemeClr val="hlink"/>
                </a:solidFill>
                <a:hlinkClick r:id="rId6"/>
              </a:rPr>
              <a:t>http://cloud.tpl.org/pubs/local_ct_river_report.pdf</a:t>
            </a:r>
            <a:endParaRPr sz="1600"/>
          </a:p>
          <a:p>
            <a:pPr indent="0" lvl="0" marL="0" rtl="0" algn="l">
              <a:spcBef>
                <a:spcPts val="1200"/>
              </a:spcBef>
              <a:spcAft>
                <a:spcPts val="0"/>
              </a:spcAft>
              <a:buNone/>
            </a:pPr>
            <a:r>
              <a:rPr lang="en" sz="1600"/>
              <a:t>Earth </a:t>
            </a:r>
            <a:r>
              <a:rPr lang="en" sz="1600" u="sng">
                <a:solidFill>
                  <a:schemeClr val="hlink"/>
                </a:solidFill>
                <a:hlinkClick r:id="rId7"/>
              </a:rPr>
              <a:t>https://wisconsinexaminer.com/2022/04/22/do-not-abandon-hope-climate-solutions-are-possible/</a:t>
            </a:r>
            <a:endParaRPr sz="1600"/>
          </a:p>
          <a:p>
            <a:pPr indent="0" lvl="0" marL="0" rtl="0" algn="l">
              <a:spcBef>
                <a:spcPts val="1200"/>
              </a:spcBef>
              <a:spcAft>
                <a:spcPts val="0"/>
              </a:spcAft>
              <a:buNone/>
            </a:pPr>
            <a:r>
              <a:rPr lang="en" sz="1600"/>
              <a:t>Cliff </a:t>
            </a:r>
            <a:r>
              <a:rPr lang="en" sz="1600" u="sng">
                <a:solidFill>
                  <a:schemeClr val="hlink"/>
                </a:solidFill>
                <a:hlinkClick r:id="rId8"/>
              </a:rPr>
              <a:t>https://www.geograph.org.uk/photo/3995159</a:t>
            </a:r>
            <a:endParaRPr sz="1600"/>
          </a:p>
          <a:p>
            <a:pPr indent="0" lvl="0" marL="0" rtl="0" algn="l">
              <a:spcBef>
                <a:spcPts val="1200"/>
              </a:spcBef>
              <a:spcAft>
                <a:spcPts val="1200"/>
              </a:spcAft>
              <a:buNone/>
            </a:pPr>
            <a:r>
              <a:rPr lang="en" sz="1600"/>
              <a:t>Labyrinth </a:t>
            </a:r>
            <a:r>
              <a:rPr lang="en" sz="1600" u="sng">
                <a:solidFill>
                  <a:schemeClr val="hlink"/>
                </a:solidFill>
                <a:hlinkClick r:id="rId9"/>
              </a:rPr>
              <a:t>https://commons.wikimedia.org/wiki/File:Lands_End_Labyrinthe.jpg</a:t>
            </a:r>
            <a:endParaRPr sz="16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pic>
        <p:nvPicPr>
          <p:cNvPr id="170" name="Google Shape;170;p30">
            <a:hlinkClick r:id="rId3"/>
          </p:cNvPr>
          <p:cNvPicPr preferRelativeResize="0"/>
          <p:nvPr/>
        </p:nvPicPr>
        <p:blipFill rotWithShape="1">
          <a:blip r:embed="rId4">
            <a:alphaModFix/>
          </a:blip>
          <a:srcRect b="0" l="10518" r="10517" t="0"/>
          <a:stretch/>
        </p:blipFill>
        <p:spPr>
          <a:xfrm>
            <a:off x="3047650" y="0"/>
            <a:ext cx="6096300" cy="5143501"/>
          </a:xfrm>
          <a:prstGeom prst="rect">
            <a:avLst/>
          </a:prstGeom>
          <a:noFill/>
          <a:ln>
            <a:noFill/>
          </a:ln>
        </p:spPr>
      </p:pic>
      <p:sp>
        <p:nvSpPr>
          <p:cNvPr id="171" name="Google Shape;171;p30"/>
          <p:cNvSpPr txBox="1"/>
          <p:nvPr>
            <p:ph type="title"/>
          </p:nvPr>
        </p:nvSpPr>
        <p:spPr>
          <a:xfrm>
            <a:off x="233600" y="829550"/>
            <a:ext cx="2566200" cy="8925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Grounding moment</a:t>
            </a:r>
            <a:endParaRPr/>
          </a:p>
        </p:txBody>
      </p:sp>
      <p:sp>
        <p:nvSpPr>
          <p:cNvPr id="172" name="Google Shape;172;p30"/>
          <p:cNvSpPr txBox="1"/>
          <p:nvPr>
            <p:ph idx="1" type="body"/>
          </p:nvPr>
        </p:nvSpPr>
        <p:spPr>
          <a:xfrm>
            <a:off x="233600" y="1798300"/>
            <a:ext cx="2566200" cy="2977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Where are your feet touching the ground right now?</a:t>
            </a:r>
            <a:endParaRPr/>
          </a:p>
          <a:p>
            <a:pPr indent="0" lvl="0" marL="0" rtl="0" algn="l">
              <a:spcBef>
                <a:spcPts val="1600"/>
              </a:spcBef>
              <a:spcAft>
                <a:spcPts val="0"/>
              </a:spcAft>
              <a:buNone/>
            </a:pPr>
            <a:r>
              <a:t/>
            </a:r>
            <a:endParaRPr/>
          </a:p>
          <a:p>
            <a:pPr indent="0" lvl="0" marL="0" rtl="0" algn="l">
              <a:spcBef>
                <a:spcPts val="1600"/>
              </a:spcBef>
              <a:spcAft>
                <a:spcPts val="16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pic>
        <p:nvPicPr>
          <p:cNvPr id="177" name="Google Shape;177;p31"/>
          <p:cNvPicPr preferRelativeResize="0"/>
          <p:nvPr/>
        </p:nvPicPr>
        <p:blipFill>
          <a:blip r:embed="rId3">
            <a:alphaModFix/>
          </a:blip>
          <a:stretch>
            <a:fillRect/>
          </a:stretch>
        </p:blipFill>
        <p:spPr>
          <a:xfrm>
            <a:off x="883076" y="0"/>
            <a:ext cx="7377848" cy="5143499"/>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32"/>
          <p:cNvSpPr txBox="1"/>
          <p:nvPr>
            <p:ph type="title"/>
          </p:nvPr>
        </p:nvSpPr>
        <p:spPr>
          <a:xfrm>
            <a:off x="348300" y="428200"/>
            <a:ext cx="2351400" cy="43998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700"/>
              <a:t>What are the Inner Development Goals?</a:t>
            </a:r>
            <a:r>
              <a:rPr lang="en"/>
              <a:t>	</a:t>
            </a:r>
            <a:endParaRPr/>
          </a:p>
        </p:txBody>
      </p:sp>
      <p:sp>
        <p:nvSpPr>
          <p:cNvPr id="183" name="Google Shape;183;p32"/>
          <p:cNvSpPr txBox="1"/>
          <p:nvPr>
            <p:ph idx="1" type="body"/>
          </p:nvPr>
        </p:nvSpPr>
        <p:spPr>
          <a:xfrm>
            <a:off x="3539325" y="593900"/>
            <a:ext cx="5090400" cy="4011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A research-based framework that aims to develop our </a:t>
            </a:r>
            <a:endParaRPr/>
          </a:p>
          <a:p>
            <a:pPr indent="0" lvl="0" marL="0" rtl="0" algn="ctr">
              <a:spcBef>
                <a:spcPts val="1600"/>
              </a:spcBef>
              <a:spcAft>
                <a:spcPts val="0"/>
              </a:spcAft>
              <a:buNone/>
            </a:pPr>
            <a:r>
              <a:rPr i="1" lang="en"/>
              <a:t>inner </a:t>
            </a:r>
            <a:r>
              <a:rPr lang="en"/>
              <a:t>capacity to manage </a:t>
            </a:r>
            <a:endParaRPr/>
          </a:p>
          <a:p>
            <a:pPr indent="0" lvl="0" marL="0" rtl="0" algn="ctr">
              <a:spcBef>
                <a:spcPts val="1600"/>
              </a:spcBef>
              <a:spcAft>
                <a:spcPts val="0"/>
              </a:spcAft>
              <a:buNone/>
            </a:pPr>
            <a:r>
              <a:rPr lang="en"/>
              <a:t>the increasingly complex </a:t>
            </a:r>
            <a:endParaRPr/>
          </a:p>
          <a:p>
            <a:pPr indent="0" lvl="0" marL="0" rtl="0" algn="ctr">
              <a:spcBef>
                <a:spcPts val="1600"/>
              </a:spcBef>
              <a:spcAft>
                <a:spcPts val="0"/>
              </a:spcAft>
              <a:buNone/>
            </a:pPr>
            <a:r>
              <a:rPr lang="en"/>
              <a:t>environment </a:t>
            </a:r>
            <a:endParaRPr/>
          </a:p>
          <a:p>
            <a:pPr indent="0" lvl="0" marL="0" rtl="0" algn="ctr">
              <a:spcBef>
                <a:spcPts val="1600"/>
              </a:spcBef>
              <a:spcAft>
                <a:spcPts val="0"/>
              </a:spcAft>
              <a:buNone/>
            </a:pPr>
            <a:r>
              <a:rPr lang="en"/>
              <a:t>and challenges. </a:t>
            </a:r>
            <a:endParaRPr/>
          </a:p>
          <a:p>
            <a:pPr indent="0" lvl="0" marL="0" rtl="0" algn="ctr">
              <a:spcBef>
                <a:spcPts val="1600"/>
              </a:spcBef>
              <a:spcAft>
                <a:spcPts val="0"/>
              </a:spcAft>
              <a:buNone/>
            </a:pPr>
            <a:r>
              <a:t/>
            </a:r>
            <a:endParaRPr/>
          </a:p>
          <a:p>
            <a:pPr indent="0" lvl="0" marL="0" rtl="0" algn="ctr">
              <a:spcBef>
                <a:spcPts val="1600"/>
              </a:spcBef>
              <a:spcAft>
                <a:spcPts val="0"/>
              </a:spcAft>
              <a:buClr>
                <a:schemeClr val="dk1"/>
              </a:buClr>
              <a:buSzPts val="1100"/>
              <a:buFont typeface="Arial"/>
              <a:buNone/>
            </a:pPr>
            <a:r>
              <a:rPr lang="en"/>
              <a:t>The IDG framework is fundamental in the work to reach</a:t>
            </a:r>
            <a:endParaRPr/>
          </a:p>
          <a:p>
            <a:pPr indent="0" lvl="0" marL="0" rtl="0" algn="ctr">
              <a:spcBef>
                <a:spcPts val="1600"/>
              </a:spcBef>
              <a:spcAft>
                <a:spcPts val="0"/>
              </a:spcAft>
              <a:buClr>
                <a:schemeClr val="dk1"/>
              </a:buClr>
              <a:buSzPts val="1100"/>
              <a:buFont typeface="Arial"/>
              <a:buNone/>
            </a:pPr>
            <a:r>
              <a:rPr lang="en"/>
              <a:t>the Sustainable Development Goals.</a:t>
            </a:r>
            <a:endParaRPr/>
          </a:p>
          <a:p>
            <a:pPr indent="0" lvl="0" marL="0" rtl="0" algn="ctr">
              <a:spcBef>
                <a:spcPts val="1600"/>
              </a:spcBef>
              <a:spcAft>
                <a:spcPts val="16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sz="2000"/>
              <a:t>“</a:t>
            </a:r>
            <a:r>
              <a:rPr lang="en" sz="2000" u="sng">
                <a:solidFill>
                  <a:schemeClr val="hlink"/>
                </a:solidFill>
                <a:hlinkClick r:id="rId3"/>
              </a:rPr>
              <a:t>Protect the Flame: C</a:t>
            </a:r>
            <a:r>
              <a:rPr lang="en" sz="2000" u="sng">
                <a:solidFill>
                  <a:schemeClr val="hlink"/>
                </a:solidFill>
                <a:highlight>
                  <a:srgbClr val="FFFFFF"/>
                </a:highlight>
                <a:latin typeface="Helvetica Neue"/>
                <a:ea typeface="Helvetica Neue"/>
                <a:cs typeface="Helvetica Neue"/>
                <a:sym typeface="Helvetica Neue"/>
                <a:hlinkClick r:id="rId4"/>
              </a:rPr>
              <a:t>ircles of Radical Shared Presence in Times of Collapse” </a:t>
            </a:r>
            <a:endParaRPr sz="1100">
              <a:highlight>
                <a:srgbClr val="FFFFFF"/>
              </a:highlight>
              <a:latin typeface="Roboto"/>
              <a:ea typeface="Roboto"/>
              <a:cs typeface="Roboto"/>
              <a:sym typeface="Roboto"/>
            </a:endParaRPr>
          </a:p>
          <a:p>
            <a:pPr indent="0" lvl="0" marL="0" rtl="0" algn="l">
              <a:spcBef>
                <a:spcPts val="0"/>
              </a:spcBef>
              <a:spcAft>
                <a:spcPts val="0"/>
              </a:spcAft>
              <a:buNone/>
            </a:pPr>
            <a:r>
              <a:rPr lang="en"/>
              <a:t> </a:t>
            </a:r>
            <a:endParaRPr/>
          </a:p>
        </p:txBody>
      </p:sp>
      <p:sp>
        <p:nvSpPr>
          <p:cNvPr id="189" name="Google Shape;189;p33"/>
          <p:cNvSpPr txBox="1"/>
          <p:nvPr>
            <p:ph idx="1" type="body"/>
          </p:nvPr>
        </p:nvSpPr>
        <p:spPr>
          <a:xfrm>
            <a:off x="311700" y="1152475"/>
            <a:ext cx="8520600" cy="3772500"/>
          </a:xfrm>
          <a:prstGeom prst="rect">
            <a:avLst/>
          </a:prstGeom>
        </p:spPr>
        <p:txBody>
          <a:bodyPr anchorCtr="0" anchor="t" bIns="91425" lIns="91425" spcFirstLastPara="1" rIns="91425" wrap="square" tIns="91425">
            <a:noAutofit/>
          </a:bodyPr>
          <a:lstStyle/>
          <a:p>
            <a:pPr indent="0" lvl="0" marL="457200" rtl="0" algn="l">
              <a:lnSpc>
                <a:spcPct val="100000"/>
              </a:lnSpc>
              <a:spcBef>
                <a:spcPts val="0"/>
              </a:spcBef>
              <a:spcAft>
                <a:spcPts val="0"/>
              </a:spcAft>
              <a:buNone/>
            </a:pPr>
            <a:r>
              <a:rPr lang="en" sz="1900"/>
              <a:t>A</a:t>
            </a:r>
            <a:r>
              <a:rPr lang="en" sz="1900">
                <a:solidFill>
                  <a:schemeClr val="dk1"/>
                </a:solidFill>
                <a:highlight>
                  <a:srgbClr val="FFFFFF"/>
                </a:highlight>
              </a:rPr>
              <a:t>rticle just published by Otto Scharma, from IDG’s leadership (and MIT)</a:t>
            </a:r>
            <a:endParaRPr sz="1900">
              <a:solidFill>
                <a:schemeClr val="dk1"/>
              </a:solidFill>
              <a:highlight>
                <a:srgbClr val="FFFFFF"/>
              </a:highlight>
            </a:endParaRPr>
          </a:p>
          <a:p>
            <a:pPr indent="0" lvl="0" marL="457200" rtl="0" algn="l">
              <a:lnSpc>
                <a:spcPct val="100000"/>
              </a:lnSpc>
              <a:spcBef>
                <a:spcPts val="0"/>
              </a:spcBef>
              <a:spcAft>
                <a:spcPts val="0"/>
              </a:spcAft>
              <a:buNone/>
            </a:pPr>
            <a:r>
              <a:rPr lang="en" sz="1900">
                <a:solidFill>
                  <a:schemeClr val="dk1"/>
                </a:solidFill>
                <a:highlight>
                  <a:srgbClr val="FFFFFF"/>
                </a:highlight>
              </a:rPr>
              <a:t>3 themes he is noticing:</a:t>
            </a:r>
            <a:br>
              <a:rPr lang="en" sz="1900">
                <a:solidFill>
                  <a:schemeClr val="dk1"/>
                </a:solidFill>
                <a:highlight>
                  <a:srgbClr val="FFFFFF"/>
                </a:highlight>
              </a:rPr>
            </a:br>
            <a:r>
              <a:rPr lang="en" sz="1900">
                <a:solidFill>
                  <a:schemeClr val="dk1"/>
                </a:solidFill>
                <a:highlight>
                  <a:srgbClr val="FFFFFF"/>
                </a:highlight>
              </a:rPr>
              <a:t>1) </a:t>
            </a:r>
            <a:r>
              <a:rPr lang="en" sz="1600">
                <a:solidFill>
                  <a:srgbClr val="292929"/>
                </a:solidFill>
                <a:highlight>
                  <a:srgbClr val="FFFFFF"/>
                </a:highlight>
              </a:rPr>
              <a:t>We’re living in a time of </a:t>
            </a:r>
            <a:r>
              <a:rPr b="1" i="1" lang="en" sz="1600">
                <a:solidFill>
                  <a:srgbClr val="292929"/>
                </a:solidFill>
                <a:highlight>
                  <a:srgbClr val="FFFFFF"/>
                </a:highlight>
              </a:rPr>
              <a:t>accelerated breakdown and collapse</a:t>
            </a:r>
            <a:r>
              <a:rPr lang="en" sz="1600">
                <a:solidFill>
                  <a:srgbClr val="292929"/>
                </a:solidFill>
                <a:highlight>
                  <a:srgbClr val="FFFFFF"/>
                </a:highlight>
              </a:rPr>
              <a:t>. </a:t>
            </a:r>
            <a:endParaRPr sz="1600">
              <a:solidFill>
                <a:srgbClr val="292929"/>
              </a:solidFill>
              <a:highlight>
                <a:srgbClr val="FFFFFF"/>
              </a:highlight>
            </a:endParaRPr>
          </a:p>
          <a:p>
            <a:pPr indent="0" lvl="0" marL="457200" rtl="0" algn="l">
              <a:lnSpc>
                <a:spcPct val="100000"/>
              </a:lnSpc>
              <a:spcBef>
                <a:spcPts val="0"/>
              </a:spcBef>
              <a:spcAft>
                <a:spcPts val="0"/>
              </a:spcAft>
              <a:buNone/>
            </a:pPr>
            <a:r>
              <a:rPr lang="en" sz="1600">
                <a:solidFill>
                  <a:srgbClr val="292929"/>
                </a:solidFill>
                <a:highlight>
                  <a:srgbClr val="FFFFFF"/>
                </a:highlight>
              </a:rPr>
              <a:t>2) The </a:t>
            </a:r>
            <a:r>
              <a:rPr b="1" i="1" lang="en" sz="1600">
                <a:solidFill>
                  <a:srgbClr val="292929"/>
                </a:solidFill>
                <a:highlight>
                  <a:srgbClr val="FFFFFF"/>
                </a:highlight>
              </a:rPr>
              <a:t>sinking feeling</a:t>
            </a:r>
            <a:r>
              <a:rPr lang="en" sz="1600">
                <a:solidFill>
                  <a:srgbClr val="292929"/>
                </a:solidFill>
                <a:highlight>
                  <a:srgbClr val="FFFFFF"/>
                </a:highlight>
              </a:rPr>
              <a:t> that arises when taking all of this in (i.e. a pervasive collective depression)</a:t>
            </a:r>
            <a:endParaRPr sz="1600">
              <a:solidFill>
                <a:srgbClr val="292929"/>
              </a:solidFill>
              <a:highlight>
                <a:srgbClr val="FFFFFF"/>
              </a:highlight>
            </a:endParaRPr>
          </a:p>
          <a:p>
            <a:pPr indent="0" lvl="0" marL="457200" rtl="0" algn="l">
              <a:lnSpc>
                <a:spcPct val="100000"/>
              </a:lnSpc>
              <a:spcBef>
                <a:spcPts val="0"/>
              </a:spcBef>
              <a:spcAft>
                <a:spcPts val="0"/>
              </a:spcAft>
              <a:buNone/>
            </a:pPr>
            <a:r>
              <a:rPr lang="en" sz="1600">
                <a:solidFill>
                  <a:srgbClr val="292929"/>
                </a:solidFill>
                <a:highlight>
                  <a:srgbClr val="FFFFFF"/>
                </a:highlight>
              </a:rPr>
              <a:t>3) The paradox that we </a:t>
            </a:r>
            <a:r>
              <a:rPr b="1" i="1" lang="en" sz="1600">
                <a:solidFill>
                  <a:srgbClr val="292929"/>
                </a:solidFill>
                <a:highlight>
                  <a:srgbClr val="FFFFFF"/>
                </a:highlight>
              </a:rPr>
              <a:t>know</a:t>
            </a:r>
            <a:r>
              <a:rPr b="1" lang="en" sz="1600">
                <a:solidFill>
                  <a:srgbClr val="292929"/>
                </a:solidFill>
                <a:highlight>
                  <a:srgbClr val="FFFFFF"/>
                </a:highlight>
              </a:rPr>
              <a:t> </a:t>
            </a:r>
            <a:r>
              <a:rPr lang="en" sz="1600">
                <a:solidFill>
                  <a:srgbClr val="292929"/>
                </a:solidFill>
                <a:highlight>
                  <a:srgbClr val="FFFFFF"/>
                </a:highlight>
              </a:rPr>
              <a:t>almost everything necessary to prevent civilizational collapse (technologies + financial means) and yet we are </a:t>
            </a:r>
            <a:r>
              <a:rPr b="1" i="1" lang="en" sz="1600">
                <a:solidFill>
                  <a:srgbClr val="292929"/>
                </a:solidFill>
                <a:highlight>
                  <a:srgbClr val="FFFFFF"/>
                </a:highlight>
              </a:rPr>
              <a:t>not</a:t>
            </a:r>
            <a:r>
              <a:rPr b="1" lang="en" sz="1600">
                <a:solidFill>
                  <a:srgbClr val="292929"/>
                </a:solidFill>
                <a:highlight>
                  <a:srgbClr val="FFFFFF"/>
                </a:highlight>
              </a:rPr>
              <a:t> </a:t>
            </a:r>
            <a:r>
              <a:rPr b="1" i="1" lang="en" sz="1600">
                <a:solidFill>
                  <a:srgbClr val="292929"/>
                </a:solidFill>
                <a:highlight>
                  <a:srgbClr val="FFFFFF"/>
                </a:highlight>
              </a:rPr>
              <a:t>doing</a:t>
            </a:r>
            <a:r>
              <a:rPr lang="en" sz="1600">
                <a:solidFill>
                  <a:srgbClr val="292929"/>
                </a:solidFill>
                <a:highlight>
                  <a:srgbClr val="FFFFFF"/>
                </a:highlight>
              </a:rPr>
              <a:t> it. </a:t>
            </a:r>
            <a:endParaRPr sz="1600">
              <a:solidFill>
                <a:srgbClr val="292929"/>
              </a:solidFill>
              <a:highlight>
                <a:srgbClr val="FFFFFF"/>
              </a:highlight>
            </a:endParaRPr>
          </a:p>
          <a:p>
            <a:pPr indent="0" lvl="0" marL="457200" rtl="0" algn="l">
              <a:lnSpc>
                <a:spcPct val="100000"/>
              </a:lnSpc>
              <a:spcBef>
                <a:spcPts val="0"/>
              </a:spcBef>
              <a:spcAft>
                <a:spcPts val="0"/>
              </a:spcAft>
              <a:buNone/>
            </a:pPr>
            <a:r>
              <a:t/>
            </a:r>
            <a:endParaRPr sz="1600">
              <a:solidFill>
                <a:srgbClr val="292929"/>
              </a:solidFill>
              <a:highlight>
                <a:srgbClr val="FFFFFF"/>
              </a:highlight>
            </a:endParaRPr>
          </a:p>
          <a:p>
            <a:pPr indent="0" lvl="0" marL="457200" rtl="0" algn="l">
              <a:lnSpc>
                <a:spcPct val="100000"/>
              </a:lnSpc>
              <a:spcBef>
                <a:spcPts val="0"/>
              </a:spcBef>
              <a:spcAft>
                <a:spcPts val="0"/>
              </a:spcAft>
              <a:buNone/>
            </a:pPr>
            <a:r>
              <a:rPr b="1" lang="en" sz="1600">
                <a:solidFill>
                  <a:srgbClr val="292929"/>
                </a:solidFill>
                <a:highlight>
                  <a:srgbClr val="FFFFFF"/>
                </a:highlight>
              </a:rPr>
              <a:t>The massive</a:t>
            </a:r>
            <a:r>
              <a:rPr b="1" i="1" lang="en" sz="1600">
                <a:solidFill>
                  <a:srgbClr val="292929"/>
                </a:solidFill>
                <a:highlight>
                  <a:srgbClr val="FFFFFF"/>
                </a:highlight>
              </a:rPr>
              <a:t> </a:t>
            </a:r>
            <a:r>
              <a:rPr b="1" i="1" lang="en" sz="1600">
                <a:solidFill>
                  <a:srgbClr val="FF0000"/>
                </a:solidFill>
                <a:highlight>
                  <a:srgbClr val="FFFFFF"/>
                </a:highlight>
              </a:rPr>
              <a:t>knowing-doing gap</a:t>
            </a:r>
            <a:r>
              <a:rPr b="1" lang="en" sz="1600">
                <a:solidFill>
                  <a:srgbClr val="FF0000"/>
                </a:solidFill>
                <a:highlight>
                  <a:srgbClr val="FFFFFF"/>
                </a:highlight>
              </a:rPr>
              <a:t> </a:t>
            </a:r>
            <a:endParaRPr b="1" sz="1600">
              <a:solidFill>
                <a:srgbClr val="FF0000"/>
              </a:solidFill>
              <a:highlight>
                <a:srgbClr val="FFFFFF"/>
              </a:highlight>
            </a:endParaRPr>
          </a:p>
          <a:p>
            <a:pPr indent="0" lvl="0" marL="457200" rtl="0" algn="l">
              <a:lnSpc>
                <a:spcPct val="100000"/>
              </a:lnSpc>
              <a:spcBef>
                <a:spcPts val="0"/>
              </a:spcBef>
              <a:spcAft>
                <a:spcPts val="0"/>
              </a:spcAft>
              <a:buNone/>
            </a:pPr>
            <a:r>
              <a:rPr b="1" lang="en" sz="1600">
                <a:solidFill>
                  <a:srgbClr val="292929"/>
                </a:solidFill>
                <a:highlight>
                  <a:srgbClr val="FFFFFF"/>
                </a:highlight>
              </a:rPr>
              <a:t>has been embodied in our collective behavior </a:t>
            </a:r>
            <a:endParaRPr b="1" sz="1600">
              <a:solidFill>
                <a:srgbClr val="292929"/>
              </a:solidFill>
              <a:highlight>
                <a:srgbClr val="FFFFFF"/>
              </a:highlight>
            </a:endParaRPr>
          </a:p>
          <a:p>
            <a:pPr indent="0" lvl="0" marL="457200" rtl="0" algn="l">
              <a:lnSpc>
                <a:spcPct val="100000"/>
              </a:lnSpc>
              <a:spcBef>
                <a:spcPts val="0"/>
              </a:spcBef>
              <a:spcAft>
                <a:spcPts val="0"/>
              </a:spcAft>
              <a:buNone/>
            </a:pPr>
            <a:r>
              <a:rPr b="1" lang="en" sz="1600">
                <a:solidFill>
                  <a:srgbClr val="292929"/>
                </a:solidFill>
                <a:highlight>
                  <a:srgbClr val="FFFFFF"/>
                </a:highlight>
              </a:rPr>
              <a:t>over the past 50+ years.</a:t>
            </a:r>
            <a:endParaRPr b="1" sz="1600">
              <a:solidFill>
                <a:srgbClr val="292929"/>
              </a:solidFill>
              <a:highlight>
                <a:srgbClr val="FFFFFF"/>
              </a:highlight>
            </a:endParaRPr>
          </a:p>
          <a:p>
            <a:pPr indent="0" lvl="0" marL="457200" rtl="0" algn="l">
              <a:lnSpc>
                <a:spcPct val="100000"/>
              </a:lnSpc>
              <a:spcBef>
                <a:spcPts val="0"/>
              </a:spcBef>
              <a:spcAft>
                <a:spcPts val="0"/>
              </a:spcAft>
              <a:buNone/>
            </a:pPr>
            <a:r>
              <a:t/>
            </a:r>
            <a:endParaRPr b="1" sz="1600">
              <a:solidFill>
                <a:srgbClr val="292929"/>
              </a:solidFill>
              <a:highlight>
                <a:srgbClr val="FFFFFF"/>
              </a:highlight>
            </a:endParaRPr>
          </a:p>
          <a:p>
            <a:pPr indent="0" lvl="0" marL="0" rtl="0" algn="l">
              <a:spcBef>
                <a:spcPts val="0"/>
              </a:spcBef>
              <a:spcAft>
                <a:spcPts val="0"/>
              </a:spcAft>
              <a:buClr>
                <a:schemeClr val="dk1"/>
              </a:buClr>
              <a:buSzPts val="1100"/>
              <a:buFont typeface="Arial"/>
              <a:buNone/>
            </a:pPr>
            <a:r>
              <a:rPr lang="en" sz="900"/>
              <a:t>https://medium.com/presencing-institute-blog/protect-the-flame-49f1ac2480ac</a:t>
            </a:r>
            <a:endParaRPr sz="900"/>
          </a:p>
          <a:p>
            <a:pPr indent="0" lvl="0" marL="457200" rtl="0" algn="l">
              <a:lnSpc>
                <a:spcPct val="100000"/>
              </a:lnSpc>
              <a:spcBef>
                <a:spcPts val="1200"/>
              </a:spcBef>
              <a:spcAft>
                <a:spcPts val="0"/>
              </a:spcAft>
              <a:buNone/>
            </a:pPr>
            <a:r>
              <a:t/>
            </a:r>
            <a:endParaRPr b="1" sz="1600">
              <a:solidFill>
                <a:srgbClr val="292929"/>
              </a:solidFill>
              <a:highlight>
                <a:srgbClr val="FFFFFF"/>
              </a:highlight>
            </a:endParaRPr>
          </a:p>
          <a:p>
            <a:pPr indent="0" lvl="0" marL="0" rtl="0" algn="l">
              <a:spcBef>
                <a:spcPts val="0"/>
              </a:spcBef>
              <a:spcAft>
                <a:spcPts val="0"/>
              </a:spcAft>
              <a:buNone/>
            </a:pPr>
            <a:r>
              <a:t/>
            </a:r>
            <a:endParaRPr sz="1900"/>
          </a:p>
          <a:p>
            <a:pPr indent="0" lvl="0" marL="0" rtl="0" algn="l">
              <a:spcBef>
                <a:spcPts val="1200"/>
              </a:spcBef>
              <a:spcAft>
                <a:spcPts val="0"/>
              </a:spcAft>
              <a:buNone/>
            </a:pPr>
            <a:r>
              <a:t/>
            </a:r>
            <a:endParaRPr sz="1900"/>
          </a:p>
          <a:p>
            <a:pPr indent="0" lvl="0" marL="0" rtl="0" algn="l">
              <a:spcBef>
                <a:spcPts val="1200"/>
              </a:spcBef>
              <a:spcAft>
                <a:spcPts val="0"/>
              </a:spcAft>
              <a:buNone/>
            </a:pPr>
            <a:r>
              <a:t/>
            </a:r>
            <a:endParaRPr sz="1900"/>
          </a:p>
          <a:p>
            <a:pPr indent="0" lvl="0" marL="0" rtl="0" algn="l">
              <a:spcBef>
                <a:spcPts val="1200"/>
              </a:spcBef>
              <a:spcAft>
                <a:spcPts val="1200"/>
              </a:spcAft>
              <a:buNone/>
            </a:pPr>
            <a:r>
              <a:t/>
            </a:r>
            <a:endParaRPr sz="1900"/>
          </a:p>
        </p:txBody>
      </p:sp>
      <p:pic>
        <p:nvPicPr>
          <p:cNvPr id="190" name="Google Shape;190;p33"/>
          <p:cNvPicPr preferRelativeResize="0"/>
          <p:nvPr/>
        </p:nvPicPr>
        <p:blipFill>
          <a:blip r:embed="rId5">
            <a:alphaModFix/>
          </a:blip>
          <a:stretch>
            <a:fillRect/>
          </a:stretch>
        </p:blipFill>
        <p:spPr>
          <a:xfrm>
            <a:off x="6054497" y="3157950"/>
            <a:ext cx="2738601" cy="18293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pic>
        <p:nvPicPr>
          <p:cNvPr id="195" name="Google Shape;195;p34"/>
          <p:cNvPicPr preferRelativeResize="0"/>
          <p:nvPr/>
        </p:nvPicPr>
        <p:blipFill rotWithShape="1">
          <a:blip r:embed="rId3">
            <a:alphaModFix/>
          </a:blip>
          <a:srcRect b="0" l="20400" r="20400" t="0"/>
          <a:stretch/>
        </p:blipFill>
        <p:spPr>
          <a:xfrm>
            <a:off x="4572000" y="0"/>
            <a:ext cx="4572000" cy="5143500"/>
          </a:xfrm>
          <a:prstGeom prst="rect">
            <a:avLst/>
          </a:prstGeom>
          <a:noFill/>
          <a:ln>
            <a:noFill/>
          </a:ln>
        </p:spPr>
      </p:pic>
      <p:sp>
        <p:nvSpPr>
          <p:cNvPr id="196" name="Google Shape;196;p34"/>
          <p:cNvSpPr txBox="1"/>
          <p:nvPr>
            <p:ph type="title"/>
          </p:nvPr>
        </p:nvSpPr>
        <p:spPr>
          <a:xfrm>
            <a:off x="311700" y="205950"/>
            <a:ext cx="3889500" cy="1833000"/>
          </a:xfrm>
          <a:prstGeom prst="rect">
            <a:avLst/>
          </a:prstGeom>
        </p:spPr>
        <p:txBody>
          <a:bodyPr anchorCtr="0" anchor="b" bIns="91425" lIns="91425" spcFirstLastPara="1" rIns="91425" wrap="square" tIns="91425">
            <a:normAutofit/>
          </a:bodyPr>
          <a:lstStyle/>
          <a:p>
            <a:pPr indent="0" lvl="0" marL="0" rtl="0" algn="l">
              <a:spcBef>
                <a:spcPts val="0"/>
              </a:spcBef>
              <a:spcAft>
                <a:spcPts val="0"/>
              </a:spcAft>
              <a:buNone/>
            </a:pPr>
            <a:r>
              <a:rPr lang="en"/>
              <a:t>What do these 3 themes tell us? </a:t>
            </a:r>
            <a:endParaRPr/>
          </a:p>
        </p:txBody>
      </p:sp>
      <p:sp>
        <p:nvSpPr>
          <p:cNvPr id="197" name="Google Shape;197;p34"/>
          <p:cNvSpPr txBox="1"/>
          <p:nvPr>
            <p:ph idx="1" type="body"/>
          </p:nvPr>
        </p:nvSpPr>
        <p:spPr>
          <a:xfrm>
            <a:off x="311700" y="2234525"/>
            <a:ext cx="3889500" cy="23343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They tell us that we live in a moment of transition where one civilization is ending and dying and another one is being born. And as custodians of planet earth and all its species, we are called to protect the flame of our highest future possibilities.</a:t>
            </a:r>
            <a:endParaRPr/>
          </a:p>
          <a:p>
            <a:pPr indent="0" lvl="0" marL="0" rtl="0" algn="l">
              <a:spcBef>
                <a:spcPts val="1600"/>
              </a:spcBef>
              <a:spcAft>
                <a:spcPts val="0"/>
              </a:spcAft>
              <a:buNone/>
            </a:pPr>
            <a:r>
              <a:t/>
            </a:r>
            <a:endParaRPr/>
          </a:p>
          <a:p>
            <a:pPr indent="0" lvl="0" marL="0" rtl="0" algn="l">
              <a:spcBef>
                <a:spcPts val="1600"/>
              </a:spcBef>
              <a:spcAft>
                <a:spcPts val="1600"/>
              </a:spcAft>
              <a:buNone/>
            </a:pPr>
            <a:r>
              <a:rPr lang="en" sz="875"/>
              <a:t>https://medium.com/presencing-institute-blog/protect-the-flame-49f1ac2480ac</a:t>
            </a:r>
            <a:endParaRPr sz="875"/>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pic>
        <p:nvPicPr>
          <p:cNvPr id="202" name="Google Shape;202;p35"/>
          <p:cNvPicPr preferRelativeResize="0"/>
          <p:nvPr/>
        </p:nvPicPr>
        <p:blipFill>
          <a:blip r:embed="rId3">
            <a:alphaModFix/>
          </a:blip>
          <a:stretch>
            <a:fillRect/>
          </a:stretch>
        </p:blipFill>
        <p:spPr>
          <a:xfrm>
            <a:off x="978175" y="323825"/>
            <a:ext cx="6983525" cy="438602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pic>
        <p:nvPicPr>
          <p:cNvPr descr="211129_IDG_Collaborating_Partner_Presentation_nov_2021_Page_05.png" id="207" name="Google Shape;207;p36"/>
          <p:cNvPicPr preferRelativeResize="0"/>
          <p:nvPr/>
        </p:nvPicPr>
        <p:blipFill rotWithShape="1">
          <a:blip r:embed="rId3">
            <a:alphaModFix/>
          </a:blip>
          <a:srcRect b="0" l="0" r="0" t="0"/>
          <a:stretch/>
        </p:blipFill>
        <p:spPr>
          <a:xfrm>
            <a:off x="0" y="321"/>
            <a:ext cx="9143998" cy="5142857"/>
          </a:xfrm>
          <a:prstGeom prst="rect">
            <a:avLst/>
          </a:prstGeom>
          <a:noFill/>
          <a:ln>
            <a:noFill/>
          </a:ln>
        </p:spPr>
      </p:pic>
      <p:sp>
        <p:nvSpPr>
          <p:cNvPr id="208" name="Google Shape;208;p36"/>
          <p:cNvSpPr txBox="1"/>
          <p:nvPr/>
        </p:nvSpPr>
        <p:spPr>
          <a:xfrm>
            <a:off x="6182925" y="771525"/>
            <a:ext cx="22611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Notice: 17 spaces, to mirror the 17 SDGs</a:t>
            </a:r>
            <a:endParaRPr/>
          </a:p>
        </p:txBody>
      </p:sp>
      <p:sp>
        <p:nvSpPr>
          <p:cNvPr id="209" name="Google Shape;209;p36"/>
          <p:cNvSpPr/>
          <p:nvPr/>
        </p:nvSpPr>
        <p:spPr>
          <a:xfrm>
            <a:off x="6654400" y="1339450"/>
            <a:ext cx="728700" cy="615600"/>
          </a:xfrm>
          <a:prstGeom prst="curvedLeftArrow">
            <a:avLst>
              <a:gd fmla="val 25000" name="adj1"/>
              <a:gd fmla="val 50000" name="adj2"/>
              <a:gd fmla="val 25000" name="adj3"/>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