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y="6858000" cx="9144000"/>
  <p:notesSz cx="6858000" cy="9144000"/>
  <p:embeddedFontLst>
    <p:embeddedFont>
      <p:font typeface="Cabin"/>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F299C0D-7B03-4A25-9151-D5462E0E08F2}">
  <a:tblStyle styleId="{9F299C0D-7B03-4A25-9151-D5462E0E08F2}" styleName="Table_0">
    <a:wholeTbl>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Cabin-bold.fntdata"/><Relationship Id="rId23" Type="http://schemas.openxmlformats.org/officeDocument/2006/relationships/font" Target="fonts/Cabin-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Cabin-boldItalic.fntdata"/><Relationship Id="rId25" Type="http://schemas.openxmlformats.org/officeDocument/2006/relationships/font" Target="fonts/Cabin-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799" cy="457200"/>
          </a:xfrm>
          <a:prstGeom prst="rect">
            <a:avLst/>
          </a:prstGeom>
          <a:noFill/>
          <a:ln>
            <a:noFill/>
          </a:ln>
        </p:spPr>
        <p:txBody>
          <a:bodyPr anchorCtr="0" anchor="t"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884612" y="0"/>
            <a:ext cx="2971799" cy="457200"/>
          </a:xfrm>
          <a:prstGeom prst="rect">
            <a:avLst/>
          </a:prstGeom>
          <a:noFill/>
          <a:ln>
            <a:noFill/>
          </a:ln>
        </p:spPr>
        <p:txBody>
          <a:bodyPr anchorCtr="0" anchor="t" bIns="91425" lIns="91425" rIns="91425" tIns="91425"/>
          <a:lstStyle>
            <a:lvl1pPr indent="0" lvl="0" marL="0" marR="0" rtl="0" algn="r">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200" u="none" cap="none" strike="noStrike">
                <a:solidFill>
                  <a:schemeClr val="dk1"/>
                </a:solidFill>
                <a:latin typeface="Calibri"/>
                <a:ea typeface="Calibri"/>
                <a:cs typeface="Calibri"/>
                <a:sym typeface="Calibri"/>
              </a:defRPr>
            </a:lvl2pPr>
            <a:lvl3pPr indent="0" lvl="2" marL="914400" marR="0" rtl="0" algn="l">
              <a:spcBef>
                <a:spcPts val="0"/>
              </a:spcBef>
              <a:buNone/>
              <a:defRPr b="0" i="0" sz="1200" u="none" cap="none" strike="noStrike">
                <a:solidFill>
                  <a:schemeClr val="dk1"/>
                </a:solidFill>
                <a:latin typeface="Calibri"/>
                <a:ea typeface="Calibri"/>
                <a:cs typeface="Calibri"/>
                <a:sym typeface="Calibri"/>
              </a:defRPr>
            </a:lvl3pPr>
            <a:lvl4pPr indent="0" lvl="3" marL="1371600" marR="0" rtl="0" algn="l">
              <a:spcBef>
                <a:spcPts val="0"/>
              </a:spcBef>
              <a:buNone/>
              <a:defRPr b="0" i="0" sz="1200" u="none" cap="none" strike="noStrike">
                <a:solidFill>
                  <a:schemeClr val="dk1"/>
                </a:solidFill>
                <a:latin typeface="Calibri"/>
                <a:ea typeface="Calibri"/>
                <a:cs typeface="Calibri"/>
                <a:sym typeface="Calibri"/>
              </a:defRPr>
            </a:lvl4pPr>
            <a:lvl5pPr indent="0" lvl="4" marL="1828800" marR="0" rtl="0" algn="l">
              <a:spcBef>
                <a:spcPts val="0"/>
              </a:spcBef>
              <a:buNone/>
              <a:defRPr b="0" i="0" sz="1200" u="none" cap="none" strike="noStrike">
                <a:solidFill>
                  <a:schemeClr val="dk1"/>
                </a:solidFill>
                <a:latin typeface="Calibri"/>
                <a:ea typeface="Calibri"/>
                <a:cs typeface="Calibri"/>
                <a:sym typeface="Calibri"/>
              </a:defRPr>
            </a:lvl5pPr>
            <a:lvl6pPr indent="0" lvl="5" marL="2286000" marR="0" rtl="0" algn="l">
              <a:spcBef>
                <a:spcPts val="0"/>
              </a:spcBef>
              <a:buNone/>
              <a:defRPr b="0" i="0" sz="1200" u="none" cap="none" strike="noStrike">
                <a:solidFill>
                  <a:schemeClr val="dk1"/>
                </a:solidFill>
                <a:latin typeface="Calibri"/>
                <a:ea typeface="Calibri"/>
                <a:cs typeface="Calibri"/>
                <a:sym typeface="Calibri"/>
              </a:defRPr>
            </a:lvl6pPr>
            <a:lvl7pPr indent="0" lvl="6" marL="2743200" marR="0" rtl="0" algn="l">
              <a:spcBef>
                <a:spcPts val="0"/>
              </a:spcBef>
              <a:buNone/>
              <a:defRPr b="0" i="0" sz="1200" u="none" cap="none" strike="noStrike">
                <a:solidFill>
                  <a:schemeClr val="dk1"/>
                </a:solidFill>
                <a:latin typeface="Calibri"/>
                <a:ea typeface="Calibri"/>
                <a:cs typeface="Calibri"/>
                <a:sym typeface="Calibri"/>
              </a:defRPr>
            </a:lvl7pPr>
            <a:lvl8pPr indent="0" lvl="7" marL="3200400" marR="0" rtl="0" algn="l">
              <a:spcBef>
                <a:spcPts val="0"/>
              </a:spcBef>
              <a:buNone/>
              <a:defRPr b="0" i="0" sz="1200" u="none" cap="none" strike="noStrike">
                <a:solidFill>
                  <a:schemeClr val="dk1"/>
                </a:solidFill>
                <a:latin typeface="Calibri"/>
                <a:ea typeface="Calibri"/>
                <a:cs typeface="Calibri"/>
                <a:sym typeface="Calibri"/>
              </a:defRPr>
            </a:lvl8pPr>
            <a:lvl9pPr indent="0" lvl="8" marL="3657600" marR="0" rtl="0" algn="l">
              <a:spcBef>
                <a:spcPts val="0"/>
              </a:spcBef>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685213"/>
            <a:ext cx="2971799" cy="457200"/>
          </a:xfrm>
          <a:prstGeom prst="rect">
            <a:avLst/>
          </a:prstGeom>
          <a:noFill/>
          <a:ln>
            <a:noFill/>
          </a:ln>
        </p:spPr>
        <p:txBody>
          <a:bodyPr anchorCtr="0" anchor="b"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6" name="Shape 96"/>
        <p:cNvGrpSpPr/>
        <p:nvPr/>
      </p:nvGrpSpPr>
      <p:grpSpPr>
        <a:xfrm>
          <a:off x="0" y="0"/>
          <a:ext cx="0" cy="0"/>
          <a:chOff x="0" y="0"/>
          <a:chExt cx="0" cy="0"/>
        </a:xfrm>
      </p:grpSpPr>
      <p:sp>
        <p:nvSpPr>
          <p:cNvPr id="97" name="Shape 9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98" name="Shape 9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9" name="Shape 179"/>
        <p:cNvGrpSpPr/>
        <p:nvPr/>
      </p:nvGrpSpPr>
      <p:grpSpPr>
        <a:xfrm>
          <a:off x="0" y="0"/>
          <a:ext cx="0" cy="0"/>
          <a:chOff x="0" y="0"/>
          <a:chExt cx="0" cy="0"/>
        </a:xfrm>
      </p:grpSpPr>
      <p:sp>
        <p:nvSpPr>
          <p:cNvPr id="180" name="Shape 18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181" name="Shape 18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82" name="Shape 182"/>
          <p:cNvSpPr txBox="1"/>
          <p:nvPr>
            <p:ph idx="12" type="sldNum"/>
          </p:nvPr>
        </p:nvSpPr>
        <p:spPr>
          <a:xfrm>
            <a:off x="3884612" y="8685213"/>
            <a:ext cx="2971800" cy="4572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6" name="Shape 186"/>
        <p:cNvGrpSpPr/>
        <p:nvPr/>
      </p:nvGrpSpPr>
      <p:grpSpPr>
        <a:xfrm>
          <a:off x="0" y="0"/>
          <a:ext cx="0" cy="0"/>
          <a:chOff x="0" y="0"/>
          <a:chExt cx="0" cy="0"/>
        </a:xfrm>
      </p:grpSpPr>
      <p:sp>
        <p:nvSpPr>
          <p:cNvPr id="187" name="Shape 18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188" name="Shape 18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6" name="Shape 206"/>
        <p:cNvGrpSpPr/>
        <p:nvPr/>
      </p:nvGrpSpPr>
      <p:grpSpPr>
        <a:xfrm>
          <a:off x="0" y="0"/>
          <a:ext cx="0" cy="0"/>
          <a:chOff x="0" y="0"/>
          <a:chExt cx="0" cy="0"/>
        </a:xfrm>
      </p:grpSpPr>
      <p:sp>
        <p:nvSpPr>
          <p:cNvPr id="207" name="Shape 207"/>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08" name="Shape 208"/>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Educational resources that are freely available for any of these things that you do online anyway.</a:t>
            </a:r>
          </a:p>
        </p:txBody>
      </p:sp>
      <p:sp>
        <p:nvSpPr>
          <p:cNvPr id="209" name="Shape 209"/>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lang="en-US" sz="1200">
                <a:solidFill>
                  <a:srgbClr val="000000"/>
                </a:solidFill>
                <a:latin typeface="Calibri"/>
                <a:ea typeface="Calibri"/>
                <a:cs typeface="Calibri"/>
                <a:sym typeface="Calibri"/>
              </a:rPr>
              <a:t>‹#›</a:t>
            </a:fld>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4" name="Shape 224"/>
        <p:cNvGrpSpPr/>
        <p:nvPr/>
      </p:nvGrpSpPr>
      <p:grpSpPr>
        <a:xfrm>
          <a:off x="0" y="0"/>
          <a:ext cx="0" cy="0"/>
          <a:chOff x="0" y="0"/>
          <a:chExt cx="0" cy="0"/>
        </a:xfrm>
      </p:grpSpPr>
      <p:sp>
        <p:nvSpPr>
          <p:cNvPr id="225" name="Shape 225"/>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26" name="Shape 226"/>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So where can these be found? You can look online or…</a:t>
            </a:r>
          </a:p>
        </p:txBody>
      </p:sp>
      <p:sp>
        <p:nvSpPr>
          <p:cNvPr id="227" name="Shape 227"/>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lang="en-US" sz="1200">
                <a:solidFill>
                  <a:srgbClr val="000000"/>
                </a:solidFill>
                <a:latin typeface="Calibri"/>
                <a:ea typeface="Calibri"/>
                <a:cs typeface="Calibri"/>
                <a:sym typeface="Calibri"/>
              </a:rPr>
              <a:t>‹#›</a:t>
            </a:fld>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8" name="Shape 268"/>
        <p:cNvGrpSpPr/>
        <p:nvPr/>
      </p:nvGrpSpPr>
      <p:grpSpPr>
        <a:xfrm>
          <a:off x="0" y="0"/>
          <a:ext cx="0" cy="0"/>
          <a:chOff x="0" y="0"/>
          <a:chExt cx="0" cy="0"/>
        </a:xfrm>
      </p:grpSpPr>
      <p:sp>
        <p:nvSpPr>
          <p:cNvPr id="269" name="Shape 269"/>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270" name="Shape 27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5" name="Shape 275"/>
        <p:cNvGrpSpPr/>
        <p:nvPr/>
      </p:nvGrpSpPr>
      <p:grpSpPr>
        <a:xfrm>
          <a:off x="0" y="0"/>
          <a:ext cx="0" cy="0"/>
          <a:chOff x="0" y="0"/>
          <a:chExt cx="0" cy="0"/>
        </a:xfrm>
      </p:grpSpPr>
      <p:sp>
        <p:nvSpPr>
          <p:cNvPr id="276" name="Shape 27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277" name="Shape 27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0" name="Shape 280"/>
        <p:cNvGrpSpPr/>
        <p:nvPr/>
      </p:nvGrpSpPr>
      <p:grpSpPr>
        <a:xfrm>
          <a:off x="0" y="0"/>
          <a:ext cx="0" cy="0"/>
          <a:chOff x="0" y="0"/>
          <a:chExt cx="0" cy="0"/>
        </a:xfrm>
      </p:grpSpPr>
      <p:sp>
        <p:nvSpPr>
          <p:cNvPr id="281" name="Shape 281"/>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282" name="Shape 28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5" name="Shape 285"/>
        <p:cNvGrpSpPr/>
        <p:nvPr/>
      </p:nvGrpSpPr>
      <p:grpSpPr>
        <a:xfrm>
          <a:off x="0" y="0"/>
          <a:ext cx="0" cy="0"/>
          <a:chOff x="0" y="0"/>
          <a:chExt cx="0" cy="0"/>
        </a:xfrm>
      </p:grpSpPr>
      <p:sp>
        <p:nvSpPr>
          <p:cNvPr id="286" name="Shape 28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287" name="Shape 28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3" name="Shape 103"/>
        <p:cNvGrpSpPr/>
        <p:nvPr/>
      </p:nvGrpSpPr>
      <p:grpSpPr>
        <a:xfrm>
          <a:off x="0" y="0"/>
          <a:ext cx="0" cy="0"/>
          <a:chOff x="0" y="0"/>
          <a:chExt cx="0" cy="0"/>
        </a:xfrm>
      </p:grpSpPr>
      <p:sp>
        <p:nvSpPr>
          <p:cNvPr id="104" name="Shape 10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105" name="Shape 10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06" name="Shape 106"/>
          <p:cNvSpPr txBox="1"/>
          <p:nvPr>
            <p:ph idx="12" type="sldNum"/>
          </p:nvPr>
        </p:nvSpPr>
        <p:spPr>
          <a:xfrm>
            <a:off x="3884612" y="8685213"/>
            <a:ext cx="2971800" cy="4572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4" name="Shape 124"/>
        <p:cNvGrpSpPr/>
        <p:nvPr/>
      </p:nvGrpSpPr>
      <p:grpSpPr>
        <a:xfrm>
          <a:off x="0" y="0"/>
          <a:ext cx="0" cy="0"/>
          <a:chOff x="0" y="0"/>
          <a:chExt cx="0" cy="0"/>
        </a:xfrm>
      </p:grpSpPr>
      <p:sp>
        <p:nvSpPr>
          <p:cNvPr id="125" name="Shape 12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126" name="Shape 12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27" name="Shape 127"/>
          <p:cNvSpPr txBox="1"/>
          <p:nvPr>
            <p:ph idx="12" type="sldNum"/>
          </p:nvPr>
        </p:nvSpPr>
        <p:spPr>
          <a:xfrm>
            <a:off x="3884612" y="8685213"/>
            <a:ext cx="2971800" cy="4572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1" name="Shape 131"/>
        <p:cNvGrpSpPr/>
        <p:nvPr/>
      </p:nvGrpSpPr>
      <p:grpSpPr>
        <a:xfrm>
          <a:off x="0" y="0"/>
          <a:ext cx="0" cy="0"/>
          <a:chOff x="0" y="0"/>
          <a:chExt cx="0" cy="0"/>
        </a:xfrm>
      </p:grpSpPr>
      <p:sp>
        <p:nvSpPr>
          <p:cNvPr id="132" name="Shape 13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133" name="Shape 13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7" name="Shape 137"/>
        <p:cNvGrpSpPr/>
        <p:nvPr/>
      </p:nvGrpSpPr>
      <p:grpSpPr>
        <a:xfrm>
          <a:off x="0" y="0"/>
          <a:ext cx="0" cy="0"/>
          <a:chOff x="0" y="0"/>
          <a:chExt cx="0" cy="0"/>
        </a:xfrm>
      </p:grpSpPr>
      <p:sp>
        <p:nvSpPr>
          <p:cNvPr id="138" name="Shape 13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139" name="Shape 13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4" name="Shape 144"/>
        <p:cNvGrpSpPr/>
        <p:nvPr/>
      </p:nvGrpSpPr>
      <p:grpSpPr>
        <a:xfrm>
          <a:off x="0" y="0"/>
          <a:ext cx="0" cy="0"/>
          <a:chOff x="0" y="0"/>
          <a:chExt cx="0" cy="0"/>
        </a:xfrm>
      </p:grpSpPr>
      <p:sp>
        <p:nvSpPr>
          <p:cNvPr id="145" name="Shape 14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46" name="Shape 146"/>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147" name="Shape 147"/>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8" name="Shape 158"/>
        <p:cNvGrpSpPr/>
        <p:nvPr/>
      </p:nvGrpSpPr>
      <p:grpSpPr>
        <a:xfrm>
          <a:off x="0" y="0"/>
          <a:ext cx="0" cy="0"/>
          <a:chOff x="0" y="0"/>
          <a:chExt cx="0" cy="0"/>
        </a:xfrm>
      </p:grpSpPr>
      <p:sp>
        <p:nvSpPr>
          <p:cNvPr id="159" name="Shape 15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160" name="Shape 16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61" name="Shape 161"/>
          <p:cNvSpPr txBox="1"/>
          <p:nvPr>
            <p:ph idx="12" type="sldNum"/>
          </p:nvPr>
        </p:nvSpPr>
        <p:spPr>
          <a:xfrm>
            <a:off x="3884612" y="8685213"/>
            <a:ext cx="2971800" cy="4572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5" name="Shape 165"/>
        <p:cNvGrpSpPr/>
        <p:nvPr/>
      </p:nvGrpSpPr>
      <p:grpSpPr>
        <a:xfrm>
          <a:off x="0" y="0"/>
          <a:ext cx="0" cy="0"/>
          <a:chOff x="0" y="0"/>
          <a:chExt cx="0" cy="0"/>
        </a:xfrm>
      </p:grpSpPr>
      <p:sp>
        <p:nvSpPr>
          <p:cNvPr id="166" name="Shape 16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167" name="Shape 16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1" name="Shape 171"/>
        <p:cNvGrpSpPr/>
        <p:nvPr/>
      </p:nvGrpSpPr>
      <p:grpSpPr>
        <a:xfrm>
          <a:off x="0" y="0"/>
          <a:ext cx="0" cy="0"/>
          <a:chOff x="0" y="0"/>
          <a:chExt cx="0" cy="0"/>
        </a:xfrm>
      </p:grpSpPr>
      <p:sp>
        <p:nvSpPr>
          <p:cNvPr id="172" name="Shape 17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173" name="Shape 17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8" name="Shape 18"/>
        <p:cNvGrpSpPr/>
        <p:nvPr/>
      </p:nvGrpSpPr>
      <p:grpSpPr>
        <a:xfrm>
          <a:off x="0" y="0"/>
          <a:ext cx="0" cy="0"/>
          <a:chOff x="0" y="0"/>
          <a:chExt cx="0" cy="0"/>
        </a:xfrm>
      </p:grpSpPr>
      <p:sp>
        <p:nvSpPr>
          <p:cNvPr id="19" name="Shape 19"/>
          <p:cNvSpPr/>
          <p:nvPr/>
        </p:nvSpPr>
        <p:spPr>
          <a:xfrm>
            <a:off x="335862" y="5141975"/>
            <a:ext cx="8468145" cy="1258827"/>
          </a:xfrm>
          <a:prstGeom prst="rect">
            <a:avLst/>
          </a:pr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20" name="Shape 20"/>
          <p:cNvSpPr txBox="1"/>
          <p:nvPr>
            <p:ph type="title"/>
          </p:nvPr>
        </p:nvSpPr>
        <p:spPr>
          <a:xfrm>
            <a:off x="435895" y="3043910"/>
            <a:ext cx="8272210" cy="1497506"/>
          </a:xfrm>
          <a:prstGeom prst="rect">
            <a:avLst/>
          </a:prstGeom>
          <a:noFill/>
          <a:ln>
            <a:noFill/>
          </a:ln>
        </p:spPr>
        <p:txBody>
          <a:bodyPr anchorCtr="0" anchor="b" bIns="91425" lIns="91425" rIns="91425" tIns="91425"/>
          <a:lstStyle>
            <a:lvl1pPr indent="0" lvl="0" marL="0" marR="0" rtl="0" algn="l">
              <a:spcBef>
                <a:spcPts val="0"/>
              </a:spcBef>
              <a:buClr>
                <a:schemeClr val="accent1"/>
              </a:buClr>
              <a:buFont typeface="Cabin"/>
              <a:buNone/>
              <a:defRPr b="0" i="0" sz="3600" u="none" cap="none" strike="noStrike">
                <a:solidFill>
                  <a:schemeClr val="accent1"/>
                </a:solidFill>
                <a:latin typeface="Cabin"/>
                <a:ea typeface="Cabin"/>
                <a:cs typeface="Cabin"/>
                <a:sym typeface="Cabin"/>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21" name="Shape 21"/>
          <p:cNvSpPr txBox="1"/>
          <p:nvPr>
            <p:ph idx="1" type="body"/>
          </p:nvPr>
        </p:nvSpPr>
        <p:spPr>
          <a:xfrm>
            <a:off x="435895" y="4541417"/>
            <a:ext cx="8272210" cy="600555"/>
          </a:xfrm>
          <a:prstGeom prst="rect">
            <a:avLst/>
          </a:prstGeom>
          <a:noFill/>
          <a:ln>
            <a:noFill/>
          </a:ln>
        </p:spPr>
        <p:txBody>
          <a:bodyPr anchorCtr="0" anchor="t" bIns="91425" lIns="91425" rIns="91425" tIns="91425"/>
          <a:lstStyle>
            <a:lvl1pPr indent="0" lvl="0" marL="0" marR="0" rtl="0" algn="l">
              <a:spcBef>
                <a:spcPts val="360"/>
              </a:spcBef>
              <a:spcAft>
                <a:spcPts val="600"/>
              </a:spcAft>
              <a:buClr>
                <a:schemeClr val="accent2"/>
              </a:buClr>
              <a:buFont typeface="Noto Sans Symbols"/>
              <a:buNone/>
              <a:defRPr b="0" i="0" sz="1800" u="none" cap="none" strike="noStrike">
                <a:solidFill>
                  <a:schemeClr val="accent2"/>
                </a:solidFill>
                <a:latin typeface="Cabin"/>
                <a:ea typeface="Cabin"/>
                <a:cs typeface="Cabin"/>
                <a:sym typeface="Cabin"/>
              </a:defRPr>
            </a:lvl1pPr>
            <a:lvl2pPr indent="0" lvl="1" marL="457200" marR="0" rtl="0" algn="l">
              <a:spcBef>
                <a:spcPts val="360"/>
              </a:spcBef>
              <a:spcAft>
                <a:spcPts val="600"/>
              </a:spcAft>
              <a:buClr>
                <a:schemeClr val="accent2"/>
              </a:buClr>
              <a:buFont typeface="Noto Sans Symbols"/>
              <a:buNone/>
              <a:defRPr b="0" i="0" sz="1800" u="none" cap="none" strike="noStrike">
                <a:solidFill>
                  <a:srgbClr val="888888"/>
                </a:solidFill>
                <a:latin typeface="Cabin"/>
                <a:ea typeface="Cabin"/>
                <a:cs typeface="Cabin"/>
                <a:sym typeface="Cabin"/>
              </a:defRPr>
            </a:lvl2pPr>
            <a:lvl3pPr indent="0" lvl="2" marL="914400" marR="0" rtl="0" algn="l">
              <a:spcBef>
                <a:spcPts val="320"/>
              </a:spcBef>
              <a:spcAft>
                <a:spcPts val="600"/>
              </a:spcAft>
              <a:buClr>
                <a:schemeClr val="accent2"/>
              </a:buClr>
              <a:buFont typeface="Noto Sans Symbols"/>
              <a:buNone/>
              <a:defRPr b="0" i="0" sz="1600" u="none" cap="none" strike="noStrike">
                <a:solidFill>
                  <a:srgbClr val="888888"/>
                </a:solidFill>
                <a:latin typeface="Cabin"/>
                <a:ea typeface="Cabin"/>
                <a:cs typeface="Cabin"/>
                <a:sym typeface="Cabin"/>
              </a:defRPr>
            </a:lvl3pPr>
            <a:lvl4pPr indent="0" lvl="3" marL="1371600" marR="0" rtl="0" algn="l">
              <a:spcBef>
                <a:spcPts val="280"/>
              </a:spcBef>
              <a:spcAft>
                <a:spcPts val="600"/>
              </a:spcAft>
              <a:buClr>
                <a:schemeClr val="accent2"/>
              </a:buClr>
              <a:buFont typeface="Noto Sans Symbols"/>
              <a:buNone/>
              <a:defRPr b="0" i="0" sz="1400" u="none" cap="none" strike="noStrike">
                <a:solidFill>
                  <a:srgbClr val="888888"/>
                </a:solidFill>
                <a:latin typeface="Cabin"/>
                <a:ea typeface="Cabin"/>
                <a:cs typeface="Cabin"/>
                <a:sym typeface="Cabin"/>
              </a:defRPr>
            </a:lvl4pPr>
            <a:lvl5pPr indent="0" lvl="4" marL="1828800" marR="0" rtl="0" algn="l">
              <a:spcBef>
                <a:spcPts val="280"/>
              </a:spcBef>
              <a:spcAft>
                <a:spcPts val="600"/>
              </a:spcAft>
              <a:buClr>
                <a:schemeClr val="accent2"/>
              </a:buClr>
              <a:buFont typeface="Noto Sans Symbols"/>
              <a:buNone/>
              <a:defRPr b="0" i="0" sz="1400" u="none" cap="none" strike="noStrike">
                <a:solidFill>
                  <a:srgbClr val="888888"/>
                </a:solidFill>
                <a:latin typeface="Cabin"/>
                <a:ea typeface="Cabin"/>
                <a:cs typeface="Cabin"/>
                <a:sym typeface="Cabin"/>
              </a:defRPr>
            </a:lvl5pPr>
            <a:lvl6pPr indent="0" lvl="5" marL="2286000" marR="0" rtl="0" algn="l">
              <a:spcBef>
                <a:spcPts val="280"/>
              </a:spcBef>
              <a:spcAft>
                <a:spcPts val="600"/>
              </a:spcAft>
              <a:buClr>
                <a:schemeClr val="accent2"/>
              </a:buClr>
              <a:buFont typeface="Noto Sans Symbols"/>
              <a:buNone/>
              <a:defRPr b="0" i="0" sz="1400" u="none" cap="none" strike="noStrike">
                <a:solidFill>
                  <a:srgbClr val="888888"/>
                </a:solidFill>
                <a:latin typeface="Cabin"/>
                <a:ea typeface="Cabin"/>
                <a:cs typeface="Cabin"/>
                <a:sym typeface="Cabin"/>
              </a:defRPr>
            </a:lvl6pPr>
            <a:lvl7pPr indent="0" lvl="6" marL="2743200" marR="0" rtl="0" algn="l">
              <a:spcBef>
                <a:spcPts val="280"/>
              </a:spcBef>
              <a:spcAft>
                <a:spcPts val="600"/>
              </a:spcAft>
              <a:buClr>
                <a:schemeClr val="accent2"/>
              </a:buClr>
              <a:buFont typeface="Noto Sans Symbols"/>
              <a:buNone/>
              <a:defRPr b="0" i="0" sz="1400" u="none" cap="none" strike="noStrike">
                <a:solidFill>
                  <a:srgbClr val="888888"/>
                </a:solidFill>
                <a:latin typeface="Cabin"/>
                <a:ea typeface="Cabin"/>
                <a:cs typeface="Cabin"/>
                <a:sym typeface="Cabin"/>
              </a:defRPr>
            </a:lvl7pPr>
            <a:lvl8pPr indent="0" lvl="7" marL="3200400" marR="0" rtl="0" algn="l">
              <a:spcBef>
                <a:spcPts val="280"/>
              </a:spcBef>
              <a:spcAft>
                <a:spcPts val="600"/>
              </a:spcAft>
              <a:buClr>
                <a:schemeClr val="accent2"/>
              </a:buClr>
              <a:buFont typeface="Noto Sans Symbols"/>
              <a:buNone/>
              <a:defRPr b="0" i="0" sz="1400" u="none" cap="none" strike="noStrike">
                <a:solidFill>
                  <a:srgbClr val="888888"/>
                </a:solidFill>
                <a:latin typeface="Cabin"/>
                <a:ea typeface="Cabin"/>
                <a:cs typeface="Cabin"/>
                <a:sym typeface="Cabin"/>
              </a:defRPr>
            </a:lvl8pPr>
            <a:lvl9pPr indent="0" lvl="8" marL="3657600" marR="0" rtl="0" algn="l">
              <a:spcBef>
                <a:spcPts val="280"/>
              </a:spcBef>
              <a:spcAft>
                <a:spcPts val="600"/>
              </a:spcAft>
              <a:buClr>
                <a:schemeClr val="accent2"/>
              </a:buClr>
              <a:buFont typeface="Noto Sans Symbols"/>
              <a:buNone/>
              <a:defRPr b="0" i="0" sz="1400" u="none" cap="none" strike="noStrike">
                <a:solidFill>
                  <a:srgbClr val="888888"/>
                </a:solidFill>
                <a:latin typeface="Cabin"/>
                <a:ea typeface="Cabin"/>
                <a:cs typeface="Cabin"/>
                <a:sym typeface="Cabin"/>
              </a:defRPr>
            </a:lvl9pPr>
          </a:lstStyle>
          <a:p/>
        </p:txBody>
      </p:sp>
      <p:sp>
        <p:nvSpPr>
          <p:cNvPr id="22" name="Shape 22"/>
          <p:cNvSpPr txBox="1"/>
          <p:nvPr>
            <p:ph idx="10" type="dt"/>
          </p:nvPr>
        </p:nvSpPr>
        <p:spPr>
          <a:xfrm>
            <a:off x="5704464" y="5956137"/>
            <a:ext cx="2133598" cy="365125"/>
          </a:xfrm>
          <a:prstGeom prst="rect">
            <a:avLst/>
          </a:prstGeom>
          <a:noFill/>
          <a:ln>
            <a:noFill/>
          </a:ln>
        </p:spPr>
        <p:txBody>
          <a:bodyPr anchorCtr="0" anchor="ctr" bIns="91425" lIns="91425" rIns="91425" tIns="91425"/>
          <a:lstStyle>
            <a:lvl1pPr indent="0" lvl="0" marL="0" marR="0" rtl="0" algn="r">
              <a:spcBef>
                <a:spcPts val="0"/>
              </a:spcBef>
              <a:buNone/>
              <a:defRPr b="0" i="0" sz="900" u="none" cap="none" strike="noStrike">
                <a:solidFill>
                  <a:srgbClr val="FE0101"/>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23" name="Shape 23"/>
          <p:cNvSpPr txBox="1"/>
          <p:nvPr>
            <p:ph idx="11" type="ftr"/>
          </p:nvPr>
        </p:nvSpPr>
        <p:spPr>
          <a:xfrm>
            <a:off x="435893" y="5951812"/>
            <a:ext cx="5187907" cy="365125"/>
          </a:xfrm>
          <a:prstGeom prst="rect">
            <a:avLst/>
          </a:prstGeom>
          <a:noFill/>
          <a:ln>
            <a:noFill/>
          </a:ln>
        </p:spPr>
        <p:txBody>
          <a:bodyPr anchorCtr="0" anchor="ctr" bIns="91425" lIns="91425" rIns="91425" tIns="91425"/>
          <a:lstStyle>
            <a:lvl1pPr indent="0" lvl="0" marL="0" marR="0" rtl="0" algn="l">
              <a:spcBef>
                <a:spcPts val="0"/>
              </a:spcBef>
              <a:buNone/>
              <a:defRPr b="0" i="0" sz="900" u="none" cap="none" strike="noStrike">
                <a:solidFill>
                  <a:srgbClr val="FE0101"/>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24" name="Shape 24"/>
          <p:cNvSpPr txBox="1"/>
          <p:nvPr>
            <p:ph idx="12" type="sldNum"/>
          </p:nvPr>
        </p:nvSpPr>
        <p:spPr>
          <a:xfrm>
            <a:off x="7918725" y="5956137"/>
            <a:ext cx="789382"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900" u="none" cap="none" strike="noStrike">
                <a:solidFill>
                  <a:srgbClr val="FE0101"/>
                </a:solidFill>
                <a:latin typeface="Cabin"/>
                <a:ea typeface="Cabin"/>
                <a:cs typeface="Cabin"/>
                <a:sym typeface="Cabin"/>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82" name="Shape 82"/>
        <p:cNvGrpSpPr/>
        <p:nvPr/>
      </p:nvGrpSpPr>
      <p:grpSpPr>
        <a:xfrm>
          <a:off x="0" y="0"/>
          <a:ext cx="0" cy="0"/>
          <a:chOff x="0" y="0"/>
          <a:chExt cx="0" cy="0"/>
        </a:xfrm>
      </p:grpSpPr>
      <p:sp>
        <p:nvSpPr>
          <p:cNvPr id="83" name="Shape 83"/>
          <p:cNvSpPr/>
          <p:nvPr/>
        </p:nvSpPr>
        <p:spPr>
          <a:xfrm>
            <a:off x="330213" y="614406"/>
            <a:ext cx="8482003" cy="1189298"/>
          </a:xfrm>
          <a:prstGeom prst="rect">
            <a:avLst/>
          </a:pr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84" name="Shape 84"/>
          <p:cNvSpPr txBox="1"/>
          <p:nvPr>
            <p:ph type="title"/>
          </p:nvPr>
        </p:nvSpPr>
        <p:spPr>
          <a:xfrm>
            <a:off x="435893" y="702156"/>
            <a:ext cx="8272212" cy="1013799"/>
          </a:xfrm>
          <a:prstGeom prst="rect">
            <a:avLst/>
          </a:prstGeom>
          <a:noFill/>
          <a:ln>
            <a:noFill/>
          </a:ln>
        </p:spPr>
        <p:txBody>
          <a:bodyPr anchorCtr="0" anchor="b" bIns="91425" lIns="91425" rIns="91425" tIns="91425"/>
          <a:lstStyle>
            <a:lvl1pPr indent="0" lvl="0" marL="0" marR="0" rtl="0" algn="l">
              <a:spcBef>
                <a:spcPts val="0"/>
              </a:spcBef>
              <a:buClr>
                <a:schemeClr val="lt1"/>
              </a:buClr>
              <a:buFont typeface="Cabin"/>
              <a:buNone/>
              <a:defRPr b="0" i="0" sz="2800" u="none" cap="none" strike="noStrike">
                <a:solidFill>
                  <a:schemeClr val="lt1"/>
                </a:solidFill>
                <a:latin typeface="Cabin"/>
                <a:ea typeface="Cabin"/>
                <a:cs typeface="Cabin"/>
                <a:sym typeface="Cabin"/>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85" name="Shape 85"/>
          <p:cNvSpPr txBox="1"/>
          <p:nvPr>
            <p:ph idx="1" type="body"/>
          </p:nvPr>
        </p:nvSpPr>
        <p:spPr>
          <a:xfrm rot="5400000">
            <a:off x="2810603" y="-38706"/>
            <a:ext cx="3522794" cy="8272212"/>
          </a:xfrm>
          <a:prstGeom prst="rect">
            <a:avLst/>
          </a:prstGeom>
          <a:noFill/>
          <a:ln>
            <a:noFill/>
          </a:ln>
        </p:spPr>
        <p:txBody>
          <a:bodyPr anchorCtr="0" anchor="t" bIns="91425" lIns="91425" rIns="91425" tIns="91425"/>
          <a:lstStyle>
            <a:lvl1pPr indent="-200844" lvl="0" marL="306000" marR="0" rtl="0" algn="l">
              <a:spcBef>
                <a:spcPts val="360"/>
              </a:spcBef>
              <a:spcAft>
                <a:spcPts val="600"/>
              </a:spcAft>
              <a:buClr>
                <a:schemeClr val="accent2"/>
              </a:buClr>
              <a:buSzPct val="91999"/>
              <a:buFont typeface="Noto Sans Symbols"/>
              <a:buChar char="◼"/>
              <a:defRPr b="0" i="0" sz="1800" u="none" cap="none" strike="noStrike">
                <a:solidFill>
                  <a:schemeClr val="dk2"/>
                </a:solidFill>
                <a:latin typeface="Cabin"/>
                <a:ea typeface="Cabin"/>
                <a:cs typeface="Cabin"/>
                <a:sym typeface="Cabin"/>
              </a:defRPr>
            </a:lvl1pPr>
            <a:lvl2pPr indent="-219028" lvl="1" marL="630000" marR="0" rtl="0" algn="l">
              <a:spcBef>
                <a:spcPts val="320"/>
              </a:spcBef>
              <a:spcAft>
                <a:spcPts val="600"/>
              </a:spcAft>
              <a:buClr>
                <a:schemeClr val="accent2"/>
              </a:buClr>
              <a:buSzPct val="92000"/>
              <a:buFont typeface="Noto Sans Symbols"/>
              <a:buChar char="◼"/>
              <a:defRPr b="0" i="0" sz="1600" u="none" cap="none" strike="noStrike">
                <a:solidFill>
                  <a:schemeClr val="dk2"/>
                </a:solidFill>
                <a:latin typeface="Cabin"/>
                <a:ea typeface="Cabin"/>
                <a:cs typeface="Cabin"/>
                <a:sym typeface="Cabin"/>
              </a:defRPr>
            </a:lvl2pPr>
            <a:lvl3pPr indent="-195912" lvl="2" marL="900000" marR="0" rtl="0" algn="l">
              <a:spcBef>
                <a:spcPts val="280"/>
              </a:spcBef>
              <a:spcAft>
                <a:spcPts val="600"/>
              </a:spcAft>
              <a:buClr>
                <a:schemeClr val="accent2"/>
              </a:buClr>
              <a:buSzPct val="92000"/>
              <a:buFont typeface="Noto Sans Symbols"/>
              <a:buChar char="◼"/>
              <a:defRPr b="0" i="0" sz="1400" u="none" cap="none" strike="noStrike">
                <a:solidFill>
                  <a:schemeClr val="dk2"/>
                </a:solidFill>
                <a:latin typeface="Cabin"/>
                <a:ea typeface="Cabin"/>
                <a:cs typeface="Cabin"/>
                <a:sym typeface="Cabin"/>
              </a:defRPr>
            </a:lvl3pPr>
            <a:lvl4pPr indent="-168596" lvl="3" marL="1242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4pPr>
            <a:lvl5pPr indent="-172996" lvl="4" marL="1602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5pPr>
            <a:lvl6pPr indent="-166195" lvl="5" marL="1899999"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6pPr>
            <a:lvl7pPr indent="-161395" lvl="6" marL="22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7pPr>
            <a:lvl8pPr indent="-169295" lvl="7" marL="25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8pPr>
            <a:lvl9pPr indent="-164495" lvl="8" marL="28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9pPr>
          </a:lstStyle>
          <a:p/>
        </p:txBody>
      </p:sp>
      <p:sp>
        <p:nvSpPr>
          <p:cNvPr id="86" name="Shape 86"/>
          <p:cNvSpPr txBox="1"/>
          <p:nvPr>
            <p:ph idx="10" type="dt"/>
          </p:nvPr>
        </p:nvSpPr>
        <p:spPr>
          <a:xfrm>
            <a:off x="5704464" y="5956137"/>
            <a:ext cx="2133598" cy="365125"/>
          </a:xfrm>
          <a:prstGeom prst="rect">
            <a:avLst/>
          </a:prstGeom>
          <a:noFill/>
          <a:ln>
            <a:noFill/>
          </a:ln>
        </p:spPr>
        <p:txBody>
          <a:bodyPr anchorCtr="0" anchor="ctr" bIns="91425" lIns="91425" rIns="91425" tIns="91425"/>
          <a:lstStyle>
            <a:lvl1pPr indent="0" lvl="0" marL="0" marR="0" rtl="0" algn="r">
              <a:spcBef>
                <a:spcPts val="0"/>
              </a:spcBef>
              <a:buNone/>
              <a:defRPr sz="900">
                <a:solidFill>
                  <a:schemeClr val="accent2"/>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87" name="Shape 87"/>
          <p:cNvSpPr txBox="1"/>
          <p:nvPr>
            <p:ph idx="11" type="ftr"/>
          </p:nvPr>
        </p:nvSpPr>
        <p:spPr>
          <a:xfrm>
            <a:off x="435893" y="5951812"/>
            <a:ext cx="5187907" cy="365125"/>
          </a:xfrm>
          <a:prstGeom prst="rect">
            <a:avLst/>
          </a:prstGeom>
          <a:noFill/>
          <a:ln>
            <a:noFill/>
          </a:ln>
        </p:spPr>
        <p:txBody>
          <a:bodyPr anchorCtr="0" anchor="ctr" bIns="91425" lIns="91425" rIns="91425" tIns="91425"/>
          <a:lstStyle>
            <a:lvl1pPr indent="0" lvl="0" marL="0" marR="0" rtl="0" algn="l">
              <a:spcBef>
                <a:spcPts val="0"/>
              </a:spcBef>
              <a:buNone/>
              <a:defRPr sz="900" cap="none">
                <a:solidFill>
                  <a:schemeClr val="accent2"/>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88" name="Shape 88"/>
          <p:cNvSpPr txBox="1"/>
          <p:nvPr>
            <p:ph idx="12" type="sldNum"/>
          </p:nvPr>
        </p:nvSpPr>
        <p:spPr>
          <a:xfrm>
            <a:off x="7918725" y="5956137"/>
            <a:ext cx="789382"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900">
                <a:solidFill>
                  <a:srgbClr val="726056"/>
                </a:solidFill>
                <a:latin typeface="Cabin"/>
                <a:ea typeface="Cabin"/>
                <a:cs typeface="Cabin"/>
                <a:sym typeface="Cabin"/>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89" name="Shape 89"/>
        <p:cNvGrpSpPr/>
        <p:nvPr/>
      </p:nvGrpSpPr>
      <p:grpSpPr>
        <a:xfrm>
          <a:off x="0" y="0"/>
          <a:ext cx="0" cy="0"/>
          <a:chOff x="0" y="0"/>
          <a:chExt cx="0" cy="0"/>
        </a:xfrm>
      </p:grpSpPr>
      <p:sp>
        <p:nvSpPr>
          <p:cNvPr id="90" name="Shape 90"/>
          <p:cNvSpPr/>
          <p:nvPr/>
        </p:nvSpPr>
        <p:spPr>
          <a:xfrm>
            <a:off x="6629400" y="599725"/>
            <a:ext cx="2180113" cy="5816949"/>
          </a:xfrm>
          <a:prstGeom prst="rect">
            <a:avLst/>
          </a:pr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91" name="Shape 91"/>
          <p:cNvSpPr txBox="1"/>
          <p:nvPr>
            <p:ph type="title"/>
          </p:nvPr>
        </p:nvSpPr>
        <p:spPr>
          <a:xfrm rot="5400000">
            <a:off x="4789426" y="2515702"/>
            <a:ext cx="5183073" cy="1503122"/>
          </a:xfrm>
          <a:prstGeom prst="rect">
            <a:avLst/>
          </a:prstGeom>
          <a:noFill/>
          <a:ln>
            <a:noFill/>
          </a:ln>
        </p:spPr>
        <p:txBody>
          <a:bodyPr anchorCtr="0" anchor="b" bIns="91425" lIns="91425" rIns="91425" tIns="91425"/>
          <a:lstStyle>
            <a:lvl1pPr indent="0" lvl="0" marL="0" marR="0" rtl="0" algn="l">
              <a:spcBef>
                <a:spcPts val="0"/>
              </a:spcBef>
              <a:buClr>
                <a:schemeClr val="lt1"/>
              </a:buClr>
              <a:buFont typeface="Cabin"/>
              <a:buNone/>
              <a:defRPr b="0" i="0" sz="2800" u="none" cap="none" strike="noStrike">
                <a:solidFill>
                  <a:schemeClr val="lt1"/>
                </a:solidFill>
                <a:latin typeface="Cabin"/>
                <a:ea typeface="Cabin"/>
                <a:cs typeface="Cabin"/>
                <a:sym typeface="Cabin"/>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92" name="Shape 92"/>
          <p:cNvSpPr txBox="1"/>
          <p:nvPr>
            <p:ph idx="1" type="body"/>
          </p:nvPr>
        </p:nvSpPr>
        <p:spPr>
          <a:xfrm rot="5400000">
            <a:off x="950760" y="306159"/>
            <a:ext cx="5183073" cy="5922209"/>
          </a:xfrm>
          <a:prstGeom prst="rect">
            <a:avLst/>
          </a:prstGeom>
          <a:noFill/>
          <a:ln>
            <a:noFill/>
          </a:ln>
        </p:spPr>
        <p:txBody>
          <a:bodyPr anchorCtr="0" anchor="t" bIns="91425" lIns="91425" rIns="91425" tIns="91425"/>
          <a:lstStyle>
            <a:lvl1pPr indent="-200844" lvl="0" marL="306000" marR="0" rtl="0" algn="l">
              <a:spcBef>
                <a:spcPts val="360"/>
              </a:spcBef>
              <a:spcAft>
                <a:spcPts val="600"/>
              </a:spcAft>
              <a:buClr>
                <a:schemeClr val="accent2"/>
              </a:buClr>
              <a:buSzPct val="91999"/>
              <a:buFont typeface="Noto Sans Symbols"/>
              <a:buChar char="◼"/>
              <a:defRPr b="0" i="0" sz="1800" u="none" cap="none" strike="noStrike">
                <a:solidFill>
                  <a:schemeClr val="dk2"/>
                </a:solidFill>
                <a:latin typeface="Cabin"/>
                <a:ea typeface="Cabin"/>
                <a:cs typeface="Cabin"/>
                <a:sym typeface="Cabin"/>
              </a:defRPr>
            </a:lvl1pPr>
            <a:lvl2pPr indent="-219028" lvl="1" marL="630000" marR="0" rtl="0" algn="l">
              <a:spcBef>
                <a:spcPts val="320"/>
              </a:spcBef>
              <a:spcAft>
                <a:spcPts val="600"/>
              </a:spcAft>
              <a:buClr>
                <a:schemeClr val="accent2"/>
              </a:buClr>
              <a:buSzPct val="92000"/>
              <a:buFont typeface="Noto Sans Symbols"/>
              <a:buChar char="◼"/>
              <a:defRPr b="0" i="0" sz="1600" u="none" cap="none" strike="noStrike">
                <a:solidFill>
                  <a:schemeClr val="dk2"/>
                </a:solidFill>
                <a:latin typeface="Cabin"/>
                <a:ea typeface="Cabin"/>
                <a:cs typeface="Cabin"/>
                <a:sym typeface="Cabin"/>
              </a:defRPr>
            </a:lvl2pPr>
            <a:lvl3pPr indent="-195912" lvl="2" marL="900000" marR="0" rtl="0" algn="l">
              <a:spcBef>
                <a:spcPts val="280"/>
              </a:spcBef>
              <a:spcAft>
                <a:spcPts val="600"/>
              </a:spcAft>
              <a:buClr>
                <a:schemeClr val="accent2"/>
              </a:buClr>
              <a:buSzPct val="92000"/>
              <a:buFont typeface="Noto Sans Symbols"/>
              <a:buChar char="◼"/>
              <a:defRPr b="0" i="0" sz="1400" u="none" cap="none" strike="noStrike">
                <a:solidFill>
                  <a:schemeClr val="dk2"/>
                </a:solidFill>
                <a:latin typeface="Cabin"/>
                <a:ea typeface="Cabin"/>
                <a:cs typeface="Cabin"/>
                <a:sym typeface="Cabin"/>
              </a:defRPr>
            </a:lvl3pPr>
            <a:lvl4pPr indent="-168596" lvl="3" marL="1242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4pPr>
            <a:lvl5pPr indent="-172996" lvl="4" marL="1602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5pPr>
            <a:lvl6pPr indent="-166195" lvl="5" marL="1899999"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6pPr>
            <a:lvl7pPr indent="-161395" lvl="6" marL="22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7pPr>
            <a:lvl8pPr indent="-169295" lvl="7" marL="25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8pPr>
            <a:lvl9pPr indent="-164495" lvl="8" marL="28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9pPr>
          </a:lstStyle>
          <a:p/>
        </p:txBody>
      </p:sp>
      <p:sp>
        <p:nvSpPr>
          <p:cNvPr id="93" name="Shape 93"/>
          <p:cNvSpPr txBox="1"/>
          <p:nvPr>
            <p:ph idx="10" type="dt"/>
          </p:nvPr>
        </p:nvSpPr>
        <p:spPr>
          <a:xfrm>
            <a:off x="6745254" y="5956137"/>
            <a:ext cx="996105" cy="365125"/>
          </a:xfrm>
          <a:prstGeom prst="rect">
            <a:avLst/>
          </a:prstGeom>
          <a:noFill/>
          <a:ln>
            <a:noFill/>
          </a:ln>
        </p:spPr>
        <p:txBody>
          <a:bodyPr anchorCtr="0" anchor="ctr" bIns="91425" lIns="91425" rIns="91425" tIns="91425"/>
          <a:lstStyle>
            <a:lvl1pPr indent="0" lvl="0" marL="0" marR="0" rtl="0" algn="r">
              <a:spcBef>
                <a:spcPts val="0"/>
              </a:spcBef>
              <a:buNone/>
              <a:defRPr sz="900">
                <a:solidFill>
                  <a:srgbClr val="FE0101"/>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94" name="Shape 94"/>
          <p:cNvSpPr txBox="1"/>
          <p:nvPr>
            <p:ph idx="11" type="ftr"/>
          </p:nvPr>
        </p:nvSpPr>
        <p:spPr>
          <a:xfrm>
            <a:off x="581193" y="5951812"/>
            <a:ext cx="5922209" cy="365125"/>
          </a:xfrm>
          <a:prstGeom prst="rect">
            <a:avLst/>
          </a:prstGeom>
          <a:noFill/>
          <a:ln>
            <a:noFill/>
          </a:ln>
        </p:spPr>
        <p:txBody>
          <a:bodyPr anchorCtr="0" anchor="ctr" bIns="91425" lIns="91425" rIns="91425" tIns="91425"/>
          <a:lstStyle>
            <a:lvl1pPr indent="0" lvl="0" marL="0" marR="0" rtl="0" algn="l">
              <a:spcBef>
                <a:spcPts val="0"/>
              </a:spcBef>
              <a:buNone/>
              <a:defRPr sz="900" cap="none">
                <a:solidFill>
                  <a:schemeClr val="accent2"/>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95" name="Shape 95"/>
          <p:cNvSpPr txBox="1"/>
          <p:nvPr>
            <p:ph idx="12" type="sldNum"/>
          </p:nvPr>
        </p:nvSpPr>
        <p:spPr>
          <a:xfrm>
            <a:off x="7834961" y="5956137"/>
            <a:ext cx="87314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900">
                <a:solidFill>
                  <a:srgbClr val="FE0101"/>
                </a:solidFill>
                <a:latin typeface="Cabin"/>
                <a:ea typeface="Cabin"/>
                <a:cs typeface="Cabin"/>
                <a:sym typeface="Cabin"/>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5" name="Shape 25"/>
        <p:cNvGrpSpPr/>
        <p:nvPr/>
      </p:nvGrpSpPr>
      <p:grpSpPr>
        <a:xfrm>
          <a:off x="0" y="0"/>
          <a:ext cx="0" cy="0"/>
          <a:chOff x="0" y="0"/>
          <a:chExt cx="0" cy="0"/>
        </a:xfrm>
      </p:grpSpPr>
      <p:sp>
        <p:nvSpPr>
          <p:cNvPr id="26" name="Shape 26"/>
          <p:cNvSpPr txBox="1"/>
          <p:nvPr>
            <p:ph idx="10" type="dt"/>
          </p:nvPr>
        </p:nvSpPr>
        <p:spPr>
          <a:xfrm>
            <a:off x="5704464" y="5956137"/>
            <a:ext cx="2133598" cy="365125"/>
          </a:xfrm>
          <a:prstGeom prst="rect">
            <a:avLst/>
          </a:prstGeom>
          <a:noFill/>
          <a:ln>
            <a:noFill/>
          </a:ln>
        </p:spPr>
        <p:txBody>
          <a:bodyPr anchorCtr="0" anchor="ctr" bIns="91425" lIns="91425" rIns="91425" tIns="91425"/>
          <a:lstStyle>
            <a:lvl1pPr indent="0" lvl="0" marL="0" marR="0" rtl="0" algn="r">
              <a:spcBef>
                <a:spcPts val="0"/>
              </a:spcBef>
              <a:buNone/>
              <a:defRPr b="0" i="0" sz="900" u="none" cap="none" strike="noStrike">
                <a:solidFill>
                  <a:schemeClr val="accent2"/>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27" name="Shape 27"/>
          <p:cNvSpPr txBox="1"/>
          <p:nvPr>
            <p:ph idx="11" type="ftr"/>
          </p:nvPr>
        </p:nvSpPr>
        <p:spPr>
          <a:xfrm>
            <a:off x="435893" y="5951812"/>
            <a:ext cx="5187907" cy="365125"/>
          </a:xfrm>
          <a:prstGeom prst="rect">
            <a:avLst/>
          </a:prstGeom>
          <a:noFill/>
          <a:ln>
            <a:noFill/>
          </a:ln>
        </p:spPr>
        <p:txBody>
          <a:bodyPr anchorCtr="0" anchor="ctr" bIns="91425" lIns="91425" rIns="91425" tIns="91425"/>
          <a:lstStyle>
            <a:lvl1pPr indent="0" lvl="0" marL="0" marR="0" rtl="0" algn="l">
              <a:spcBef>
                <a:spcPts val="0"/>
              </a:spcBef>
              <a:buNone/>
              <a:defRPr b="0" i="0" sz="900" u="none" cap="none" strike="noStrike">
                <a:solidFill>
                  <a:schemeClr val="accent2"/>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28" name="Shape 28"/>
          <p:cNvSpPr txBox="1"/>
          <p:nvPr>
            <p:ph idx="12" type="sldNum"/>
          </p:nvPr>
        </p:nvSpPr>
        <p:spPr>
          <a:xfrm>
            <a:off x="7918725" y="5956137"/>
            <a:ext cx="789382"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900" u="none" cap="none" strike="noStrike">
                <a:solidFill>
                  <a:srgbClr val="726056"/>
                </a:solidFill>
                <a:latin typeface="Cabin"/>
                <a:ea typeface="Cabin"/>
                <a:cs typeface="Cabin"/>
                <a:sym typeface="Cabin"/>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9" name="Shape 29"/>
        <p:cNvGrpSpPr/>
        <p:nvPr/>
      </p:nvGrpSpPr>
      <p:grpSpPr>
        <a:xfrm>
          <a:off x="0" y="0"/>
          <a:ext cx="0" cy="0"/>
          <a:chOff x="0" y="0"/>
          <a:chExt cx="0" cy="0"/>
        </a:xfrm>
      </p:grpSpPr>
      <p:sp>
        <p:nvSpPr>
          <p:cNvPr id="30" name="Shape 30"/>
          <p:cNvSpPr/>
          <p:nvPr/>
        </p:nvSpPr>
        <p:spPr>
          <a:xfrm>
            <a:off x="330213" y="614406"/>
            <a:ext cx="8482003" cy="1189298"/>
          </a:xfrm>
          <a:prstGeom prst="rect">
            <a:avLst/>
          </a:pr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31" name="Shape 31"/>
          <p:cNvSpPr txBox="1"/>
          <p:nvPr>
            <p:ph type="title"/>
          </p:nvPr>
        </p:nvSpPr>
        <p:spPr>
          <a:xfrm>
            <a:off x="435893" y="702156"/>
            <a:ext cx="8272212" cy="1013799"/>
          </a:xfrm>
          <a:prstGeom prst="rect">
            <a:avLst/>
          </a:prstGeom>
          <a:noFill/>
          <a:ln>
            <a:noFill/>
          </a:ln>
        </p:spPr>
        <p:txBody>
          <a:bodyPr anchorCtr="0" anchor="b" bIns="91425" lIns="91425" rIns="91425" tIns="91425"/>
          <a:lstStyle>
            <a:lvl1pPr indent="0" lvl="0" marL="0" marR="0" rtl="0" algn="l">
              <a:spcBef>
                <a:spcPts val="0"/>
              </a:spcBef>
              <a:buClr>
                <a:schemeClr val="lt1"/>
              </a:buClr>
              <a:buFont typeface="Cabin"/>
              <a:buNone/>
              <a:defRPr b="0" i="0" sz="2800" u="none" cap="none" strike="noStrike">
                <a:solidFill>
                  <a:schemeClr val="lt1"/>
                </a:solidFill>
                <a:latin typeface="Cabin"/>
                <a:ea typeface="Cabin"/>
                <a:cs typeface="Cabin"/>
                <a:sym typeface="Cabin"/>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32" name="Shape 32"/>
          <p:cNvSpPr txBox="1"/>
          <p:nvPr>
            <p:ph idx="1" type="body"/>
          </p:nvPr>
        </p:nvSpPr>
        <p:spPr>
          <a:xfrm>
            <a:off x="435895" y="2180497"/>
            <a:ext cx="8272210" cy="3678303"/>
          </a:xfrm>
          <a:prstGeom prst="rect">
            <a:avLst/>
          </a:prstGeom>
          <a:noFill/>
          <a:ln>
            <a:noFill/>
          </a:ln>
        </p:spPr>
        <p:txBody>
          <a:bodyPr anchorCtr="0" anchor="ctr" bIns="91425" lIns="91425" rIns="91425" tIns="91425"/>
          <a:lstStyle>
            <a:lvl1pPr indent="-200844" lvl="0" marL="306000" marR="0" rtl="0" algn="l">
              <a:spcBef>
                <a:spcPts val="360"/>
              </a:spcBef>
              <a:spcAft>
                <a:spcPts val="600"/>
              </a:spcAft>
              <a:buClr>
                <a:schemeClr val="accent2"/>
              </a:buClr>
              <a:buSzPct val="91999"/>
              <a:buFont typeface="Noto Sans Symbols"/>
              <a:buChar char="◼"/>
              <a:defRPr b="0" i="0" sz="1800" u="none" cap="none" strike="noStrike">
                <a:solidFill>
                  <a:schemeClr val="dk2"/>
                </a:solidFill>
                <a:latin typeface="Cabin"/>
                <a:ea typeface="Cabin"/>
                <a:cs typeface="Cabin"/>
                <a:sym typeface="Cabin"/>
              </a:defRPr>
            </a:lvl1pPr>
            <a:lvl2pPr indent="-219028" lvl="1" marL="630000" marR="0" rtl="0" algn="l">
              <a:spcBef>
                <a:spcPts val="320"/>
              </a:spcBef>
              <a:spcAft>
                <a:spcPts val="600"/>
              </a:spcAft>
              <a:buClr>
                <a:schemeClr val="accent2"/>
              </a:buClr>
              <a:buSzPct val="92000"/>
              <a:buFont typeface="Noto Sans Symbols"/>
              <a:buChar char="◼"/>
              <a:defRPr b="0" i="0" sz="1600" u="none" cap="none" strike="noStrike">
                <a:solidFill>
                  <a:schemeClr val="dk2"/>
                </a:solidFill>
                <a:latin typeface="Cabin"/>
                <a:ea typeface="Cabin"/>
                <a:cs typeface="Cabin"/>
                <a:sym typeface="Cabin"/>
              </a:defRPr>
            </a:lvl2pPr>
            <a:lvl3pPr indent="-195912" lvl="2" marL="900000" marR="0" rtl="0" algn="l">
              <a:spcBef>
                <a:spcPts val="280"/>
              </a:spcBef>
              <a:spcAft>
                <a:spcPts val="600"/>
              </a:spcAft>
              <a:buClr>
                <a:schemeClr val="accent2"/>
              </a:buClr>
              <a:buSzPct val="92000"/>
              <a:buFont typeface="Noto Sans Symbols"/>
              <a:buChar char="◼"/>
              <a:defRPr b="0" i="0" sz="1400" u="none" cap="none" strike="noStrike">
                <a:solidFill>
                  <a:schemeClr val="dk2"/>
                </a:solidFill>
                <a:latin typeface="Cabin"/>
                <a:ea typeface="Cabin"/>
                <a:cs typeface="Cabin"/>
                <a:sym typeface="Cabin"/>
              </a:defRPr>
            </a:lvl3pPr>
            <a:lvl4pPr indent="-168596" lvl="3" marL="1242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4pPr>
            <a:lvl5pPr indent="-172996" lvl="4" marL="1602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5pPr>
            <a:lvl6pPr indent="-166195" lvl="5" marL="1899999"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6pPr>
            <a:lvl7pPr indent="-161395" lvl="6" marL="22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7pPr>
            <a:lvl8pPr indent="-169295" lvl="7" marL="25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8pPr>
            <a:lvl9pPr indent="-164495" lvl="8" marL="28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9pPr>
          </a:lstStyle>
          <a:p/>
        </p:txBody>
      </p:sp>
      <p:sp>
        <p:nvSpPr>
          <p:cNvPr id="33" name="Shape 33"/>
          <p:cNvSpPr txBox="1"/>
          <p:nvPr>
            <p:ph idx="10" type="dt"/>
          </p:nvPr>
        </p:nvSpPr>
        <p:spPr>
          <a:xfrm>
            <a:off x="5704464" y="5956137"/>
            <a:ext cx="2133598" cy="365125"/>
          </a:xfrm>
          <a:prstGeom prst="rect">
            <a:avLst/>
          </a:prstGeom>
          <a:noFill/>
          <a:ln>
            <a:noFill/>
          </a:ln>
        </p:spPr>
        <p:txBody>
          <a:bodyPr anchorCtr="0" anchor="ctr" bIns="91425" lIns="91425" rIns="91425" tIns="91425"/>
          <a:lstStyle>
            <a:lvl1pPr indent="0" lvl="0" marL="0" marR="0" rtl="0" algn="r">
              <a:spcBef>
                <a:spcPts val="0"/>
              </a:spcBef>
              <a:buNone/>
              <a:defRPr sz="900">
                <a:solidFill>
                  <a:schemeClr val="accent2"/>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34" name="Shape 34"/>
          <p:cNvSpPr txBox="1"/>
          <p:nvPr>
            <p:ph idx="11" type="ftr"/>
          </p:nvPr>
        </p:nvSpPr>
        <p:spPr>
          <a:xfrm>
            <a:off x="435893" y="5951812"/>
            <a:ext cx="5187907" cy="365125"/>
          </a:xfrm>
          <a:prstGeom prst="rect">
            <a:avLst/>
          </a:prstGeom>
          <a:noFill/>
          <a:ln>
            <a:noFill/>
          </a:ln>
        </p:spPr>
        <p:txBody>
          <a:bodyPr anchorCtr="0" anchor="ctr" bIns="91425" lIns="91425" rIns="91425" tIns="91425"/>
          <a:lstStyle>
            <a:lvl1pPr indent="0" lvl="0" marL="0" marR="0" rtl="0" algn="l">
              <a:spcBef>
                <a:spcPts val="0"/>
              </a:spcBef>
              <a:buNone/>
              <a:defRPr sz="900" cap="none">
                <a:solidFill>
                  <a:schemeClr val="accent2"/>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35" name="Shape 35"/>
          <p:cNvSpPr txBox="1"/>
          <p:nvPr>
            <p:ph idx="12" type="sldNum"/>
          </p:nvPr>
        </p:nvSpPr>
        <p:spPr>
          <a:xfrm>
            <a:off x="7918725" y="5956137"/>
            <a:ext cx="789380"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900">
                <a:solidFill>
                  <a:srgbClr val="726056"/>
                </a:solidFill>
                <a:latin typeface="Cabin"/>
                <a:ea typeface="Cabin"/>
                <a:cs typeface="Cabin"/>
                <a:sym typeface="Cabin"/>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36" name="Shape 36"/>
        <p:cNvGrpSpPr/>
        <p:nvPr/>
      </p:nvGrpSpPr>
      <p:grpSpPr>
        <a:xfrm>
          <a:off x="0" y="0"/>
          <a:ext cx="0" cy="0"/>
          <a:chOff x="0" y="0"/>
          <a:chExt cx="0" cy="0"/>
        </a:xfrm>
      </p:grpSpPr>
      <p:sp>
        <p:nvSpPr>
          <p:cNvPr id="37" name="Shape 37"/>
          <p:cNvSpPr/>
          <p:nvPr/>
        </p:nvSpPr>
        <p:spPr>
          <a:xfrm>
            <a:off x="334900" y="3085765"/>
            <a:ext cx="8447150" cy="3304800"/>
          </a:xfrm>
          <a:prstGeom prst="rect">
            <a:avLst/>
          </a:pr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38" name="Shape 38"/>
          <p:cNvSpPr txBox="1"/>
          <p:nvPr>
            <p:ph type="ctrTitle"/>
          </p:nvPr>
        </p:nvSpPr>
        <p:spPr>
          <a:xfrm>
            <a:off x="435893" y="1020430"/>
            <a:ext cx="8245162" cy="1475012"/>
          </a:xfrm>
          <a:prstGeom prst="rect">
            <a:avLst/>
          </a:prstGeom>
          <a:noFill/>
          <a:ln>
            <a:noFill/>
          </a:ln>
        </p:spPr>
        <p:txBody>
          <a:bodyPr anchorCtr="0" anchor="b" bIns="91425" lIns="91425" rIns="91425" tIns="91425"/>
          <a:lstStyle>
            <a:lvl1pPr indent="0" lvl="0" marL="0" marR="0" rtl="0" algn="l">
              <a:spcBef>
                <a:spcPts val="0"/>
              </a:spcBef>
              <a:buClr>
                <a:schemeClr val="accent1"/>
              </a:buClr>
              <a:buFont typeface="Cabin"/>
              <a:buNone/>
              <a:defRPr b="0" i="0" sz="3600" u="none" cap="none" strike="noStrike">
                <a:solidFill>
                  <a:schemeClr val="accent1"/>
                </a:solidFill>
                <a:latin typeface="Cabin"/>
                <a:ea typeface="Cabin"/>
                <a:cs typeface="Cabin"/>
                <a:sym typeface="Cabin"/>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39" name="Shape 39"/>
          <p:cNvSpPr txBox="1"/>
          <p:nvPr>
            <p:ph idx="1" type="subTitle"/>
          </p:nvPr>
        </p:nvSpPr>
        <p:spPr>
          <a:xfrm>
            <a:off x="435895" y="2495446"/>
            <a:ext cx="8245159" cy="590320"/>
          </a:xfrm>
          <a:prstGeom prst="rect">
            <a:avLst/>
          </a:prstGeom>
          <a:noFill/>
          <a:ln>
            <a:noFill/>
          </a:ln>
        </p:spPr>
        <p:txBody>
          <a:bodyPr anchorCtr="0" anchor="t" bIns="91425" lIns="91425" rIns="91425" tIns="91425"/>
          <a:lstStyle>
            <a:lvl1pPr indent="0" lvl="0" marL="0" marR="0" rtl="0" algn="l">
              <a:spcBef>
                <a:spcPts val="320"/>
              </a:spcBef>
              <a:spcAft>
                <a:spcPts val="600"/>
              </a:spcAft>
              <a:buClr>
                <a:schemeClr val="accent2"/>
              </a:buClr>
              <a:buFont typeface="Noto Sans Symbols"/>
              <a:buNone/>
              <a:defRPr b="0" i="0" sz="1600" u="none" cap="none" strike="noStrike">
                <a:solidFill>
                  <a:schemeClr val="accent2"/>
                </a:solidFill>
                <a:latin typeface="Cabin"/>
                <a:ea typeface="Cabin"/>
                <a:cs typeface="Cabin"/>
                <a:sym typeface="Cabin"/>
              </a:defRPr>
            </a:lvl1pPr>
            <a:lvl2pPr indent="0" lvl="1" marL="457200" marR="0" rtl="0" algn="ctr">
              <a:spcBef>
                <a:spcPts val="320"/>
              </a:spcBef>
              <a:spcAft>
                <a:spcPts val="600"/>
              </a:spcAft>
              <a:buClr>
                <a:schemeClr val="accent2"/>
              </a:buClr>
              <a:buFont typeface="Noto Sans Symbols"/>
              <a:buNone/>
              <a:defRPr b="0" i="0" sz="1600" u="none" cap="none" strike="noStrike">
                <a:solidFill>
                  <a:srgbClr val="888888"/>
                </a:solidFill>
                <a:latin typeface="Cabin"/>
                <a:ea typeface="Cabin"/>
                <a:cs typeface="Cabin"/>
                <a:sym typeface="Cabin"/>
              </a:defRPr>
            </a:lvl2pPr>
            <a:lvl3pPr indent="0" lvl="2" marL="914400" marR="0" rtl="0" algn="ctr">
              <a:spcBef>
                <a:spcPts val="280"/>
              </a:spcBef>
              <a:spcAft>
                <a:spcPts val="600"/>
              </a:spcAft>
              <a:buClr>
                <a:schemeClr val="accent2"/>
              </a:buClr>
              <a:buFont typeface="Noto Sans Symbols"/>
              <a:buNone/>
              <a:defRPr b="0" i="0" sz="1400" u="none" cap="none" strike="noStrike">
                <a:solidFill>
                  <a:srgbClr val="888888"/>
                </a:solidFill>
                <a:latin typeface="Cabin"/>
                <a:ea typeface="Cabin"/>
                <a:cs typeface="Cabin"/>
                <a:sym typeface="Cabin"/>
              </a:defRPr>
            </a:lvl3pPr>
            <a:lvl4pPr indent="0" lvl="3" marL="1371600" marR="0" rtl="0" algn="ctr">
              <a:spcBef>
                <a:spcPts val="240"/>
              </a:spcBef>
              <a:spcAft>
                <a:spcPts val="600"/>
              </a:spcAft>
              <a:buClr>
                <a:schemeClr val="accent2"/>
              </a:buClr>
              <a:buFont typeface="Noto Sans Symbols"/>
              <a:buNone/>
              <a:defRPr b="0" i="0" sz="1200" u="none" cap="none" strike="noStrike">
                <a:solidFill>
                  <a:srgbClr val="888888"/>
                </a:solidFill>
                <a:latin typeface="Cabin"/>
                <a:ea typeface="Cabin"/>
                <a:cs typeface="Cabin"/>
                <a:sym typeface="Cabin"/>
              </a:defRPr>
            </a:lvl4pPr>
            <a:lvl5pPr indent="0" lvl="4" marL="1828800" marR="0" rtl="0" algn="ctr">
              <a:spcBef>
                <a:spcPts val="240"/>
              </a:spcBef>
              <a:spcAft>
                <a:spcPts val="600"/>
              </a:spcAft>
              <a:buClr>
                <a:schemeClr val="accent2"/>
              </a:buClr>
              <a:buFont typeface="Noto Sans Symbols"/>
              <a:buNone/>
              <a:defRPr b="0" i="0" sz="1200" u="none" cap="none" strike="noStrike">
                <a:solidFill>
                  <a:srgbClr val="888888"/>
                </a:solidFill>
                <a:latin typeface="Cabin"/>
                <a:ea typeface="Cabin"/>
                <a:cs typeface="Cabin"/>
                <a:sym typeface="Cabin"/>
              </a:defRPr>
            </a:lvl5pPr>
            <a:lvl6pPr indent="0" lvl="5" marL="2286000" marR="0" rtl="0" algn="ctr">
              <a:spcBef>
                <a:spcPts val="240"/>
              </a:spcBef>
              <a:spcAft>
                <a:spcPts val="600"/>
              </a:spcAft>
              <a:buClr>
                <a:schemeClr val="accent2"/>
              </a:buClr>
              <a:buFont typeface="Noto Sans Symbols"/>
              <a:buNone/>
              <a:defRPr b="0" i="0" sz="1200" u="none" cap="none" strike="noStrike">
                <a:solidFill>
                  <a:srgbClr val="888888"/>
                </a:solidFill>
                <a:latin typeface="Cabin"/>
                <a:ea typeface="Cabin"/>
                <a:cs typeface="Cabin"/>
                <a:sym typeface="Cabin"/>
              </a:defRPr>
            </a:lvl6pPr>
            <a:lvl7pPr indent="0" lvl="6" marL="2743200" marR="0" rtl="0" algn="ctr">
              <a:spcBef>
                <a:spcPts val="240"/>
              </a:spcBef>
              <a:spcAft>
                <a:spcPts val="600"/>
              </a:spcAft>
              <a:buClr>
                <a:schemeClr val="accent2"/>
              </a:buClr>
              <a:buFont typeface="Noto Sans Symbols"/>
              <a:buNone/>
              <a:defRPr b="0" i="0" sz="1200" u="none" cap="none" strike="noStrike">
                <a:solidFill>
                  <a:srgbClr val="888888"/>
                </a:solidFill>
                <a:latin typeface="Cabin"/>
                <a:ea typeface="Cabin"/>
                <a:cs typeface="Cabin"/>
                <a:sym typeface="Cabin"/>
              </a:defRPr>
            </a:lvl7pPr>
            <a:lvl8pPr indent="0" lvl="7" marL="3200400" marR="0" rtl="0" algn="ctr">
              <a:spcBef>
                <a:spcPts val="240"/>
              </a:spcBef>
              <a:spcAft>
                <a:spcPts val="600"/>
              </a:spcAft>
              <a:buClr>
                <a:schemeClr val="accent2"/>
              </a:buClr>
              <a:buFont typeface="Noto Sans Symbols"/>
              <a:buNone/>
              <a:defRPr b="0" i="0" sz="1200" u="none" cap="none" strike="noStrike">
                <a:solidFill>
                  <a:srgbClr val="888888"/>
                </a:solidFill>
                <a:latin typeface="Cabin"/>
                <a:ea typeface="Cabin"/>
                <a:cs typeface="Cabin"/>
                <a:sym typeface="Cabin"/>
              </a:defRPr>
            </a:lvl8pPr>
            <a:lvl9pPr indent="0" lvl="8" marL="3657600" marR="0" rtl="0" algn="ctr">
              <a:spcBef>
                <a:spcPts val="240"/>
              </a:spcBef>
              <a:spcAft>
                <a:spcPts val="600"/>
              </a:spcAft>
              <a:buClr>
                <a:schemeClr val="accent2"/>
              </a:buClr>
              <a:buFont typeface="Noto Sans Symbols"/>
              <a:buNone/>
              <a:defRPr b="0" i="0" sz="1200" u="none" cap="none" strike="noStrike">
                <a:solidFill>
                  <a:srgbClr val="888888"/>
                </a:solidFill>
                <a:latin typeface="Cabin"/>
                <a:ea typeface="Cabin"/>
                <a:cs typeface="Cabin"/>
                <a:sym typeface="Cabin"/>
              </a:defRPr>
            </a:lvl9pPr>
          </a:lstStyle>
          <a:p/>
        </p:txBody>
      </p:sp>
      <p:sp>
        <p:nvSpPr>
          <p:cNvPr id="40" name="Shape 40"/>
          <p:cNvSpPr txBox="1"/>
          <p:nvPr>
            <p:ph idx="10" type="dt"/>
          </p:nvPr>
        </p:nvSpPr>
        <p:spPr>
          <a:xfrm>
            <a:off x="5704462" y="5956137"/>
            <a:ext cx="2133599" cy="365125"/>
          </a:xfrm>
          <a:prstGeom prst="rect">
            <a:avLst/>
          </a:prstGeom>
          <a:noFill/>
          <a:ln>
            <a:noFill/>
          </a:ln>
        </p:spPr>
        <p:txBody>
          <a:bodyPr anchorCtr="0" anchor="ctr" bIns="91425" lIns="91425" rIns="91425" tIns="91425"/>
          <a:lstStyle>
            <a:lvl1pPr indent="0" lvl="0" marL="0" marR="0" rtl="0" algn="r">
              <a:spcBef>
                <a:spcPts val="0"/>
              </a:spcBef>
              <a:buNone/>
              <a:defRPr sz="900">
                <a:solidFill>
                  <a:srgbClr val="FE0101"/>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41" name="Shape 41"/>
          <p:cNvSpPr txBox="1"/>
          <p:nvPr>
            <p:ph idx="11" type="ftr"/>
          </p:nvPr>
        </p:nvSpPr>
        <p:spPr>
          <a:xfrm>
            <a:off x="435893" y="5951812"/>
            <a:ext cx="5187907" cy="365125"/>
          </a:xfrm>
          <a:prstGeom prst="rect">
            <a:avLst/>
          </a:prstGeom>
          <a:noFill/>
          <a:ln>
            <a:noFill/>
          </a:ln>
        </p:spPr>
        <p:txBody>
          <a:bodyPr anchorCtr="0" anchor="ctr" bIns="91425" lIns="91425" rIns="91425" tIns="91425"/>
          <a:lstStyle>
            <a:lvl1pPr indent="0" lvl="0" marL="0" marR="0" rtl="0" algn="l">
              <a:spcBef>
                <a:spcPts val="0"/>
              </a:spcBef>
              <a:buNone/>
              <a:defRPr sz="900" cap="none">
                <a:solidFill>
                  <a:srgbClr val="FE0101"/>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42" name="Shape 42"/>
          <p:cNvSpPr txBox="1"/>
          <p:nvPr>
            <p:ph idx="12" type="sldNum"/>
          </p:nvPr>
        </p:nvSpPr>
        <p:spPr>
          <a:xfrm>
            <a:off x="7918725" y="5956137"/>
            <a:ext cx="762330"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900">
                <a:solidFill>
                  <a:srgbClr val="FE0101"/>
                </a:solidFill>
                <a:latin typeface="Cabin"/>
                <a:ea typeface="Cabin"/>
                <a:cs typeface="Cabin"/>
                <a:sym typeface="Cabin"/>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43" name="Shape 43"/>
        <p:cNvGrpSpPr/>
        <p:nvPr/>
      </p:nvGrpSpPr>
      <p:grpSpPr>
        <a:xfrm>
          <a:off x="0" y="0"/>
          <a:ext cx="0" cy="0"/>
          <a:chOff x="0" y="0"/>
          <a:chExt cx="0" cy="0"/>
        </a:xfrm>
      </p:grpSpPr>
      <p:sp>
        <p:nvSpPr>
          <p:cNvPr id="44" name="Shape 44"/>
          <p:cNvSpPr/>
          <p:nvPr/>
        </p:nvSpPr>
        <p:spPr>
          <a:xfrm>
            <a:off x="334487" y="606554"/>
            <a:ext cx="8475027" cy="1258827"/>
          </a:xfrm>
          <a:prstGeom prst="rect">
            <a:avLst/>
          </a:pr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45" name="Shape 45"/>
          <p:cNvSpPr txBox="1"/>
          <p:nvPr>
            <p:ph type="title"/>
          </p:nvPr>
        </p:nvSpPr>
        <p:spPr>
          <a:xfrm>
            <a:off x="435895" y="729658"/>
            <a:ext cx="8272212" cy="988331"/>
          </a:xfrm>
          <a:prstGeom prst="rect">
            <a:avLst/>
          </a:prstGeom>
          <a:noFill/>
          <a:ln>
            <a:noFill/>
          </a:ln>
        </p:spPr>
        <p:txBody>
          <a:bodyPr anchorCtr="0" anchor="b" bIns="91425" lIns="91425" rIns="91425" tIns="91425"/>
          <a:lstStyle>
            <a:lvl1pPr indent="0" lvl="0" marL="0" marR="0" rtl="0" algn="l">
              <a:spcBef>
                <a:spcPts val="0"/>
              </a:spcBef>
              <a:buClr>
                <a:schemeClr val="lt1"/>
              </a:buClr>
              <a:buFont typeface="Cabin"/>
              <a:buNone/>
              <a:defRPr b="0" i="0" sz="2800" u="none" cap="none" strike="noStrike">
                <a:solidFill>
                  <a:schemeClr val="lt1"/>
                </a:solidFill>
                <a:latin typeface="Cabin"/>
                <a:ea typeface="Cabin"/>
                <a:cs typeface="Cabin"/>
                <a:sym typeface="Cabin"/>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46" name="Shape 46"/>
          <p:cNvSpPr txBox="1"/>
          <p:nvPr>
            <p:ph idx="1" type="body"/>
          </p:nvPr>
        </p:nvSpPr>
        <p:spPr>
          <a:xfrm>
            <a:off x="435895" y="2228003"/>
            <a:ext cx="4066792" cy="3633047"/>
          </a:xfrm>
          <a:prstGeom prst="rect">
            <a:avLst/>
          </a:prstGeom>
          <a:noFill/>
          <a:ln>
            <a:noFill/>
          </a:ln>
        </p:spPr>
        <p:txBody>
          <a:bodyPr anchorCtr="0" anchor="ctr" bIns="91425" lIns="91425" rIns="91425" tIns="91425"/>
          <a:lstStyle>
            <a:lvl1pPr indent="-200844" lvl="0" marL="306000" marR="0" rtl="0" algn="l">
              <a:spcBef>
                <a:spcPts val="360"/>
              </a:spcBef>
              <a:spcAft>
                <a:spcPts val="600"/>
              </a:spcAft>
              <a:buClr>
                <a:schemeClr val="accent2"/>
              </a:buClr>
              <a:buSzPct val="91999"/>
              <a:buFont typeface="Noto Sans Symbols"/>
              <a:buChar char="◼"/>
              <a:defRPr b="0" i="0" sz="1800" u="none" cap="none" strike="noStrike">
                <a:solidFill>
                  <a:schemeClr val="dk2"/>
                </a:solidFill>
                <a:latin typeface="Cabin"/>
                <a:ea typeface="Cabin"/>
                <a:cs typeface="Cabin"/>
                <a:sym typeface="Cabin"/>
              </a:defRPr>
            </a:lvl1pPr>
            <a:lvl2pPr indent="-219028" lvl="1" marL="630000" marR="0" rtl="0" algn="l">
              <a:spcBef>
                <a:spcPts val="320"/>
              </a:spcBef>
              <a:spcAft>
                <a:spcPts val="600"/>
              </a:spcAft>
              <a:buClr>
                <a:schemeClr val="accent2"/>
              </a:buClr>
              <a:buSzPct val="92000"/>
              <a:buFont typeface="Noto Sans Symbols"/>
              <a:buChar char="◼"/>
              <a:defRPr b="0" i="0" sz="1600" u="none" cap="none" strike="noStrike">
                <a:solidFill>
                  <a:schemeClr val="dk2"/>
                </a:solidFill>
                <a:latin typeface="Cabin"/>
                <a:ea typeface="Cabin"/>
                <a:cs typeface="Cabin"/>
                <a:sym typeface="Cabin"/>
              </a:defRPr>
            </a:lvl2pPr>
            <a:lvl3pPr indent="-195912" lvl="2" marL="900000" marR="0" rtl="0" algn="l">
              <a:spcBef>
                <a:spcPts val="280"/>
              </a:spcBef>
              <a:spcAft>
                <a:spcPts val="600"/>
              </a:spcAft>
              <a:buClr>
                <a:schemeClr val="accent2"/>
              </a:buClr>
              <a:buSzPct val="92000"/>
              <a:buFont typeface="Noto Sans Symbols"/>
              <a:buChar char="◼"/>
              <a:defRPr b="0" i="0" sz="1400" u="none" cap="none" strike="noStrike">
                <a:solidFill>
                  <a:schemeClr val="dk2"/>
                </a:solidFill>
                <a:latin typeface="Cabin"/>
                <a:ea typeface="Cabin"/>
                <a:cs typeface="Cabin"/>
                <a:sym typeface="Cabin"/>
              </a:defRPr>
            </a:lvl3pPr>
            <a:lvl4pPr indent="-168596" lvl="3" marL="1242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4pPr>
            <a:lvl5pPr indent="-172996" lvl="4" marL="1602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5pPr>
            <a:lvl6pPr indent="-166195" lvl="5" marL="1899999"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6pPr>
            <a:lvl7pPr indent="-161395" lvl="6" marL="22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7pPr>
            <a:lvl8pPr indent="-169295" lvl="7" marL="25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8pPr>
            <a:lvl9pPr indent="-164495" lvl="8" marL="28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9pPr>
          </a:lstStyle>
          <a:p/>
        </p:txBody>
      </p:sp>
      <p:sp>
        <p:nvSpPr>
          <p:cNvPr id="47" name="Shape 47"/>
          <p:cNvSpPr txBox="1"/>
          <p:nvPr>
            <p:ph idx="2" type="body"/>
          </p:nvPr>
        </p:nvSpPr>
        <p:spPr>
          <a:xfrm>
            <a:off x="4641312" y="2228003"/>
            <a:ext cx="4066793" cy="3633047"/>
          </a:xfrm>
          <a:prstGeom prst="rect">
            <a:avLst/>
          </a:prstGeom>
          <a:noFill/>
          <a:ln>
            <a:noFill/>
          </a:ln>
        </p:spPr>
        <p:txBody>
          <a:bodyPr anchorCtr="0" anchor="ctr" bIns="91425" lIns="91425" rIns="91425" tIns="91425"/>
          <a:lstStyle>
            <a:lvl1pPr indent="-200844" lvl="0" marL="306000" marR="0" rtl="0" algn="l">
              <a:spcBef>
                <a:spcPts val="360"/>
              </a:spcBef>
              <a:spcAft>
                <a:spcPts val="600"/>
              </a:spcAft>
              <a:buClr>
                <a:schemeClr val="accent2"/>
              </a:buClr>
              <a:buSzPct val="91999"/>
              <a:buFont typeface="Noto Sans Symbols"/>
              <a:buChar char="◼"/>
              <a:defRPr b="0" i="0" sz="1800" u="none" cap="none" strike="noStrike">
                <a:solidFill>
                  <a:schemeClr val="dk2"/>
                </a:solidFill>
                <a:latin typeface="Cabin"/>
                <a:ea typeface="Cabin"/>
                <a:cs typeface="Cabin"/>
                <a:sym typeface="Cabin"/>
              </a:defRPr>
            </a:lvl1pPr>
            <a:lvl2pPr indent="-219028" lvl="1" marL="630000" marR="0" rtl="0" algn="l">
              <a:spcBef>
                <a:spcPts val="320"/>
              </a:spcBef>
              <a:spcAft>
                <a:spcPts val="600"/>
              </a:spcAft>
              <a:buClr>
                <a:schemeClr val="accent2"/>
              </a:buClr>
              <a:buSzPct val="92000"/>
              <a:buFont typeface="Noto Sans Symbols"/>
              <a:buChar char="◼"/>
              <a:defRPr b="0" i="0" sz="1600" u="none" cap="none" strike="noStrike">
                <a:solidFill>
                  <a:schemeClr val="dk2"/>
                </a:solidFill>
                <a:latin typeface="Cabin"/>
                <a:ea typeface="Cabin"/>
                <a:cs typeface="Cabin"/>
                <a:sym typeface="Cabin"/>
              </a:defRPr>
            </a:lvl2pPr>
            <a:lvl3pPr indent="-195912" lvl="2" marL="900000" marR="0" rtl="0" algn="l">
              <a:spcBef>
                <a:spcPts val="280"/>
              </a:spcBef>
              <a:spcAft>
                <a:spcPts val="600"/>
              </a:spcAft>
              <a:buClr>
                <a:schemeClr val="accent2"/>
              </a:buClr>
              <a:buSzPct val="92000"/>
              <a:buFont typeface="Noto Sans Symbols"/>
              <a:buChar char="◼"/>
              <a:defRPr b="0" i="0" sz="1400" u="none" cap="none" strike="noStrike">
                <a:solidFill>
                  <a:schemeClr val="dk2"/>
                </a:solidFill>
                <a:latin typeface="Cabin"/>
                <a:ea typeface="Cabin"/>
                <a:cs typeface="Cabin"/>
                <a:sym typeface="Cabin"/>
              </a:defRPr>
            </a:lvl3pPr>
            <a:lvl4pPr indent="-168596" lvl="3" marL="1242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4pPr>
            <a:lvl5pPr indent="-172996" lvl="4" marL="1602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5pPr>
            <a:lvl6pPr indent="-166195" lvl="5" marL="1899999"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6pPr>
            <a:lvl7pPr indent="-161395" lvl="6" marL="22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7pPr>
            <a:lvl8pPr indent="-169295" lvl="7" marL="25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8pPr>
            <a:lvl9pPr indent="-164495" lvl="8" marL="28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9pPr>
          </a:lstStyle>
          <a:p/>
        </p:txBody>
      </p:sp>
      <p:sp>
        <p:nvSpPr>
          <p:cNvPr id="48" name="Shape 48"/>
          <p:cNvSpPr txBox="1"/>
          <p:nvPr>
            <p:ph idx="10" type="dt"/>
          </p:nvPr>
        </p:nvSpPr>
        <p:spPr>
          <a:xfrm>
            <a:off x="5704464" y="5956137"/>
            <a:ext cx="2133598" cy="365125"/>
          </a:xfrm>
          <a:prstGeom prst="rect">
            <a:avLst/>
          </a:prstGeom>
          <a:noFill/>
          <a:ln>
            <a:noFill/>
          </a:ln>
        </p:spPr>
        <p:txBody>
          <a:bodyPr anchorCtr="0" anchor="ctr" bIns="91425" lIns="91425" rIns="91425" tIns="91425"/>
          <a:lstStyle>
            <a:lvl1pPr indent="0" lvl="0" marL="0" marR="0" rtl="0" algn="r">
              <a:spcBef>
                <a:spcPts val="0"/>
              </a:spcBef>
              <a:buNone/>
              <a:defRPr sz="900">
                <a:solidFill>
                  <a:schemeClr val="accent2"/>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49" name="Shape 49"/>
          <p:cNvSpPr txBox="1"/>
          <p:nvPr>
            <p:ph idx="11" type="ftr"/>
          </p:nvPr>
        </p:nvSpPr>
        <p:spPr>
          <a:xfrm>
            <a:off x="435893" y="5951812"/>
            <a:ext cx="5187907" cy="365125"/>
          </a:xfrm>
          <a:prstGeom prst="rect">
            <a:avLst/>
          </a:prstGeom>
          <a:noFill/>
          <a:ln>
            <a:noFill/>
          </a:ln>
        </p:spPr>
        <p:txBody>
          <a:bodyPr anchorCtr="0" anchor="ctr" bIns="91425" lIns="91425" rIns="91425" tIns="91425"/>
          <a:lstStyle>
            <a:lvl1pPr indent="0" lvl="0" marL="0" marR="0" rtl="0" algn="l">
              <a:spcBef>
                <a:spcPts val="0"/>
              </a:spcBef>
              <a:buNone/>
              <a:defRPr sz="900" cap="none">
                <a:solidFill>
                  <a:schemeClr val="accent2"/>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50" name="Shape 50"/>
          <p:cNvSpPr txBox="1"/>
          <p:nvPr>
            <p:ph idx="12" type="sldNum"/>
          </p:nvPr>
        </p:nvSpPr>
        <p:spPr>
          <a:xfrm>
            <a:off x="7918725" y="5956137"/>
            <a:ext cx="789382"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900">
                <a:solidFill>
                  <a:srgbClr val="726056"/>
                </a:solidFill>
                <a:latin typeface="Cabin"/>
                <a:ea typeface="Cabin"/>
                <a:cs typeface="Cabin"/>
                <a:sym typeface="Cabin"/>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51" name="Shape 51"/>
        <p:cNvGrpSpPr/>
        <p:nvPr/>
      </p:nvGrpSpPr>
      <p:grpSpPr>
        <a:xfrm>
          <a:off x="0" y="0"/>
          <a:ext cx="0" cy="0"/>
          <a:chOff x="0" y="0"/>
          <a:chExt cx="0" cy="0"/>
        </a:xfrm>
      </p:grpSpPr>
      <p:sp>
        <p:nvSpPr>
          <p:cNvPr id="52" name="Shape 52"/>
          <p:cNvSpPr/>
          <p:nvPr/>
        </p:nvSpPr>
        <p:spPr>
          <a:xfrm>
            <a:off x="334487" y="606554"/>
            <a:ext cx="8475027" cy="1258827"/>
          </a:xfrm>
          <a:prstGeom prst="rect">
            <a:avLst/>
          </a:pr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53" name="Shape 53"/>
          <p:cNvSpPr txBox="1"/>
          <p:nvPr>
            <p:ph type="title"/>
          </p:nvPr>
        </p:nvSpPr>
        <p:spPr>
          <a:xfrm>
            <a:off x="435895" y="729658"/>
            <a:ext cx="8272212" cy="988331"/>
          </a:xfrm>
          <a:prstGeom prst="rect">
            <a:avLst/>
          </a:prstGeom>
          <a:noFill/>
          <a:ln>
            <a:noFill/>
          </a:ln>
        </p:spPr>
        <p:txBody>
          <a:bodyPr anchorCtr="0" anchor="b" bIns="91425" lIns="91425" rIns="91425" tIns="91425"/>
          <a:lstStyle>
            <a:lvl1pPr indent="0" lvl="0" marL="0" marR="0" rtl="0" algn="l">
              <a:spcBef>
                <a:spcPts val="0"/>
              </a:spcBef>
              <a:buClr>
                <a:schemeClr val="lt1"/>
              </a:buClr>
              <a:buFont typeface="Cabin"/>
              <a:buNone/>
              <a:defRPr b="0" i="0" sz="2800" u="none" cap="none" strike="noStrike">
                <a:solidFill>
                  <a:schemeClr val="lt1"/>
                </a:solidFill>
                <a:latin typeface="Cabin"/>
                <a:ea typeface="Cabin"/>
                <a:cs typeface="Cabin"/>
                <a:sym typeface="Cabin"/>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54" name="Shape 54"/>
          <p:cNvSpPr txBox="1"/>
          <p:nvPr>
            <p:ph idx="1" type="body"/>
          </p:nvPr>
        </p:nvSpPr>
        <p:spPr>
          <a:xfrm>
            <a:off x="665414" y="2250892"/>
            <a:ext cx="3815306" cy="536005"/>
          </a:xfrm>
          <a:prstGeom prst="rect">
            <a:avLst/>
          </a:prstGeom>
          <a:noFill/>
          <a:ln>
            <a:noFill/>
          </a:ln>
        </p:spPr>
        <p:txBody>
          <a:bodyPr anchorCtr="0" anchor="b" bIns="91425" lIns="91425" rIns="91425" tIns="91425"/>
          <a:lstStyle>
            <a:lvl1pPr indent="0" lvl="0" marL="0" marR="0" rtl="0" algn="l">
              <a:spcBef>
                <a:spcPts val="440"/>
              </a:spcBef>
              <a:spcAft>
                <a:spcPts val="600"/>
              </a:spcAft>
              <a:buClr>
                <a:schemeClr val="accent2"/>
              </a:buClr>
              <a:buFont typeface="Noto Sans Symbols"/>
              <a:buNone/>
              <a:defRPr b="0" i="0" sz="2200" u="none" cap="none" strike="noStrike">
                <a:solidFill>
                  <a:schemeClr val="accent2"/>
                </a:solidFill>
                <a:latin typeface="Cabin"/>
                <a:ea typeface="Cabin"/>
                <a:cs typeface="Cabin"/>
                <a:sym typeface="Cabin"/>
              </a:defRPr>
            </a:lvl1pPr>
            <a:lvl2pPr indent="0" lvl="1" marL="457200" marR="0" rtl="0" algn="l">
              <a:spcBef>
                <a:spcPts val="400"/>
              </a:spcBef>
              <a:spcAft>
                <a:spcPts val="600"/>
              </a:spcAft>
              <a:buClr>
                <a:schemeClr val="accent2"/>
              </a:buClr>
              <a:buFont typeface="Noto Sans Symbols"/>
              <a:buNone/>
              <a:defRPr b="1" i="0" sz="2000" u="none" cap="none" strike="noStrike">
                <a:solidFill>
                  <a:schemeClr val="dk2"/>
                </a:solidFill>
                <a:latin typeface="Cabin"/>
                <a:ea typeface="Cabin"/>
                <a:cs typeface="Cabin"/>
                <a:sym typeface="Cabin"/>
              </a:defRPr>
            </a:lvl2pPr>
            <a:lvl3pPr indent="0" lvl="2" marL="914400" marR="0" rtl="0" algn="l">
              <a:spcBef>
                <a:spcPts val="360"/>
              </a:spcBef>
              <a:spcAft>
                <a:spcPts val="600"/>
              </a:spcAft>
              <a:buClr>
                <a:schemeClr val="accent2"/>
              </a:buClr>
              <a:buFont typeface="Noto Sans Symbols"/>
              <a:buNone/>
              <a:defRPr b="1" i="0" sz="1800" u="none" cap="none" strike="noStrike">
                <a:solidFill>
                  <a:schemeClr val="dk2"/>
                </a:solidFill>
                <a:latin typeface="Cabin"/>
                <a:ea typeface="Cabin"/>
                <a:cs typeface="Cabin"/>
                <a:sym typeface="Cabin"/>
              </a:defRPr>
            </a:lvl3pPr>
            <a:lvl4pPr indent="0" lvl="3" marL="1371600" marR="0" rtl="0" algn="l">
              <a:spcBef>
                <a:spcPts val="320"/>
              </a:spcBef>
              <a:spcAft>
                <a:spcPts val="600"/>
              </a:spcAft>
              <a:buClr>
                <a:schemeClr val="accent2"/>
              </a:buClr>
              <a:buFont typeface="Noto Sans Symbols"/>
              <a:buNone/>
              <a:defRPr b="1" i="0" sz="1600" u="none" cap="none" strike="noStrike">
                <a:solidFill>
                  <a:schemeClr val="dk2"/>
                </a:solidFill>
                <a:latin typeface="Cabin"/>
                <a:ea typeface="Cabin"/>
                <a:cs typeface="Cabin"/>
                <a:sym typeface="Cabin"/>
              </a:defRPr>
            </a:lvl4pPr>
            <a:lvl5pPr indent="0" lvl="4" marL="1828800" marR="0" rtl="0" algn="l">
              <a:spcBef>
                <a:spcPts val="320"/>
              </a:spcBef>
              <a:spcAft>
                <a:spcPts val="600"/>
              </a:spcAft>
              <a:buClr>
                <a:schemeClr val="accent2"/>
              </a:buClr>
              <a:buFont typeface="Noto Sans Symbols"/>
              <a:buNone/>
              <a:defRPr b="1" i="0" sz="1600" u="none" cap="none" strike="noStrike">
                <a:solidFill>
                  <a:schemeClr val="dk2"/>
                </a:solidFill>
                <a:latin typeface="Cabin"/>
                <a:ea typeface="Cabin"/>
                <a:cs typeface="Cabin"/>
                <a:sym typeface="Cabin"/>
              </a:defRPr>
            </a:lvl5pPr>
            <a:lvl6pPr indent="0" lvl="5" marL="2286000" marR="0" rtl="0" algn="l">
              <a:spcBef>
                <a:spcPts val="320"/>
              </a:spcBef>
              <a:spcAft>
                <a:spcPts val="600"/>
              </a:spcAft>
              <a:buClr>
                <a:schemeClr val="accent2"/>
              </a:buClr>
              <a:buFont typeface="Noto Sans Symbols"/>
              <a:buNone/>
              <a:defRPr b="1" i="0" sz="1600" u="none" cap="none" strike="noStrike">
                <a:solidFill>
                  <a:schemeClr val="dk2"/>
                </a:solidFill>
                <a:latin typeface="Cabin"/>
                <a:ea typeface="Cabin"/>
                <a:cs typeface="Cabin"/>
                <a:sym typeface="Cabin"/>
              </a:defRPr>
            </a:lvl6pPr>
            <a:lvl7pPr indent="0" lvl="6" marL="2743200" marR="0" rtl="0" algn="l">
              <a:spcBef>
                <a:spcPts val="320"/>
              </a:spcBef>
              <a:spcAft>
                <a:spcPts val="600"/>
              </a:spcAft>
              <a:buClr>
                <a:schemeClr val="accent2"/>
              </a:buClr>
              <a:buFont typeface="Noto Sans Symbols"/>
              <a:buNone/>
              <a:defRPr b="1" i="0" sz="1600" u="none" cap="none" strike="noStrike">
                <a:solidFill>
                  <a:schemeClr val="dk2"/>
                </a:solidFill>
                <a:latin typeface="Cabin"/>
                <a:ea typeface="Cabin"/>
                <a:cs typeface="Cabin"/>
                <a:sym typeface="Cabin"/>
              </a:defRPr>
            </a:lvl7pPr>
            <a:lvl8pPr indent="0" lvl="7" marL="3200400" marR="0" rtl="0" algn="l">
              <a:spcBef>
                <a:spcPts val="320"/>
              </a:spcBef>
              <a:spcAft>
                <a:spcPts val="600"/>
              </a:spcAft>
              <a:buClr>
                <a:schemeClr val="accent2"/>
              </a:buClr>
              <a:buFont typeface="Noto Sans Symbols"/>
              <a:buNone/>
              <a:defRPr b="1" i="0" sz="1600" u="none" cap="none" strike="noStrike">
                <a:solidFill>
                  <a:schemeClr val="dk2"/>
                </a:solidFill>
                <a:latin typeface="Cabin"/>
                <a:ea typeface="Cabin"/>
                <a:cs typeface="Cabin"/>
                <a:sym typeface="Cabin"/>
              </a:defRPr>
            </a:lvl8pPr>
            <a:lvl9pPr indent="0" lvl="8" marL="3657600" marR="0" rtl="0" algn="l">
              <a:spcBef>
                <a:spcPts val="320"/>
              </a:spcBef>
              <a:spcAft>
                <a:spcPts val="600"/>
              </a:spcAft>
              <a:buClr>
                <a:schemeClr val="accent2"/>
              </a:buClr>
              <a:buFont typeface="Noto Sans Symbols"/>
              <a:buNone/>
              <a:defRPr b="1" i="0" sz="1600" u="none" cap="none" strike="noStrike">
                <a:solidFill>
                  <a:schemeClr val="dk2"/>
                </a:solidFill>
                <a:latin typeface="Cabin"/>
                <a:ea typeface="Cabin"/>
                <a:cs typeface="Cabin"/>
                <a:sym typeface="Cabin"/>
              </a:defRPr>
            </a:lvl9pPr>
          </a:lstStyle>
          <a:p/>
        </p:txBody>
      </p:sp>
      <p:sp>
        <p:nvSpPr>
          <p:cNvPr id="55" name="Shape 55"/>
          <p:cNvSpPr txBox="1"/>
          <p:nvPr>
            <p:ph idx="2" type="body"/>
          </p:nvPr>
        </p:nvSpPr>
        <p:spPr>
          <a:xfrm>
            <a:off x="435895" y="2926052"/>
            <a:ext cx="4044824" cy="2934998"/>
          </a:xfrm>
          <a:prstGeom prst="rect">
            <a:avLst/>
          </a:prstGeom>
          <a:noFill/>
          <a:ln>
            <a:noFill/>
          </a:ln>
        </p:spPr>
        <p:txBody>
          <a:bodyPr anchorCtr="0" anchor="t" bIns="91425" lIns="91425" rIns="91425" tIns="91425"/>
          <a:lstStyle>
            <a:lvl1pPr indent="-200844" lvl="0" marL="306000" marR="0" rtl="0" algn="l">
              <a:spcBef>
                <a:spcPts val="360"/>
              </a:spcBef>
              <a:spcAft>
                <a:spcPts val="600"/>
              </a:spcAft>
              <a:buClr>
                <a:schemeClr val="accent2"/>
              </a:buClr>
              <a:buSzPct val="91999"/>
              <a:buFont typeface="Noto Sans Symbols"/>
              <a:buChar char="◼"/>
              <a:defRPr b="0" i="0" sz="1800" u="none" cap="none" strike="noStrike">
                <a:solidFill>
                  <a:schemeClr val="dk2"/>
                </a:solidFill>
                <a:latin typeface="Cabin"/>
                <a:ea typeface="Cabin"/>
                <a:cs typeface="Cabin"/>
                <a:sym typeface="Cabin"/>
              </a:defRPr>
            </a:lvl1pPr>
            <a:lvl2pPr indent="-219028" lvl="1" marL="630000" marR="0" rtl="0" algn="l">
              <a:spcBef>
                <a:spcPts val="320"/>
              </a:spcBef>
              <a:spcAft>
                <a:spcPts val="600"/>
              </a:spcAft>
              <a:buClr>
                <a:schemeClr val="accent2"/>
              </a:buClr>
              <a:buSzPct val="92000"/>
              <a:buFont typeface="Noto Sans Symbols"/>
              <a:buChar char="◼"/>
              <a:defRPr b="0" i="0" sz="1600" u="none" cap="none" strike="noStrike">
                <a:solidFill>
                  <a:schemeClr val="dk2"/>
                </a:solidFill>
                <a:latin typeface="Cabin"/>
                <a:ea typeface="Cabin"/>
                <a:cs typeface="Cabin"/>
                <a:sym typeface="Cabin"/>
              </a:defRPr>
            </a:lvl2pPr>
            <a:lvl3pPr indent="-195912" lvl="2" marL="900000" marR="0" rtl="0" algn="l">
              <a:spcBef>
                <a:spcPts val="280"/>
              </a:spcBef>
              <a:spcAft>
                <a:spcPts val="600"/>
              </a:spcAft>
              <a:buClr>
                <a:schemeClr val="accent2"/>
              </a:buClr>
              <a:buSzPct val="92000"/>
              <a:buFont typeface="Noto Sans Symbols"/>
              <a:buChar char="◼"/>
              <a:defRPr b="0" i="0" sz="1400" u="none" cap="none" strike="noStrike">
                <a:solidFill>
                  <a:schemeClr val="dk2"/>
                </a:solidFill>
                <a:latin typeface="Cabin"/>
                <a:ea typeface="Cabin"/>
                <a:cs typeface="Cabin"/>
                <a:sym typeface="Cabin"/>
              </a:defRPr>
            </a:lvl3pPr>
            <a:lvl4pPr indent="-168596" lvl="3" marL="1242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4pPr>
            <a:lvl5pPr indent="-172996" lvl="4" marL="1602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5pPr>
            <a:lvl6pPr indent="-166195" lvl="5" marL="1899999"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6pPr>
            <a:lvl7pPr indent="-161395" lvl="6" marL="22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7pPr>
            <a:lvl8pPr indent="-169295" lvl="7" marL="25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8pPr>
            <a:lvl9pPr indent="-164495" lvl="8" marL="28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9pPr>
          </a:lstStyle>
          <a:p/>
        </p:txBody>
      </p:sp>
      <p:sp>
        <p:nvSpPr>
          <p:cNvPr id="56" name="Shape 56"/>
          <p:cNvSpPr txBox="1"/>
          <p:nvPr>
            <p:ph idx="3" type="body"/>
          </p:nvPr>
        </p:nvSpPr>
        <p:spPr>
          <a:xfrm>
            <a:off x="4892801" y="2250892"/>
            <a:ext cx="3815304" cy="553372"/>
          </a:xfrm>
          <a:prstGeom prst="rect">
            <a:avLst/>
          </a:prstGeom>
          <a:noFill/>
          <a:ln>
            <a:noFill/>
          </a:ln>
        </p:spPr>
        <p:txBody>
          <a:bodyPr anchorCtr="0" anchor="b" bIns="91425" lIns="91425" rIns="91425" tIns="91425"/>
          <a:lstStyle>
            <a:lvl1pPr indent="0" lvl="0" marL="0" marR="0" rtl="0" algn="l">
              <a:spcBef>
                <a:spcPts val="440"/>
              </a:spcBef>
              <a:spcAft>
                <a:spcPts val="600"/>
              </a:spcAft>
              <a:buClr>
                <a:schemeClr val="accent2"/>
              </a:buClr>
              <a:buFont typeface="Noto Sans Symbols"/>
              <a:buNone/>
              <a:defRPr b="0" i="0" sz="2200" u="none" cap="none" strike="noStrike">
                <a:solidFill>
                  <a:schemeClr val="accent2"/>
                </a:solidFill>
                <a:latin typeface="Cabin"/>
                <a:ea typeface="Cabin"/>
                <a:cs typeface="Cabin"/>
                <a:sym typeface="Cabin"/>
              </a:defRPr>
            </a:lvl1pPr>
            <a:lvl2pPr indent="0" lvl="1" marL="457200" marR="0" rtl="0" algn="l">
              <a:spcBef>
                <a:spcPts val="400"/>
              </a:spcBef>
              <a:spcAft>
                <a:spcPts val="600"/>
              </a:spcAft>
              <a:buClr>
                <a:schemeClr val="accent2"/>
              </a:buClr>
              <a:buFont typeface="Noto Sans Symbols"/>
              <a:buNone/>
              <a:defRPr b="1" i="0" sz="2000" u="none" cap="none" strike="noStrike">
                <a:solidFill>
                  <a:schemeClr val="dk2"/>
                </a:solidFill>
                <a:latin typeface="Cabin"/>
                <a:ea typeface="Cabin"/>
                <a:cs typeface="Cabin"/>
                <a:sym typeface="Cabin"/>
              </a:defRPr>
            </a:lvl2pPr>
            <a:lvl3pPr indent="0" lvl="2" marL="914400" marR="0" rtl="0" algn="l">
              <a:spcBef>
                <a:spcPts val="360"/>
              </a:spcBef>
              <a:spcAft>
                <a:spcPts val="600"/>
              </a:spcAft>
              <a:buClr>
                <a:schemeClr val="accent2"/>
              </a:buClr>
              <a:buFont typeface="Noto Sans Symbols"/>
              <a:buNone/>
              <a:defRPr b="1" i="0" sz="1800" u="none" cap="none" strike="noStrike">
                <a:solidFill>
                  <a:schemeClr val="dk2"/>
                </a:solidFill>
                <a:latin typeface="Cabin"/>
                <a:ea typeface="Cabin"/>
                <a:cs typeface="Cabin"/>
                <a:sym typeface="Cabin"/>
              </a:defRPr>
            </a:lvl3pPr>
            <a:lvl4pPr indent="0" lvl="3" marL="1371600" marR="0" rtl="0" algn="l">
              <a:spcBef>
                <a:spcPts val="320"/>
              </a:spcBef>
              <a:spcAft>
                <a:spcPts val="600"/>
              </a:spcAft>
              <a:buClr>
                <a:schemeClr val="accent2"/>
              </a:buClr>
              <a:buFont typeface="Noto Sans Symbols"/>
              <a:buNone/>
              <a:defRPr b="1" i="0" sz="1600" u="none" cap="none" strike="noStrike">
                <a:solidFill>
                  <a:schemeClr val="dk2"/>
                </a:solidFill>
                <a:latin typeface="Cabin"/>
                <a:ea typeface="Cabin"/>
                <a:cs typeface="Cabin"/>
                <a:sym typeface="Cabin"/>
              </a:defRPr>
            </a:lvl4pPr>
            <a:lvl5pPr indent="0" lvl="4" marL="1828800" marR="0" rtl="0" algn="l">
              <a:spcBef>
                <a:spcPts val="320"/>
              </a:spcBef>
              <a:spcAft>
                <a:spcPts val="600"/>
              </a:spcAft>
              <a:buClr>
                <a:schemeClr val="accent2"/>
              </a:buClr>
              <a:buFont typeface="Noto Sans Symbols"/>
              <a:buNone/>
              <a:defRPr b="1" i="0" sz="1600" u="none" cap="none" strike="noStrike">
                <a:solidFill>
                  <a:schemeClr val="dk2"/>
                </a:solidFill>
                <a:latin typeface="Cabin"/>
                <a:ea typeface="Cabin"/>
                <a:cs typeface="Cabin"/>
                <a:sym typeface="Cabin"/>
              </a:defRPr>
            </a:lvl5pPr>
            <a:lvl6pPr indent="0" lvl="5" marL="2286000" marR="0" rtl="0" algn="l">
              <a:spcBef>
                <a:spcPts val="320"/>
              </a:spcBef>
              <a:spcAft>
                <a:spcPts val="600"/>
              </a:spcAft>
              <a:buClr>
                <a:schemeClr val="accent2"/>
              </a:buClr>
              <a:buFont typeface="Noto Sans Symbols"/>
              <a:buNone/>
              <a:defRPr b="1" i="0" sz="1600" u="none" cap="none" strike="noStrike">
                <a:solidFill>
                  <a:schemeClr val="dk2"/>
                </a:solidFill>
                <a:latin typeface="Cabin"/>
                <a:ea typeface="Cabin"/>
                <a:cs typeface="Cabin"/>
                <a:sym typeface="Cabin"/>
              </a:defRPr>
            </a:lvl6pPr>
            <a:lvl7pPr indent="0" lvl="6" marL="2743200" marR="0" rtl="0" algn="l">
              <a:spcBef>
                <a:spcPts val="320"/>
              </a:spcBef>
              <a:spcAft>
                <a:spcPts val="600"/>
              </a:spcAft>
              <a:buClr>
                <a:schemeClr val="accent2"/>
              </a:buClr>
              <a:buFont typeface="Noto Sans Symbols"/>
              <a:buNone/>
              <a:defRPr b="1" i="0" sz="1600" u="none" cap="none" strike="noStrike">
                <a:solidFill>
                  <a:schemeClr val="dk2"/>
                </a:solidFill>
                <a:latin typeface="Cabin"/>
                <a:ea typeface="Cabin"/>
                <a:cs typeface="Cabin"/>
                <a:sym typeface="Cabin"/>
              </a:defRPr>
            </a:lvl7pPr>
            <a:lvl8pPr indent="0" lvl="7" marL="3200400" marR="0" rtl="0" algn="l">
              <a:spcBef>
                <a:spcPts val="320"/>
              </a:spcBef>
              <a:spcAft>
                <a:spcPts val="600"/>
              </a:spcAft>
              <a:buClr>
                <a:schemeClr val="accent2"/>
              </a:buClr>
              <a:buFont typeface="Noto Sans Symbols"/>
              <a:buNone/>
              <a:defRPr b="1" i="0" sz="1600" u="none" cap="none" strike="noStrike">
                <a:solidFill>
                  <a:schemeClr val="dk2"/>
                </a:solidFill>
                <a:latin typeface="Cabin"/>
                <a:ea typeface="Cabin"/>
                <a:cs typeface="Cabin"/>
                <a:sym typeface="Cabin"/>
              </a:defRPr>
            </a:lvl8pPr>
            <a:lvl9pPr indent="0" lvl="8" marL="3657600" marR="0" rtl="0" algn="l">
              <a:spcBef>
                <a:spcPts val="320"/>
              </a:spcBef>
              <a:spcAft>
                <a:spcPts val="600"/>
              </a:spcAft>
              <a:buClr>
                <a:schemeClr val="accent2"/>
              </a:buClr>
              <a:buFont typeface="Noto Sans Symbols"/>
              <a:buNone/>
              <a:defRPr b="1" i="0" sz="1600" u="none" cap="none" strike="noStrike">
                <a:solidFill>
                  <a:schemeClr val="dk2"/>
                </a:solidFill>
                <a:latin typeface="Cabin"/>
                <a:ea typeface="Cabin"/>
                <a:cs typeface="Cabin"/>
                <a:sym typeface="Cabin"/>
              </a:defRPr>
            </a:lvl9pPr>
          </a:lstStyle>
          <a:p/>
        </p:txBody>
      </p:sp>
      <p:sp>
        <p:nvSpPr>
          <p:cNvPr id="57" name="Shape 57"/>
          <p:cNvSpPr txBox="1"/>
          <p:nvPr>
            <p:ph idx="4" type="body"/>
          </p:nvPr>
        </p:nvSpPr>
        <p:spPr>
          <a:xfrm>
            <a:off x="4663282" y="2926052"/>
            <a:ext cx="4044824" cy="2934998"/>
          </a:xfrm>
          <a:prstGeom prst="rect">
            <a:avLst/>
          </a:prstGeom>
          <a:noFill/>
          <a:ln>
            <a:noFill/>
          </a:ln>
        </p:spPr>
        <p:txBody>
          <a:bodyPr anchorCtr="0" anchor="t" bIns="91425" lIns="91425" rIns="91425" tIns="91425"/>
          <a:lstStyle>
            <a:lvl1pPr indent="-200844" lvl="0" marL="306000" marR="0" rtl="0" algn="l">
              <a:spcBef>
                <a:spcPts val="360"/>
              </a:spcBef>
              <a:spcAft>
                <a:spcPts val="600"/>
              </a:spcAft>
              <a:buClr>
                <a:schemeClr val="accent2"/>
              </a:buClr>
              <a:buSzPct val="91999"/>
              <a:buFont typeface="Noto Sans Symbols"/>
              <a:buChar char="◼"/>
              <a:defRPr b="0" i="0" sz="1800" u="none" cap="none" strike="noStrike">
                <a:solidFill>
                  <a:schemeClr val="dk2"/>
                </a:solidFill>
                <a:latin typeface="Cabin"/>
                <a:ea typeface="Cabin"/>
                <a:cs typeface="Cabin"/>
                <a:sym typeface="Cabin"/>
              </a:defRPr>
            </a:lvl1pPr>
            <a:lvl2pPr indent="-219028" lvl="1" marL="630000" marR="0" rtl="0" algn="l">
              <a:spcBef>
                <a:spcPts val="320"/>
              </a:spcBef>
              <a:spcAft>
                <a:spcPts val="600"/>
              </a:spcAft>
              <a:buClr>
                <a:schemeClr val="accent2"/>
              </a:buClr>
              <a:buSzPct val="92000"/>
              <a:buFont typeface="Noto Sans Symbols"/>
              <a:buChar char="◼"/>
              <a:defRPr b="0" i="0" sz="1600" u="none" cap="none" strike="noStrike">
                <a:solidFill>
                  <a:schemeClr val="dk2"/>
                </a:solidFill>
                <a:latin typeface="Cabin"/>
                <a:ea typeface="Cabin"/>
                <a:cs typeface="Cabin"/>
                <a:sym typeface="Cabin"/>
              </a:defRPr>
            </a:lvl2pPr>
            <a:lvl3pPr indent="-195912" lvl="2" marL="900000" marR="0" rtl="0" algn="l">
              <a:spcBef>
                <a:spcPts val="280"/>
              </a:spcBef>
              <a:spcAft>
                <a:spcPts val="600"/>
              </a:spcAft>
              <a:buClr>
                <a:schemeClr val="accent2"/>
              </a:buClr>
              <a:buSzPct val="92000"/>
              <a:buFont typeface="Noto Sans Symbols"/>
              <a:buChar char="◼"/>
              <a:defRPr b="0" i="0" sz="1400" u="none" cap="none" strike="noStrike">
                <a:solidFill>
                  <a:schemeClr val="dk2"/>
                </a:solidFill>
                <a:latin typeface="Cabin"/>
                <a:ea typeface="Cabin"/>
                <a:cs typeface="Cabin"/>
                <a:sym typeface="Cabin"/>
              </a:defRPr>
            </a:lvl3pPr>
            <a:lvl4pPr indent="-168596" lvl="3" marL="1242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4pPr>
            <a:lvl5pPr indent="-172996" lvl="4" marL="1602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5pPr>
            <a:lvl6pPr indent="-166195" lvl="5" marL="1899999"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6pPr>
            <a:lvl7pPr indent="-161395" lvl="6" marL="22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7pPr>
            <a:lvl8pPr indent="-169295" lvl="7" marL="25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8pPr>
            <a:lvl9pPr indent="-164495" lvl="8" marL="28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9pPr>
          </a:lstStyle>
          <a:p/>
        </p:txBody>
      </p:sp>
      <p:sp>
        <p:nvSpPr>
          <p:cNvPr id="58" name="Shape 58"/>
          <p:cNvSpPr txBox="1"/>
          <p:nvPr>
            <p:ph idx="10" type="dt"/>
          </p:nvPr>
        </p:nvSpPr>
        <p:spPr>
          <a:xfrm>
            <a:off x="5704464" y="5956137"/>
            <a:ext cx="2133598" cy="365125"/>
          </a:xfrm>
          <a:prstGeom prst="rect">
            <a:avLst/>
          </a:prstGeom>
          <a:noFill/>
          <a:ln>
            <a:noFill/>
          </a:ln>
        </p:spPr>
        <p:txBody>
          <a:bodyPr anchorCtr="0" anchor="ctr" bIns="91425" lIns="91425" rIns="91425" tIns="91425"/>
          <a:lstStyle>
            <a:lvl1pPr indent="0" lvl="0" marL="0" marR="0" rtl="0" algn="r">
              <a:spcBef>
                <a:spcPts val="0"/>
              </a:spcBef>
              <a:buNone/>
              <a:defRPr sz="900">
                <a:solidFill>
                  <a:schemeClr val="accent2"/>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59" name="Shape 59"/>
          <p:cNvSpPr txBox="1"/>
          <p:nvPr>
            <p:ph idx="11" type="ftr"/>
          </p:nvPr>
        </p:nvSpPr>
        <p:spPr>
          <a:xfrm>
            <a:off x="435893" y="5951812"/>
            <a:ext cx="5187907" cy="365125"/>
          </a:xfrm>
          <a:prstGeom prst="rect">
            <a:avLst/>
          </a:prstGeom>
          <a:noFill/>
          <a:ln>
            <a:noFill/>
          </a:ln>
        </p:spPr>
        <p:txBody>
          <a:bodyPr anchorCtr="0" anchor="ctr" bIns="91425" lIns="91425" rIns="91425" tIns="91425"/>
          <a:lstStyle>
            <a:lvl1pPr indent="0" lvl="0" marL="0" marR="0" rtl="0" algn="l">
              <a:spcBef>
                <a:spcPts val="0"/>
              </a:spcBef>
              <a:buNone/>
              <a:defRPr sz="900" cap="none">
                <a:solidFill>
                  <a:schemeClr val="accent2"/>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60" name="Shape 60"/>
          <p:cNvSpPr txBox="1"/>
          <p:nvPr>
            <p:ph idx="12" type="sldNum"/>
          </p:nvPr>
        </p:nvSpPr>
        <p:spPr>
          <a:xfrm>
            <a:off x="7918725" y="5956137"/>
            <a:ext cx="789382"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900">
                <a:solidFill>
                  <a:srgbClr val="726056"/>
                </a:solidFill>
                <a:latin typeface="Cabin"/>
                <a:ea typeface="Cabin"/>
                <a:cs typeface="Cabin"/>
                <a:sym typeface="Cabin"/>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61" name="Shape 61"/>
        <p:cNvGrpSpPr/>
        <p:nvPr/>
      </p:nvGrpSpPr>
      <p:grpSpPr>
        <a:xfrm>
          <a:off x="0" y="0"/>
          <a:ext cx="0" cy="0"/>
          <a:chOff x="0" y="0"/>
          <a:chExt cx="0" cy="0"/>
        </a:xfrm>
      </p:grpSpPr>
      <p:sp>
        <p:nvSpPr>
          <p:cNvPr id="62" name="Shape 62"/>
          <p:cNvSpPr/>
          <p:nvPr/>
        </p:nvSpPr>
        <p:spPr>
          <a:xfrm>
            <a:off x="330512" y="606554"/>
            <a:ext cx="8475027" cy="1258827"/>
          </a:xfrm>
          <a:prstGeom prst="rect">
            <a:avLst/>
          </a:pr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63" name="Shape 63"/>
          <p:cNvSpPr txBox="1"/>
          <p:nvPr>
            <p:ph type="title"/>
          </p:nvPr>
        </p:nvSpPr>
        <p:spPr>
          <a:xfrm>
            <a:off x="431920" y="729658"/>
            <a:ext cx="8272212" cy="988331"/>
          </a:xfrm>
          <a:prstGeom prst="rect">
            <a:avLst/>
          </a:prstGeom>
          <a:noFill/>
          <a:ln>
            <a:noFill/>
          </a:ln>
        </p:spPr>
        <p:txBody>
          <a:bodyPr anchorCtr="0" anchor="b" bIns="91425" lIns="91425" rIns="91425" tIns="91425"/>
          <a:lstStyle>
            <a:lvl1pPr indent="0" lvl="0" marL="0" marR="0" rtl="0" algn="l">
              <a:spcBef>
                <a:spcPts val="0"/>
              </a:spcBef>
              <a:buClr>
                <a:schemeClr val="lt1"/>
              </a:buClr>
              <a:buFont typeface="Cabin"/>
              <a:buNone/>
              <a:defRPr b="0" i="0" sz="2800" u="none" cap="none" strike="noStrike">
                <a:solidFill>
                  <a:schemeClr val="lt1"/>
                </a:solidFill>
                <a:latin typeface="Cabin"/>
                <a:ea typeface="Cabin"/>
                <a:cs typeface="Cabin"/>
                <a:sym typeface="Cabin"/>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64" name="Shape 64"/>
          <p:cNvSpPr txBox="1"/>
          <p:nvPr>
            <p:ph idx="10" type="dt"/>
          </p:nvPr>
        </p:nvSpPr>
        <p:spPr>
          <a:xfrm>
            <a:off x="5704464" y="5956137"/>
            <a:ext cx="2133598" cy="365125"/>
          </a:xfrm>
          <a:prstGeom prst="rect">
            <a:avLst/>
          </a:prstGeom>
          <a:noFill/>
          <a:ln>
            <a:noFill/>
          </a:ln>
        </p:spPr>
        <p:txBody>
          <a:bodyPr anchorCtr="0" anchor="ctr" bIns="91425" lIns="91425" rIns="91425" tIns="91425"/>
          <a:lstStyle>
            <a:lvl1pPr indent="0" lvl="0" marL="0" marR="0" rtl="0" algn="r">
              <a:spcBef>
                <a:spcPts val="0"/>
              </a:spcBef>
              <a:buNone/>
              <a:defRPr sz="900">
                <a:solidFill>
                  <a:schemeClr val="accent2"/>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65" name="Shape 65"/>
          <p:cNvSpPr txBox="1"/>
          <p:nvPr>
            <p:ph idx="11" type="ftr"/>
          </p:nvPr>
        </p:nvSpPr>
        <p:spPr>
          <a:xfrm>
            <a:off x="435893" y="5951812"/>
            <a:ext cx="5187907" cy="365125"/>
          </a:xfrm>
          <a:prstGeom prst="rect">
            <a:avLst/>
          </a:prstGeom>
          <a:noFill/>
          <a:ln>
            <a:noFill/>
          </a:ln>
        </p:spPr>
        <p:txBody>
          <a:bodyPr anchorCtr="0" anchor="ctr" bIns="91425" lIns="91425" rIns="91425" tIns="91425"/>
          <a:lstStyle>
            <a:lvl1pPr indent="0" lvl="0" marL="0" marR="0" rtl="0" algn="l">
              <a:spcBef>
                <a:spcPts val="0"/>
              </a:spcBef>
              <a:buNone/>
              <a:defRPr sz="900" cap="none">
                <a:solidFill>
                  <a:schemeClr val="accent2"/>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66" name="Shape 66"/>
          <p:cNvSpPr txBox="1"/>
          <p:nvPr>
            <p:ph idx="12" type="sldNum"/>
          </p:nvPr>
        </p:nvSpPr>
        <p:spPr>
          <a:xfrm>
            <a:off x="7918725" y="5956137"/>
            <a:ext cx="789382"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900">
                <a:solidFill>
                  <a:srgbClr val="726056"/>
                </a:solidFill>
                <a:latin typeface="Cabin"/>
                <a:ea typeface="Cabin"/>
                <a:cs typeface="Cabin"/>
                <a:sym typeface="Cabin"/>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67" name="Shape 67"/>
        <p:cNvGrpSpPr/>
        <p:nvPr/>
      </p:nvGrpSpPr>
      <p:grpSpPr>
        <a:xfrm>
          <a:off x="0" y="0"/>
          <a:ext cx="0" cy="0"/>
          <a:chOff x="0" y="0"/>
          <a:chExt cx="0" cy="0"/>
        </a:xfrm>
      </p:grpSpPr>
      <p:sp>
        <p:nvSpPr>
          <p:cNvPr id="68" name="Shape 68"/>
          <p:cNvSpPr/>
          <p:nvPr/>
        </p:nvSpPr>
        <p:spPr>
          <a:xfrm>
            <a:off x="335862" y="5141973"/>
            <a:ext cx="8473649" cy="1274702"/>
          </a:xfrm>
          <a:prstGeom prst="rect">
            <a:avLst/>
          </a:pr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69" name="Shape 69"/>
          <p:cNvSpPr txBox="1"/>
          <p:nvPr>
            <p:ph type="title"/>
          </p:nvPr>
        </p:nvSpPr>
        <p:spPr>
          <a:xfrm>
            <a:off x="435893" y="5262296"/>
            <a:ext cx="3682083" cy="689513"/>
          </a:xfrm>
          <a:prstGeom prst="rect">
            <a:avLst/>
          </a:prstGeom>
          <a:noFill/>
          <a:ln>
            <a:noFill/>
          </a:ln>
        </p:spPr>
        <p:txBody>
          <a:bodyPr anchorCtr="0" anchor="ctr" bIns="91425" lIns="91425" rIns="91425" tIns="91425"/>
          <a:lstStyle>
            <a:lvl1pPr indent="0" lvl="0" marL="0" marR="0" rtl="0" algn="l">
              <a:spcBef>
                <a:spcPts val="0"/>
              </a:spcBef>
              <a:buClr>
                <a:srgbClr val="FE0101"/>
              </a:buClr>
              <a:buFont typeface="Cabin"/>
              <a:buNone/>
              <a:defRPr b="0" i="0" sz="2000" u="none" cap="none" strike="noStrike">
                <a:solidFill>
                  <a:srgbClr val="FE0101"/>
                </a:solidFill>
                <a:latin typeface="Cabin"/>
                <a:ea typeface="Cabin"/>
                <a:cs typeface="Cabin"/>
                <a:sym typeface="Cabin"/>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70" name="Shape 70"/>
          <p:cNvSpPr txBox="1"/>
          <p:nvPr>
            <p:ph idx="1" type="body"/>
          </p:nvPr>
        </p:nvSpPr>
        <p:spPr>
          <a:xfrm>
            <a:off x="335862" y="601200"/>
            <a:ext cx="8469630" cy="4204800"/>
          </a:xfrm>
          <a:prstGeom prst="rect">
            <a:avLst/>
          </a:prstGeom>
          <a:noFill/>
          <a:ln>
            <a:noFill/>
          </a:ln>
        </p:spPr>
        <p:txBody>
          <a:bodyPr anchorCtr="0" anchor="ctr" bIns="91425" lIns="91425" rIns="91425" tIns="91425"/>
          <a:lstStyle>
            <a:lvl1pPr indent="-189160" lvl="0" marL="306000" marR="0" rtl="0" algn="l">
              <a:spcBef>
                <a:spcPts val="400"/>
              </a:spcBef>
              <a:spcAft>
                <a:spcPts val="600"/>
              </a:spcAft>
              <a:buClr>
                <a:schemeClr val="accent2"/>
              </a:buClr>
              <a:buSzPct val="91999"/>
              <a:buFont typeface="Noto Sans Symbols"/>
              <a:buChar char="◼"/>
              <a:defRPr b="0" i="0" sz="2000" u="none" cap="none" strike="noStrike">
                <a:solidFill>
                  <a:schemeClr val="dk2"/>
                </a:solidFill>
                <a:latin typeface="Cabin"/>
                <a:ea typeface="Cabin"/>
                <a:cs typeface="Cabin"/>
                <a:sym typeface="Cabin"/>
              </a:defRPr>
            </a:lvl1pPr>
            <a:lvl2pPr indent="-207344" lvl="1" marL="630000" marR="0" rtl="0" algn="l">
              <a:spcBef>
                <a:spcPts val="360"/>
              </a:spcBef>
              <a:spcAft>
                <a:spcPts val="600"/>
              </a:spcAft>
              <a:buClr>
                <a:schemeClr val="accent2"/>
              </a:buClr>
              <a:buSzPct val="91999"/>
              <a:buFont typeface="Noto Sans Symbols"/>
              <a:buChar char="◼"/>
              <a:defRPr b="0" i="0" sz="1800" u="none" cap="none" strike="noStrike">
                <a:solidFill>
                  <a:schemeClr val="dk2"/>
                </a:solidFill>
                <a:latin typeface="Cabin"/>
                <a:ea typeface="Cabin"/>
                <a:cs typeface="Cabin"/>
                <a:sym typeface="Cabin"/>
              </a:defRPr>
            </a:lvl2pPr>
            <a:lvl3pPr indent="-184228" lvl="2" marL="900000" marR="0" rtl="0" algn="l">
              <a:spcBef>
                <a:spcPts val="320"/>
              </a:spcBef>
              <a:spcAft>
                <a:spcPts val="600"/>
              </a:spcAft>
              <a:buClr>
                <a:schemeClr val="accent2"/>
              </a:buClr>
              <a:buSzPct val="92000"/>
              <a:buFont typeface="Noto Sans Symbols"/>
              <a:buChar char="◼"/>
              <a:defRPr b="0" i="0" sz="1600" u="none" cap="none" strike="noStrike">
                <a:solidFill>
                  <a:schemeClr val="dk2"/>
                </a:solidFill>
                <a:latin typeface="Cabin"/>
                <a:ea typeface="Cabin"/>
                <a:cs typeface="Cabin"/>
                <a:sym typeface="Cabin"/>
              </a:defRPr>
            </a:lvl3pPr>
            <a:lvl4pPr indent="-156911" lvl="3" marL="1242000" marR="0" rtl="0" algn="l">
              <a:spcBef>
                <a:spcPts val="280"/>
              </a:spcBef>
              <a:spcAft>
                <a:spcPts val="600"/>
              </a:spcAft>
              <a:buClr>
                <a:schemeClr val="accent2"/>
              </a:buClr>
              <a:buSzPct val="92000"/>
              <a:buFont typeface="Noto Sans Symbols"/>
              <a:buChar char="◼"/>
              <a:defRPr b="0" i="0" sz="1400" u="none" cap="none" strike="noStrike">
                <a:solidFill>
                  <a:schemeClr val="dk2"/>
                </a:solidFill>
                <a:latin typeface="Cabin"/>
                <a:ea typeface="Cabin"/>
                <a:cs typeface="Cabin"/>
                <a:sym typeface="Cabin"/>
              </a:defRPr>
            </a:lvl4pPr>
            <a:lvl5pPr indent="-161311" lvl="4" marL="1602000" marR="0" rtl="0" algn="l">
              <a:spcBef>
                <a:spcPts val="280"/>
              </a:spcBef>
              <a:spcAft>
                <a:spcPts val="600"/>
              </a:spcAft>
              <a:buClr>
                <a:schemeClr val="accent2"/>
              </a:buClr>
              <a:buSzPct val="92000"/>
              <a:buFont typeface="Noto Sans Symbols"/>
              <a:buChar char="◼"/>
              <a:defRPr b="0" i="0" sz="1400" u="none" cap="none" strike="noStrike">
                <a:solidFill>
                  <a:schemeClr val="dk2"/>
                </a:solidFill>
                <a:latin typeface="Cabin"/>
                <a:ea typeface="Cabin"/>
                <a:cs typeface="Cabin"/>
                <a:sym typeface="Cabin"/>
              </a:defRPr>
            </a:lvl5pPr>
            <a:lvl6pPr indent="-154511" lvl="5" marL="1899999" marR="0" rtl="0" algn="l">
              <a:spcBef>
                <a:spcPts val="280"/>
              </a:spcBef>
              <a:spcAft>
                <a:spcPts val="600"/>
              </a:spcAft>
              <a:buClr>
                <a:schemeClr val="accent2"/>
              </a:buClr>
              <a:buSzPct val="92000"/>
              <a:buFont typeface="Noto Sans Symbols"/>
              <a:buChar char="◼"/>
              <a:defRPr b="0" i="0" sz="1400" u="none" cap="none" strike="noStrike">
                <a:solidFill>
                  <a:schemeClr val="dk2"/>
                </a:solidFill>
                <a:latin typeface="Cabin"/>
                <a:ea typeface="Cabin"/>
                <a:cs typeface="Cabin"/>
                <a:sym typeface="Cabin"/>
              </a:defRPr>
            </a:lvl6pPr>
            <a:lvl7pPr indent="-149711" lvl="6" marL="2200000" marR="0" rtl="0" algn="l">
              <a:spcBef>
                <a:spcPts val="280"/>
              </a:spcBef>
              <a:spcAft>
                <a:spcPts val="600"/>
              </a:spcAft>
              <a:buClr>
                <a:schemeClr val="accent2"/>
              </a:buClr>
              <a:buSzPct val="92000"/>
              <a:buFont typeface="Noto Sans Symbols"/>
              <a:buChar char="◼"/>
              <a:defRPr b="0" i="0" sz="1400" u="none" cap="none" strike="noStrike">
                <a:solidFill>
                  <a:schemeClr val="dk2"/>
                </a:solidFill>
                <a:latin typeface="Cabin"/>
                <a:ea typeface="Cabin"/>
                <a:cs typeface="Cabin"/>
                <a:sym typeface="Cabin"/>
              </a:defRPr>
            </a:lvl7pPr>
            <a:lvl8pPr indent="-157611" lvl="7" marL="2500000" marR="0" rtl="0" algn="l">
              <a:spcBef>
                <a:spcPts val="280"/>
              </a:spcBef>
              <a:spcAft>
                <a:spcPts val="600"/>
              </a:spcAft>
              <a:buClr>
                <a:schemeClr val="accent2"/>
              </a:buClr>
              <a:buSzPct val="92000"/>
              <a:buFont typeface="Noto Sans Symbols"/>
              <a:buChar char="◼"/>
              <a:defRPr b="0" i="0" sz="1400" u="none" cap="none" strike="noStrike">
                <a:solidFill>
                  <a:schemeClr val="dk2"/>
                </a:solidFill>
                <a:latin typeface="Cabin"/>
                <a:ea typeface="Cabin"/>
                <a:cs typeface="Cabin"/>
                <a:sym typeface="Cabin"/>
              </a:defRPr>
            </a:lvl8pPr>
            <a:lvl9pPr indent="-152811" lvl="8" marL="2800000" marR="0" rtl="0" algn="l">
              <a:spcBef>
                <a:spcPts val="280"/>
              </a:spcBef>
              <a:spcAft>
                <a:spcPts val="600"/>
              </a:spcAft>
              <a:buClr>
                <a:schemeClr val="accent2"/>
              </a:buClr>
              <a:buSzPct val="92000"/>
              <a:buFont typeface="Noto Sans Symbols"/>
              <a:buChar char="◼"/>
              <a:defRPr b="0" i="0" sz="1400" u="none" cap="none" strike="noStrike">
                <a:solidFill>
                  <a:schemeClr val="dk2"/>
                </a:solidFill>
                <a:latin typeface="Cabin"/>
                <a:ea typeface="Cabin"/>
                <a:cs typeface="Cabin"/>
                <a:sym typeface="Cabin"/>
              </a:defRPr>
            </a:lvl9pPr>
          </a:lstStyle>
          <a:p/>
        </p:txBody>
      </p:sp>
      <p:sp>
        <p:nvSpPr>
          <p:cNvPr id="71" name="Shape 71"/>
          <p:cNvSpPr txBox="1"/>
          <p:nvPr>
            <p:ph idx="2" type="body"/>
          </p:nvPr>
        </p:nvSpPr>
        <p:spPr>
          <a:xfrm>
            <a:off x="4305617" y="5262296"/>
            <a:ext cx="4402489" cy="689514"/>
          </a:xfrm>
          <a:prstGeom prst="rect">
            <a:avLst/>
          </a:prstGeom>
          <a:noFill/>
          <a:ln>
            <a:noFill/>
          </a:ln>
        </p:spPr>
        <p:txBody>
          <a:bodyPr anchorCtr="0" anchor="ctr" bIns="91425" lIns="91425" rIns="91425" tIns="91425"/>
          <a:lstStyle>
            <a:lvl1pPr indent="0" lvl="0" marL="0" marR="0" rtl="0" algn="r">
              <a:spcBef>
                <a:spcPts val="220"/>
              </a:spcBef>
              <a:spcAft>
                <a:spcPts val="600"/>
              </a:spcAft>
              <a:buClr>
                <a:schemeClr val="accent2"/>
              </a:buClr>
              <a:buFont typeface="Noto Sans Symbols"/>
              <a:buNone/>
              <a:defRPr b="0" i="0" sz="1100" u="none" cap="none" strike="noStrike">
                <a:solidFill>
                  <a:schemeClr val="lt1"/>
                </a:solidFill>
                <a:latin typeface="Cabin"/>
                <a:ea typeface="Cabin"/>
                <a:cs typeface="Cabin"/>
                <a:sym typeface="Cabin"/>
              </a:defRPr>
            </a:lvl1pPr>
            <a:lvl2pPr indent="0" lvl="1" marL="457200" marR="0" rtl="0" algn="l">
              <a:spcBef>
                <a:spcPts val="220"/>
              </a:spcBef>
              <a:spcAft>
                <a:spcPts val="600"/>
              </a:spcAft>
              <a:buClr>
                <a:schemeClr val="accent2"/>
              </a:buClr>
              <a:buFont typeface="Noto Sans Symbols"/>
              <a:buNone/>
              <a:defRPr b="0" i="0" sz="1100" u="none" cap="none" strike="noStrike">
                <a:solidFill>
                  <a:schemeClr val="dk2"/>
                </a:solidFill>
                <a:latin typeface="Cabin"/>
                <a:ea typeface="Cabin"/>
                <a:cs typeface="Cabin"/>
                <a:sym typeface="Cabin"/>
              </a:defRPr>
            </a:lvl2pPr>
            <a:lvl3pPr indent="0" lvl="2" marL="914400" marR="0" rtl="0" algn="l">
              <a:spcBef>
                <a:spcPts val="200"/>
              </a:spcBef>
              <a:spcAft>
                <a:spcPts val="600"/>
              </a:spcAft>
              <a:buClr>
                <a:schemeClr val="accent2"/>
              </a:buClr>
              <a:buFont typeface="Noto Sans Symbols"/>
              <a:buNone/>
              <a:defRPr b="0" i="0" sz="1000" u="none" cap="none" strike="noStrike">
                <a:solidFill>
                  <a:schemeClr val="dk2"/>
                </a:solidFill>
                <a:latin typeface="Cabin"/>
                <a:ea typeface="Cabin"/>
                <a:cs typeface="Cabin"/>
                <a:sym typeface="Cabin"/>
              </a:defRPr>
            </a:lvl3pPr>
            <a:lvl4pPr indent="0" lvl="3" marL="1371600" marR="0" rtl="0" algn="l">
              <a:spcBef>
                <a:spcPts val="180"/>
              </a:spcBef>
              <a:spcAft>
                <a:spcPts val="600"/>
              </a:spcAft>
              <a:buClr>
                <a:schemeClr val="accent2"/>
              </a:buClr>
              <a:buFont typeface="Noto Sans Symbols"/>
              <a:buNone/>
              <a:defRPr b="0" i="0" sz="900" u="none" cap="none" strike="noStrike">
                <a:solidFill>
                  <a:schemeClr val="dk2"/>
                </a:solidFill>
                <a:latin typeface="Cabin"/>
                <a:ea typeface="Cabin"/>
                <a:cs typeface="Cabin"/>
                <a:sym typeface="Cabin"/>
              </a:defRPr>
            </a:lvl4pPr>
            <a:lvl5pPr indent="0" lvl="4" marL="1828800" marR="0" rtl="0" algn="l">
              <a:spcBef>
                <a:spcPts val="180"/>
              </a:spcBef>
              <a:spcAft>
                <a:spcPts val="600"/>
              </a:spcAft>
              <a:buClr>
                <a:schemeClr val="accent2"/>
              </a:buClr>
              <a:buFont typeface="Noto Sans Symbols"/>
              <a:buNone/>
              <a:defRPr b="0" i="0" sz="900" u="none" cap="none" strike="noStrike">
                <a:solidFill>
                  <a:schemeClr val="dk2"/>
                </a:solidFill>
                <a:latin typeface="Cabin"/>
                <a:ea typeface="Cabin"/>
                <a:cs typeface="Cabin"/>
                <a:sym typeface="Cabin"/>
              </a:defRPr>
            </a:lvl5pPr>
            <a:lvl6pPr indent="0" lvl="5" marL="2286000" marR="0" rtl="0" algn="l">
              <a:spcBef>
                <a:spcPts val="180"/>
              </a:spcBef>
              <a:spcAft>
                <a:spcPts val="600"/>
              </a:spcAft>
              <a:buClr>
                <a:schemeClr val="accent2"/>
              </a:buClr>
              <a:buFont typeface="Noto Sans Symbols"/>
              <a:buNone/>
              <a:defRPr b="0" i="0" sz="900" u="none" cap="none" strike="noStrike">
                <a:solidFill>
                  <a:schemeClr val="dk2"/>
                </a:solidFill>
                <a:latin typeface="Cabin"/>
                <a:ea typeface="Cabin"/>
                <a:cs typeface="Cabin"/>
                <a:sym typeface="Cabin"/>
              </a:defRPr>
            </a:lvl6pPr>
            <a:lvl7pPr indent="0" lvl="6" marL="2743200" marR="0" rtl="0" algn="l">
              <a:spcBef>
                <a:spcPts val="180"/>
              </a:spcBef>
              <a:spcAft>
                <a:spcPts val="600"/>
              </a:spcAft>
              <a:buClr>
                <a:schemeClr val="accent2"/>
              </a:buClr>
              <a:buFont typeface="Noto Sans Symbols"/>
              <a:buNone/>
              <a:defRPr b="0" i="0" sz="900" u="none" cap="none" strike="noStrike">
                <a:solidFill>
                  <a:schemeClr val="dk2"/>
                </a:solidFill>
                <a:latin typeface="Cabin"/>
                <a:ea typeface="Cabin"/>
                <a:cs typeface="Cabin"/>
                <a:sym typeface="Cabin"/>
              </a:defRPr>
            </a:lvl7pPr>
            <a:lvl8pPr indent="0" lvl="7" marL="3200400" marR="0" rtl="0" algn="l">
              <a:spcBef>
                <a:spcPts val="180"/>
              </a:spcBef>
              <a:spcAft>
                <a:spcPts val="600"/>
              </a:spcAft>
              <a:buClr>
                <a:schemeClr val="accent2"/>
              </a:buClr>
              <a:buFont typeface="Noto Sans Symbols"/>
              <a:buNone/>
              <a:defRPr b="0" i="0" sz="900" u="none" cap="none" strike="noStrike">
                <a:solidFill>
                  <a:schemeClr val="dk2"/>
                </a:solidFill>
                <a:latin typeface="Cabin"/>
                <a:ea typeface="Cabin"/>
                <a:cs typeface="Cabin"/>
                <a:sym typeface="Cabin"/>
              </a:defRPr>
            </a:lvl8pPr>
            <a:lvl9pPr indent="0" lvl="8" marL="3657600" marR="0" rtl="0" algn="l">
              <a:spcBef>
                <a:spcPts val="180"/>
              </a:spcBef>
              <a:spcAft>
                <a:spcPts val="600"/>
              </a:spcAft>
              <a:buClr>
                <a:schemeClr val="accent2"/>
              </a:buClr>
              <a:buFont typeface="Noto Sans Symbols"/>
              <a:buNone/>
              <a:defRPr b="0" i="0" sz="900" u="none" cap="none" strike="noStrike">
                <a:solidFill>
                  <a:schemeClr val="dk2"/>
                </a:solidFill>
                <a:latin typeface="Cabin"/>
                <a:ea typeface="Cabin"/>
                <a:cs typeface="Cabin"/>
                <a:sym typeface="Cabin"/>
              </a:defRPr>
            </a:lvl9pPr>
          </a:lstStyle>
          <a:p/>
        </p:txBody>
      </p:sp>
      <p:sp>
        <p:nvSpPr>
          <p:cNvPr id="72" name="Shape 72"/>
          <p:cNvSpPr txBox="1"/>
          <p:nvPr>
            <p:ph idx="10" type="dt"/>
          </p:nvPr>
        </p:nvSpPr>
        <p:spPr>
          <a:xfrm>
            <a:off x="5704464" y="5956137"/>
            <a:ext cx="2133598" cy="365125"/>
          </a:xfrm>
          <a:prstGeom prst="rect">
            <a:avLst/>
          </a:prstGeom>
          <a:noFill/>
          <a:ln>
            <a:noFill/>
          </a:ln>
        </p:spPr>
        <p:txBody>
          <a:bodyPr anchorCtr="0" anchor="ctr" bIns="91425" lIns="91425" rIns="91425" tIns="91425"/>
          <a:lstStyle>
            <a:lvl1pPr indent="0" lvl="0" marL="0" marR="0" rtl="0" algn="r">
              <a:spcBef>
                <a:spcPts val="0"/>
              </a:spcBef>
              <a:buNone/>
              <a:defRPr sz="900">
                <a:solidFill>
                  <a:srgbClr val="FE0101"/>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73" name="Shape 73"/>
          <p:cNvSpPr txBox="1"/>
          <p:nvPr>
            <p:ph idx="11" type="ftr"/>
          </p:nvPr>
        </p:nvSpPr>
        <p:spPr>
          <a:xfrm>
            <a:off x="435893" y="5951812"/>
            <a:ext cx="5187907" cy="365125"/>
          </a:xfrm>
          <a:prstGeom prst="rect">
            <a:avLst/>
          </a:prstGeom>
          <a:noFill/>
          <a:ln>
            <a:noFill/>
          </a:ln>
        </p:spPr>
        <p:txBody>
          <a:bodyPr anchorCtr="0" anchor="ctr" bIns="91425" lIns="91425" rIns="91425" tIns="91425"/>
          <a:lstStyle>
            <a:lvl1pPr indent="0" lvl="0" marL="0" marR="0" rtl="0" algn="l">
              <a:spcBef>
                <a:spcPts val="0"/>
              </a:spcBef>
              <a:buNone/>
              <a:defRPr sz="900" cap="none">
                <a:solidFill>
                  <a:srgbClr val="FE0101"/>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74" name="Shape 74"/>
          <p:cNvSpPr txBox="1"/>
          <p:nvPr>
            <p:ph idx="12" type="sldNum"/>
          </p:nvPr>
        </p:nvSpPr>
        <p:spPr>
          <a:xfrm>
            <a:off x="7918725" y="5956137"/>
            <a:ext cx="789382"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900">
                <a:solidFill>
                  <a:srgbClr val="FE0101"/>
                </a:solidFill>
                <a:latin typeface="Cabin"/>
                <a:ea typeface="Cabin"/>
                <a:cs typeface="Cabin"/>
                <a:sym typeface="Cabin"/>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75" name="Shape 75"/>
        <p:cNvGrpSpPr/>
        <p:nvPr/>
      </p:nvGrpSpPr>
      <p:grpSpPr>
        <a:xfrm>
          <a:off x="0" y="0"/>
          <a:ext cx="0" cy="0"/>
          <a:chOff x="0" y="0"/>
          <a:chExt cx="0" cy="0"/>
        </a:xfrm>
      </p:grpSpPr>
      <p:sp>
        <p:nvSpPr>
          <p:cNvPr id="76" name="Shape 76"/>
          <p:cNvSpPr txBox="1"/>
          <p:nvPr>
            <p:ph type="title"/>
          </p:nvPr>
        </p:nvSpPr>
        <p:spPr>
          <a:xfrm>
            <a:off x="435895" y="4693389"/>
            <a:ext cx="8272212" cy="566737"/>
          </a:xfrm>
          <a:prstGeom prst="rect">
            <a:avLst/>
          </a:prstGeom>
          <a:noFill/>
          <a:ln>
            <a:noFill/>
          </a:ln>
        </p:spPr>
        <p:txBody>
          <a:bodyPr anchorCtr="0" anchor="b" bIns="91425" lIns="91425" rIns="91425" tIns="91425"/>
          <a:lstStyle>
            <a:lvl1pPr indent="0" lvl="0" marL="0" marR="0" rtl="0" algn="l">
              <a:spcBef>
                <a:spcPts val="0"/>
              </a:spcBef>
              <a:buClr>
                <a:schemeClr val="accent1"/>
              </a:buClr>
              <a:buFont typeface="Cabin"/>
              <a:buNone/>
              <a:defRPr b="0" i="0" sz="2400" u="none" cap="none" strike="noStrike">
                <a:solidFill>
                  <a:schemeClr val="accent1"/>
                </a:solidFill>
                <a:latin typeface="Cabin"/>
                <a:ea typeface="Cabin"/>
                <a:cs typeface="Cabin"/>
                <a:sym typeface="Cabin"/>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77" name="Shape 77"/>
          <p:cNvSpPr/>
          <p:nvPr>
            <p:ph idx="2" type="pic"/>
          </p:nvPr>
        </p:nvSpPr>
        <p:spPr>
          <a:xfrm>
            <a:off x="335862" y="599725"/>
            <a:ext cx="8468143" cy="3557252"/>
          </a:xfrm>
          <a:prstGeom prst="rect">
            <a:avLst/>
          </a:prstGeom>
          <a:noFill/>
          <a:ln>
            <a:noFill/>
          </a:ln>
        </p:spPr>
        <p:txBody>
          <a:bodyPr anchorCtr="0" anchor="t" bIns="91425" lIns="91425" rIns="91425" tIns="91425"/>
          <a:lstStyle>
            <a:lvl1pPr indent="0" lvl="0" marL="0" marR="0" rtl="0" algn="ctr">
              <a:spcBef>
                <a:spcPts val="320"/>
              </a:spcBef>
              <a:spcAft>
                <a:spcPts val="600"/>
              </a:spcAft>
              <a:buClr>
                <a:schemeClr val="accent2"/>
              </a:buClr>
              <a:buFont typeface="Noto Sans Symbols"/>
              <a:buNone/>
              <a:defRPr b="0" i="0" sz="1600" u="none" cap="none" strike="noStrike">
                <a:solidFill>
                  <a:schemeClr val="dk2"/>
                </a:solidFill>
                <a:latin typeface="Cabin"/>
                <a:ea typeface="Cabin"/>
                <a:cs typeface="Cabin"/>
                <a:sym typeface="Cabin"/>
              </a:defRPr>
            </a:lvl1pPr>
            <a:lvl2pPr indent="0" lvl="1" marL="457200" marR="0" rtl="0" algn="l">
              <a:spcBef>
                <a:spcPts val="320"/>
              </a:spcBef>
              <a:spcAft>
                <a:spcPts val="600"/>
              </a:spcAft>
              <a:buClr>
                <a:schemeClr val="accent2"/>
              </a:buClr>
              <a:buFont typeface="Noto Sans Symbols"/>
              <a:buNone/>
              <a:defRPr b="0" i="0" sz="1600" u="none" cap="none" strike="noStrike">
                <a:solidFill>
                  <a:schemeClr val="dk2"/>
                </a:solidFill>
                <a:latin typeface="Cabin"/>
                <a:ea typeface="Cabin"/>
                <a:cs typeface="Cabin"/>
                <a:sym typeface="Cabin"/>
              </a:defRPr>
            </a:lvl2pPr>
            <a:lvl3pPr indent="0" lvl="2" marL="914400" marR="0" rtl="0" algn="l">
              <a:spcBef>
                <a:spcPts val="320"/>
              </a:spcBef>
              <a:spcAft>
                <a:spcPts val="600"/>
              </a:spcAft>
              <a:buClr>
                <a:schemeClr val="accent2"/>
              </a:buClr>
              <a:buFont typeface="Noto Sans Symbols"/>
              <a:buNone/>
              <a:defRPr b="0" i="0" sz="1600" u="none" cap="none" strike="noStrike">
                <a:solidFill>
                  <a:schemeClr val="dk2"/>
                </a:solidFill>
                <a:latin typeface="Cabin"/>
                <a:ea typeface="Cabin"/>
                <a:cs typeface="Cabin"/>
                <a:sym typeface="Cabin"/>
              </a:defRPr>
            </a:lvl3pPr>
            <a:lvl4pPr indent="0" lvl="3" marL="1371600" marR="0" rtl="0" algn="l">
              <a:spcBef>
                <a:spcPts val="320"/>
              </a:spcBef>
              <a:spcAft>
                <a:spcPts val="600"/>
              </a:spcAft>
              <a:buClr>
                <a:schemeClr val="accent2"/>
              </a:buClr>
              <a:buFont typeface="Noto Sans Symbols"/>
              <a:buNone/>
              <a:defRPr b="0" i="0" sz="1600" u="none" cap="none" strike="noStrike">
                <a:solidFill>
                  <a:schemeClr val="dk2"/>
                </a:solidFill>
                <a:latin typeface="Cabin"/>
                <a:ea typeface="Cabin"/>
                <a:cs typeface="Cabin"/>
                <a:sym typeface="Cabin"/>
              </a:defRPr>
            </a:lvl4pPr>
            <a:lvl5pPr indent="0" lvl="4" marL="1828800" marR="0" rtl="0" algn="l">
              <a:spcBef>
                <a:spcPts val="320"/>
              </a:spcBef>
              <a:spcAft>
                <a:spcPts val="600"/>
              </a:spcAft>
              <a:buClr>
                <a:schemeClr val="accent2"/>
              </a:buClr>
              <a:buFont typeface="Noto Sans Symbols"/>
              <a:buNone/>
              <a:defRPr b="0" i="0" sz="1600" u="none" cap="none" strike="noStrike">
                <a:solidFill>
                  <a:schemeClr val="dk2"/>
                </a:solidFill>
                <a:latin typeface="Cabin"/>
                <a:ea typeface="Cabin"/>
                <a:cs typeface="Cabin"/>
                <a:sym typeface="Cabin"/>
              </a:defRPr>
            </a:lvl5pPr>
            <a:lvl6pPr indent="0" lvl="5" marL="2286000" marR="0" rtl="0" algn="l">
              <a:spcBef>
                <a:spcPts val="320"/>
              </a:spcBef>
              <a:spcAft>
                <a:spcPts val="600"/>
              </a:spcAft>
              <a:buClr>
                <a:schemeClr val="accent2"/>
              </a:buClr>
              <a:buFont typeface="Noto Sans Symbols"/>
              <a:buNone/>
              <a:defRPr b="0" i="0" sz="1600" u="none" cap="none" strike="noStrike">
                <a:solidFill>
                  <a:schemeClr val="dk2"/>
                </a:solidFill>
                <a:latin typeface="Cabin"/>
                <a:ea typeface="Cabin"/>
                <a:cs typeface="Cabin"/>
                <a:sym typeface="Cabin"/>
              </a:defRPr>
            </a:lvl6pPr>
            <a:lvl7pPr indent="0" lvl="6" marL="2743200" marR="0" rtl="0" algn="l">
              <a:spcBef>
                <a:spcPts val="320"/>
              </a:spcBef>
              <a:spcAft>
                <a:spcPts val="600"/>
              </a:spcAft>
              <a:buClr>
                <a:schemeClr val="accent2"/>
              </a:buClr>
              <a:buFont typeface="Noto Sans Symbols"/>
              <a:buNone/>
              <a:defRPr b="0" i="0" sz="1600" u="none" cap="none" strike="noStrike">
                <a:solidFill>
                  <a:schemeClr val="dk2"/>
                </a:solidFill>
                <a:latin typeface="Cabin"/>
                <a:ea typeface="Cabin"/>
                <a:cs typeface="Cabin"/>
                <a:sym typeface="Cabin"/>
              </a:defRPr>
            </a:lvl7pPr>
            <a:lvl8pPr indent="0" lvl="7" marL="3200400" marR="0" rtl="0" algn="l">
              <a:spcBef>
                <a:spcPts val="320"/>
              </a:spcBef>
              <a:spcAft>
                <a:spcPts val="600"/>
              </a:spcAft>
              <a:buClr>
                <a:schemeClr val="accent2"/>
              </a:buClr>
              <a:buFont typeface="Noto Sans Symbols"/>
              <a:buNone/>
              <a:defRPr b="0" i="0" sz="1600" u="none" cap="none" strike="noStrike">
                <a:solidFill>
                  <a:schemeClr val="dk2"/>
                </a:solidFill>
                <a:latin typeface="Cabin"/>
                <a:ea typeface="Cabin"/>
                <a:cs typeface="Cabin"/>
                <a:sym typeface="Cabin"/>
              </a:defRPr>
            </a:lvl8pPr>
            <a:lvl9pPr indent="0" lvl="8" marL="3657600" marR="0" rtl="0" algn="l">
              <a:spcBef>
                <a:spcPts val="320"/>
              </a:spcBef>
              <a:spcAft>
                <a:spcPts val="600"/>
              </a:spcAft>
              <a:buClr>
                <a:schemeClr val="accent2"/>
              </a:buClr>
              <a:buFont typeface="Noto Sans Symbols"/>
              <a:buNone/>
              <a:defRPr b="0" i="0" sz="1600" u="none" cap="none" strike="noStrike">
                <a:solidFill>
                  <a:schemeClr val="dk2"/>
                </a:solidFill>
                <a:latin typeface="Cabin"/>
                <a:ea typeface="Cabin"/>
                <a:cs typeface="Cabin"/>
                <a:sym typeface="Cabin"/>
              </a:defRPr>
            </a:lvl9pPr>
          </a:lstStyle>
          <a:p/>
        </p:txBody>
      </p:sp>
      <p:sp>
        <p:nvSpPr>
          <p:cNvPr id="78" name="Shape 78"/>
          <p:cNvSpPr txBox="1"/>
          <p:nvPr>
            <p:ph idx="1" type="body"/>
          </p:nvPr>
        </p:nvSpPr>
        <p:spPr>
          <a:xfrm>
            <a:off x="435893" y="5260128"/>
            <a:ext cx="8272212" cy="598671"/>
          </a:xfrm>
          <a:prstGeom prst="rect">
            <a:avLst/>
          </a:prstGeom>
          <a:noFill/>
          <a:ln>
            <a:noFill/>
          </a:ln>
        </p:spPr>
        <p:txBody>
          <a:bodyPr anchorCtr="0" anchor="ctr" bIns="91425" lIns="91425" rIns="91425" tIns="91425"/>
          <a:lstStyle>
            <a:lvl1pPr indent="0" lvl="0" marL="0" marR="0" rtl="0" algn="l">
              <a:spcBef>
                <a:spcPts val="240"/>
              </a:spcBef>
              <a:spcAft>
                <a:spcPts val="600"/>
              </a:spcAft>
              <a:buClr>
                <a:schemeClr val="accent2"/>
              </a:buClr>
              <a:buFont typeface="Noto Sans Symbols"/>
              <a:buNone/>
              <a:defRPr b="0" i="0" sz="1200" u="none" cap="none" strike="noStrike">
                <a:solidFill>
                  <a:schemeClr val="dk2"/>
                </a:solidFill>
                <a:latin typeface="Cabin"/>
                <a:ea typeface="Cabin"/>
                <a:cs typeface="Cabin"/>
                <a:sym typeface="Cabin"/>
              </a:defRPr>
            </a:lvl1pPr>
            <a:lvl2pPr indent="0" lvl="1" marL="457200" marR="0" rtl="0" algn="l">
              <a:spcBef>
                <a:spcPts val="240"/>
              </a:spcBef>
              <a:spcAft>
                <a:spcPts val="600"/>
              </a:spcAft>
              <a:buClr>
                <a:schemeClr val="accent2"/>
              </a:buClr>
              <a:buFont typeface="Noto Sans Symbols"/>
              <a:buNone/>
              <a:defRPr b="0" i="0" sz="1200" u="none" cap="none" strike="noStrike">
                <a:solidFill>
                  <a:schemeClr val="dk2"/>
                </a:solidFill>
                <a:latin typeface="Cabin"/>
                <a:ea typeface="Cabin"/>
                <a:cs typeface="Cabin"/>
                <a:sym typeface="Cabin"/>
              </a:defRPr>
            </a:lvl2pPr>
            <a:lvl3pPr indent="0" lvl="2" marL="914400" marR="0" rtl="0" algn="l">
              <a:spcBef>
                <a:spcPts val="200"/>
              </a:spcBef>
              <a:spcAft>
                <a:spcPts val="600"/>
              </a:spcAft>
              <a:buClr>
                <a:schemeClr val="accent2"/>
              </a:buClr>
              <a:buFont typeface="Noto Sans Symbols"/>
              <a:buNone/>
              <a:defRPr b="0" i="0" sz="1000" u="none" cap="none" strike="noStrike">
                <a:solidFill>
                  <a:schemeClr val="dk2"/>
                </a:solidFill>
                <a:latin typeface="Cabin"/>
                <a:ea typeface="Cabin"/>
                <a:cs typeface="Cabin"/>
                <a:sym typeface="Cabin"/>
              </a:defRPr>
            </a:lvl3pPr>
            <a:lvl4pPr indent="0" lvl="3" marL="1371600" marR="0" rtl="0" algn="l">
              <a:spcBef>
                <a:spcPts val="180"/>
              </a:spcBef>
              <a:spcAft>
                <a:spcPts val="600"/>
              </a:spcAft>
              <a:buClr>
                <a:schemeClr val="accent2"/>
              </a:buClr>
              <a:buFont typeface="Noto Sans Symbols"/>
              <a:buNone/>
              <a:defRPr b="0" i="0" sz="900" u="none" cap="none" strike="noStrike">
                <a:solidFill>
                  <a:schemeClr val="dk2"/>
                </a:solidFill>
                <a:latin typeface="Cabin"/>
                <a:ea typeface="Cabin"/>
                <a:cs typeface="Cabin"/>
                <a:sym typeface="Cabin"/>
              </a:defRPr>
            </a:lvl4pPr>
            <a:lvl5pPr indent="0" lvl="4" marL="1828800" marR="0" rtl="0" algn="l">
              <a:spcBef>
                <a:spcPts val="180"/>
              </a:spcBef>
              <a:spcAft>
                <a:spcPts val="600"/>
              </a:spcAft>
              <a:buClr>
                <a:schemeClr val="accent2"/>
              </a:buClr>
              <a:buFont typeface="Noto Sans Symbols"/>
              <a:buNone/>
              <a:defRPr b="0" i="0" sz="900" u="none" cap="none" strike="noStrike">
                <a:solidFill>
                  <a:schemeClr val="dk2"/>
                </a:solidFill>
                <a:latin typeface="Cabin"/>
                <a:ea typeface="Cabin"/>
                <a:cs typeface="Cabin"/>
                <a:sym typeface="Cabin"/>
              </a:defRPr>
            </a:lvl5pPr>
            <a:lvl6pPr indent="0" lvl="5" marL="2286000" marR="0" rtl="0" algn="l">
              <a:spcBef>
                <a:spcPts val="180"/>
              </a:spcBef>
              <a:spcAft>
                <a:spcPts val="600"/>
              </a:spcAft>
              <a:buClr>
                <a:schemeClr val="accent2"/>
              </a:buClr>
              <a:buFont typeface="Noto Sans Symbols"/>
              <a:buNone/>
              <a:defRPr b="0" i="0" sz="900" u="none" cap="none" strike="noStrike">
                <a:solidFill>
                  <a:schemeClr val="dk2"/>
                </a:solidFill>
                <a:latin typeface="Cabin"/>
                <a:ea typeface="Cabin"/>
                <a:cs typeface="Cabin"/>
                <a:sym typeface="Cabin"/>
              </a:defRPr>
            </a:lvl6pPr>
            <a:lvl7pPr indent="0" lvl="6" marL="2743200" marR="0" rtl="0" algn="l">
              <a:spcBef>
                <a:spcPts val="180"/>
              </a:spcBef>
              <a:spcAft>
                <a:spcPts val="600"/>
              </a:spcAft>
              <a:buClr>
                <a:schemeClr val="accent2"/>
              </a:buClr>
              <a:buFont typeface="Noto Sans Symbols"/>
              <a:buNone/>
              <a:defRPr b="0" i="0" sz="900" u="none" cap="none" strike="noStrike">
                <a:solidFill>
                  <a:schemeClr val="dk2"/>
                </a:solidFill>
                <a:latin typeface="Cabin"/>
                <a:ea typeface="Cabin"/>
                <a:cs typeface="Cabin"/>
                <a:sym typeface="Cabin"/>
              </a:defRPr>
            </a:lvl7pPr>
            <a:lvl8pPr indent="0" lvl="7" marL="3200400" marR="0" rtl="0" algn="l">
              <a:spcBef>
                <a:spcPts val="180"/>
              </a:spcBef>
              <a:spcAft>
                <a:spcPts val="600"/>
              </a:spcAft>
              <a:buClr>
                <a:schemeClr val="accent2"/>
              </a:buClr>
              <a:buFont typeface="Noto Sans Symbols"/>
              <a:buNone/>
              <a:defRPr b="0" i="0" sz="900" u="none" cap="none" strike="noStrike">
                <a:solidFill>
                  <a:schemeClr val="dk2"/>
                </a:solidFill>
                <a:latin typeface="Cabin"/>
                <a:ea typeface="Cabin"/>
                <a:cs typeface="Cabin"/>
                <a:sym typeface="Cabin"/>
              </a:defRPr>
            </a:lvl8pPr>
            <a:lvl9pPr indent="0" lvl="8" marL="3657600" marR="0" rtl="0" algn="l">
              <a:spcBef>
                <a:spcPts val="180"/>
              </a:spcBef>
              <a:spcAft>
                <a:spcPts val="600"/>
              </a:spcAft>
              <a:buClr>
                <a:schemeClr val="accent2"/>
              </a:buClr>
              <a:buFont typeface="Noto Sans Symbols"/>
              <a:buNone/>
              <a:defRPr b="0" i="0" sz="900" u="none" cap="none" strike="noStrike">
                <a:solidFill>
                  <a:schemeClr val="dk2"/>
                </a:solidFill>
                <a:latin typeface="Cabin"/>
                <a:ea typeface="Cabin"/>
                <a:cs typeface="Cabin"/>
                <a:sym typeface="Cabin"/>
              </a:defRPr>
            </a:lvl9pPr>
          </a:lstStyle>
          <a:p/>
        </p:txBody>
      </p:sp>
      <p:sp>
        <p:nvSpPr>
          <p:cNvPr id="79" name="Shape 79"/>
          <p:cNvSpPr txBox="1"/>
          <p:nvPr>
            <p:ph idx="10" type="dt"/>
          </p:nvPr>
        </p:nvSpPr>
        <p:spPr>
          <a:xfrm>
            <a:off x="5704464" y="5956137"/>
            <a:ext cx="2133598" cy="365125"/>
          </a:xfrm>
          <a:prstGeom prst="rect">
            <a:avLst/>
          </a:prstGeom>
          <a:noFill/>
          <a:ln>
            <a:noFill/>
          </a:ln>
        </p:spPr>
        <p:txBody>
          <a:bodyPr anchorCtr="0" anchor="ctr" bIns="91425" lIns="91425" rIns="91425" tIns="91425"/>
          <a:lstStyle>
            <a:lvl1pPr indent="0" lvl="0" marL="0" marR="0" rtl="0" algn="r">
              <a:spcBef>
                <a:spcPts val="0"/>
              </a:spcBef>
              <a:buNone/>
              <a:defRPr sz="900">
                <a:solidFill>
                  <a:schemeClr val="accent2"/>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80" name="Shape 80"/>
          <p:cNvSpPr txBox="1"/>
          <p:nvPr>
            <p:ph idx="11" type="ftr"/>
          </p:nvPr>
        </p:nvSpPr>
        <p:spPr>
          <a:xfrm>
            <a:off x="435893" y="5951812"/>
            <a:ext cx="5187907" cy="365125"/>
          </a:xfrm>
          <a:prstGeom prst="rect">
            <a:avLst/>
          </a:prstGeom>
          <a:noFill/>
          <a:ln>
            <a:noFill/>
          </a:ln>
        </p:spPr>
        <p:txBody>
          <a:bodyPr anchorCtr="0" anchor="ctr" bIns="91425" lIns="91425" rIns="91425" tIns="91425"/>
          <a:lstStyle>
            <a:lvl1pPr indent="0" lvl="0" marL="0" marR="0" rtl="0" algn="l">
              <a:spcBef>
                <a:spcPts val="0"/>
              </a:spcBef>
              <a:buNone/>
              <a:defRPr sz="900" cap="none">
                <a:solidFill>
                  <a:schemeClr val="accent2"/>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81" name="Shape 81"/>
          <p:cNvSpPr txBox="1"/>
          <p:nvPr>
            <p:ph idx="12" type="sldNum"/>
          </p:nvPr>
        </p:nvSpPr>
        <p:spPr>
          <a:xfrm>
            <a:off x="7918725" y="5956137"/>
            <a:ext cx="789382"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900">
                <a:solidFill>
                  <a:srgbClr val="726056"/>
                </a:solidFill>
                <a:latin typeface="Cabin"/>
                <a:ea typeface="Cabin"/>
                <a:cs typeface="Cabin"/>
                <a:sym typeface="Cabin"/>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9" name="Shape 9"/>
        <p:cNvGrpSpPr/>
        <p:nvPr/>
      </p:nvGrpSpPr>
      <p:grpSpPr>
        <a:xfrm>
          <a:off x="0" y="0"/>
          <a:ext cx="0" cy="0"/>
          <a:chOff x="0" y="0"/>
          <a:chExt cx="0" cy="0"/>
        </a:xfrm>
      </p:grpSpPr>
      <p:sp>
        <p:nvSpPr>
          <p:cNvPr id="10" name="Shape 10"/>
          <p:cNvSpPr txBox="1"/>
          <p:nvPr>
            <p:ph type="title"/>
          </p:nvPr>
        </p:nvSpPr>
        <p:spPr>
          <a:xfrm>
            <a:off x="435893" y="705124"/>
            <a:ext cx="8272212" cy="1189553"/>
          </a:xfrm>
          <a:prstGeom prst="rect">
            <a:avLst/>
          </a:prstGeom>
          <a:noFill/>
          <a:ln>
            <a:noFill/>
          </a:ln>
        </p:spPr>
        <p:txBody>
          <a:bodyPr anchorCtr="0" anchor="b" bIns="91425" lIns="91425" rIns="91425" tIns="91425"/>
          <a:lstStyle>
            <a:lvl1pPr indent="0" lvl="0" marL="0" marR="0" rtl="0" algn="l">
              <a:spcBef>
                <a:spcPts val="0"/>
              </a:spcBef>
              <a:buClr>
                <a:schemeClr val="lt1"/>
              </a:buClr>
              <a:buFont typeface="Cabin"/>
              <a:buNone/>
              <a:defRPr b="0" i="0" sz="2800" u="none" cap="none" strike="noStrike">
                <a:solidFill>
                  <a:schemeClr val="lt1"/>
                </a:solidFill>
                <a:latin typeface="Cabin"/>
                <a:ea typeface="Cabin"/>
                <a:cs typeface="Cabin"/>
                <a:sym typeface="Cabin"/>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11" name="Shape 11"/>
          <p:cNvSpPr txBox="1"/>
          <p:nvPr>
            <p:ph idx="1" type="body"/>
          </p:nvPr>
        </p:nvSpPr>
        <p:spPr>
          <a:xfrm>
            <a:off x="435893" y="2336002"/>
            <a:ext cx="8272212" cy="3522794"/>
          </a:xfrm>
          <a:prstGeom prst="rect">
            <a:avLst/>
          </a:prstGeom>
          <a:noFill/>
          <a:ln>
            <a:noFill/>
          </a:ln>
        </p:spPr>
        <p:txBody>
          <a:bodyPr anchorCtr="0" anchor="ctr" bIns="91425" lIns="91425" rIns="91425" tIns="91425"/>
          <a:lstStyle>
            <a:lvl1pPr indent="-200844" lvl="0" marL="306000" marR="0" rtl="0" algn="l">
              <a:spcBef>
                <a:spcPts val="360"/>
              </a:spcBef>
              <a:spcAft>
                <a:spcPts val="600"/>
              </a:spcAft>
              <a:buClr>
                <a:schemeClr val="accent2"/>
              </a:buClr>
              <a:buSzPct val="91999"/>
              <a:buFont typeface="Noto Sans Symbols"/>
              <a:buChar char="◼"/>
              <a:defRPr b="0" i="0" sz="1800" u="none" cap="none" strike="noStrike">
                <a:solidFill>
                  <a:schemeClr val="dk2"/>
                </a:solidFill>
                <a:latin typeface="Cabin"/>
                <a:ea typeface="Cabin"/>
                <a:cs typeface="Cabin"/>
                <a:sym typeface="Cabin"/>
              </a:defRPr>
            </a:lvl1pPr>
            <a:lvl2pPr indent="-219028" lvl="1" marL="630000" marR="0" rtl="0" algn="l">
              <a:spcBef>
                <a:spcPts val="320"/>
              </a:spcBef>
              <a:spcAft>
                <a:spcPts val="600"/>
              </a:spcAft>
              <a:buClr>
                <a:schemeClr val="accent2"/>
              </a:buClr>
              <a:buSzPct val="92000"/>
              <a:buFont typeface="Noto Sans Symbols"/>
              <a:buChar char="◼"/>
              <a:defRPr b="0" i="0" sz="1600" u="none" cap="none" strike="noStrike">
                <a:solidFill>
                  <a:schemeClr val="dk2"/>
                </a:solidFill>
                <a:latin typeface="Cabin"/>
                <a:ea typeface="Cabin"/>
                <a:cs typeface="Cabin"/>
                <a:sym typeface="Cabin"/>
              </a:defRPr>
            </a:lvl2pPr>
            <a:lvl3pPr indent="-195912" lvl="2" marL="900000" marR="0" rtl="0" algn="l">
              <a:spcBef>
                <a:spcPts val="280"/>
              </a:spcBef>
              <a:spcAft>
                <a:spcPts val="600"/>
              </a:spcAft>
              <a:buClr>
                <a:schemeClr val="accent2"/>
              </a:buClr>
              <a:buSzPct val="92000"/>
              <a:buFont typeface="Noto Sans Symbols"/>
              <a:buChar char="◼"/>
              <a:defRPr b="0" i="0" sz="1400" u="none" cap="none" strike="noStrike">
                <a:solidFill>
                  <a:schemeClr val="dk2"/>
                </a:solidFill>
                <a:latin typeface="Cabin"/>
                <a:ea typeface="Cabin"/>
                <a:cs typeface="Cabin"/>
                <a:sym typeface="Cabin"/>
              </a:defRPr>
            </a:lvl3pPr>
            <a:lvl4pPr indent="-168596" lvl="3" marL="1242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4pPr>
            <a:lvl5pPr indent="-172996" lvl="4" marL="1602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5pPr>
            <a:lvl6pPr indent="-166195" lvl="5" marL="1899999"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6pPr>
            <a:lvl7pPr indent="-161395" lvl="6" marL="22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7pPr>
            <a:lvl8pPr indent="-169295" lvl="7" marL="25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8pPr>
            <a:lvl9pPr indent="-164495" lvl="8" marL="2800000" marR="0" rtl="0" algn="l">
              <a:spcBef>
                <a:spcPts val="240"/>
              </a:spcBef>
              <a:spcAft>
                <a:spcPts val="600"/>
              </a:spcAft>
              <a:buClr>
                <a:schemeClr val="accent2"/>
              </a:buClr>
              <a:buSzPct val="92000"/>
              <a:buFont typeface="Noto Sans Symbols"/>
              <a:buChar char="◼"/>
              <a:defRPr b="0" i="0" sz="1200" u="none" cap="none" strike="noStrike">
                <a:solidFill>
                  <a:schemeClr val="dk2"/>
                </a:solidFill>
                <a:latin typeface="Cabin"/>
                <a:ea typeface="Cabin"/>
                <a:cs typeface="Cabin"/>
                <a:sym typeface="Cabin"/>
              </a:defRPr>
            </a:lvl9pPr>
          </a:lstStyle>
          <a:p/>
        </p:txBody>
      </p:sp>
      <p:sp>
        <p:nvSpPr>
          <p:cNvPr id="12" name="Shape 12"/>
          <p:cNvSpPr txBox="1"/>
          <p:nvPr>
            <p:ph idx="10" type="dt"/>
          </p:nvPr>
        </p:nvSpPr>
        <p:spPr>
          <a:xfrm>
            <a:off x="5704464" y="5956137"/>
            <a:ext cx="2133598" cy="365125"/>
          </a:xfrm>
          <a:prstGeom prst="rect">
            <a:avLst/>
          </a:prstGeom>
          <a:noFill/>
          <a:ln>
            <a:noFill/>
          </a:ln>
        </p:spPr>
        <p:txBody>
          <a:bodyPr anchorCtr="0" anchor="ctr" bIns="91425" lIns="91425" rIns="91425" tIns="91425"/>
          <a:lstStyle>
            <a:lvl1pPr indent="0" lvl="0" marL="0" marR="0" rtl="0" algn="r">
              <a:spcBef>
                <a:spcPts val="0"/>
              </a:spcBef>
              <a:buNone/>
              <a:defRPr b="0" i="0" sz="900" u="none" cap="none" strike="noStrike">
                <a:solidFill>
                  <a:schemeClr val="accent2"/>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13" name="Shape 13"/>
          <p:cNvSpPr txBox="1"/>
          <p:nvPr>
            <p:ph idx="11" type="ftr"/>
          </p:nvPr>
        </p:nvSpPr>
        <p:spPr>
          <a:xfrm>
            <a:off x="435893" y="5951812"/>
            <a:ext cx="5187907" cy="365125"/>
          </a:xfrm>
          <a:prstGeom prst="rect">
            <a:avLst/>
          </a:prstGeom>
          <a:noFill/>
          <a:ln>
            <a:noFill/>
          </a:ln>
        </p:spPr>
        <p:txBody>
          <a:bodyPr anchorCtr="0" anchor="ctr" bIns="91425" lIns="91425" rIns="91425" tIns="91425"/>
          <a:lstStyle>
            <a:lvl1pPr indent="0" lvl="0" marL="0" marR="0" rtl="0" algn="l">
              <a:spcBef>
                <a:spcPts val="0"/>
              </a:spcBef>
              <a:buNone/>
              <a:defRPr b="0" i="0" sz="900" u="none" cap="none" strike="noStrike">
                <a:solidFill>
                  <a:schemeClr val="accent2"/>
                </a:solidFill>
                <a:latin typeface="Cabin"/>
                <a:ea typeface="Cabin"/>
                <a:cs typeface="Cabin"/>
                <a:sym typeface="Cabin"/>
              </a:defRPr>
            </a:lvl1pPr>
            <a:lvl2pPr indent="0" lvl="1" marL="457200" marR="0" rtl="0" algn="l">
              <a:spcBef>
                <a:spcPts val="0"/>
              </a:spcBef>
              <a:buNone/>
              <a:defRPr b="0" i="0" sz="1800" u="none" cap="none" strike="noStrike">
                <a:solidFill>
                  <a:schemeClr val="dk1"/>
                </a:solidFill>
                <a:latin typeface="Cabin"/>
                <a:ea typeface="Cabin"/>
                <a:cs typeface="Cabin"/>
                <a:sym typeface="Cabin"/>
              </a:defRPr>
            </a:lvl2pPr>
            <a:lvl3pPr indent="0" lvl="2" marL="914400" marR="0" rtl="0" algn="l">
              <a:spcBef>
                <a:spcPts val="0"/>
              </a:spcBef>
              <a:buNone/>
              <a:defRPr b="0" i="0" sz="1800" u="none" cap="none" strike="noStrike">
                <a:solidFill>
                  <a:schemeClr val="dk1"/>
                </a:solidFill>
                <a:latin typeface="Cabin"/>
                <a:ea typeface="Cabin"/>
                <a:cs typeface="Cabin"/>
                <a:sym typeface="Cabin"/>
              </a:defRPr>
            </a:lvl3pPr>
            <a:lvl4pPr indent="0" lvl="3" marL="1371600" marR="0" rtl="0" algn="l">
              <a:spcBef>
                <a:spcPts val="0"/>
              </a:spcBef>
              <a:buNone/>
              <a:defRPr b="0" i="0" sz="1800" u="none" cap="none" strike="noStrike">
                <a:solidFill>
                  <a:schemeClr val="dk1"/>
                </a:solidFill>
                <a:latin typeface="Cabin"/>
                <a:ea typeface="Cabin"/>
                <a:cs typeface="Cabin"/>
                <a:sym typeface="Cabin"/>
              </a:defRPr>
            </a:lvl4pPr>
            <a:lvl5pPr indent="0" lvl="4" marL="1828800" marR="0" rtl="0" algn="l">
              <a:spcBef>
                <a:spcPts val="0"/>
              </a:spcBef>
              <a:buNone/>
              <a:defRPr b="0" i="0" sz="1800" u="none" cap="none" strike="noStrike">
                <a:solidFill>
                  <a:schemeClr val="dk1"/>
                </a:solidFill>
                <a:latin typeface="Cabin"/>
                <a:ea typeface="Cabin"/>
                <a:cs typeface="Cabin"/>
                <a:sym typeface="Cabin"/>
              </a:defRPr>
            </a:lvl5pPr>
            <a:lvl6pPr indent="0" lvl="5" marL="2286000" marR="0" rtl="0" algn="l">
              <a:spcBef>
                <a:spcPts val="0"/>
              </a:spcBef>
              <a:buNone/>
              <a:defRPr b="0" i="0" sz="1800" u="none" cap="none" strike="noStrike">
                <a:solidFill>
                  <a:schemeClr val="dk1"/>
                </a:solidFill>
                <a:latin typeface="Cabin"/>
                <a:ea typeface="Cabin"/>
                <a:cs typeface="Cabin"/>
                <a:sym typeface="Cabin"/>
              </a:defRPr>
            </a:lvl6pPr>
            <a:lvl7pPr indent="0" lvl="6" marL="2743200" marR="0" rtl="0" algn="l">
              <a:spcBef>
                <a:spcPts val="0"/>
              </a:spcBef>
              <a:buNone/>
              <a:defRPr b="0" i="0" sz="1800" u="none" cap="none" strike="noStrike">
                <a:solidFill>
                  <a:schemeClr val="dk1"/>
                </a:solidFill>
                <a:latin typeface="Cabin"/>
                <a:ea typeface="Cabin"/>
                <a:cs typeface="Cabin"/>
                <a:sym typeface="Cabin"/>
              </a:defRPr>
            </a:lvl7pPr>
            <a:lvl8pPr indent="0" lvl="7" marL="3200400" marR="0" rtl="0" algn="l">
              <a:spcBef>
                <a:spcPts val="0"/>
              </a:spcBef>
              <a:buNone/>
              <a:defRPr b="0" i="0" sz="1800" u="none" cap="none" strike="noStrike">
                <a:solidFill>
                  <a:schemeClr val="dk1"/>
                </a:solidFill>
                <a:latin typeface="Cabin"/>
                <a:ea typeface="Cabin"/>
                <a:cs typeface="Cabin"/>
                <a:sym typeface="Cabin"/>
              </a:defRPr>
            </a:lvl8pPr>
            <a:lvl9pPr indent="0" lvl="8" marL="3657600" marR="0" rtl="0" algn="l">
              <a:spcBef>
                <a:spcPts val="0"/>
              </a:spcBef>
              <a:buNone/>
              <a:defRPr b="0" i="0" sz="1800" u="none" cap="none" strike="noStrike">
                <a:solidFill>
                  <a:schemeClr val="dk1"/>
                </a:solidFill>
                <a:latin typeface="Cabin"/>
                <a:ea typeface="Cabin"/>
                <a:cs typeface="Cabin"/>
                <a:sym typeface="Cabin"/>
              </a:defRPr>
            </a:lvl9pPr>
          </a:lstStyle>
          <a:p/>
        </p:txBody>
      </p:sp>
      <p:sp>
        <p:nvSpPr>
          <p:cNvPr id="14" name="Shape 14"/>
          <p:cNvSpPr txBox="1"/>
          <p:nvPr>
            <p:ph idx="12" type="sldNum"/>
          </p:nvPr>
        </p:nvSpPr>
        <p:spPr>
          <a:xfrm>
            <a:off x="7918725" y="5956137"/>
            <a:ext cx="789382"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900" u="none" cap="none" strike="noStrike">
                <a:solidFill>
                  <a:srgbClr val="726056"/>
                </a:solidFill>
                <a:latin typeface="Cabin"/>
                <a:ea typeface="Cabin"/>
                <a:cs typeface="Cabin"/>
                <a:sym typeface="Cabin"/>
              </a:rPr>
              <a:t>‹#›</a:t>
            </a:fld>
          </a:p>
        </p:txBody>
      </p:sp>
      <p:sp>
        <p:nvSpPr>
          <p:cNvPr id="15" name="Shape 15"/>
          <p:cNvSpPr/>
          <p:nvPr/>
        </p:nvSpPr>
        <p:spPr>
          <a:xfrm>
            <a:off x="334901" y="457200"/>
            <a:ext cx="2777490" cy="94997"/>
          </a:xfrm>
          <a:prstGeom prst="rect">
            <a:avLst/>
          </a:pr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16" name="Shape 16"/>
          <p:cNvSpPr/>
          <p:nvPr/>
        </p:nvSpPr>
        <p:spPr>
          <a:xfrm>
            <a:off x="6031610" y="453643"/>
            <a:ext cx="2777490" cy="98554"/>
          </a:xfrm>
          <a:prstGeom prst="rect">
            <a:avLst/>
          </a:prstGeom>
          <a:solidFill>
            <a:schemeClr val="accent4"/>
          </a:solidFill>
          <a:ln>
            <a:noFill/>
          </a:ln>
        </p:spPr>
        <p:txBody>
          <a:bodyPr anchorCtr="0" anchor="ctr" bIns="91425" lIns="91425" rIns="91425" tIns="91425">
            <a:noAutofit/>
          </a:bodyPr>
          <a:lstStyle/>
          <a:p>
            <a:pPr lvl="0">
              <a:spcBef>
                <a:spcPts val="0"/>
              </a:spcBef>
              <a:buNone/>
            </a:pPr>
            <a:r>
              <a:t/>
            </a:r>
            <a:endParaRPr/>
          </a:p>
        </p:txBody>
      </p:sp>
      <p:sp>
        <p:nvSpPr>
          <p:cNvPr id="17" name="Shape 17"/>
          <p:cNvSpPr/>
          <p:nvPr/>
        </p:nvSpPr>
        <p:spPr>
          <a:xfrm>
            <a:off x="3181373" y="457200"/>
            <a:ext cx="2777490" cy="91439"/>
          </a:xfrm>
          <a:prstGeom prst="rect">
            <a:avLst/>
          </a:prstGeom>
          <a:solidFill>
            <a:schemeClr val="accent2"/>
          </a:solidFill>
          <a:ln>
            <a:noFill/>
          </a:ln>
        </p:spPr>
        <p:txBody>
          <a:bodyPr anchorCtr="0" anchor="ctr" bIns="91425" lIns="91425" rIns="91425" tIns="91425">
            <a:noAutofit/>
          </a:bodyPr>
          <a:lstStyle/>
          <a:p>
            <a:pPr lvl="0">
              <a:spcBef>
                <a:spcPts val="0"/>
              </a:spcBef>
              <a:buNone/>
            </a:pPr>
            <a:r>
              <a:t/>
            </a:r>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8.png"/><Relationship Id="rId4" Type="http://schemas.openxmlformats.org/officeDocument/2006/relationships/hyperlink" Target="http://openstaxcollege.org/textbooks/college-physics"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04.jpg"/><Relationship Id="rId4" Type="http://schemas.openxmlformats.org/officeDocument/2006/relationships/image" Target="../media/image06.jpg"/><Relationship Id="rId5" Type="http://schemas.openxmlformats.org/officeDocument/2006/relationships/image" Target="../media/image02.jpg"/><Relationship Id="rId6" Type="http://schemas.openxmlformats.org/officeDocument/2006/relationships/image" Target="../media/image03.jpg"/><Relationship Id="rId7" Type="http://schemas.openxmlformats.org/officeDocument/2006/relationships/image" Target="../media/image0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09.png"/><Relationship Id="rId4" Type="http://schemas.openxmlformats.org/officeDocument/2006/relationships/image" Target="../media/image07.png"/><Relationship Id="rId5" Type="http://schemas.openxmlformats.org/officeDocument/2006/relationships/image" Target="../media/image05.jpg"/><Relationship Id="rId6" Type="http://schemas.openxmlformats.org/officeDocument/2006/relationships/image" Target="../media/image11.png"/><Relationship Id="rId7" Type="http://schemas.openxmlformats.org/officeDocument/2006/relationships/image" Target="../media/image17.png"/><Relationship Id="rId8" Type="http://schemas.openxmlformats.org/officeDocument/2006/relationships/image" Target="../media/image0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copyright.cornell.edu/resources/publicdomain.cfm" TargetMode="External"/><Relationship Id="rId4" Type="http://schemas.openxmlformats.org/officeDocument/2006/relationships/hyperlink" Target="http://www.ala.org/advocacy/sites/ala.org.advocacy/files/content/copyright/FairUseChecklist.pdf" TargetMode="External"/><Relationship Id="rId5" Type="http://schemas.openxmlformats.org/officeDocument/2006/relationships/hyperlink" Target="http://newmediarights.org/fairuse/" TargetMode="External"/><Relationship Id="rId6" Type="http://schemas.openxmlformats.org/officeDocument/2006/relationships/hyperlink" Target="https://youtu.be/Kk5NCg8a9Tw?list=PLqo_V0J36d5kaMNypM6sdbp2-bLQtKF8A"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www.copyright.gov/title17/92chap1.html#110" TargetMode="External"/><Relationship Id="rId4" Type="http://schemas.openxmlformats.org/officeDocument/2006/relationships/hyperlink" Target="http://www.ala.org/advocacy/copyright/teachact" TargetMode="External"/><Relationship Id="rId5"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9" name="Shape 99"/>
        <p:cNvGrpSpPr/>
        <p:nvPr/>
      </p:nvGrpSpPr>
      <p:grpSpPr>
        <a:xfrm>
          <a:off x="0" y="0"/>
          <a:ext cx="0" cy="0"/>
          <a:chOff x="0" y="0"/>
          <a:chExt cx="0" cy="0"/>
        </a:xfrm>
      </p:grpSpPr>
      <p:sp>
        <p:nvSpPr>
          <p:cNvPr id="100" name="Shape 100"/>
          <p:cNvSpPr txBox="1"/>
          <p:nvPr>
            <p:ph type="title"/>
          </p:nvPr>
        </p:nvSpPr>
        <p:spPr>
          <a:xfrm>
            <a:off x="435895" y="3043910"/>
            <a:ext cx="8272210" cy="1497506"/>
          </a:xfrm>
          <a:prstGeom prst="rect">
            <a:avLst/>
          </a:prstGeom>
          <a:noFill/>
          <a:ln>
            <a:noFill/>
          </a:ln>
        </p:spPr>
        <p:txBody>
          <a:bodyPr anchorCtr="0" anchor="b" bIns="45700" lIns="91425" rIns="91425" tIns="45700">
            <a:noAutofit/>
          </a:bodyPr>
          <a:lstStyle/>
          <a:p>
            <a:pPr indent="0" lvl="0" marL="0" marR="0" rtl="0" algn="l">
              <a:spcBef>
                <a:spcPts val="0"/>
              </a:spcBef>
              <a:buClr>
                <a:schemeClr val="accent1"/>
              </a:buClr>
              <a:buSzPct val="25000"/>
              <a:buFont typeface="Cabin"/>
              <a:buNone/>
            </a:pPr>
            <a:r>
              <a:rPr lang="en-US" sz="3240"/>
              <a:t>FAIR USE WEEK 2017</a:t>
            </a:r>
          </a:p>
          <a:p>
            <a:pPr indent="0" lvl="0" marL="0" marR="0" rtl="0" algn="l">
              <a:spcBef>
                <a:spcPts val="0"/>
              </a:spcBef>
              <a:buClr>
                <a:schemeClr val="accent1"/>
              </a:buClr>
              <a:buSzPct val="25000"/>
              <a:buFont typeface="Cabin"/>
              <a:buNone/>
            </a:pPr>
            <a:r>
              <a:rPr lang="en-US" sz="3240"/>
              <a:t>USING COPYRIGHTED WORK IN COURSES</a:t>
            </a:r>
          </a:p>
        </p:txBody>
      </p:sp>
      <p:sp>
        <p:nvSpPr>
          <p:cNvPr id="101" name="Shape 101"/>
          <p:cNvSpPr txBox="1"/>
          <p:nvPr>
            <p:ph idx="1" type="body"/>
          </p:nvPr>
        </p:nvSpPr>
        <p:spPr>
          <a:xfrm>
            <a:off x="435895" y="4541417"/>
            <a:ext cx="8272210" cy="600555"/>
          </a:xfrm>
          <a:prstGeom prst="rect">
            <a:avLst/>
          </a:prstGeom>
          <a:noFill/>
          <a:ln>
            <a:noFill/>
          </a:ln>
        </p:spPr>
        <p:txBody>
          <a:bodyPr anchorCtr="0" anchor="t" bIns="45700" lIns="91425" rIns="91425" tIns="45700">
            <a:noAutofit/>
          </a:bodyPr>
          <a:lstStyle/>
          <a:p>
            <a:pPr indent="0" lvl="0" marL="0" marR="0" rtl="0" algn="l">
              <a:lnSpc>
                <a:spcPct val="80000"/>
              </a:lnSpc>
              <a:spcBef>
                <a:spcPts val="744"/>
              </a:spcBef>
              <a:spcAft>
                <a:spcPts val="0"/>
              </a:spcAft>
              <a:buClr>
                <a:schemeClr val="accent2"/>
              </a:buClr>
              <a:buSzPct val="25000"/>
              <a:buFont typeface="Noto Sans Symbols"/>
              <a:buNone/>
            </a:pPr>
            <a:r>
              <a:rPr lang="en-US" sz="1000"/>
              <a:t>Fair Use Week 2017</a:t>
            </a:r>
          </a:p>
          <a:p>
            <a:pPr indent="0" lvl="0" marL="0" marR="0" rtl="0" algn="l">
              <a:lnSpc>
                <a:spcPct val="80000"/>
              </a:lnSpc>
              <a:spcBef>
                <a:spcPts val="744"/>
              </a:spcBef>
              <a:spcAft>
                <a:spcPts val="0"/>
              </a:spcAft>
              <a:buClr>
                <a:schemeClr val="accent2"/>
              </a:buClr>
              <a:buSzPct val="25000"/>
              <a:buFont typeface="Noto Sans Symbols"/>
              <a:buNone/>
            </a:pPr>
            <a:r>
              <a:rPr lang="en-US" sz="1000"/>
              <a:t>Zief Law Library and Gleeson Library</a:t>
            </a:r>
          </a:p>
        </p:txBody>
      </p:sp>
      <p:pic>
        <p:nvPicPr>
          <p:cNvPr descr="Creative Commons License" id="102" name="Shape 102"/>
          <p:cNvPicPr preferRelativeResize="0"/>
          <p:nvPr/>
        </p:nvPicPr>
        <p:blipFill rotWithShape="1">
          <a:blip r:embed="rId3">
            <a:alphaModFix/>
          </a:blip>
          <a:srcRect b="0" l="0" r="0" t="0"/>
          <a:stretch/>
        </p:blipFill>
        <p:spPr>
          <a:xfrm>
            <a:off x="7924800" y="6019800"/>
            <a:ext cx="838199" cy="2952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3" name="Shape 183"/>
        <p:cNvGrpSpPr/>
        <p:nvPr/>
      </p:nvGrpSpPr>
      <p:grpSpPr>
        <a:xfrm>
          <a:off x="0" y="0"/>
          <a:ext cx="0" cy="0"/>
          <a:chOff x="0" y="0"/>
          <a:chExt cx="0" cy="0"/>
        </a:xfrm>
      </p:grpSpPr>
      <p:sp>
        <p:nvSpPr>
          <p:cNvPr id="184" name="Shape 184"/>
          <p:cNvSpPr txBox="1"/>
          <p:nvPr>
            <p:ph type="title"/>
          </p:nvPr>
        </p:nvSpPr>
        <p:spPr>
          <a:xfrm>
            <a:off x="435895" y="3043910"/>
            <a:ext cx="8272200" cy="1497600"/>
          </a:xfrm>
          <a:prstGeom prst="rect">
            <a:avLst/>
          </a:prstGeom>
        </p:spPr>
        <p:txBody>
          <a:bodyPr anchorCtr="0" anchor="b" bIns="91425" lIns="91425" rIns="91425" tIns="91425">
            <a:noAutofit/>
          </a:bodyPr>
          <a:lstStyle/>
          <a:p>
            <a:pPr lvl="0">
              <a:spcBef>
                <a:spcPts val="0"/>
              </a:spcBef>
              <a:buNone/>
            </a:pPr>
            <a:r>
              <a:rPr lang="en-US"/>
              <a:t>Questions?</a:t>
            </a:r>
          </a:p>
        </p:txBody>
      </p:sp>
      <p:sp>
        <p:nvSpPr>
          <p:cNvPr id="185" name="Shape 185"/>
          <p:cNvSpPr txBox="1"/>
          <p:nvPr>
            <p:ph idx="1" type="body"/>
          </p:nvPr>
        </p:nvSpPr>
        <p:spPr>
          <a:xfrm>
            <a:off x="435895" y="4541417"/>
            <a:ext cx="8272200" cy="6006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9" name="Shape 189"/>
        <p:cNvGrpSpPr/>
        <p:nvPr/>
      </p:nvGrpSpPr>
      <p:grpSpPr>
        <a:xfrm>
          <a:off x="0" y="0"/>
          <a:ext cx="0" cy="0"/>
          <a:chOff x="0" y="0"/>
          <a:chExt cx="0" cy="0"/>
        </a:xfrm>
      </p:grpSpPr>
      <p:sp>
        <p:nvSpPr>
          <p:cNvPr id="190" name="Shape 190"/>
          <p:cNvSpPr txBox="1"/>
          <p:nvPr>
            <p:ph type="title"/>
          </p:nvPr>
        </p:nvSpPr>
        <p:spPr>
          <a:xfrm>
            <a:off x="435893" y="702156"/>
            <a:ext cx="8272212" cy="1013799"/>
          </a:xfrm>
          <a:prstGeom prst="rect">
            <a:avLst/>
          </a:prstGeom>
          <a:noFill/>
          <a:ln>
            <a:noFill/>
          </a:ln>
        </p:spPr>
        <p:txBody>
          <a:bodyPr anchorCtr="0" anchor="b" bIns="45700" lIns="91425" rIns="91425" tIns="45700">
            <a:noAutofit/>
          </a:bodyPr>
          <a:lstStyle/>
          <a:p>
            <a:pPr indent="0" lvl="0" marL="0" marR="0" rtl="0" algn="l">
              <a:spcBef>
                <a:spcPts val="0"/>
              </a:spcBef>
              <a:buClr>
                <a:schemeClr val="lt1"/>
              </a:buClr>
              <a:buSzPct val="25000"/>
              <a:buFont typeface="Cabin"/>
              <a:buNone/>
            </a:pPr>
            <a:r>
              <a:rPr b="0" i="0" lang="en-US" sz="2800" u="none" cap="none" strike="noStrike">
                <a:solidFill>
                  <a:schemeClr val="lt1"/>
                </a:solidFill>
                <a:latin typeface="Cabin"/>
                <a:ea typeface="Cabin"/>
                <a:cs typeface="Cabin"/>
                <a:sym typeface="Cabin"/>
              </a:rPr>
              <a:t>CREATIVE COMMONS LICENSING</a:t>
            </a:r>
          </a:p>
        </p:txBody>
      </p:sp>
      <p:sp>
        <p:nvSpPr>
          <p:cNvPr id="191" name="Shape 191"/>
          <p:cNvSpPr txBox="1"/>
          <p:nvPr>
            <p:ph idx="1" type="body"/>
          </p:nvPr>
        </p:nvSpPr>
        <p:spPr>
          <a:xfrm>
            <a:off x="435895" y="2180497"/>
            <a:ext cx="8272210" cy="3678303"/>
          </a:xfrm>
          <a:prstGeom prst="rect">
            <a:avLst/>
          </a:prstGeom>
          <a:noFill/>
          <a:ln>
            <a:noFill/>
          </a:ln>
        </p:spPr>
        <p:txBody>
          <a:bodyPr anchorCtr="0" anchor="ctr" bIns="45700" lIns="91425" rIns="91425" tIns="45700">
            <a:noAutofit/>
          </a:bodyPr>
          <a:lstStyle/>
          <a:p>
            <a:pPr indent="-306000" lvl="0" marL="306000" marR="0" rtl="0" algn="l">
              <a:spcBef>
                <a:spcPts val="0"/>
              </a:spcBef>
              <a:spcAft>
                <a:spcPts val="0"/>
              </a:spcAft>
              <a:buClr>
                <a:schemeClr val="accent2"/>
              </a:buClr>
              <a:buSzPct val="91999"/>
              <a:buFont typeface="Noto Sans Symbols"/>
              <a:buNone/>
            </a:pPr>
            <a:r>
              <a:t/>
            </a:r>
            <a:endParaRPr b="0" i="0" sz="1800" u="none" cap="none" strike="noStrike">
              <a:solidFill>
                <a:schemeClr val="dk2"/>
              </a:solidFill>
              <a:latin typeface="Cabin"/>
              <a:ea typeface="Cabin"/>
              <a:cs typeface="Cabin"/>
              <a:sym typeface="Cabin"/>
            </a:endParaRPr>
          </a:p>
          <a:p>
            <a:pPr indent="-306000" lvl="0" marL="306000" marR="0" rtl="0" algn="l">
              <a:spcBef>
                <a:spcPts val="960"/>
              </a:spcBef>
              <a:spcAft>
                <a:spcPts val="0"/>
              </a:spcAft>
              <a:buClr>
                <a:schemeClr val="accent2"/>
              </a:buClr>
              <a:buSzPct val="91999"/>
              <a:buFont typeface="Noto Sans Symbols"/>
              <a:buNone/>
            </a:pPr>
            <a:r>
              <a:t/>
            </a:r>
            <a:endParaRPr b="0" i="0" sz="1800" u="none" cap="none" strike="noStrike">
              <a:solidFill>
                <a:schemeClr val="dk2"/>
              </a:solidFill>
              <a:latin typeface="Cabin"/>
              <a:ea typeface="Cabin"/>
              <a:cs typeface="Cabin"/>
              <a:sym typeface="Cabin"/>
            </a:endParaRPr>
          </a:p>
        </p:txBody>
      </p:sp>
      <p:sp>
        <p:nvSpPr>
          <p:cNvPr id="192" name="Shape 192"/>
          <p:cNvSpPr/>
          <p:nvPr/>
        </p:nvSpPr>
        <p:spPr>
          <a:xfrm>
            <a:off x="6781800" y="6597135"/>
            <a:ext cx="2895600" cy="260865"/>
          </a:xfrm>
          <a:prstGeom prst="rect">
            <a:avLst/>
          </a:prstGeom>
          <a:noFill/>
          <a:ln>
            <a:noFill/>
          </a:ln>
        </p:spPr>
        <p:txBody>
          <a:bodyPr anchorCtr="0" anchor="t" bIns="45700" lIns="91425" rIns="91425" tIns="45700">
            <a:noAutofit/>
          </a:bodyPr>
          <a:lstStyle/>
          <a:p>
            <a:pPr indent="0" lvl="0" marL="0" marR="0" rtl="0" algn="l">
              <a:lnSpc>
                <a:spcPct val="80000"/>
              </a:lnSpc>
              <a:spcBef>
                <a:spcPts val="0"/>
              </a:spcBef>
              <a:buSzPct val="25000"/>
              <a:buNone/>
            </a:pPr>
            <a:r>
              <a:rPr lang="en-US" sz="1260">
                <a:solidFill>
                  <a:schemeClr val="dk1"/>
                </a:solidFill>
                <a:latin typeface="Cabin"/>
                <a:ea typeface="Cabin"/>
                <a:cs typeface="Cabin"/>
                <a:sym typeface="Cabin"/>
              </a:rPr>
              <a:t>http://creativecommons.org/</a:t>
            </a:r>
          </a:p>
        </p:txBody>
      </p:sp>
      <p:grpSp>
        <p:nvGrpSpPr>
          <p:cNvPr id="193" name="Shape 193"/>
          <p:cNvGrpSpPr/>
          <p:nvPr/>
        </p:nvGrpSpPr>
        <p:grpSpPr>
          <a:xfrm>
            <a:off x="685800" y="2057400"/>
            <a:ext cx="7086600" cy="4417009"/>
            <a:chOff x="0" y="0"/>
            <a:chExt cx="7086600" cy="4417009"/>
          </a:xfrm>
        </p:grpSpPr>
        <p:sp>
          <p:nvSpPr>
            <p:cNvPr id="194" name="Shape 194"/>
            <p:cNvSpPr/>
            <p:nvPr/>
          </p:nvSpPr>
          <p:spPr>
            <a:xfrm>
              <a:off x="0" y="0"/>
              <a:ext cx="7086600" cy="1027211"/>
            </a:xfrm>
            <a:prstGeom prst="roundRect">
              <a:avLst>
                <a:gd fmla="val 10000" name="adj"/>
              </a:avLst>
            </a:prstGeom>
            <a:solidFill>
              <a:srgbClr val="414E5B"/>
            </a:solidFill>
            <a:ln cap="rnd" cmpd="sng" w="2222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95" name="Shape 195"/>
            <p:cNvSpPr txBox="1"/>
            <p:nvPr/>
          </p:nvSpPr>
          <p:spPr>
            <a:xfrm>
              <a:off x="1520041" y="0"/>
              <a:ext cx="5566557" cy="1027211"/>
            </a:xfrm>
            <a:prstGeom prst="rect">
              <a:avLst/>
            </a:prstGeom>
            <a:noFill/>
            <a:ln>
              <a:noFill/>
            </a:ln>
          </p:spPr>
          <p:txBody>
            <a:bodyPr anchorCtr="0" anchor="t" bIns="68575" lIns="68575" rIns="68575" tIns="68575">
              <a:noAutofit/>
            </a:bodyPr>
            <a:lstStyle/>
            <a:p>
              <a:pPr indent="0" lvl="0" marL="0" marR="0" rtl="0" algn="l">
                <a:lnSpc>
                  <a:spcPct val="90000"/>
                </a:lnSpc>
                <a:spcBef>
                  <a:spcPts val="0"/>
                </a:spcBef>
                <a:spcAft>
                  <a:spcPts val="0"/>
                </a:spcAft>
                <a:buSzPct val="25000"/>
                <a:buNone/>
              </a:pPr>
              <a:r>
                <a:rPr lang="en-US" sz="1800">
                  <a:solidFill>
                    <a:schemeClr val="lt1"/>
                  </a:solidFill>
                  <a:latin typeface="Cabin"/>
                  <a:ea typeface="Cabin"/>
                  <a:cs typeface="Cabin"/>
                  <a:sym typeface="Cabin"/>
                </a:rPr>
                <a:t>CC-BY: Attribution </a:t>
              </a:r>
            </a:p>
            <a:p>
              <a:pPr indent="-114300" lvl="1" marL="114300" marR="0" rtl="0" algn="l">
                <a:lnSpc>
                  <a:spcPct val="90000"/>
                </a:lnSpc>
                <a:spcBef>
                  <a:spcPts val="630"/>
                </a:spcBef>
                <a:spcAft>
                  <a:spcPts val="0"/>
                </a:spcAft>
                <a:buClr>
                  <a:schemeClr val="lt1"/>
                </a:buClr>
                <a:buSzPct val="100000"/>
                <a:buFont typeface="Cabin"/>
                <a:buChar char="•"/>
              </a:pPr>
              <a:r>
                <a:rPr b="0" i="0" lang="en-US" sz="1400" u="none" cap="none" strike="noStrike">
                  <a:solidFill>
                    <a:schemeClr val="lt1"/>
                  </a:solidFill>
                  <a:latin typeface="Cabin"/>
                  <a:ea typeface="Cabin"/>
                  <a:cs typeface="Cabin"/>
                  <a:sym typeface="Cabin"/>
                </a:rPr>
                <a:t>Others must credit you as the original creator of the work.</a:t>
              </a:r>
            </a:p>
          </p:txBody>
        </p:sp>
        <p:sp>
          <p:nvSpPr>
            <p:cNvPr id="196" name="Shape 196"/>
            <p:cNvSpPr/>
            <p:nvPr/>
          </p:nvSpPr>
          <p:spPr>
            <a:xfrm>
              <a:off x="327359" y="102720"/>
              <a:ext cx="968043" cy="821769"/>
            </a:xfrm>
            <a:prstGeom prst="roundRect">
              <a:avLst>
                <a:gd fmla="val 10000" name="adj"/>
              </a:avLst>
            </a:prstGeom>
            <a:blipFill rotWithShape="1">
              <a:blip r:embed="rId3">
                <a:alphaModFix/>
              </a:blip>
              <a:stretch>
                <a:fillRect b="0" l="0" r="0" t="0"/>
              </a:stretch>
            </a:blipFill>
            <a:ln cap="rnd" cmpd="sng" w="2222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97" name="Shape 197"/>
            <p:cNvSpPr/>
            <p:nvPr/>
          </p:nvSpPr>
          <p:spPr>
            <a:xfrm>
              <a:off x="0" y="1129932"/>
              <a:ext cx="7086600" cy="1027211"/>
            </a:xfrm>
            <a:prstGeom prst="roundRect">
              <a:avLst>
                <a:gd fmla="val 10000" name="adj"/>
              </a:avLst>
            </a:prstGeom>
            <a:solidFill>
              <a:srgbClr val="27653E"/>
            </a:solidFill>
            <a:ln cap="rnd" cmpd="sng" w="2222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98" name="Shape 198"/>
            <p:cNvSpPr txBox="1"/>
            <p:nvPr/>
          </p:nvSpPr>
          <p:spPr>
            <a:xfrm>
              <a:off x="1520041" y="1129932"/>
              <a:ext cx="5566557" cy="1027211"/>
            </a:xfrm>
            <a:prstGeom prst="rect">
              <a:avLst/>
            </a:prstGeom>
            <a:noFill/>
            <a:ln>
              <a:noFill/>
            </a:ln>
          </p:spPr>
          <p:txBody>
            <a:bodyPr anchorCtr="0" anchor="t" bIns="68575" lIns="68575" rIns="68575" tIns="68575">
              <a:noAutofit/>
            </a:bodyPr>
            <a:lstStyle/>
            <a:p>
              <a:pPr indent="0" lvl="0" marL="0" marR="0" rtl="0" algn="l">
                <a:lnSpc>
                  <a:spcPct val="90000"/>
                </a:lnSpc>
                <a:spcBef>
                  <a:spcPts val="0"/>
                </a:spcBef>
                <a:spcAft>
                  <a:spcPts val="0"/>
                </a:spcAft>
                <a:buSzPct val="25000"/>
                <a:buNone/>
              </a:pPr>
              <a:r>
                <a:rPr lang="en-US" sz="1800">
                  <a:solidFill>
                    <a:schemeClr val="lt1"/>
                  </a:solidFill>
                  <a:latin typeface="Cabin"/>
                  <a:ea typeface="Cabin"/>
                  <a:cs typeface="Cabin"/>
                  <a:sym typeface="Cabin"/>
                </a:rPr>
                <a:t>NC: Noncommercial</a:t>
              </a:r>
            </a:p>
            <a:p>
              <a:pPr indent="-114300" lvl="1" marL="114300" marR="0" rtl="0" algn="l">
                <a:lnSpc>
                  <a:spcPct val="90000"/>
                </a:lnSpc>
                <a:spcBef>
                  <a:spcPts val="630"/>
                </a:spcBef>
                <a:spcAft>
                  <a:spcPts val="0"/>
                </a:spcAft>
                <a:buClr>
                  <a:schemeClr val="lt1"/>
                </a:buClr>
                <a:buSzPct val="100000"/>
                <a:buFont typeface="Cabin"/>
                <a:buChar char="•"/>
              </a:pPr>
              <a:r>
                <a:rPr b="0" i="0" lang="en-US" sz="1400" u="none" cap="none" strike="noStrike">
                  <a:solidFill>
                    <a:schemeClr val="lt1"/>
                  </a:solidFill>
                  <a:latin typeface="Cabin"/>
                  <a:ea typeface="Cabin"/>
                  <a:cs typeface="Cabin"/>
                  <a:sym typeface="Cabin"/>
                </a:rPr>
                <a:t>Others may not share, adapt, or reuse your work if their use is primarily intended for commercial advantage or monetary compensation.</a:t>
              </a:r>
            </a:p>
          </p:txBody>
        </p:sp>
        <p:sp>
          <p:nvSpPr>
            <p:cNvPr id="199" name="Shape 199"/>
            <p:cNvSpPr/>
            <p:nvPr/>
          </p:nvSpPr>
          <p:spPr>
            <a:xfrm>
              <a:off x="327359" y="1232654"/>
              <a:ext cx="968043" cy="821769"/>
            </a:xfrm>
            <a:prstGeom prst="roundRect">
              <a:avLst>
                <a:gd fmla="val 10000" name="adj"/>
              </a:avLst>
            </a:prstGeom>
            <a:blipFill rotWithShape="1">
              <a:blip r:embed="rId4">
                <a:alphaModFix/>
              </a:blip>
              <a:stretch>
                <a:fillRect b="0" l="0" r="0" t="0"/>
              </a:stretch>
            </a:blipFill>
            <a:ln cap="rnd" cmpd="sng" w="2222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00" name="Shape 200"/>
            <p:cNvSpPr/>
            <p:nvPr/>
          </p:nvSpPr>
          <p:spPr>
            <a:xfrm>
              <a:off x="0" y="2259865"/>
              <a:ext cx="7086600" cy="1027211"/>
            </a:xfrm>
            <a:prstGeom prst="roundRect">
              <a:avLst>
                <a:gd fmla="val 10000" name="adj"/>
              </a:avLst>
            </a:prstGeom>
            <a:solidFill>
              <a:srgbClr val="556D11"/>
            </a:solidFill>
            <a:ln cap="rnd" cmpd="sng" w="2222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01" name="Shape 201"/>
            <p:cNvSpPr txBox="1"/>
            <p:nvPr/>
          </p:nvSpPr>
          <p:spPr>
            <a:xfrm>
              <a:off x="1520041" y="2259865"/>
              <a:ext cx="5566557" cy="1027211"/>
            </a:xfrm>
            <a:prstGeom prst="rect">
              <a:avLst/>
            </a:prstGeom>
            <a:noFill/>
            <a:ln>
              <a:noFill/>
            </a:ln>
          </p:spPr>
          <p:txBody>
            <a:bodyPr anchorCtr="0" anchor="t" bIns="68575" lIns="68575" rIns="68575" tIns="68575">
              <a:noAutofit/>
            </a:bodyPr>
            <a:lstStyle/>
            <a:p>
              <a:pPr indent="0" lvl="0" marL="0" marR="0" rtl="0" algn="l">
                <a:lnSpc>
                  <a:spcPct val="90000"/>
                </a:lnSpc>
                <a:spcBef>
                  <a:spcPts val="0"/>
                </a:spcBef>
                <a:spcAft>
                  <a:spcPts val="0"/>
                </a:spcAft>
                <a:buSzPct val="25000"/>
                <a:buNone/>
              </a:pPr>
              <a:r>
                <a:rPr lang="en-US" sz="1800">
                  <a:solidFill>
                    <a:schemeClr val="lt1"/>
                  </a:solidFill>
                  <a:latin typeface="Cabin"/>
                  <a:ea typeface="Cabin"/>
                  <a:cs typeface="Cabin"/>
                  <a:sym typeface="Cabin"/>
                </a:rPr>
                <a:t>ND: No Derivatives</a:t>
              </a:r>
            </a:p>
            <a:p>
              <a:pPr indent="-114300" lvl="1" marL="114300" marR="0" rtl="0" algn="l">
                <a:lnSpc>
                  <a:spcPct val="90000"/>
                </a:lnSpc>
                <a:spcBef>
                  <a:spcPts val="630"/>
                </a:spcBef>
                <a:spcAft>
                  <a:spcPts val="0"/>
                </a:spcAft>
                <a:buClr>
                  <a:schemeClr val="lt1"/>
                </a:buClr>
                <a:buSzPct val="100000"/>
                <a:buFont typeface="Cabin"/>
                <a:buChar char="•"/>
              </a:pPr>
              <a:r>
                <a:rPr b="0" i="0" lang="en-US" sz="1400" u="none" cap="none" strike="noStrike">
                  <a:solidFill>
                    <a:schemeClr val="lt1"/>
                  </a:solidFill>
                  <a:latin typeface="Cabin"/>
                  <a:ea typeface="Cabin"/>
                  <a:cs typeface="Cabin"/>
                  <a:sym typeface="Cabin"/>
                </a:rPr>
                <a:t>Others can share your work, but they must not change it.</a:t>
              </a:r>
            </a:p>
          </p:txBody>
        </p:sp>
        <p:sp>
          <p:nvSpPr>
            <p:cNvPr id="202" name="Shape 202"/>
            <p:cNvSpPr/>
            <p:nvPr/>
          </p:nvSpPr>
          <p:spPr>
            <a:xfrm>
              <a:off x="304802" y="2362585"/>
              <a:ext cx="1013156" cy="821769"/>
            </a:xfrm>
            <a:prstGeom prst="roundRect">
              <a:avLst>
                <a:gd fmla="val 10000" name="adj"/>
              </a:avLst>
            </a:prstGeom>
            <a:blipFill rotWithShape="1">
              <a:blip r:embed="rId5">
                <a:alphaModFix/>
              </a:blip>
              <a:stretch>
                <a:fillRect b="0" l="0" r="0" t="0"/>
              </a:stretch>
            </a:blipFill>
            <a:ln cap="rnd" cmpd="sng" w="2222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03" name="Shape 203"/>
            <p:cNvSpPr/>
            <p:nvPr/>
          </p:nvSpPr>
          <p:spPr>
            <a:xfrm>
              <a:off x="0" y="3389798"/>
              <a:ext cx="7086600" cy="1027211"/>
            </a:xfrm>
            <a:prstGeom prst="roundRect">
              <a:avLst>
                <a:gd fmla="val 10000" name="adj"/>
              </a:avLst>
            </a:prstGeom>
            <a:solidFill>
              <a:srgbClr val="711000"/>
            </a:solidFill>
            <a:ln cap="rnd" cmpd="sng" w="2222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04" name="Shape 204"/>
            <p:cNvSpPr txBox="1"/>
            <p:nvPr/>
          </p:nvSpPr>
          <p:spPr>
            <a:xfrm>
              <a:off x="1520041" y="3389798"/>
              <a:ext cx="5566557" cy="1027211"/>
            </a:xfrm>
            <a:prstGeom prst="rect">
              <a:avLst/>
            </a:prstGeom>
            <a:noFill/>
            <a:ln>
              <a:noFill/>
            </a:ln>
          </p:spPr>
          <p:txBody>
            <a:bodyPr anchorCtr="0" anchor="t" bIns="68575" lIns="68575" rIns="68575" tIns="68575">
              <a:noAutofit/>
            </a:bodyPr>
            <a:lstStyle/>
            <a:p>
              <a:pPr indent="0" lvl="0" marL="0" marR="0" rtl="0" algn="l">
                <a:lnSpc>
                  <a:spcPct val="90000"/>
                </a:lnSpc>
                <a:spcBef>
                  <a:spcPts val="0"/>
                </a:spcBef>
                <a:spcAft>
                  <a:spcPts val="0"/>
                </a:spcAft>
                <a:buSzPct val="25000"/>
                <a:buNone/>
              </a:pPr>
              <a:r>
                <a:rPr lang="en-US" sz="1800">
                  <a:solidFill>
                    <a:schemeClr val="lt1"/>
                  </a:solidFill>
                  <a:latin typeface="Cabin"/>
                  <a:ea typeface="Cabin"/>
                  <a:cs typeface="Cabin"/>
                  <a:sym typeface="Cabin"/>
                </a:rPr>
                <a:t>SA: Share Alike</a:t>
              </a:r>
            </a:p>
            <a:p>
              <a:pPr indent="-114300" lvl="1" marL="114300" marR="0" rtl="0" algn="l">
                <a:lnSpc>
                  <a:spcPct val="90000"/>
                </a:lnSpc>
                <a:spcBef>
                  <a:spcPts val="630"/>
                </a:spcBef>
                <a:spcAft>
                  <a:spcPts val="0"/>
                </a:spcAft>
                <a:buClr>
                  <a:schemeClr val="lt1"/>
                </a:buClr>
                <a:buSzPct val="100000"/>
                <a:buFont typeface="Cabin"/>
                <a:buChar char="•"/>
              </a:pPr>
              <a:r>
                <a:rPr b="0" i="0" lang="en-US" sz="1400" u="none" cap="none" strike="noStrike">
                  <a:solidFill>
                    <a:schemeClr val="lt1"/>
                  </a:solidFill>
                  <a:latin typeface="Cabin"/>
                  <a:ea typeface="Cabin"/>
                  <a:cs typeface="Cabin"/>
                  <a:sym typeface="Cabin"/>
                </a:rPr>
                <a:t>Those who adapt or remix your work must use the same Creative Commons license on any derivative works.</a:t>
              </a:r>
            </a:p>
          </p:txBody>
        </p:sp>
        <p:sp>
          <p:nvSpPr>
            <p:cNvPr id="205" name="Shape 205"/>
            <p:cNvSpPr/>
            <p:nvPr/>
          </p:nvSpPr>
          <p:spPr>
            <a:xfrm>
              <a:off x="327359" y="3492519"/>
              <a:ext cx="968043" cy="821769"/>
            </a:xfrm>
            <a:prstGeom prst="roundRect">
              <a:avLst>
                <a:gd fmla="val 10000" name="adj"/>
              </a:avLst>
            </a:prstGeom>
            <a:blipFill rotWithShape="1">
              <a:blip r:embed="rId6">
                <a:alphaModFix/>
              </a:blip>
              <a:stretch>
                <a:fillRect b="0" l="0" r="0" t="0"/>
              </a:stretch>
            </a:blipFill>
            <a:ln cap="rnd" cmpd="sng" w="2222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0" name="Shape 210"/>
        <p:cNvGrpSpPr/>
        <p:nvPr/>
      </p:nvGrpSpPr>
      <p:grpSpPr>
        <a:xfrm>
          <a:off x="0" y="0"/>
          <a:ext cx="0" cy="0"/>
          <a:chOff x="0" y="0"/>
          <a:chExt cx="0" cy="0"/>
        </a:xfrm>
      </p:grpSpPr>
      <p:sp>
        <p:nvSpPr>
          <p:cNvPr id="211" name="Shape 211"/>
          <p:cNvSpPr txBox="1"/>
          <p:nvPr>
            <p:ph type="title"/>
          </p:nvPr>
        </p:nvSpPr>
        <p:spPr>
          <a:xfrm>
            <a:off x="435893" y="702156"/>
            <a:ext cx="8272212" cy="1013799"/>
          </a:xfrm>
          <a:prstGeom prst="rect">
            <a:avLst/>
          </a:prstGeom>
          <a:noFill/>
          <a:ln>
            <a:noFill/>
          </a:ln>
        </p:spPr>
        <p:txBody>
          <a:bodyPr anchorCtr="0" anchor="b" bIns="45700" lIns="91425" rIns="91425" tIns="45700">
            <a:noAutofit/>
          </a:bodyPr>
          <a:lstStyle/>
          <a:p>
            <a:pPr indent="0" lvl="0" marL="0" marR="0" rtl="0" algn="l">
              <a:spcBef>
                <a:spcPts val="0"/>
              </a:spcBef>
              <a:buClr>
                <a:schemeClr val="lt1"/>
              </a:buClr>
              <a:buSzPct val="25000"/>
              <a:buFont typeface="Cabin"/>
              <a:buNone/>
            </a:pPr>
            <a:r>
              <a:rPr b="0" i="0" lang="en-US" sz="2800" u="none" cap="none" strike="noStrike">
                <a:solidFill>
                  <a:schemeClr val="lt1"/>
                </a:solidFill>
                <a:latin typeface="Cabin"/>
                <a:ea typeface="Cabin"/>
                <a:cs typeface="Cabin"/>
                <a:sym typeface="Cabin"/>
              </a:rPr>
              <a:t>OPEN EDUCATIONAL RESOURCES: </a:t>
            </a:r>
            <a:br>
              <a:rPr b="0" i="0" lang="en-US" sz="2800" u="none" cap="none" strike="noStrike">
                <a:solidFill>
                  <a:schemeClr val="lt1"/>
                </a:solidFill>
                <a:latin typeface="Cabin"/>
                <a:ea typeface="Cabin"/>
                <a:cs typeface="Cabin"/>
                <a:sym typeface="Cabin"/>
              </a:rPr>
            </a:br>
            <a:r>
              <a:rPr b="0" i="0" lang="en-US" sz="2800" u="none" cap="none" strike="noStrike">
                <a:solidFill>
                  <a:schemeClr val="lt1"/>
                </a:solidFill>
                <a:latin typeface="Cabin"/>
                <a:ea typeface="Cabin"/>
                <a:cs typeface="Cabin"/>
                <a:sym typeface="Cabin"/>
              </a:rPr>
              <a:t>THE 5R FRAMEWORK</a:t>
            </a:r>
          </a:p>
        </p:txBody>
      </p:sp>
      <p:grpSp>
        <p:nvGrpSpPr>
          <p:cNvPr id="212" name="Shape 212"/>
          <p:cNvGrpSpPr/>
          <p:nvPr/>
        </p:nvGrpSpPr>
        <p:grpSpPr>
          <a:xfrm>
            <a:off x="435895" y="2223119"/>
            <a:ext cx="3284050" cy="3470041"/>
            <a:chOff x="0" y="42622"/>
            <a:chExt cx="3284050" cy="3470041"/>
          </a:xfrm>
        </p:grpSpPr>
        <p:sp>
          <p:nvSpPr>
            <p:cNvPr id="213" name="Shape 213"/>
            <p:cNvSpPr/>
            <p:nvPr/>
          </p:nvSpPr>
          <p:spPr>
            <a:xfrm>
              <a:off x="0" y="42622"/>
              <a:ext cx="3284050" cy="631800"/>
            </a:xfrm>
            <a:prstGeom prst="roundRect">
              <a:avLst>
                <a:gd fmla="val 16667" name="adj"/>
              </a:avLst>
            </a:prstGeom>
            <a:solidFill>
              <a:srgbClr val="414E5B"/>
            </a:solidFill>
            <a:ln cap="rnd" cmpd="sng" w="2222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14" name="Shape 214"/>
            <p:cNvSpPr txBox="1"/>
            <p:nvPr/>
          </p:nvSpPr>
          <p:spPr>
            <a:xfrm>
              <a:off x="30842" y="73464"/>
              <a:ext cx="3222366" cy="570115"/>
            </a:xfrm>
            <a:prstGeom prst="rect">
              <a:avLst/>
            </a:prstGeom>
            <a:noFill/>
            <a:ln>
              <a:noFill/>
            </a:ln>
          </p:spPr>
          <p:txBody>
            <a:bodyPr anchorCtr="0" anchor="ctr" bIns="102850" lIns="102850" rIns="102850" tIns="102850">
              <a:noAutofit/>
            </a:bodyPr>
            <a:lstStyle/>
            <a:p>
              <a:pPr indent="0" lvl="0" marL="0" marR="0" rtl="0" algn="l">
                <a:lnSpc>
                  <a:spcPct val="90000"/>
                </a:lnSpc>
                <a:spcBef>
                  <a:spcPts val="0"/>
                </a:spcBef>
                <a:spcAft>
                  <a:spcPts val="0"/>
                </a:spcAft>
                <a:buSzPct val="25000"/>
                <a:buNone/>
              </a:pPr>
              <a:r>
                <a:rPr lang="en-US" sz="2700">
                  <a:solidFill>
                    <a:schemeClr val="lt1"/>
                  </a:solidFill>
                  <a:latin typeface="Cabin"/>
                  <a:ea typeface="Cabin"/>
                  <a:cs typeface="Cabin"/>
                  <a:sym typeface="Cabin"/>
                </a:rPr>
                <a:t>Retain</a:t>
              </a:r>
            </a:p>
          </p:txBody>
        </p:sp>
        <p:sp>
          <p:nvSpPr>
            <p:cNvPr id="215" name="Shape 215"/>
            <p:cNvSpPr/>
            <p:nvPr/>
          </p:nvSpPr>
          <p:spPr>
            <a:xfrm>
              <a:off x="0" y="752181"/>
              <a:ext cx="3284050" cy="631800"/>
            </a:xfrm>
            <a:prstGeom prst="roundRect">
              <a:avLst>
                <a:gd fmla="val 16667" name="adj"/>
              </a:avLst>
            </a:prstGeom>
            <a:solidFill>
              <a:srgbClr val="2C6351"/>
            </a:solidFill>
            <a:ln cap="rnd" cmpd="sng" w="2222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16" name="Shape 216"/>
            <p:cNvSpPr txBox="1"/>
            <p:nvPr/>
          </p:nvSpPr>
          <p:spPr>
            <a:xfrm>
              <a:off x="30842" y="783024"/>
              <a:ext cx="3222366" cy="570115"/>
            </a:xfrm>
            <a:prstGeom prst="rect">
              <a:avLst/>
            </a:prstGeom>
            <a:noFill/>
            <a:ln>
              <a:noFill/>
            </a:ln>
          </p:spPr>
          <p:txBody>
            <a:bodyPr anchorCtr="0" anchor="ctr" bIns="102850" lIns="102850" rIns="102850" tIns="102850">
              <a:noAutofit/>
            </a:bodyPr>
            <a:lstStyle/>
            <a:p>
              <a:pPr indent="0" lvl="0" marL="0" marR="0" rtl="0" algn="l">
                <a:lnSpc>
                  <a:spcPct val="90000"/>
                </a:lnSpc>
                <a:spcBef>
                  <a:spcPts val="0"/>
                </a:spcBef>
                <a:spcAft>
                  <a:spcPts val="0"/>
                </a:spcAft>
                <a:buSzPct val="25000"/>
                <a:buNone/>
              </a:pPr>
              <a:r>
                <a:rPr lang="en-US" sz="2700">
                  <a:solidFill>
                    <a:schemeClr val="lt1"/>
                  </a:solidFill>
                  <a:latin typeface="Cabin"/>
                  <a:ea typeface="Cabin"/>
                  <a:cs typeface="Cabin"/>
                  <a:sym typeface="Cabin"/>
                </a:rPr>
                <a:t>Reuse </a:t>
              </a:r>
            </a:p>
          </p:txBody>
        </p:sp>
        <p:sp>
          <p:nvSpPr>
            <p:cNvPr id="217" name="Shape 217"/>
            <p:cNvSpPr/>
            <p:nvPr/>
          </p:nvSpPr>
          <p:spPr>
            <a:xfrm>
              <a:off x="0" y="1461742"/>
              <a:ext cx="3284050" cy="631800"/>
            </a:xfrm>
            <a:prstGeom prst="roundRect">
              <a:avLst>
                <a:gd fmla="val 16667" name="adj"/>
              </a:avLst>
            </a:prstGeom>
            <a:solidFill>
              <a:srgbClr val="2A6A1B"/>
            </a:solidFill>
            <a:ln cap="rnd" cmpd="sng" w="2222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18" name="Shape 218"/>
            <p:cNvSpPr txBox="1"/>
            <p:nvPr/>
          </p:nvSpPr>
          <p:spPr>
            <a:xfrm>
              <a:off x="30842" y="1492584"/>
              <a:ext cx="3222366" cy="570115"/>
            </a:xfrm>
            <a:prstGeom prst="rect">
              <a:avLst/>
            </a:prstGeom>
            <a:noFill/>
            <a:ln>
              <a:noFill/>
            </a:ln>
          </p:spPr>
          <p:txBody>
            <a:bodyPr anchorCtr="0" anchor="ctr" bIns="102850" lIns="102850" rIns="102850" tIns="102850">
              <a:noAutofit/>
            </a:bodyPr>
            <a:lstStyle/>
            <a:p>
              <a:pPr indent="0" lvl="0" marL="0" marR="0" rtl="0" algn="l">
                <a:lnSpc>
                  <a:spcPct val="90000"/>
                </a:lnSpc>
                <a:spcBef>
                  <a:spcPts val="0"/>
                </a:spcBef>
                <a:spcAft>
                  <a:spcPts val="0"/>
                </a:spcAft>
                <a:buSzPct val="25000"/>
                <a:buNone/>
              </a:pPr>
              <a:r>
                <a:rPr lang="en-US" sz="2700">
                  <a:solidFill>
                    <a:schemeClr val="lt1"/>
                  </a:solidFill>
                  <a:latin typeface="Cabin"/>
                  <a:ea typeface="Cabin"/>
                  <a:cs typeface="Cabin"/>
                  <a:sym typeface="Cabin"/>
                </a:rPr>
                <a:t>Revise</a:t>
              </a:r>
            </a:p>
          </p:txBody>
        </p:sp>
        <p:sp>
          <p:nvSpPr>
            <p:cNvPr id="219" name="Shape 219"/>
            <p:cNvSpPr/>
            <p:nvPr/>
          </p:nvSpPr>
          <p:spPr>
            <a:xfrm>
              <a:off x="0" y="2171302"/>
              <a:ext cx="3284050" cy="631800"/>
            </a:xfrm>
            <a:prstGeom prst="roundRect">
              <a:avLst>
                <a:gd fmla="val 16667" name="adj"/>
              </a:avLst>
            </a:prstGeom>
            <a:solidFill>
              <a:srgbClr val="6F6B0B"/>
            </a:solidFill>
            <a:ln cap="rnd" cmpd="sng" w="2222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20" name="Shape 220"/>
            <p:cNvSpPr txBox="1"/>
            <p:nvPr/>
          </p:nvSpPr>
          <p:spPr>
            <a:xfrm>
              <a:off x="30842" y="2202144"/>
              <a:ext cx="3222366" cy="570115"/>
            </a:xfrm>
            <a:prstGeom prst="rect">
              <a:avLst/>
            </a:prstGeom>
            <a:noFill/>
            <a:ln>
              <a:noFill/>
            </a:ln>
          </p:spPr>
          <p:txBody>
            <a:bodyPr anchorCtr="0" anchor="ctr" bIns="102850" lIns="102850" rIns="102850" tIns="102850">
              <a:noAutofit/>
            </a:bodyPr>
            <a:lstStyle/>
            <a:p>
              <a:pPr indent="0" lvl="0" marL="0" marR="0" rtl="0" algn="l">
                <a:lnSpc>
                  <a:spcPct val="90000"/>
                </a:lnSpc>
                <a:spcBef>
                  <a:spcPts val="0"/>
                </a:spcBef>
                <a:spcAft>
                  <a:spcPts val="0"/>
                </a:spcAft>
                <a:buSzPct val="25000"/>
                <a:buNone/>
              </a:pPr>
              <a:r>
                <a:rPr lang="en-US" sz="2700">
                  <a:solidFill>
                    <a:schemeClr val="lt1"/>
                  </a:solidFill>
                  <a:latin typeface="Cabin"/>
                  <a:ea typeface="Cabin"/>
                  <a:cs typeface="Cabin"/>
                  <a:sym typeface="Cabin"/>
                </a:rPr>
                <a:t>Remix</a:t>
              </a:r>
            </a:p>
          </p:txBody>
        </p:sp>
        <p:sp>
          <p:nvSpPr>
            <p:cNvPr id="221" name="Shape 221"/>
            <p:cNvSpPr/>
            <p:nvPr/>
          </p:nvSpPr>
          <p:spPr>
            <a:xfrm>
              <a:off x="0" y="2880863"/>
              <a:ext cx="3284050" cy="631800"/>
            </a:xfrm>
            <a:prstGeom prst="roundRect">
              <a:avLst>
                <a:gd fmla="val 16667" name="adj"/>
              </a:avLst>
            </a:prstGeom>
            <a:solidFill>
              <a:srgbClr val="711000"/>
            </a:solidFill>
            <a:ln cap="rnd" cmpd="sng" w="2222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22" name="Shape 222"/>
            <p:cNvSpPr txBox="1"/>
            <p:nvPr/>
          </p:nvSpPr>
          <p:spPr>
            <a:xfrm>
              <a:off x="30842" y="2911705"/>
              <a:ext cx="3222366" cy="570115"/>
            </a:xfrm>
            <a:prstGeom prst="rect">
              <a:avLst/>
            </a:prstGeom>
            <a:noFill/>
            <a:ln>
              <a:noFill/>
            </a:ln>
          </p:spPr>
          <p:txBody>
            <a:bodyPr anchorCtr="0" anchor="ctr" bIns="102850" lIns="102850" rIns="102850" tIns="102850">
              <a:noAutofit/>
            </a:bodyPr>
            <a:lstStyle/>
            <a:p>
              <a:pPr indent="0" lvl="0" marL="0" marR="0" rtl="0" algn="l">
                <a:lnSpc>
                  <a:spcPct val="90000"/>
                </a:lnSpc>
                <a:spcBef>
                  <a:spcPts val="0"/>
                </a:spcBef>
                <a:spcAft>
                  <a:spcPts val="0"/>
                </a:spcAft>
                <a:buSzPct val="25000"/>
                <a:buNone/>
              </a:pPr>
              <a:r>
                <a:rPr lang="en-US" sz="2700">
                  <a:solidFill>
                    <a:schemeClr val="lt1"/>
                  </a:solidFill>
                  <a:latin typeface="Cabin"/>
                  <a:ea typeface="Cabin"/>
                  <a:cs typeface="Cabin"/>
                  <a:sym typeface="Cabin"/>
                </a:rPr>
                <a:t>Redistribute</a:t>
              </a:r>
            </a:p>
          </p:txBody>
        </p:sp>
      </p:grpSp>
      <p:pic>
        <p:nvPicPr>
          <p:cNvPr id="223" name="Shape 223"/>
          <p:cNvPicPr preferRelativeResize="0"/>
          <p:nvPr/>
        </p:nvPicPr>
        <p:blipFill rotWithShape="1">
          <a:blip r:embed="rId3">
            <a:alphaModFix/>
          </a:blip>
          <a:srcRect b="0" l="0" r="0" t="0"/>
          <a:stretch/>
        </p:blipFill>
        <p:spPr>
          <a:xfrm>
            <a:off x="4114800" y="2133600"/>
            <a:ext cx="4233071" cy="3809999"/>
          </a:xfrm>
          <a:prstGeom prst="rect">
            <a:avLst/>
          </a:prstGeom>
          <a:noFill/>
          <a:ln cap="sq" cmpd="sng" w="190500">
            <a:solidFill>
              <a:srgbClr val="C8C6BD"/>
            </a:solidFill>
            <a:prstDash val="solid"/>
            <a:miter/>
            <a:headEnd len="med" w="med" type="none"/>
            <a:tailEnd len="med" w="med" type="none"/>
          </a:ln>
          <a:effectLst>
            <a:outerShdw blurRad="254000" rotWithShape="0" algn="bl">
              <a:srgbClr val="000000">
                <a:alpha val="42745"/>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8" name="Shape 228"/>
        <p:cNvGrpSpPr/>
        <p:nvPr/>
      </p:nvGrpSpPr>
      <p:grpSpPr>
        <a:xfrm>
          <a:off x="0" y="0"/>
          <a:ext cx="0" cy="0"/>
          <a:chOff x="0" y="0"/>
          <a:chExt cx="0" cy="0"/>
        </a:xfrm>
      </p:grpSpPr>
      <p:sp>
        <p:nvSpPr>
          <p:cNvPr id="229" name="Shape 229"/>
          <p:cNvSpPr txBox="1"/>
          <p:nvPr>
            <p:ph type="title"/>
          </p:nvPr>
        </p:nvSpPr>
        <p:spPr>
          <a:xfrm>
            <a:off x="435893" y="702156"/>
            <a:ext cx="8272212" cy="1013799"/>
          </a:xfrm>
          <a:prstGeom prst="rect">
            <a:avLst/>
          </a:prstGeom>
          <a:noFill/>
          <a:ln>
            <a:noFill/>
          </a:ln>
        </p:spPr>
        <p:txBody>
          <a:bodyPr anchorCtr="0" anchor="b" bIns="45700" lIns="91425" rIns="91425" tIns="45700">
            <a:noAutofit/>
          </a:bodyPr>
          <a:lstStyle/>
          <a:p>
            <a:pPr indent="0" lvl="0" marL="0" marR="0" rtl="0" algn="l">
              <a:spcBef>
                <a:spcPts val="0"/>
              </a:spcBef>
              <a:buClr>
                <a:schemeClr val="lt1"/>
              </a:buClr>
              <a:buSzPct val="25000"/>
              <a:buFont typeface="Cabin"/>
              <a:buNone/>
            </a:pPr>
            <a:r>
              <a:rPr b="0" i="0" lang="en-US" sz="2800" u="none" cap="none" strike="noStrike">
                <a:solidFill>
                  <a:schemeClr val="lt1"/>
                </a:solidFill>
                <a:latin typeface="Cabin"/>
                <a:ea typeface="Cabin"/>
                <a:cs typeface="Cabin"/>
                <a:sym typeface="Cabin"/>
              </a:rPr>
              <a:t>OER INCLUDES</a:t>
            </a:r>
          </a:p>
        </p:txBody>
      </p:sp>
      <p:grpSp>
        <p:nvGrpSpPr>
          <p:cNvPr id="230" name="Shape 230"/>
          <p:cNvGrpSpPr/>
          <p:nvPr/>
        </p:nvGrpSpPr>
        <p:grpSpPr>
          <a:xfrm>
            <a:off x="437762" y="2181225"/>
            <a:ext cx="8268473" cy="3678238"/>
            <a:chOff x="1994" y="0"/>
            <a:chExt cx="8268473" cy="3678238"/>
          </a:xfrm>
        </p:grpSpPr>
        <p:sp>
          <p:nvSpPr>
            <p:cNvPr id="231" name="Shape 231"/>
            <p:cNvSpPr/>
            <p:nvPr/>
          </p:nvSpPr>
          <p:spPr>
            <a:xfrm>
              <a:off x="1994" y="0"/>
              <a:ext cx="1957035" cy="3678238"/>
            </a:xfrm>
            <a:prstGeom prst="roundRect">
              <a:avLst>
                <a:gd fmla="val 10000" name="adj"/>
              </a:avLst>
            </a:prstGeom>
            <a:solidFill>
              <a:srgbClr val="D7DAE1"/>
            </a:solidFill>
            <a:ln>
              <a:noFill/>
            </a:ln>
          </p:spPr>
          <p:txBody>
            <a:bodyPr anchorCtr="0" anchor="ctr" bIns="91425" lIns="91425" rIns="91425" tIns="91425">
              <a:noAutofit/>
            </a:bodyPr>
            <a:lstStyle/>
            <a:p>
              <a:pPr lvl="0">
                <a:spcBef>
                  <a:spcPts val="0"/>
                </a:spcBef>
                <a:buNone/>
              </a:pPr>
              <a:r>
                <a:t/>
              </a:r>
              <a:endParaRPr/>
            </a:p>
          </p:txBody>
        </p:sp>
        <p:sp>
          <p:nvSpPr>
            <p:cNvPr id="232" name="Shape 232"/>
            <p:cNvSpPr txBox="1"/>
            <p:nvPr/>
          </p:nvSpPr>
          <p:spPr>
            <a:xfrm>
              <a:off x="1994" y="0"/>
              <a:ext cx="1957035" cy="1103470"/>
            </a:xfrm>
            <a:prstGeom prst="rect">
              <a:avLst/>
            </a:prstGeom>
            <a:noFill/>
            <a:ln>
              <a:noFill/>
            </a:ln>
          </p:spPr>
          <p:txBody>
            <a:bodyPr anchorCtr="0" anchor="ctr" bIns="110475" lIns="110475" rIns="110475" tIns="110475">
              <a:noAutofit/>
            </a:bodyPr>
            <a:lstStyle/>
            <a:p>
              <a:pPr indent="0" lvl="0" marL="0" marR="0" rtl="0" algn="ctr">
                <a:lnSpc>
                  <a:spcPct val="90000"/>
                </a:lnSpc>
                <a:spcBef>
                  <a:spcPts val="0"/>
                </a:spcBef>
                <a:spcAft>
                  <a:spcPts val="0"/>
                </a:spcAft>
                <a:buSzPct val="25000"/>
                <a:buNone/>
              </a:pPr>
              <a:r>
                <a:rPr lang="en-US" sz="2900">
                  <a:solidFill>
                    <a:schemeClr val="dk1"/>
                  </a:solidFill>
                  <a:latin typeface="Cabin"/>
                  <a:ea typeface="Cabin"/>
                  <a:cs typeface="Cabin"/>
                  <a:sym typeface="Cabin"/>
                </a:rPr>
                <a:t>Curriculum</a:t>
              </a:r>
            </a:p>
          </p:txBody>
        </p:sp>
        <p:sp>
          <p:nvSpPr>
            <p:cNvPr id="233" name="Shape 233"/>
            <p:cNvSpPr/>
            <p:nvPr/>
          </p:nvSpPr>
          <p:spPr>
            <a:xfrm>
              <a:off x="197696" y="1104549"/>
              <a:ext cx="1565627" cy="1109038"/>
            </a:xfrm>
            <a:prstGeom prst="roundRect">
              <a:avLst>
                <a:gd fmla="val 10000" name="adj"/>
              </a:avLst>
            </a:prstGeom>
            <a:gradFill>
              <a:gsLst>
                <a:gs pos="0">
                  <a:srgbClr val="B5BBC9">
                    <a:alpha val="89803"/>
                  </a:srgbClr>
                </a:gs>
                <a:gs pos="100000">
                  <a:srgbClr val="8994AD"/>
                </a:gs>
              </a:gsLst>
              <a:lin ang="5400000" scaled="0"/>
            </a:gradFill>
            <a:ln>
              <a:noFill/>
            </a:ln>
          </p:spPr>
          <p:txBody>
            <a:bodyPr anchorCtr="0" anchor="ctr" bIns="91425" lIns="91425" rIns="91425" tIns="91425">
              <a:noAutofit/>
            </a:bodyPr>
            <a:lstStyle/>
            <a:p>
              <a:pPr lvl="0">
                <a:spcBef>
                  <a:spcPts val="0"/>
                </a:spcBef>
                <a:buNone/>
              </a:pPr>
              <a:r>
                <a:t/>
              </a:r>
              <a:endParaRPr/>
            </a:p>
          </p:txBody>
        </p:sp>
        <p:sp>
          <p:nvSpPr>
            <p:cNvPr id="234" name="Shape 234"/>
            <p:cNvSpPr txBox="1"/>
            <p:nvPr/>
          </p:nvSpPr>
          <p:spPr>
            <a:xfrm>
              <a:off x="230180" y="1137032"/>
              <a:ext cx="1500661" cy="1044073"/>
            </a:xfrm>
            <a:prstGeom prst="rect">
              <a:avLst/>
            </a:prstGeom>
            <a:noFill/>
            <a:ln>
              <a:noFill/>
            </a:ln>
          </p:spPr>
          <p:txBody>
            <a:bodyPr anchorCtr="0" anchor="ctr" bIns="32375" lIns="43175" rIns="43175" tIns="32375">
              <a:noAutofit/>
            </a:bodyPr>
            <a:lstStyle/>
            <a:p>
              <a:pPr indent="0" lvl="0" marL="0" marR="0" rtl="0" algn="ctr">
                <a:lnSpc>
                  <a:spcPct val="90000"/>
                </a:lnSpc>
                <a:spcBef>
                  <a:spcPts val="0"/>
                </a:spcBef>
                <a:spcAft>
                  <a:spcPts val="0"/>
                </a:spcAft>
                <a:buSzPct val="25000"/>
                <a:buNone/>
              </a:pPr>
              <a:r>
                <a:rPr lang="en-US" sz="1700">
                  <a:solidFill>
                    <a:schemeClr val="dk1"/>
                  </a:solidFill>
                  <a:latin typeface="Cabin"/>
                  <a:ea typeface="Cabin"/>
                  <a:cs typeface="Cabin"/>
                  <a:sym typeface="Cabin"/>
                </a:rPr>
                <a:t>Syllabi</a:t>
              </a:r>
            </a:p>
          </p:txBody>
        </p:sp>
        <p:sp>
          <p:nvSpPr>
            <p:cNvPr id="235" name="Shape 235"/>
            <p:cNvSpPr/>
            <p:nvPr/>
          </p:nvSpPr>
          <p:spPr>
            <a:xfrm>
              <a:off x="197696" y="2384208"/>
              <a:ext cx="1565627" cy="1109038"/>
            </a:xfrm>
            <a:prstGeom prst="roundRect">
              <a:avLst>
                <a:gd fmla="val 10000" name="adj"/>
              </a:avLst>
            </a:prstGeom>
            <a:gradFill>
              <a:gsLst>
                <a:gs pos="0">
                  <a:srgbClr val="B2B8C6">
                    <a:alpha val="89803"/>
                  </a:srgbClr>
                </a:gs>
                <a:gs pos="100000">
                  <a:srgbClr val="848FA8"/>
                </a:gs>
              </a:gsLst>
              <a:lin ang="5400000" scaled="0"/>
            </a:gradFill>
            <a:ln>
              <a:noFill/>
            </a:ln>
          </p:spPr>
          <p:txBody>
            <a:bodyPr anchorCtr="0" anchor="ctr" bIns="91425" lIns="91425" rIns="91425" tIns="91425">
              <a:noAutofit/>
            </a:bodyPr>
            <a:lstStyle/>
            <a:p>
              <a:pPr lvl="0">
                <a:spcBef>
                  <a:spcPts val="0"/>
                </a:spcBef>
                <a:buNone/>
              </a:pPr>
              <a:r>
                <a:t/>
              </a:r>
              <a:endParaRPr/>
            </a:p>
          </p:txBody>
        </p:sp>
        <p:sp>
          <p:nvSpPr>
            <p:cNvPr id="236" name="Shape 236"/>
            <p:cNvSpPr txBox="1"/>
            <p:nvPr/>
          </p:nvSpPr>
          <p:spPr>
            <a:xfrm>
              <a:off x="230180" y="2416691"/>
              <a:ext cx="1500661" cy="1044073"/>
            </a:xfrm>
            <a:prstGeom prst="rect">
              <a:avLst/>
            </a:prstGeom>
            <a:noFill/>
            <a:ln>
              <a:noFill/>
            </a:ln>
          </p:spPr>
          <p:txBody>
            <a:bodyPr anchorCtr="0" anchor="ctr" bIns="32375" lIns="43175" rIns="43175" tIns="32375">
              <a:noAutofit/>
            </a:bodyPr>
            <a:lstStyle/>
            <a:p>
              <a:pPr indent="0" lvl="0" marL="0" marR="0" rtl="0" algn="ctr">
                <a:lnSpc>
                  <a:spcPct val="90000"/>
                </a:lnSpc>
                <a:spcBef>
                  <a:spcPts val="0"/>
                </a:spcBef>
                <a:spcAft>
                  <a:spcPts val="0"/>
                </a:spcAft>
                <a:buSzPct val="25000"/>
                <a:buNone/>
              </a:pPr>
              <a:r>
                <a:rPr lang="en-US" sz="1700">
                  <a:solidFill>
                    <a:schemeClr val="dk1"/>
                  </a:solidFill>
                  <a:latin typeface="Cabin"/>
                  <a:ea typeface="Cabin"/>
                  <a:cs typeface="Cabin"/>
                  <a:sym typeface="Cabin"/>
                </a:rPr>
                <a:t>Content modules</a:t>
              </a:r>
            </a:p>
          </p:txBody>
        </p:sp>
        <p:sp>
          <p:nvSpPr>
            <p:cNvPr id="237" name="Shape 237"/>
            <p:cNvSpPr/>
            <p:nvPr/>
          </p:nvSpPr>
          <p:spPr>
            <a:xfrm>
              <a:off x="2105807" y="0"/>
              <a:ext cx="1957035" cy="3678238"/>
            </a:xfrm>
            <a:prstGeom prst="roundRect">
              <a:avLst>
                <a:gd fmla="val 10000" name="adj"/>
              </a:avLst>
            </a:prstGeom>
            <a:solidFill>
              <a:srgbClr val="D7DAE1"/>
            </a:solidFill>
            <a:ln>
              <a:noFill/>
            </a:ln>
          </p:spPr>
          <p:txBody>
            <a:bodyPr anchorCtr="0" anchor="ctr" bIns="91425" lIns="91425" rIns="91425" tIns="91425">
              <a:noAutofit/>
            </a:bodyPr>
            <a:lstStyle/>
            <a:p>
              <a:pPr lvl="0">
                <a:spcBef>
                  <a:spcPts val="0"/>
                </a:spcBef>
                <a:buNone/>
              </a:pPr>
              <a:r>
                <a:t/>
              </a:r>
              <a:endParaRPr/>
            </a:p>
          </p:txBody>
        </p:sp>
        <p:sp>
          <p:nvSpPr>
            <p:cNvPr id="238" name="Shape 238"/>
            <p:cNvSpPr txBox="1"/>
            <p:nvPr/>
          </p:nvSpPr>
          <p:spPr>
            <a:xfrm>
              <a:off x="2105807" y="0"/>
              <a:ext cx="1957035" cy="1103470"/>
            </a:xfrm>
            <a:prstGeom prst="rect">
              <a:avLst/>
            </a:prstGeom>
            <a:noFill/>
            <a:ln>
              <a:noFill/>
            </a:ln>
          </p:spPr>
          <p:txBody>
            <a:bodyPr anchorCtr="0" anchor="ctr" bIns="110475" lIns="110475" rIns="110475" tIns="110475">
              <a:noAutofit/>
            </a:bodyPr>
            <a:lstStyle/>
            <a:p>
              <a:pPr indent="0" lvl="0" marL="0" marR="0" rtl="0" algn="ctr">
                <a:lnSpc>
                  <a:spcPct val="90000"/>
                </a:lnSpc>
                <a:spcBef>
                  <a:spcPts val="0"/>
                </a:spcBef>
                <a:spcAft>
                  <a:spcPts val="0"/>
                </a:spcAft>
                <a:buSzPct val="25000"/>
                <a:buNone/>
              </a:pPr>
              <a:r>
                <a:rPr lang="en-US" sz="2900">
                  <a:solidFill>
                    <a:schemeClr val="dk1"/>
                  </a:solidFill>
                  <a:latin typeface="Cabin"/>
                  <a:ea typeface="Cabin"/>
                  <a:cs typeface="Cabin"/>
                  <a:sym typeface="Cabin"/>
                </a:rPr>
                <a:t>Course materials</a:t>
              </a:r>
            </a:p>
          </p:txBody>
        </p:sp>
        <p:sp>
          <p:nvSpPr>
            <p:cNvPr id="239" name="Shape 239"/>
            <p:cNvSpPr/>
            <p:nvPr/>
          </p:nvSpPr>
          <p:spPr>
            <a:xfrm>
              <a:off x="2301509" y="1104166"/>
              <a:ext cx="1565627" cy="425519"/>
            </a:xfrm>
            <a:prstGeom prst="roundRect">
              <a:avLst>
                <a:gd fmla="val 10000" name="adj"/>
              </a:avLst>
            </a:prstGeom>
            <a:gradFill>
              <a:gsLst>
                <a:gs pos="0">
                  <a:srgbClr val="AFB6C3">
                    <a:alpha val="89803"/>
                  </a:srgbClr>
                </a:gs>
                <a:gs pos="100000">
                  <a:srgbClr val="7F8CA5"/>
                </a:gs>
              </a:gsLst>
              <a:lin ang="5400000" scaled="0"/>
            </a:gradFill>
            <a:ln>
              <a:noFill/>
            </a:ln>
          </p:spPr>
          <p:txBody>
            <a:bodyPr anchorCtr="0" anchor="ctr" bIns="91425" lIns="91425" rIns="91425" tIns="91425">
              <a:noAutofit/>
            </a:bodyPr>
            <a:lstStyle/>
            <a:p>
              <a:pPr lvl="0">
                <a:spcBef>
                  <a:spcPts val="0"/>
                </a:spcBef>
                <a:buNone/>
              </a:pPr>
              <a:r>
                <a:t/>
              </a:r>
              <a:endParaRPr/>
            </a:p>
          </p:txBody>
        </p:sp>
        <p:sp>
          <p:nvSpPr>
            <p:cNvPr id="240" name="Shape 240"/>
            <p:cNvSpPr txBox="1"/>
            <p:nvPr/>
          </p:nvSpPr>
          <p:spPr>
            <a:xfrm>
              <a:off x="2313973" y="1116629"/>
              <a:ext cx="1540701" cy="400593"/>
            </a:xfrm>
            <a:prstGeom prst="rect">
              <a:avLst/>
            </a:prstGeom>
            <a:noFill/>
            <a:ln>
              <a:noFill/>
            </a:ln>
          </p:spPr>
          <p:txBody>
            <a:bodyPr anchorCtr="0" anchor="ctr" bIns="32375" lIns="43175" rIns="43175" tIns="32375">
              <a:noAutofit/>
            </a:bodyPr>
            <a:lstStyle/>
            <a:p>
              <a:pPr indent="0" lvl="0" marL="0" marR="0" rtl="0" algn="ctr">
                <a:lnSpc>
                  <a:spcPct val="90000"/>
                </a:lnSpc>
                <a:spcBef>
                  <a:spcPts val="0"/>
                </a:spcBef>
                <a:spcAft>
                  <a:spcPts val="0"/>
                </a:spcAft>
                <a:buSzPct val="25000"/>
                <a:buNone/>
              </a:pPr>
              <a:r>
                <a:rPr lang="en-US" sz="1700">
                  <a:solidFill>
                    <a:schemeClr val="dk1"/>
                  </a:solidFill>
                  <a:latin typeface="Cabin"/>
                  <a:ea typeface="Cabin"/>
                  <a:cs typeface="Cabin"/>
                  <a:sym typeface="Cabin"/>
                </a:rPr>
                <a:t>Textbooks</a:t>
              </a:r>
            </a:p>
          </p:txBody>
        </p:sp>
        <p:sp>
          <p:nvSpPr>
            <p:cNvPr id="241" name="Shape 241"/>
            <p:cNvSpPr/>
            <p:nvPr/>
          </p:nvSpPr>
          <p:spPr>
            <a:xfrm>
              <a:off x="2301509" y="1595151"/>
              <a:ext cx="1565627" cy="425519"/>
            </a:xfrm>
            <a:prstGeom prst="roundRect">
              <a:avLst>
                <a:gd fmla="val 10000" name="adj"/>
              </a:avLst>
            </a:prstGeom>
            <a:gradFill>
              <a:gsLst>
                <a:gs pos="0">
                  <a:srgbClr val="ACB3C1">
                    <a:alpha val="89803"/>
                  </a:srgbClr>
                </a:gs>
                <a:gs pos="100000">
                  <a:srgbClr val="7B88A1"/>
                </a:gs>
              </a:gsLst>
              <a:lin ang="5400000" scaled="0"/>
            </a:gradFill>
            <a:ln>
              <a:noFill/>
            </a:ln>
          </p:spPr>
          <p:txBody>
            <a:bodyPr anchorCtr="0" anchor="ctr" bIns="91425" lIns="91425" rIns="91425" tIns="91425">
              <a:noAutofit/>
            </a:bodyPr>
            <a:lstStyle/>
            <a:p>
              <a:pPr lvl="0">
                <a:spcBef>
                  <a:spcPts val="0"/>
                </a:spcBef>
                <a:buNone/>
              </a:pPr>
              <a:r>
                <a:t/>
              </a:r>
              <a:endParaRPr/>
            </a:p>
          </p:txBody>
        </p:sp>
        <p:sp>
          <p:nvSpPr>
            <p:cNvPr id="242" name="Shape 242"/>
            <p:cNvSpPr txBox="1"/>
            <p:nvPr/>
          </p:nvSpPr>
          <p:spPr>
            <a:xfrm>
              <a:off x="2313973" y="1607615"/>
              <a:ext cx="1540701" cy="400593"/>
            </a:xfrm>
            <a:prstGeom prst="rect">
              <a:avLst/>
            </a:prstGeom>
            <a:noFill/>
            <a:ln>
              <a:noFill/>
            </a:ln>
          </p:spPr>
          <p:txBody>
            <a:bodyPr anchorCtr="0" anchor="ctr" bIns="32375" lIns="43175" rIns="43175" tIns="32375">
              <a:noAutofit/>
            </a:bodyPr>
            <a:lstStyle/>
            <a:p>
              <a:pPr indent="0" lvl="0" marL="0" marR="0" rtl="0" algn="ctr">
                <a:lnSpc>
                  <a:spcPct val="90000"/>
                </a:lnSpc>
                <a:spcBef>
                  <a:spcPts val="0"/>
                </a:spcBef>
                <a:spcAft>
                  <a:spcPts val="0"/>
                </a:spcAft>
                <a:buSzPct val="25000"/>
                <a:buNone/>
              </a:pPr>
              <a:r>
                <a:rPr lang="en-US" sz="1700">
                  <a:solidFill>
                    <a:schemeClr val="dk1"/>
                  </a:solidFill>
                  <a:latin typeface="Cabin"/>
                  <a:ea typeface="Cabin"/>
                  <a:cs typeface="Cabin"/>
                  <a:sym typeface="Cabin"/>
                </a:rPr>
                <a:t>Assignments</a:t>
              </a:r>
            </a:p>
          </p:txBody>
        </p:sp>
        <p:sp>
          <p:nvSpPr>
            <p:cNvPr id="243" name="Shape 243"/>
            <p:cNvSpPr/>
            <p:nvPr/>
          </p:nvSpPr>
          <p:spPr>
            <a:xfrm>
              <a:off x="2301509" y="2086138"/>
              <a:ext cx="1565627" cy="425519"/>
            </a:xfrm>
            <a:prstGeom prst="roundRect">
              <a:avLst>
                <a:gd fmla="val 10000" name="adj"/>
              </a:avLst>
            </a:prstGeom>
            <a:gradFill>
              <a:gsLst>
                <a:gs pos="0">
                  <a:srgbClr val="ABB1BE">
                    <a:alpha val="89803"/>
                  </a:srgbClr>
                </a:gs>
                <a:gs pos="100000">
                  <a:srgbClr val="78859C"/>
                </a:gs>
              </a:gsLst>
              <a:lin ang="5400000" scaled="0"/>
            </a:gradFill>
            <a:ln>
              <a:noFill/>
            </a:ln>
          </p:spPr>
          <p:txBody>
            <a:bodyPr anchorCtr="0" anchor="ctr" bIns="91425" lIns="91425" rIns="91425" tIns="91425">
              <a:noAutofit/>
            </a:bodyPr>
            <a:lstStyle/>
            <a:p>
              <a:pPr lvl="0">
                <a:spcBef>
                  <a:spcPts val="0"/>
                </a:spcBef>
                <a:buNone/>
              </a:pPr>
              <a:r>
                <a:t/>
              </a:r>
              <a:endParaRPr/>
            </a:p>
          </p:txBody>
        </p:sp>
        <p:sp>
          <p:nvSpPr>
            <p:cNvPr id="244" name="Shape 244"/>
            <p:cNvSpPr txBox="1"/>
            <p:nvPr/>
          </p:nvSpPr>
          <p:spPr>
            <a:xfrm>
              <a:off x="2313973" y="2098600"/>
              <a:ext cx="1540701" cy="400593"/>
            </a:xfrm>
            <a:prstGeom prst="rect">
              <a:avLst/>
            </a:prstGeom>
            <a:noFill/>
            <a:ln>
              <a:noFill/>
            </a:ln>
          </p:spPr>
          <p:txBody>
            <a:bodyPr anchorCtr="0" anchor="ctr" bIns="32375" lIns="43175" rIns="43175" tIns="32375">
              <a:noAutofit/>
            </a:bodyPr>
            <a:lstStyle/>
            <a:p>
              <a:pPr indent="0" lvl="0" marL="0" marR="0" rtl="0" algn="ctr">
                <a:lnSpc>
                  <a:spcPct val="90000"/>
                </a:lnSpc>
                <a:spcBef>
                  <a:spcPts val="0"/>
                </a:spcBef>
                <a:spcAft>
                  <a:spcPts val="0"/>
                </a:spcAft>
                <a:buSzPct val="25000"/>
                <a:buNone/>
              </a:pPr>
              <a:r>
                <a:rPr lang="en-US" sz="1700">
                  <a:solidFill>
                    <a:schemeClr val="dk1"/>
                  </a:solidFill>
                  <a:latin typeface="Cabin"/>
                  <a:ea typeface="Cabin"/>
                  <a:cs typeface="Cabin"/>
                  <a:sym typeface="Cabin"/>
                </a:rPr>
                <a:t>Simulations</a:t>
              </a:r>
            </a:p>
          </p:txBody>
        </p:sp>
        <p:sp>
          <p:nvSpPr>
            <p:cNvPr id="245" name="Shape 245"/>
            <p:cNvSpPr/>
            <p:nvPr/>
          </p:nvSpPr>
          <p:spPr>
            <a:xfrm>
              <a:off x="2301509" y="2577123"/>
              <a:ext cx="1565627" cy="425519"/>
            </a:xfrm>
            <a:prstGeom prst="roundRect">
              <a:avLst>
                <a:gd fmla="val 10000" name="adj"/>
              </a:avLst>
            </a:prstGeom>
            <a:gradFill>
              <a:gsLst>
                <a:gs pos="0">
                  <a:srgbClr val="A9AFBB">
                    <a:alpha val="89803"/>
                  </a:srgbClr>
                </a:gs>
                <a:gs pos="100000">
                  <a:srgbClr val="758197"/>
                </a:gs>
              </a:gsLst>
              <a:lin ang="5400000" scaled="0"/>
            </a:gradFill>
            <a:ln>
              <a:noFill/>
            </a:ln>
          </p:spPr>
          <p:txBody>
            <a:bodyPr anchorCtr="0" anchor="ctr" bIns="91425" lIns="91425" rIns="91425" tIns="91425">
              <a:noAutofit/>
            </a:bodyPr>
            <a:lstStyle/>
            <a:p>
              <a:pPr lvl="0">
                <a:spcBef>
                  <a:spcPts val="0"/>
                </a:spcBef>
                <a:buNone/>
              </a:pPr>
              <a:r>
                <a:t/>
              </a:r>
              <a:endParaRPr/>
            </a:p>
          </p:txBody>
        </p:sp>
        <p:sp>
          <p:nvSpPr>
            <p:cNvPr id="246" name="Shape 246"/>
            <p:cNvSpPr txBox="1"/>
            <p:nvPr/>
          </p:nvSpPr>
          <p:spPr>
            <a:xfrm>
              <a:off x="2313973" y="2589585"/>
              <a:ext cx="1540701" cy="400593"/>
            </a:xfrm>
            <a:prstGeom prst="rect">
              <a:avLst/>
            </a:prstGeom>
            <a:noFill/>
            <a:ln>
              <a:noFill/>
            </a:ln>
          </p:spPr>
          <p:txBody>
            <a:bodyPr anchorCtr="0" anchor="ctr" bIns="32375" lIns="43175" rIns="43175" tIns="32375">
              <a:noAutofit/>
            </a:bodyPr>
            <a:lstStyle/>
            <a:p>
              <a:pPr indent="0" lvl="0" marL="0" marR="0" rtl="0" algn="ctr">
                <a:lnSpc>
                  <a:spcPct val="90000"/>
                </a:lnSpc>
                <a:spcBef>
                  <a:spcPts val="0"/>
                </a:spcBef>
                <a:spcAft>
                  <a:spcPts val="0"/>
                </a:spcAft>
                <a:buSzPct val="25000"/>
                <a:buNone/>
              </a:pPr>
              <a:r>
                <a:rPr lang="en-US" sz="1700">
                  <a:solidFill>
                    <a:schemeClr val="dk1"/>
                  </a:solidFill>
                  <a:latin typeface="Cabin"/>
                  <a:ea typeface="Cabin"/>
                  <a:cs typeface="Cabin"/>
                  <a:sym typeface="Cabin"/>
                </a:rPr>
                <a:t>Learning objects</a:t>
              </a:r>
            </a:p>
          </p:txBody>
        </p:sp>
        <p:sp>
          <p:nvSpPr>
            <p:cNvPr id="247" name="Shape 247"/>
            <p:cNvSpPr/>
            <p:nvPr/>
          </p:nvSpPr>
          <p:spPr>
            <a:xfrm>
              <a:off x="2301509" y="3068108"/>
              <a:ext cx="1565627" cy="425519"/>
            </a:xfrm>
            <a:prstGeom prst="roundRect">
              <a:avLst>
                <a:gd fmla="val 10000" name="adj"/>
              </a:avLst>
            </a:prstGeom>
            <a:gradFill>
              <a:gsLst>
                <a:gs pos="0">
                  <a:srgbClr val="A8AEB7">
                    <a:alpha val="89803"/>
                  </a:srgbClr>
                </a:gs>
                <a:gs pos="100000">
                  <a:srgbClr val="737E92"/>
                </a:gs>
              </a:gsLst>
              <a:lin ang="5400000" scaled="0"/>
            </a:gradFill>
            <a:ln>
              <a:noFill/>
            </a:ln>
          </p:spPr>
          <p:txBody>
            <a:bodyPr anchorCtr="0" anchor="ctr" bIns="91425" lIns="91425" rIns="91425" tIns="91425">
              <a:noAutofit/>
            </a:bodyPr>
            <a:lstStyle/>
            <a:p>
              <a:pPr lvl="0">
                <a:spcBef>
                  <a:spcPts val="0"/>
                </a:spcBef>
                <a:buNone/>
              </a:pPr>
              <a:r>
                <a:t/>
              </a:r>
              <a:endParaRPr/>
            </a:p>
          </p:txBody>
        </p:sp>
        <p:sp>
          <p:nvSpPr>
            <p:cNvPr id="248" name="Shape 248"/>
            <p:cNvSpPr txBox="1"/>
            <p:nvPr/>
          </p:nvSpPr>
          <p:spPr>
            <a:xfrm>
              <a:off x="2313973" y="3080572"/>
              <a:ext cx="1540701" cy="400593"/>
            </a:xfrm>
            <a:prstGeom prst="rect">
              <a:avLst/>
            </a:prstGeom>
            <a:noFill/>
            <a:ln>
              <a:noFill/>
            </a:ln>
          </p:spPr>
          <p:txBody>
            <a:bodyPr anchorCtr="0" anchor="ctr" bIns="32375" lIns="43175" rIns="43175" tIns="32375">
              <a:noAutofit/>
            </a:bodyPr>
            <a:lstStyle/>
            <a:p>
              <a:pPr indent="0" lvl="0" marL="0" marR="0" rtl="0" algn="ctr">
                <a:lnSpc>
                  <a:spcPct val="90000"/>
                </a:lnSpc>
                <a:spcBef>
                  <a:spcPts val="0"/>
                </a:spcBef>
                <a:spcAft>
                  <a:spcPts val="0"/>
                </a:spcAft>
                <a:buSzPct val="25000"/>
                <a:buNone/>
              </a:pPr>
              <a:r>
                <a:rPr lang="en-US" sz="1700">
                  <a:solidFill>
                    <a:schemeClr val="dk1"/>
                  </a:solidFill>
                  <a:latin typeface="Cabin"/>
                  <a:ea typeface="Cabin"/>
                  <a:cs typeface="Cabin"/>
                  <a:sym typeface="Cabin"/>
                </a:rPr>
                <a:t>Labs</a:t>
              </a:r>
            </a:p>
          </p:txBody>
        </p:sp>
        <p:sp>
          <p:nvSpPr>
            <p:cNvPr id="249" name="Shape 249"/>
            <p:cNvSpPr/>
            <p:nvPr/>
          </p:nvSpPr>
          <p:spPr>
            <a:xfrm>
              <a:off x="4209619" y="0"/>
              <a:ext cx="1957035" cy="3678238"/>
            </a:xfrm>
            <a:prstGeom prst="roundRect">
              <a:avLst>
                <a:gd fmla="val 10000" name="adj"/>
              </a:avLst>
            </a:prstGeom>
            <a:solidFill>
              <a:srgbClr val="D7DAE1"/>
            </a:solidFill>
            <a:ln>
              <a:noFill/>
            </a:ln>
          </p:spPr>
          <p:txBody>
            <a:bodyPr anchorCtr="0" anchor="ctr" bIns="91425" lIns="91425" rIns="91425" tIns="91425">
              <a:noAutofit/>
            </a:bodyPr>
            <a:lstStyle/>
            <a:p>
              <a:pPr lvl="0">
                <a:spcBef>
                  <a:spcPts val="0"/>
                </a:spcBef>
                <a:buNone/>
              </a:pPr>
              <a:r>
                <a:t/>
              </a:r>
              <a:endParaRPr/>
            </a:p>
          </p:txBody>
        </p:sp>
        <p:sp>
          <p:nvSpPr>
            <p:cNvPr id="250" name="Shape 250"/>
            <p:cNvSpPr txBox="1"/>
            <p:nvPr/>
          </p:nvSpPr>
          <p:spPr>
            <a:xfrm>
              <a:off x="4209619" y="0"/>
              <a:ext cx="1957035" cy="1103470"/>
            </a:xfrm>
            <a:prstGeom prst="rect">
              <a:avLst/>
            </a:prstGeom>
            <a:noFill/>
            <a:ln>
              <a:noFill/>
            </a:ln>
          </p:spPr>
          <p:txBody>
            <a:bodyPr anchorCtr="0" anchor="ctr" bIns="110475" lIns="110475" rIns="110475" tIns="110475">
              <a:noAutofit/>
            </a:bodyPr>
            <a:lstStyle/>
            <a:p>
              <a:pPr indent="0" lvl="0" marL="0" marR="0" rtl="0" algn="ctr">
                <a:lnSpc>
                  <a:spcPct val="90000"/>
                </a:lnSpc>
                <a:spcBef>
                  <a:spcPts val="0"/>
                </a:spcBef>
                <a:spcAft>
                  <a:spcPts val="0"/>
                </a:spcAft>
                <a:buSzPct val="25000"/>
                <a:buNone/>
              </a:pPr>
              <a:r>
                <a:rPr lang="en-US" sz="2900">
                  <a:solidFill>
                    <a:schemeClr val="dk1"/>
                  </a:solidFill>
                  <a:latin typeface="Cabin"/>
                  <a:ea typeface="Cabin"/>
                  <a:cs typeface="Cabin"/>
                  <a:sym typeface="Cabin"/>
                </a:rPr>
                <a:t>Collections</a:t>
              </a:r>
            </a:p>
          </p:txBody>
        </p:sp>
        <p:sp>
          <p:nvSpPr>
            <p:cNvPr id="251" name="Shape 251"/>
            <p:cNvSpPr/>
            <p:nvPr/>
          </p:nvSpPr>
          <p:spPr>
            <a:xfrm>
              <a:off x="4405323" y="1103561"/>
              <a:ext cx="1565627" cy="535840"/>
            </a:xfrm>
            <a:prstGeom prst="roundRect">
              <a:avLst>
                <a:gd fmla="val 10000" name="adj"/>
              </a:avLst>
            </a:prstGeom>
            <a:gradFill>
              <a:gsLst>
                <a:gs pos="0">
                  <a:srgbClr val="A5ACB5">
                    <a:alpha val="89803"/>
                  </a:srgbClr>
                </a:gs>
                <a:gs pos="100000">
                  <a:srgbClr val="707C8E"/>
                </a:gs>
              </a:gsLst>
              <a:lin ang="5400000" scaled="0"/>
            </a:gradFill>
            <a:ln>
              <a:noFill/>
            </a:ln>
          </p:spPr>
          <p:txBody>
            <a:bodyPr anchorCtr="0" anchor="ctr" bIns="91425" lIns="91425" rIns="91425" tIns="91425">
              <a:noAutofit/>
            </a:bodyPr>
            <a:lstStyle/>
            <a:p>
              <a:pPr lvl="0">
                <a:spcBef>
                  <a:spcPts val="0"/>
                </a:spcBef>
                <a:buNone/>
              </a:pPr>
              <a:r>
                <a:t/>
              </a:r>
              <a:endParaRPr/>
            </a:p>
          </p:txBody>
        </p:sp>
        <p:sp>
          <p:nvSpPr>
            <p:cNvPr id="252" name="Shape 252"/>
            <p:cNvSpPr txBox="1"/>
            <p:nvPr/>
          </p:nvSpPr>
          <p:spPr>
            <a:xfrm>
              <a:off x="4421017" y="1119254"/>
              <a:ext cx="1534240" cy="504451"/>
            </a:xfrm>
            <a:prstGeom prst="rect">
              <a:avLst/>
            </a:prstGeom>
            <a:noFill/>
            <a:ln>
              <a:noFill/>
            </a:ln>
          </p:spPr>
          <p:txBody>
            <a:bodyPr anchorCtr="0" anchor="ctr" bIns="32375" lIns="43175" rIns="43175" tIns="32375">
              <a:noAutofit/>
            </a:bodyPr>
            <a:lstStyle/>
            <a:p>
              <a:pPr indent="0" lvl="0" marL="0" marR="0" rtl="0" algn="ctr">
                <a:lnSpc>
                  <a:spcPct val="90000"/>
                </a:lnSpc>
                <a:spcBef>
                  <a:spcPts val="0"/>
                </a:spcBef>
                <a:spcAft>
                  <a:spcPts val="0"/>
                </a:spcAft>
                <a:buSzPct val="25000"/>
                <a:buNone/>
              </a:pPr>
              <a:r>
                <a:rPr lang="en-US" sz="1700">
                  <a:solidFill>
                    <a:schemeClr val="dk1"/>
                  </a:solidFill>
                  <a:latin typeface="Cabin"/>
                  <a:ea typeface="Cabin"/>
                  <a:cs typeface="Cabin"/>
                  <a:sym typeface="Cabin"/>
                </a:rPr>
                <a:t>Journal articles</a:t>
              </a:r>
            </a:p>
          </p:txBody>
        </p:sp>
        <p:sp>
          <p:nvSpPr>
            <p:cNvPr id="253" name="Shape 253"/>
            <p:cNvSpPr/>
            <p:nvPr/>
          </p:nvSpPr>
          <p:spPr>
            <a:xfrm>
              <a:off x="4405323" y="1721839"/>
              <a:ext cx="1565627" cy="535840"/>
            </a:xfrm>
            <a:prstGeom prst="roundRect">
              <a:avLst>
                <a:gd fmla="val 10000" name="adj"/>
              </a:avLst>
            </a:prstGeom>
            <a:gradFill>
              <a:gsLst>
                <a:gs pos="0">
                  <a:srgbClr val="A4AAB2">
                    <a:alpha val="89803"/>
                  </a:srgbClr>
                </a:gs>
                <a:gs pos="100000">
                  <a:srgbClr val="6F7887"/>
                </a:gs>
              </a:gsLst>
              <a:lin ang="5400000" scaled="0"/>
            </a:gradFill>
            <a:ln>
              <a:noFill/>
            </a:ln>
          </p:spPr>
          <p:txBody>
            <a:bodyPr anchorCtr="0" anchor="ctr" bIns="91425" lIns="91425" rIns="91425" tIns="91425">
              <a:noAutofit/>
            </a:bodyPr>
            <a:lstStyle/>
            <a:p>
              <a:pPr lvl="0">
                <a:spcBef>
                  <a:spcPts val="0"/>
                </a:spcBef>
                <a:buNone/>
              </a:pPr>
              <a:r>
                <a:t/>
              </a:r>
              <a:endParaRPr/>
            </a:p>
          </p:txBody>
        </p:sp>
        <p:sp>
          <p:nvSpPr>
            <p:cNvPr id="254" name="Shape 254"/>
            <p:cNvSpPr txBox="1"/>
            <p:nvPr/>
          </p:nvSpPr>
          <p:spPr>
            <a:xfrm>
              <a:off x="4421017" y="1737533"/>
              <a:ext cx="1534240" cy="504451"/>
            </a:xfrm>
            <a:prstGeom prst="rect">
              <a:avLst/>
            </a:prstGeom>
            <a:noFill/>
            <a:ln>
              <a:noFill/>
            </a:ln>
          </p:spPr>
          <p:txBody>
            <a:bodyPr anchorCtr="0" anchor="ctr" bIns="32375" lIns="43175" rIns="43175" tIns="32375">
              <a:noAutofit/>
            </a:bodyPr>
            <a:lstStyle/>
            <a:p>
              <a:pPr indent="0" lvl="0" marL="0" marR="0" rtl="0" algn="ctr">
                <a:lnSpc>
                  <a:spcPct val="90000"/>
                </a:lnSpc>
                <a:spcBef>
                  <a:spcPts val="0"/>
                </a:spcBef>
                <a:spcAft>
                  <a:spcPts val="0"/>
                </a:spcAft>
                <a:buSzPct val="25000"/>
                <a:buNone/>
              </a:pPr>
              <a:r>
                <a:rPr lang="en-US" sz="1700">
                  <a:solidFill>
                    <a:schemeClr val="dk1"/>
                  </a:solidFill>
                  <a:latin typeface="Cabin"/>
                  <a:ea typeface="Cabin"/>
                  <a:cs typeface="Cabin"/>
                  <a:sym typeface="Cabin"/>
                </a:rPr>
                <a:t>E-books</a:t>
              </a:r>
            </a:p>
          </p:txBody>
        </p:sp>
        <p:sp>
          <p:nvSpPr>
            <p:cNvPr id="255" name="Shape 255"/>
            <p:cNvSpPr/>
            <p:nvPr/>
          </p:nvSpPr>
          <p:spPr>
            <a:xfrm>
              <a:off x="4405323" y="2340116"/>
              <a:ext cx="1565627" cy="535840"/>
            </a:xfrm>
            <a:prstGeom prst="roundRect">
              <a:avLst>
                <a:gd fmla="val 10000" name="adj"/>
              </a:avLst>
            </a:prstGeom>
            <a:gradFill>
              <a:gsLst>
                <a:gs pos="0">
                  <a:srgbClr val="A2A8B0">
                    <a:alpha val="89803"/>
                  </a:srgbClr>
                </a:gs>
                <a:gs pos="100000">
                  <a:srgbClr val="6D7583"/>
                </a:gs>
              </a:gsLst>
              <a:lin ang="5400000" scaled="0"/>
            </a:gradFill>
            <a:ln>
              <a:noFill/>
            </a:ln>
          </p:spPr>
          <p:txBody>
            <a:bodyPr anchorCtr="0" anchor="ctr" bIns="91425" lIns="91425" rIns="91425" tIns="91425">
              <a:noAutofit/>
            </a:bodyPr>
            <a:lstStyle/>
            <a:p>
              <a:pPr lvl="0">
                <a:spcBef>
                  <a:spcPts val="0"/>
                </a:spcBef>
                <a:buNone/>
              </a:pPr>
              <a:r>
                <a:t/>
              </a:r>
              <a:endParaRPr/>
            </a:p>
          </p:txBody>
        </p:sp>
        <p:sp>
          <p:nvSpPr>
            <p:cNvPr id="256" name="Shape 256"/>
            <p:cNvSpPr txBox="1"/>
            <p:nvPr/>
          </p:nvSpPr>
          <p:spPr>
            <a:xfrm>
              <a:off x="4421017" y="2355810"/>
              <a:ext cx="1534240" cy="504451"/>
            </a:xfrm>
            <a:prstGeom prst="rect">
              <a:avLst/>
            </a:prstGeom>
            <a:noFill/>
            <a:ln>
              <a:noFill/>
            </a:ln>
          </p:spPr>
          <p:txBody>
            <a:bodyPr anchorCtr="0" anchor="ctr" bIns="32375" lIns="43175" rIns="43175" tIns="32375">
              <a:noAutofit/>
            </a:bodyPr>
            <a:lstStyle/>
            <a:p>
              <a:pPr indent="0" lvl="0" marL="0" marR="0" rtl="0" algn="ctr">
                <a:lnSpc>
                  <a:spcPct val="90000"/>
                </a:lnSpc>
                <a:spcBef>
                  <a:spcPts val="0"/>
                </a:spcBef>
                <a:spcAft>
                  <a:spcPts val="0"/>
                </a:spcAft>
                <a:buSzPct val="25000"/>
                <a:buNone/>
              </a:pPr>
              <a:r>
                <a:rPr lang="en-US" sz="1700">
                  <a:solidFill>
                    <a:schemeClr val="dk1"/>
                  </a:solidFill>
                  <a:latin typeface="Cabin"/>
                  <a:ea typeface="Cabin"/>
                  <a:cs typeface="Cabin"/>
                  <a:sym typeface="Cabin"/>
                </a:rPr>
                <a:t>Art galleries</a:t>
              </a:r>
            </a:p>
          </p:txBody>
        </p:sp>
        <p:sp>
          <p:nvSpPr>
            <p:cNvPr id="257" name="Shape 257"/>
            <p:cNvSpPr/>
            <p:nvPr/>
          </p:nvSpPr>
          <p:spPr>
            <a:xfrm>
              <a:off x="4405323" y="2958394"/>
              <a:ext cx="1565627" cy="535840"/>
            </a:xfrm>
            <a:prstGeom prst="roundRect">
              <a:avLst>
                <a:gd fmla="val 10000" name="adj"/>
              </a:avLst>
            </a:prstGeom>
            <a:gradFill>
              <a:gsLst>
                <a:gs pos="0">
                  <a:srgbClr val="A1A7AD">
                    <a:alpha val="89803"/>
                  </a:srgbClr>
                </a:gs>
                <a:gs pos="100000">
                  <a:srgbClr val="6B727E"/>
                </a:gs>
              </a:gsLst>
              <a:lin ang="5400000" scaled="0"/>
            </a:gradFill>
            <a:ln>
              <a:noFill/>
            </a:ln>
          </p:spPr>
          <p:txBody>
            <a:bodyPr anchorCtr="0" anchor="ctr" bIns="91425" lIns="91425" rIns="91425" tIns="91425">
              <a:noAutofit/>
            </a:bodyPr>
            <a:lstStyle/>
            <a:p>
              <a:pPr lvl="0">
                <a:spcBef>
                  <a:spcPts val="0"/>
                </a:spcBef>
                <a:buNone/>
              </a:pPr>
              <a:r>
                <a:t/>
              </a:r>
              <a:endParaRPr/>
            </a:p>
          </p:txBody>
        </p:sp>
        <p:sp>
          <p:nvSpPr>
            <p:cNvPr id="258" name="Shape 258"/>
            <p:cNvSpPr txBox="1"/>
            <p:nvPr/>
          </p:nvSpPr>
          <p:spPr>
            <a:xfrm>
              <a:off x="4421017" y="2974089"/>
              <a:ext cx="1534240" cy="504451"/>
            </a:xfrm>
            <a:prstGeom prst="rect">
              <a:avLst/>
            </a:prstGeom>
            <a:noFill/>
            <a:ln>
              <a:noFill/>
            </a:ln>
          </p:spPr>
          <p:txBody>
            <a:bodyPr anchorCtr="0" anchor="ctr" bIns="32375" lIns="43175" rIns="43175" tIns="32375">
              <a:noAutofit/>
            </a:bodyPr>
            <a:lstStyle/>
            <a:p>
              <a:pPr indent="0" lvl="0" marL="0" marR="0" rtl="0" algn="ctr">
                <a:lnSpc>
                  <a:spcPct val="90000"/>
                </a:lnSpc>
                <a:spcBef>
                  <a:spcPts val="0"/>
                </a:spcBef>
                <a:spcAft>
                  <a:spcPts val="0"/>
                </a:spcAft>
                <a:buSzPct val="25000"/>
                <a:buNone/>
              </a:pPr>
              <a:r>
                <a:rPr lang="en-US" sz="1700">
                  <a:solidFill>
                    <a:schemeClr val="dk1"/>
                  </a:solidFill>
                  <a:latin typeface="Cabin"/>
                  <a:ea typeface="Cabin"/>
                  <a:cs typeface="Cabin"/>
                  <a:sym typeface="Cabin"/>
                </a:rPr>
                <a:t>Video libraries</a:t>
              </a:r>
            </a:p>
          </p:txBody>
        </p:sp>
        <p:sp>
          <p:nvSpPr>
            <p:cNvPr id="259" name="Shape 259"/>
            <p:cNvSpPr/>
            <p:nvPr/>
          </p:nvSpPr>
          <p:spPr>
            <a:xfrm>
              <a:off x="6313432" y="0"/>
              <a:ext cx="1957035" cy="3678238"/>
            </a:xfrm>
            <a:prstGeom prst="roundRect">
              <a:avLst>
                <a:gd fmla="val 10000" name="adj"/>
              </a:avLst>
            </a:prstGeom>
            <a:solidFill>
              <a:srgbClr val="D7DAE1"/>
            </a:solidFill>
            <a:ln>
              <a:noFill/>
            </a:ln>
          </p:spPr>
          <p:txBody>
            <a:bodyPr anchorCtr="0" anchor="ctr" bIns="91425" lIns="91425" rIns="91425" tIns="91425">
              <a:noAutofit/>
            </a:bodyPr>
            <a:lstStyle/>
            <a:p>
              <a:pPr lvl="0">
                <a:spcBef>
                  <a:spcPts val="0"/>
                </a:spcBef>
                <a:buNone/>
              </a:pPr>
              <a:r>
                <a:t/>
              </a:r>
              <a:endParaRPr/>
            </a:p>
          </p:txBody>
        </p:sp>
        <p:sp>
          <p:nvSpPr>
            <p:cNvPr id="260" name="Shape 260"/>
            <p:cNvSpPr txBox="1"/>
            <p:nvPr/>
          </p:nvSpPr>
          <p:spPr>
            <a:xfrm>
              <a:off x="6313432" y="0"/>
              <a:ext cx="1957035" cy="1103470"/>
            </a:xfrm>
            <a:prstGeom prst="rect">
              <a:avLst/>
            </a:prstGeom>
            <a:noFill/>
            <a:ln>
              <a:noFill/>
            </a:ln>
          </p:spPr>
          <p:txBody>
            <a:bodyPr anchorCtr="0" anchor="ctr" bIns="110475" lIns="110475" rIns="110475" tIns="110475">
              <a:noAutofit/>
            </a:bodyPr>
            <a:lstStyle/>
            <a:p>
              <a:pPr indent="0" lvl="0" marL="0" marR="0" rtl="0" algn="ctr">
                <a:lnSpc>
                  <a:spcPct val="90000"/>
                </a:lnSpc>
                <a:spcBef>
                  <a:spcPts val="0"/>
                </a:spcBef>
                <a:spcAft>
                  <a:spcPts val="0"/>
                </a:spcAft>
                <a:buSzPct val="25000"/>
                <a:buNone/>
              </a:pPr>
              <a:r>
                <a:rPr lang="en-US" sz="2900">
                  <a:solidFill>
                    <a:schemeClr val="dk1"/>
                  </a:solidFill>
                  <a:latin typeface="Cabin"/>
                  <a:ea typeface="Cabin"/>
                  <a:cs typeface="Cabin"/>
                  <a:sym typeface="Cabin"/>
                </a:rPr>
                <a:t>Tools</a:t>
              </a:r>
            </a:p>
          </p:txBody>
        </p:sp>
        <p:sp>
          <p:nvSpPr>
            <p:cNvPr id="261" name="Shape 261"/>
            <p:cNvSpPr/>
            <p:nvPr/>
          </p:nvSpPr>
          <p:spPr>
            <a:xfrm>
              <a:off x="6509135" y="1103784"/>
              <a:ext cx="1565627" cy="722626"/>
            </a:xfrm>
            <a:prstGeom prst="roundRect">
              <a:avLst>
                <a:gd fmla="val 10000" name="adj"/>
              </a:avLst>
            </a:prstGeom>
            <a:gradFill>
              <a:gsLst>
                <a:gs pos="0">
                  <a:srgbClr val="A1A5AB">
                    <a:alpha val="89803"/>
                  </a:srgbClr>
                </a:gs>
                <a:gs pos="100000">
                  <a:srgbClr val="68707A"/>
                </a:gs>
              </a:gsLst>
              <a:lin ang="5400000" scaled="0"/>
            </a:gradFill>
            <a:ln>
              <a:noFill/>
            </a:ln>
          </p:spPr>
          <p:txBody>
            <a:bodyPr anchorCtr="0" anchor="ctr" bIns="91425" lIns="91425" rIns="91425" tIns="91425">
              <a:noAutofit/>
            </a:bodyPr>
            <a:lstStyle/>
            <a:p>
              <a:pPr lvl="0">
                <a:spcBef>
                  <a:spcPts val="0"/>
                </a:spcBef>
                <a:buNone/>
              </a:pPr>
              <a:r>
                <a:t/>
              </a:r>
              <a:endParaRPr/>
            </a:p>
          </p:txBody>
        </p:sp>
        <p:sp>
          <p:nvSpPr>
            <p:cNvPr id="262" name="Shape 262"/>
            <p:cNvSpPr txBox="1"/>
            <p:nvPr/>
          </p:nvSpPr>
          <p:spPr>
            <a:xfrm>
              <a:off x="6530301" y="1124950"/>
              <a:ext cx="1523298" cy="680296"/>
            </a:xfrm>
            <a:prstGeom prst="rect">
              <a:avLst/>
            </a:prstGeom>
            <a:noFill/>
            <a:ln>
              <a:noFill/>
            </a:ln>
          </p:spPr>
          <p:txBody>
            <a:bodyPr anchorCtr="0" anchor="ctr" bIns="32375" lIns="43175" rIns="43175" tIns="32375">
              <a:noAutofit/>
            </a:bodyPr>
            <a:lstStyle/>
            <a:p>
              <a:pPr indent="0" lvl="0" marL="0" marR="0" rtl="0" algn="ctr">
                <a:lnSpc>
                  <a:spcPct val="90000"/>
                </a:lnSpc>
                <a:spcBef>
                  <a:spcPts val="0"/>
                </a:spcBef>
                <a:spcAft>
                  <a:spcPts val="0"/>
                </a:spcAft>
                <a:buSzPct val="25000"/>
                <a:buNone/>
              </a:pPr>
              <a:r>
                <a:rPr lang="en-US" sz="1700">
                  <a:solidFill>
                    <a:schemeClr val="dk1"/>
                  </a:solidFill>
                  <a:latin typeface="Cabin"/>
                  <a:ea typeface="Cabin"/>
                  <a:cs typeface="Cabin"/>
                  <a:sym typeface="Cabin"/>
                </a:rPr>
                <a:t>Software</a:t>
              </a:r>
            </a:p>
          </p:txBody>
        </p:sp>
        <p:sp>
          <p:nvSpPr>
            <p:cNvPr id="263" name="Shape 263"/>
            <p:cNvSpPr/>
            <p:nvPr/>
          </p:nvSpPr>
          <p:spPr>
            <a:xfrm>
              <a:off x="6509135" y="1937584"/>
              <a:ext cx="1565627" cy="722626"/>
            </a:xfrm>
            <a:prstGeom prst="roundRect">
              <a:avLst>
                <a:gd fmla="val 10000" name="adj"/>
              </a:avLst>
            </a:prstGeom>
            <a:gradFill>
              <a:gsLst>
                <a:gs pos="0">
                  <a:srgbClr val="A0A3A8">
                    <a:alpha val="89803"/>
                  </a:srgbClr>
                </a:gs>
                <a:gs pos="100000">
                  <a:srgbClr val="666D75"/>
                </a:gs>
              </a:gsLst>
              <a:lin ang="5400000" scaled="0"/>
            </a:gradFill>
            <a:ln>
              <a:noFill/>
            </a:ln>
          </p:spPr>
          <p:txBody>
            <a:bodyPr anchorCtr="0" anchor="ctr" bIns="91425" lIns="91425" rIns="91425" tIns="91425">
              <a:noAutofit/>
            </a:bodyPr>
            <a:lstStyle/>
            <a:p>
              <a:pPr lvl="0">
                <a:spcBef>
                  <a:spcPts val="0"/>
                </a:spcBef>
                <a:buNone/>
              </a:pPr>
              <a:r>
                <a:t/>
              </a:r>
              <a:endParaRPr/>
            </a:p>
          </p:txBody>
        </p:sp>
        <p:sp>
          <p:nvSpPr>
            <p:cNvPr id="264" name="Shape 264"/>
            <p:cNvSpPr txBox="1"/>
            <p:nvPr/>
          </p:nvSpPr>
          <p:spPr>
            <a:xfrm>
              <a:off x="6530301" y="1958750"/>
              <a:ext cx="1523298" cy="680296"/>
            </a:xfrm>
            <a:prstGeom prst="rect">
              <a:avLst/>
            </a:prstGeom>
            <a:noFill/>
            <a:ln>
              <a:noFill/>
            </a:ln>
          </p:spPr>
          <p:txBody>
            <a:bodyPr anchorCtr="0" anchor="ctr" bIns="32375" lIns="43175" rIns="43175" tIns="32375">
              <a:noAutofit/>
            </a:bodyPr>
            <a:lstStyle/>
            <a:p>
              <a:pPr indent="0" lvl="0" marL="0" marR="0" rtl="0" algn="ctr">
                <a:lnSpc>
                  <a:spcPct val="90000"/>
                </a:lnSpc>
                <a:spcBef>
                  <a:spcPts val="0"/>
                </a:spcBef>
                <a:spcAft>
                  <a:spcPts val="0"/>
                </a:spcAft>
                <a:buSzPct val="25000"/>
                <a:buNone/>
              </a:pPr>
              <a:r>
                <a:rPr lang="en-US" sz="1700">
                  <a:solidFill>
                    <a:schemeClr val="dk1"/>
                  </a:solidFill>
                  <a:latin typeface="Cabin"/>
                  <a:ea typeface="Cabin"/>
                  <a:cs typeface="Cabin"/>
                  <a:sym typeface="Cabin"/>
                </a:rPr>
                <a:t>Calculators</a:t>
              </a:r>
            </a:p>
          </p:txBody>
        </p:sp>
        <p:sp>
          <p:nvSpPr>
            <p:cNvPr id="265" name="Shape 265"/>
            <p:cNvSpPr/>
            <p:nvPr/>
          </p:nvSpPr>
          <p:spPr>
            <a:xfrm>
              <a:off x="6509135" y="2771384"/>
              <a:ext cx="1565627" cy="722626"/>
            </a:xfrm>
            <a:prstGeom prst="roundRect">
              <a:avLst>
                <a:gd fmla="val 10000" name="adj"/>
              </a:avLst>
            </a:prstGeom>
            <a:gradFill>
              <a:gsLst>
                <a:gs pos="0">
                  <a:srgbClr val="9FA2A6">
                    <a:alpha val="89803"/>
                  </a:srgbClr>
                </a:gs>
                <a:gs pos="100000">
                  <a:srgbClr val="646A71"/>
                </a:gs>
              </a:gsLst>
              <a:lin ang="5400000" scaled="0"/>
            </a:gradFill>
            <a:ln>
              <a:noFill/>
            </a:ln>
          </p:spPr>
          <p:txBody>
            <a:bodyPr anchorCtr="0" anchor="ctr" bIns="91425" lIns="91425" rIns="91425" tIns="91425">
              <a:noAutofit/>
            </a:bodyPr>
            <a:lstStyle/>
            <a:p>
              <a:pPr lvl="0">
                <a:spcBef>
                  <a:spcPts val="0"/>
                </a:spcBef>
                <a:buNone/>
              </a:pPr>
              <a:r>
                <a:t/>
              </a:r>
              <a:endParaRPr/>
            </a:p>
          </p:txBody>
        </p:sp>
        <p:sp>
          <p:nvSpPr>
            <p:cNvPr id="266" name="Shape 266"/>
            <p:cNvSpPr txBox="1"/>
            <p:nvPr/>
          </p:nvSpPr>
          <p:spPr>
            <a:xfrm>
              <a:off x="6530301" y="2792550"/>
              <a:ext cx="1523298" cy="680296"/>
            </a:xfrm>
            <a:prstGeom prst="rect">
              <a:avLst/>
            </a:prstGeom>
            <a:noFill/>
            <a:ln>
              <a:noFill/>
            </a:ln>
          </p:spPr>
          <p:txBody>
            <a:bodyPr anchorCtr="0" anchor="ctr" bIns="32375" lIns="43175" rIns="43175" tIns="32375">
              <a:noAutofit/>
            </a:bodyPr>
            <a:lstStyle/>
            <a:p>
              <a:pPr indent="0" lvl="0" marL="0" marR="0" rtl="0" algn="ctr">
                <a:lnSpc>
                  <a:spcPct val="90000"/>
                </a:lnSpc>
                <a:spcBef>
                  <a:spcPts val="0"/>
                </a:spcBef>
                <a:spcAft>
                  <a:spcPts val="0"/>
                </a:spcAft>
                <a:buSzPct val="25000"/>
                <a:buNone/>
              </a:pPr>
              <a:r>
                <a:rPr lang="en-US" sz="1700">
                  <a:solidFill>
                    <a:schemeClr val="dk1"/>
                  </a:solidFill>
                  <a:latin typeface="Cabin"/>
                  <a:ea typeface="Cabin"/>
                  <a:cs typeface="Cabin"/>
                  <a:sym typeface="Cabin"/>
                </a:rPr>
                <a:t>Analytics</a:t>
              </a:r>
            </a:p>
          </p:txBody>
        </p:sp>
      </p:grpSp>
      <p:sp>
        <p:nvSpPr>
          <p:cNvPr id="267" name="Shape 267"/>
          <p:cNvSpPr txBox="1"/>
          <p:nvPr/>
        </p:nvSpPr>
        <p:spPr>
          <a:xfrm>
            <a:off x="6934200" y="6188519"/>
            <a:ext cx="1827763" cy="461664"/>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lang="en-US" sz="2400">
                <a:solidFill>
                  <a:srgbClr val="000000"/>
                </a:solidFill>
                <a:latin typeface="Cabin"/>
                <a:ea typeface="Cabin"/>
                <a:cs typeface="Cabin"/>
                <a:sym typeface="Cabin"/>
              </a:rPr>
              <a:t>And more!</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1" name="Shape 271"/>
        <p:cNvGrpSpPr/>
        <p:nvPr/>
      </p:nvGrpSpPr>
      <p:grpSpPr>
        <a:xfrm>
          <a:off x="0" y="0"/>
          <a:ext cx="0" cy="0"/>
          <a:chOff x="0" y="0"/>
          <a:chExt cx="0" cy="0"/>
        </a:xfrm>
      </p:grpSpPr>
      <p:pic>
        <p:nvPicPr>
          <p:cNvPr id="272" name="Shape 272"/>
          <p:cNvPicPr preferRelativeResize="0"/>
          <p:nvPr/>
        </p:nvPicPr>
        <p:blipFill rotWithShape="1">
          <a:blip r:embed="rId3">
            <a:alphaModFix/>
          </a:blip>
          <a:srcRect b="0" l="0" r="0" t="0"/>
          <a:stretch/>
        </p:blipFill>
        <p:spPr>
          <a:xfrm>
            <a:off x="716737" y="762000"/>
            <a:ext cx="5303063" cy="5772149"/>
          </a:xfrm>
          <a:prstGeom prst="rect">
            <a:avLst/>
          </a:prstGeom>
          <a:noFill/>
          <a:ln>
            <a:noFill/>
          </a:ln>
          <a:effectLst>
            <a:outerShdw blurRad="292100" rotWithShape="0" algn="tl" dir="2700000" dist="139700">
              <a:srgbClr val="333333">
                <a:alpha val="64705"/>
              </a:srgbClr>
            </a:outerShdw>
          </a:effectLst>
        </p:spPr>
      </p:pic>
      <p:sp>
        <p:nvSpPr>
          <p:cNvPr id="273" name="Shape 273"/>
          <p:cNvSpPr/>
          <p:nvPr/>
        </p:nvSpPr>
        <p:spPr>
          <a:xfrm>
            <a:off x="5410200" y="76200"/>
            <a:ext cx="3505200" cy="276998"/>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lang="en-US" sz="1200" u="sng">
                <a:solidFill>
                  <a:schemeClr val="hlink"/>
                </a:solidFill>
                <a:latin typeface="Cabin"/>
                <a:ea typeface="Cabin"/>
                <a:cs typeface="Cabin"/>
                <a:sym typeface="Cabin"/>
                <a:hlinkClick r:id="rId4"/>
              </a:rPr>
              <a:t>http://openstaxcollege.org/textbooks/college-physics</a:t>
            </a:r>
            <a:r>
              <a:rPr lang="en-US" sz="1200">
                <a:solidFill>
                  <a:schemeClr val="dk1"/>
                </a:solidFill>
                <a:latin typeface="Cabin"/>
                <a:ea typeface="Cabin"/>
                <a:cs typeface="Cabin"/>
                <a:sym typeface="Cabin"/>
              </a:rPr>
              <a:t> </a:t>
            </a:r>
          </a:p>
        </p:txBody>
      </p:sp>
      <p:cxnSp>
        <p:nvCxnSpPr>
          <p:cNvPr id="274" name="Shape 274"/>
          <p:cNvCxnSpPr/>
          <p:nvPr/>
        </p:nvCxnSpPr>
        <p:spPr>
          <a:xfrm flipH="1">
            <a:off x="2743199" y="5029200"/>
            <a:ext cx="4114800" cy="990599"/>
          </a:xfrm>
          <a:prstGeom prst="straightConnector1">
            <a:avLst/>
          </a:prstGeom>
          <a:noFill/>
          <a:ln cap="flat" cmpd="sng" w="76200">
            <a:solidFill>
              <a:schemeClr val="accent5"/>
            </a:solidFill>
            <a:prstDash val="solid"/>
            <a:round/>
            <a:headEnd len="med" w="med" type="none"/>
            <a:tailEnd len="lg" w="lg" type="stealth"/>
          </a:ln>
          <a:effectLst>
            <a:outerShdw blurRad="38100" rotWithShape="0" dir="5400000" dist="25400">
              <a:srgbClr val="000000">
                <a:alpha val="54901"/>
              </a:srgbClr>
            </a:outerShdw>
          </a:effectLst>
        </p:spPr>
      </p:cxn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8" name="Shape 278"/>
        <p:cNvGrpSpPr/>
        <p:nvPr/>
      </p:nvGrpSpPr>
      <p:grpSpPr>
        <a:xfrm>
          <a:off x="0" y="0"/>
          <a:ext cx="0" cy="0"/>
          <a:chOff x="0" y="0"/>
          <a:chExt cx="0" cy="0"/>
        </a:xfrm>
      </p:grpSpPr>
      <p:pic>
        <p:nvPicPr>
          <p:cNvPr id="279" name="Shape 279"/>
          <p:cNvPicPr preferRelativeResize="0"/>
          <p:nvPr/>
        </p:nvPicPr>
        <p:blipFill rotWithShape="1">
          <a:blip r:embed="rId3">
            <a:alphaModFix/>
          </a:blip>
          <a:srcRect b="5166" l="6562" r="8687" t="9500"/>
          <a:stretch/>
        </p:blipFill>
        <p:spPr>
          <a:xfrm>
            <a:off x="304800" y="914400"/>
            <a:ext cx="8610599" cy="487680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3" name="Shape 283"/>
        <p:cNvGrpSpPr/>
        <p:nvPr/>
      </p:nvGrpSpPr>
      <p:grpSpPr>
        <a:xfrm>
          <a:off x="0" y="0"/>
          <a:ext cx="0" cy="0"/>
          <a:chOff x="0" y="0"/>
          <a:chExt cx="0" cy="0"/>
        </a:xfrm>
      </p:grpSpPr>
      <p:pic>
        <p:nvPicPr>
          <p:cNvPr id="284" name="Shape 284"/>
          <p:cNvPicPr preferRelativeResize="0"/>
          <p:nvPr/>
        </p:nvPicPr>
        <p:blipFill rotWithShape="1">
          <a:blip r:embed="rId3">
            <a:alphaModFix/>
          </a:blip>
          <a:srcRect b="5428" l="16821" r="15678" t="9238"/>
          <a:stretch/>
        </p:blipFill>
        <p:spPr>
          <a:xfrm>
            <a:off x="542925" y="762000"/>
            <a:ext cx="8143874" cy="57912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8" name="Shape 288"/>
        <p:cNvGrpSpPr/>
        <p:nvPr/>
      </p:nvGrpSpPr>
      <p:grpSpPr>
        <a:xfrm>
          <a:off x="0" y="0"/>
          <a:ext cx="0" cy="0"/>
          <a:chOff x="0" y="0"/>
          <a:chExt cx="0" cy="0"/>
        </a:xfrm>
      </p:grpSpPr>
      <p:sp>
        <p:nvSpPr>
          <p:cNvPr id="289" name="Shape 289"/>
          <p:cNvSpPr txBox="1"/>
          <p:nvPr>
            <p:ph type="title"/>
          </p:nvPr>
        </p:nvSpPr>
        <p:spPr>
          <a:xfrm>
            <a:off x="435893" y="702156"/>
            <a:ext cx="8272212" cy="1013799"/>
          </a:xfrm>
          <a:prstGeom prst="rect">
            <a:avLst/>
          </a:prstGeom>
          <a:noFill/>
          <a:ln>
            <a:noFill/>
          </a:ln>
        </p:spPr>
        <p:txBody>
          <a:bodyPr anchorCtr="0" anchor="b" bIns="45700" lIns="91425" rIns="91425" tIns="45700">
            <a:noAutofit/>
          </a:bodyPr>
          <a:lstStyle/>
          <a:p>
            <a:pPr indent="0" lvl="0" marL="0" marR="0" rtl="0" algn="l">
              <a:spcBef>
                <a:spcPts val="0"/>
              </a:spcBef>
              <a:buClr>
                <a:schemeClr val="lt1"/>
              </a:buClr>
              <a:buSzPct val="25000"/>
              <a:buFont typeface="Cabin"/>
              <a:buNone/>
            </a:pPr>
            <a:r>
              <a:rPr b="0" i="0" lang="en-US" sz="2800" u="none" cap="none" strike="noStrike">
                <a:solidFill>
                  <a:schemeClr val="lt1"/>
                </a:solidFill>
                <a:latin typeface="Cabin"/>
                <a:ea typeface="Cabin"/>
                <a:cs typeface="Cabin"/>
                <a:sym typeface="Cabin"/>
              </a:rPr>
              <a:t>QUESTIONS?</a:t>
            </a:r>
          </a:p>
        </p:txBody>
      </p:sp>
      <p:sp>
        <p:nvSpPr>
          <p:cNvPr id="290" name="Shape 290"/>
          <p:cNvSpPr txBox="1"/>
          <p:nvPr>
            <p:ph idx="1" type="body"/>
          </p:nvPr>
        </p:nvSpPr>
        <p:spPr>
          <a:xfrm>
            <a:off x="435895" y="2180497"/>
            <a:ext cx="8272210" cy="3678303"/>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Clr>
                <a:schemeClr val="accent2"/>
              </a:buClr>
              <a:buSzPct val="25000"/>
              <a:buFont typeface="Noto Sans Symbols"/>
              <a:buNone/>
            </a:pPr>
            <a:r>
              <a:rPr b="0" i="0" lang="en-US" sz="1800" u="none" cap="none" strike="noStrike">
                <a:solidFill>
                  <a:schemeClr val="dk2"/>
                </a:solidFill>
                <a:latin typeface="Cabin"/>
                <a:ea typeface="Cabin"/>
                <a:cs typeface="Cabin"/>
                <a:sym typeface="Cabin"/>
              </a:rPr>
              <a:t>The Wrap Up</a:t>
            </a:r>
          </a:p>
          <a:p>
            <a:pPr indent="-306000" lvl="0" marL="306000" marR="0" rtl="0" algn="l">
              <a:spcBef>
                <a:spcPts val="960"/>
              </a:spcBef>
              <a:spcAft>
                <a:spcPts val="0"/>
              </a:spcAft>
              <a:buClr>
                <a:schemeClr val="accent2"/>
              </a:buClr>
              <a:buSzPct val="91999"/>
              <a:buFont typeface="Noto Sans Symbols"/>
              <a:buChar char="◼"/>
            </a:pPr>
            <a:r>
              <a:rPr b="0" i="0" lang="en-US" sz="1800" u="none" cap="none" strike="noStrike">
                <a:solidFill>
                  <a:schemeClr val="dk2"/>
                </a:solidFill>
                <a:latin typeface="Cabin"/>
                <a:ea typeface="Cabin"/>
                <a:cs typeface="Cabin"/>
                <a:sym typeface="Cabin"/>
              </a:rPr>
              <a:t>Copyright has protection rights for creators and fair use rights for users (who become creators)</a:t>
            </a:r>
          </a:p>
          <a:p>
            <a:pPr indent="-306000" lvl="0" marL="306000" marR="0" rtl="0" algn="l">
              <a:spcBef>
                <a:spcPts val="960"/>
              </a:spcBef>
              <a:spcAft>
                <a:spcPts val="0"/>
              </a:spcAft>
              <a:buClr>
                <a:schemeClr val="accent2"/>
              </a:buClr>
              <a:buSzPct val="91999"/>
              <a:buFont typeface="Noto Sans Symbols"/>
              <a:buChar char="◼"/>
            </a:pPr>
            <a:r>
              <a:rPr b="0" i="0" lang="en-US" sz="1800" u="none" cap="none" strike="noStrike">
                <a:solidFill>
                  <a:schemeClr val="dk2"/>
                </a:solidFill>
                <a:latin typeface="Cabin"/>
                <a:ea typeface="Cabin"/>
                <a:cs typeface="Cabin"/>
                <a:sym typeface="Cabin"/>
              </a:rPr>
              <a:t>Licensing through Creative Commons allows users to give each other more rights for an open and free culture of use and remixing</a:t>
            </a:r>
          </a:p>
          <a:p>
            <a:pPr indent="-277700" lvl="2" marL="900000" marR="0" rtl="0" algn="l">
              <a:spcBef>
                <a:spcPts val="880"/>
              </a:spcBef>
              <a:spcAft>
                <a:spcPts val="0"/>
              </a:spcAft>
              <a:buClr>
                <a:schemeClr val="accent2"/>
              </a:buClr>
              <a:buSzPct val="92000"/>
              <a:buFont typeface="Noto Sans Symbols"/>
              <a:buNone/>
            </a:pPr>
            <a:r>
              <a:t/>
            </a:r>
            <a:endParaRPr b="0" i="0" sz="1400" u="none" cap="none" strike="noStrike">
              <a:solidFill>
                <a:schemeClr val="dk2"/>
              </a:solidFill>
              <a:latin typeface="Cabin"/>
              <a:ea typeface="Cabin"/>
              <a:cs typeface="Cabin"/>
              <a:sym typeface="Cabin"/>
            </a:endParaRPr>
          </a:p>
        </p:txBody>
      </p:sp>
      <p:pic>
        <p:nvPicPr>
          <p:cNvPr id="291" name="Shape 291"/>
          <p:cNvPicPr preferRelativeResize="0"/>
          <p:nvPr/>
        </p:nvPicPr>
        <p:blipFill rotWithShape="1">
          <a:blip r:embed="rId3">
            <a:alphaModFix/>
          </a:blip>
          <a:srcRect b="0" l="0" r="0" t="0"/>
          <a:stretch/>
        </p:blipFill>
        <p:spPr>
          <a:xfrm>
            <a:off x="8077200" y="6400800"/>
            <a:ext cx="841374" cy="2921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x="0" y="0"/>
          <a:ext cx="0" cy="0"/>
          <a:chOff x="0" y="0"/>
          <a:chExt cx="0" cy="0"/>
        </a:xfrm>
      </p:grpSpPr>
      <p:sp>
        <p:nvSpPr>
          <p:cNvPr id="108" name="Shape 108"/>
          <p:cNvSpPr txBox="1"/>
          <p:nvPr>
            <p:ph type="title"/>
          </p:nvPr>
        </p:nvSpPr>
        <p:spPr>
          <a:xfrm>
            <a:off x="435893" y="702156"/>
            <a:ext cx="8272200" cy="1013700"/>
          </a:xfrm>
          <a:prstGeom prst="rect">
            <a:avLst/>
          </a:prstGeom>
        </p:spPr>
        <p:txBody>
          <a:bodyPr anchorCtr="0" anchor="b" bIns="91425" lIns="91425" rIns="91425" tIns="91425">
            <a:noAutofit/>
          </a:bodyPr>
          <a:lstStyle/>
          <a:p>
            <a:pPr lvl="0">
              <a:spcBef>
                <a:spcPts val="0"/>
              </a:spcBef>
              <a:buNone/>
            </a:pPr>
            <a:r>
              <a:rPr lang="en-US"/>
              <a:t>COPYRIGHT ADVISORY TEAM</a:t>
            </a:r>
          </a:p>
        </p:txBody>
      </p:sp>
      <p:sp>
        <p:nvSpPr>
          <p:cNvPr id="109" name="Shape 109"/>
          <p:cNvSpPr/>
          <p:nvPr/>
        </p:nvSpPr>
        <p:spPr>
          <a:xfrm>
            <a:off x="1075797" y="1934515"/>
            <a:ext cx="2185200" cy="1505400"/>
          </a:xfrm>
          <a:prstGeom prst="roundRect">
            <a:avLst>
              <a:gd fmla="val 16667" name="adj"/>
            </a:avLst>
          </a:prstGeom>
          <a:blipFill rotWithShape="1">
            <a:blip r:embed="rId3">
              <a:alphaModFix/>
            </a:blip>
            <a:stretch>
              <a:fillRect b="399" l="8019" r="6089" t="1099"/>
            </a:stretch>
          </a:blip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110" name="Shape 110"/>
          <p:cNvSpPr/>
          <p:nvPr/>
        </p:nvSpPr>
        <p:spPr>
          <a:xfrm>
            <a:off x="1075797" y="3440029"/>
            <a:ext cx="2185200" cy="8106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11" name="Shape 111"/>
          <p:cNvSpPr txBox="1"/>
          <p:nvPr/>
        </p:nvSpPr>
        <p:spPr>
          <a:xfrm>
            <a:off x="1075797" y="3440029"/>
            <a:ext cx="2185200" cy="810600"/>
          </a:xfrm>
          <a:prstGeom prst="rect">
            <a:avLst/>
          </a:prstGeom>
          <a:noFill/>
          <a:ln>
            <a:noFill/>
          </a:ln>
        </p:spPr>
        <p:txBody>
          <a:bodyPr anchorCtr="0" anchor="t" bIns="0" lIns="99550" rIns="99550" tIns="99550">
            <a:noAutofit/>
          </a:bodyPr>
          <a:lstStyle/>
          <a:p>
            <a:pPr indent="0" lvl="0" marL="0" marR="0" rtl="0" algn="ctr">
              <a:lnSpc>
                <a:spcPct val="90000"/>
              </a:lnSpc>
              <a:spcBef>
                <a:spcPts val="0"/>
              </a:spcBef>
              <a:spcAft>
                <a:spcPts val="0"/>
              </a:spcAft>
              <a:buSzPct val="25000"/>
              <a:buNone/>
            </a:pPr>
            <a:r>
              <a:rPr b="0" i="0" lang="en-US" sz="1400" u="none" cap="none" strike="noStrike">
                <a:solidFill>
                  <a:schemeClr val="dk1"/>
                </a:solidFill>
                <a:latin typeface="Calibri"/>
                <a:ea typeface="Calibri"/>
                <a:cs typeface="Calibri"/>
                <a:sym typeface="Calibri"/>
              </a:rPr>
              <a:t>Charlotte Roh</a:t>
            </a:r>
            <a:br>
              <a:rPr b="0" i="0" lang="en-US" sz="1400" u="none" cap="none" strike="noStrike">
                <a:solidFill>
                  <a:schemeClr val="dk1"/>
                </a:solidFill>
                <a:latin typeface="Calibri"/>
                <a:ea typeface="Calibri"/>
                <a:cs typeface="Calibri"/>
                <a:sym typeface="Calibri"/>
              </a:rPr>
            </a:br>
            <a:r>
              <a:rPr b="0" i="0" lang="en-US" sz="1400" u="none" cap="none" strike="noStrike">
                <a:solidFill>
                  <a:schemeClr val="dk1"/>
                </a:solidFill>
                <a:latin typeface="Calibri"/>
                <a:ea typeface="Calibri"/>
                <a:cs typeface="Calibri"/>
                <a:sym typeface="Calibri"/>
              </a:rPr>
              <a:t>Scholarly Communications Librarian</a:t>
            </a:r>
          </a:p>
        </p:txBody>
      </p:sp>
      <p:sp>
        <p:nvSpPr>
          <p:cNvPr id="112" name="Shape 112"/>
          <p:cNvSpPr/>
          <p:nvPr/>
        </p:nvSpPr>
        <p:spPr>
          <a:xfrm>
            <a:off x="3641799" y="1934525"/>
            <a:ext cx="1843500" cy="1505400"/>
          </a:xfrm>
          <a:prstGeom prst="roundRect">
            <a:avLst>
              <a:gd fmla="val 16667" name="adj"/>
            </a:avLst>
          </a:prstGeom>
          <a:blipFill rotWithShape="1">
            <a:blip r:embed="rId4">
              <a:alphaModFix/>
            </a:blip>
            <a:stretch>
              <a:fillRect b="0" l="6669" r="9229" t="0"/>
            </a:stretch>
          </a:blip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113" name="Shape 113"/>
          <p:cNvSpPr/>
          <p:nvPr/>
        </p:nvSpPr>
        <p:spPr>
          <a:xfrm>
            <a:off x="3479465" y="3440029"/>
            <a:ext cx="2185200" cy="8106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14" name="Shape 114"/>
          <p:cNvSpPr txBox="1"/>
          <p:nvPr/>
        </p:nvSpPr>
        <p:spPr>
          <a:xfrm>
            <a:off x="3479465" y="3440029"/>
            <a:ext cx="2185200" cy="810600"/>
          </a:xfrm>
          <a:prstGeom prst="rect">
            <a:avLst/>
          </a:prstGeom>
          <a:noFill/>
          <a:ln>
            <a:noFill/>
          </a:ln>
        </p:spPr>
        <p:txBody>
          <a:bodyPr anchorCtr="0" anchor="t" bIns="0" lIns="99550" rIns="99550" tIns="99550">
            <a:noAutofit/>
          </a:bodyPr>
          <a:lstStyle/>
          <a:p>
            <a:pPr indent="0" lvl="0" marL="0" marR="0" rtl="0" algn="ctr">
              <a:lnSpc>
                <a:spcPct val="90000"/>
              </a:lnSpc>
              <a:spcBef>
                <a:spcPts val="0"/>
              </a:spcBef>
              <a:spcAft>
                <a:spcPts val="0"/>
              </a:spcAft>
              <a:buSzPct val="25000"/>
              <a:buNone/>
            </a:pPr>
            <a:r>
              <a:rPr b="0" i="0" lang="en-US" sz="1400" u="none" cap="none" strike="noStrike">
                <a:solidFill>
                  <a:schemeClr val="dk1"/>
                </a:solidFill>
                <a:latin typeface="Calibri"/>
                <a:ea typeface="Calibri"/>
                <a:cs typeface="Calibri"/>
                <a:sym typeface="Calibri"/>
              </a:rPr>
              <a:t>Debbie Benrubi</a:t>
            </a:r>
            <a:br>
              <a:rPr b="0" i="0" lang="en-US" sz="1400" u="none" cap="none" strike="noStrike">
                <a:solidFill>
                  <a:schemeClr val="dk1"/>
                </a:solidFill>
                <a:latin typeface="Calibri"/>
                <a:ea typeface="Calibri"/>
                <a:cs typeface="Calibri"/>
                <a:sym typeface="Calibri"/>
              </a:rPr>
            </a:br>
            <a:r>
              <a:rPr b="0" i="0" lang="en-US" sz="1400" u="none" cap="none" strike="noStrike">
                <a:solidFill>
                  <a:schemeClr val="dk1"/>
                </a:solidFill>
                <a:latin typeface="Calibri"/>
                <a:ea typeface="Calibri"/>
                <a:cs typeface="Calibri"/>
                <a:sym typeface="Calibri"/>
              </a:rPr>
              <a:t>Technical Services Librarian and Media Librarian</a:t>
            </a:r>
          </a:p>
        </p:txBody>
      </p:sp>
      <p:sp>
        <p:nvSpPr>
          <p:cNvPr id="115" name="Shape 115"/>
          <p:cNvSpPr/>
          <p:nvPr/>
        </p:nvSpPr>
        <p:spPr>
          <a:xfrm>
            <a:off x="5959325" y="1934525"/>
            <a:ext cx="2036999" cy="1505400"/>
          </a:xfrm>
          <a:prstGeom prst="roundRect">
            <a:avLst>
              <a:gd fmla="val 16667" name="adj"/>
            </a:avLst>
          </a:prstGeom>
          <a:blipFill rotWithShape="1">
            <a:blip r:embed="rId5">
              <a:alphaModFix/>
            </a:blip>
            <a:stretch>
              <a:fillRect b="0" l="7549" r="11119" t="1979"/>
            </a:stretch>
          </a:blip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116" name="Shape 116"/>
          <p:cNvSpPr/>
          <p:nvPr/>
        </p:nvSpPr>
        <p:spPr>
          <a:xfrm>
            <a:off x="5883132" y="3440029"/>
            <a:ext cx="2185200" cy="8106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17" name="Shape 117"/>
          <p:cNvSpPr txBox="1"/>
          <p:nvPr/>
        </p:nvSpPr>
        <p:spPr>
          <a:xfrm>
            <a:off x="5883132" y="3440029"/>
            <a:ext cx="2185200" cy="810600"/>
          </a:xfrm>
          <a:prstGeom prst="rect">
            <a:avLst/>
          </a:prstGeom>
          <a:noFill/>
          <a:ln>
            <a:noFill/>
          </a:ln>
        </p:spPr>
        <p:txBody>
          <a:bodyPr anchorCtr="0" anchor="t" bIns="0" lIns="99550" rIns="99550" tIns="99550">
            <a:noAutofit/>
          </a:bodyPr>
          <a:lstStyle/>
          <a:p>
            <a:pPr indent="0" lvl="0" marL="0" marR="0" rtl="0" algn="ctr">
              <a:lnSpc>
                <a:spcPct val="90000"/>
              </a:lnSpc>
              <a:spcBef>
                <a:spcPts val="0"/>
              </a:spcBef>
              <a:spcAft>
                <a:spcPts val="0"/>
              </a:spcAft>
              <a:buSzPct val="25000"/>
              <a:buNone/>
            </a:pPr>
            <a:r>
              <a:rPr b="0" i="0" lang="en-US" sz="1400" u="none" cap="none" strike="noStrike">
                <a:solidFill>
                  <a:schemeClr val="dk1"/>
                </a:solidFill>
                <a:latin typeface="Calibri"/>
                <a:ea typeface="Calibri"/>
                <a:cs typeface="Calibri"/>
                <a:sym typeface="Calibri"/>
              </a:rPr>
              <a:t>Zheng (Jessica) Lu</a:t>
            </a:r>
            <a:br>
              <a:rPr b="0" i="0" lang="en-US" sz="1400" u="none" cap="none" strike="noStrike">
                <a:solidFill>
                  <a:schemeClr val="dk1"/>
                </a:solidFill>
                <a:latin typeface="Calibri"/>
                <a:ea typeface="Calibri"/>
                <a:cs typeface="Calibri"/>
                <a:sym typeface="Calibri"/>
              </a:rPr>
            </a:br>
            <a:r>
              <a:rPr b="0" i="0" lang="en-US" sz="1400" u="none" cap="none" strike="noStrike">
                <a:solidFill>
                  <a:schemeClr val="dk1"/>
                </a:solidFill>
                <a:latin typeface="Calibri"/>
                <a:ea typeface="Calibri"/>
                <a:cs typeface="Calibri"/>
                <a:sym typeface="Calibri"/>
              </a:rPr>
              <a:t>Digital Program Librarian</a:t>
            </a:r>
          </a:p>
        </p:txBody>
      </p:sp>
      <p:sp>
        <p:nvSpPr>
          <p:cNvPr id="118" name="Shape 118"/>
          <p:cNvSpPr/>
          <p:nvPr/>
        </p:nvSpPr>
        <p:spPr>
          <a:xfrm>
            <a:off x="2277631" y="4469197"/>
            <a:ext cx="2185199" cy="1505400"/>
          </a:xfrm>
          <a:prstGeom prst="roundRect">
            <a:avLst>
              <a:gd fmla="val 16667" name="adj"/>
            </a:avLst>
          </a:prstGeom>
          <a:blipFill rotWithShape="1">
            <a:blip r:embed="rId6">
              <a:alphaModFix/>
            </a:blip>
            <a:stretch>
              <a:fillRect b="0" l="13469" r="12969" t="0"/>
            </a:stretch>
          </a:blip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119" name="Shape 119"/>
          <p:cNvSpPr/>
          <p:nvPr/>
        </p:nvSpPr>
        <p:spPr>
          <a:xfrm>
            <a:off x="2277631" y="5974710"/>
            <a:ext cx="2185199" cy="8106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20" name="Shape 120"/>
          <p:cNvSpPr txBox="1"/>
          <p:nvPr/>
        </p:nvSpPr>
        <p:spPr>
          <a:xfrm>
            <a:off x="2277631" y="5974710"/>
            <a:ext cx="2185199" cy="810600"/>
          </a:xfrm>
          <a:prstGeom prst="rect">
            <a:avLst/>
          </a:prstGeom>
          <a:noFill/>
          <a:ln>
            <a:noFill/>
          </a:ln>
        </p:spPr>
        <p:txBody>
          <a:bodyPr anchorCtr="0" anchor="t" bIns="0" lIns="99550" rIns="99550" tIns="99550">
            <a:noAutofit/>
          </a:bodyPr>
          <a:lstStyle/>
          <a:p>
            <a:pPr indent="0" lvl="0" marL="0" marR="0" rtl="0" algn="ctr">
              <a:lnSpc>
                <a:spcPct val="90000"/>
              </a:lnSpc>
              <a:spcBef>
                <a:spcPts val="0"/>
              </a:spcBef>
              <a:spcAft>
                <a:spcPts val="0"/>
              </a:spcAft>
              <a:buSzPct val="25000"/>
              <a:buNone/>
            </a:pPr>
            <a:r>
              <a:rPr b="0" i="0" lang="en-US" sz="1400" u="none" cap="none" strike="noStrike">
                <a:solidFill>
                  <a:schemeClr val="dk1"/>
                </a:solidFill>
                <a:latin typeface="Calibri"/>
                <a:ea typeface="Calibri"/>
                <a:cs typeface="Calibri"/>
                <a:sym typeface="Calibri"/>
              </a:rPr>
              <a:t>Jodi Collova, JD</a:t>
            </a:r>
            <a:br>
              <a:rPr b="0" i="0" lang="en-US" sz="1400" u="none" cap="none" strike="noStrike">
                <a:solidFill>
                  <a:schemeClr val="dk1"/>
                </a:solidFill>
                <a:latin typeface="Calibri"/>
                <a:ea typeface="Calibri"/>
                <a:cs typeface="Calibri"/>
                <a:sym typeface="Calibri"/>
              </a:rPr>
            </a:br>
            <a:r>
              <a:rPr b="0" i="0" lang="en-US" sz="1400" u="none" cap="none" strike="noStrike">
                <a:solidFill>
                  <a:schemeClr val="dk1"/>
                </a:solidFill>
                <a:latin typeface="Calibri"/>
                <a:ea typeface="Calibri"/>
                <a:cs typeface="Calibri"/>
                <a:sym typeface="Calibri"/>
              </a:rPr>
              <a:t>Research Librarian Fellow</a:t>
            </a:r>
          </a:p>
        </p:txBody>
      </p:sp>
      <p:sp>
        <p:nvSpPr>
          <p:cNvPr id="121" name="Shape 121"/>
          <p:cNvSpPr/>
          <p:nvPr/>
        </p:nvSpPr>
        <p:spPr>
          <a:xfrm>
            <a:off x="4681298" y="4469197"/>
            <a:ext cx="2185200" cy="1505400"/>
          </a:xfrm>
          <a:prstGeom prst="roundRect">
            <a:avLst>
              <a:gd fmla="val 16667" name="adj"/>
            </a:avLst>
          </a:prstGeom>
          <a:blipFill rotWithShape="1">
            <a:blip r:embed="rId7">
              <a:alphaModFix/>
            </a:blip>
            <a:stretch>
              <a:fillRect b="0" l="19819" r="15439" t="0"/>
            </a:stretch>
          </a:blip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122" name="Shape 122"/>
          <p:cNvSpPr/>
          <p:nvPr/>
        </p:nvSpPr>
        <p:spPr>
          <a:xfrm>
            <a:off x="4681298" y="5974710"/>
            <a:ext cx="2185200" cy="8106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23" name="Shape 123"/>
          <p:cNvSpPr txBox="1"/>
          <p:nvPr/>
        </p:nvSpPr>
        <p:spPr>
          <a:xfrm>
            <a:off x="4681298" y="5974710"/>
            <a:ext cx="2185200" cy="810600"/>
          </a:xfrm>
          <a:prstGeom prst="rect">
            <a:avLst/>
          </a:prstGeom>
          <a:noFill/>
          <a:ln>
            <a:noFill/>
          </a:ln>
        </p:spPr>
        <p:txBody>
          <a:bodyPr anchorCtr="0" anchor="t" bIns="0" lIns="99550" rIns="99550" tIns="99550">
            <a:noAutofit/>
          </a:bodyPr>
          <a:lstStyle/>
          <a:p>
            <a:pPr indent="0" lvl="0" marL="0" marR="0" rtl="0" algn="ctr">
              <a:lnSpc>
                <a:spcPct val="90000"/>
              </a:lnSpc>
              <a:spcBef>
                <a:spcPts val="0"/>
              </a:spcBef>
              <a:spcAft>
                <a:spcPts val="0"/>
              </a:spcAft>
              <a:buSzPct val="25000"/>
              <a:buNone/>
            </a:pPr>
            <a:r>
              <a:rPr b="0" i="0" lang="en-US" sz="1400" u="none" cap="none" strike="noStrike">
                <a:solidFill>
                  <a:schemeClr val="dk1"/>
                </a:solidFill>
                <a:latin typeface="Calibri"/>
                <a:ea typeface="Calibri"/>
                <a:cs typeface="Calibri"/>
                <a:sym typeface="Calibri"/>
              </a:rPr>
              <a:t>Matt Collins</a:t>
            </a:r>
            <a:br>
              <a:rPr b="0" i="0" lang="en-US" sz="1400" u="none" cap="none" strike="noStrike">
                <a:solidFill>
                  <a:schemeClr val="dk1"/>
                </a:solidFill>
                <a:latin typeface="Calibri"/>
                <a:ea typeface="Calibri"/>
                <a:cs typeface="Calibri"/>
                <a:sym typeface="Calibri"/>
              </a:rPr>
            </a:br>
            <a:r>
              <a:rPr b="0" i="0" lang="en-US" sz="1400" u="none" cap="none" strike="noStrike">
                <a:solidFill>
                  <a:schemeClr val="dk1"/>
                </a:solidFill>
                <a:latin typeface="Calibri"/>
                <a:ea typeface="Calibri"/>
                <a:cs typeface="Calibri"/>
                <a:sym typeface="Calibri"/>
              </a:rPr>
              <a:t>Reference Librarian</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8" name="Shape 128"/>
        <p:cNvGrpSpPr/>
        <p:nvPr/>
      </p:nvGrpSpPr>
      <p:grpSpPr>
        <a:xfrm>
          <a:off x="0" y="0"/>
          <a:ext cx="0" cy="0"/>
          <a:chOff x="0" y="0"/>
          <a:chExt cx="0" cy="0"/>
        </a:xfrm>
      </p:grpSpPr>
      <p:sp>
        <p:nvSpPr>
          <p:cNvPr id="129" name="Shape 129"/>
          <p:cNvSpPr txBox="1"/>
          <p:nvPr>
            <p:ph type="title"/>
          </p:nvPr>
        </p:nvSpPr>
        <p:spPr>
          <a:xfrm>
            <a:off x="435893" y="702156"/>
            <a:ext cx="8272200" cy="1013700"/>
          </a:xfrm>
          <a:prstGeom prst="rect">
            <a:avLst/>
          </a:prstGeom>
        </p:spPr>
        <p:txBody>
          <a:bodyPr anchorCtr="0" anchor="b" bIns="91425" lIns="91425" rIns="91425" tIns="91425">
            <a:noAutofit/>
          </a:bodyPr>
          <a:lstStyle/>
          <a:p>
            <a:pPr lvl="0">
              <a:spcBef>
                <a:spcPts val="0"/>
              </a:spcBef>
              <a:buNone/>
            </a:pPr>
            <a:r>
              <a:rPr lang="en-US"/>
              <a:t>QUESTIONS TO ADDRESS</a:t>
            </a:r>
          </a:p>
        </p:txBody>
      </p:sp>
      <p:sp>
        <p:nvSpPr>
          <p:cNvPr id="130" name="Shape 130"/>
          <p:cNvSpPr txBox="1"/>
          <p:nvPr>
            <p:ph idx="1" type="body"/>
          </p:nvPr>
        </p:nvSpPr>
        <p:spPr>
          <a:xfrm>
            <a:off x="435895" y="2180497"/>
            <a:ext cx="8272200" cy="3678300"/>
          </a:xfrm>
          <a:prstGeom prst="rect">
            <a:avLst/>
          </a:prstGeom>
        </p:spPr>
        <p:txBody>
          <a:bodyPr anchorCtr="0" anchor="ctr" bIns="91425" lIns="91425" rIns="91425" tIns="91425">
            <a:noAutofit/>
          </a:bodyPr>
          <a:lstStyle/>
          <a:p>
            <a:pPr indent="-434340" lvl="0" marL="457200" rtl="0">
              <a:spcBef>
                <a:spcPts val="0"/>
              </a:spcBef>
              <a:spcAft>
                <a:spcPts val="0"/>
              </a:spcAft>
              <a:buClr>
                <a:srgbClr val="000000"/>
              </a:buClr>
              <a:buSzPct val="101250"/>
              <a:buAutoNum type="arabicPeriod"/>
            </a:pPr>
            <a:r>
              <a:rPr lang="en-US" sz="3240">
                <a:solidFill>
                  <a:srgbClr val="000000"/>
                </a:solidFill>
              </a:rPr>
              <a:t>What is copyright?</a:t>
            </a:r>
          </a:p>
          <a:p>
            <a:pPr indent="-434340" lvl="0" marL="457200" rtl="0">
              <a:spcBef>
                <a:spcPts val="0"/>
              </a:spcBef>
              <a:spcAft>
                <a:spcPts val="0"/>
              </a:spcAft>
              <a:buClr>
                <a:srgbClr val="000000"/>
              </a:buClr>
              <a:buSzPct val="101250"/>
              <a:buAutoNum type="arabicPeriod"/>
            </a:pPr>
            <a:r>
              <a:rPr lang="en-US" sz="3240">
                <a:solidFill>
                  <a:srgbClr val="000000"/>
                </a:solidFill>
              </a:rPr>
              <a:t>What is fair use? </a:t>
            </a:r>
          </a:p>
          <a:p>
            <a:pPr indent="-434340" lvl="0" marL="457200" rtl="0">
              <a:spcBef>
                <a:spcPts val="0"/>
              </a:spcBef>
              <a:spcAft>
                <a:spcPts val="0"/>
              </a:spcAft>
              <a:buClr>
                <a:srgbClr val="000000"/>
              </a:buClr>
              <a:buSzPct val="101250"/>
              <a:buAutoNum type="arabicPeriod"/>
            </a:pPr>
            <a:r>
              <a:rPr lang="en-US" sz="3240">
                <a:solidFill>
                  <a:srgbClr val="000000"/>
                </a:solidFill>
              </a:rPr>
              <a:t>What is (Creative Commons) licensing?</a:t>
            </a:r>
          </a:p>
          <a:p>
            <a:pPr indent="-434340" lvl="0" marL="457200" rtl="0">
              <a:spcBef>
                <a:spcPts val="0"/>
              </a:spcBef>
              <a:spcAft>
                <a:spcPts val="0"/>
              </a:spcAft>
              <a:buClr>
                <a:srgbClr val="000000"/>
              </a:buClr>
              <a:buSzPct val="101250"/>
              <a:buAutoNum type="arabicPeriod"/>
            </a:pPr>
            <a:r>
              <a:rPr lang="en-US" sz="3240">
                <a:solidFill>
                  <a:srgbClr val="000000"/>
                </a:solidFill>
              </a:rPr>
              <a:t>What steps do I need to make sure I’m doing the right thing?</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4" name="Shape 134"/>
        <p:cNvGrpSpPr/>
        <p:nvPr/>
      </p:nvGrpSpPr>
      <p:grpSpPr>
        <a:xfrm>
          <a:off x="0" y="0"/>
          <a:ext cx="0" cy="0"/>
          <a:chOff x="0" y="0"/>
          <a:chExt cx="0" cy="0"/>
        </a:xfrm>
      </p:grpSpPr>
      <p:sp>
        <p:nvSpPr>
          <p:cNvPr id="135" name="Shape 135"/>
          <p:cNvSpPr txBox="1"/>
          <p:nvPr>
            <p:ph type="title"/>
          </p:nvPr>
        </p:nvSpPr>
        <p:spPr>
          <a:xfrm>
            <a:off x="435893" y="702156"/>
            <a:ext cx="8272212" cy="1013799"/>
          </a:xfrm>
          <a:prstGeom prst="rect">
            <a:avLst/>
          </a:prstGeom>
          <a:noFill/>
          <a:ln>
            <a:noFill/>
          </a:ln>
        </p:spPr>
        <p:txBody>
          <a:bodyPr anchorCtr="0" anchor="b" bIns="45700" lIns="91425" rIns="91425" tIns="45700">
            <a:noAutofit/>
          </a:bodyPr>
          <a:lstStyle/>
          <a:p>
            <a:pPr indent="0" lvl="0" marL="0" marR="0" rtl="0" algn="l">
              <a:spcBef>
                <a:spcPts val="0"/>
              </a:spcBef>
              <a:buClr>
                <a:schemeClr val="lt1"/>
              </a:buClr>
              <a:buSzPct val="25000"/>
              <a:buFont typeface="Cabin"/>
              <a:buNone/>
            </a:pPr>
            <a:r>
              <a:rPr b="0" i="0" lang="en-US" sz="2800" u="none" cap="none" strike="noStrike">
                <a:solidFill>
                  <a:schemeClr val="lt1"/>
                </a:solidFill>
                <a:latin typeface="Cabin"/>
                <a:ea typeface="Cabin"/>
                <a:cs typeface="Cabin"/>
                <a:sym typeface="Cabin"/>
              </a:rPr>
              <a:t>YOUR COPYRIGHT</a:t>
            </a:r>
          </a:p>
        </p:txBody>
      </p:sp>
      <p:sp>
        <p:nvSpPr>
          <p:cNvPr id="136" name="Shape 136"/>
          <p:cNvSpPr txBox="1"/>
          <p:nvPr>
            <p:ph idx="1" type="body"/>
          </p:nvPr>
        </p:nvSpPr>
        <p:spPr>
          <a:xfrm>
            <a:off x="435895" y="2180497"/>
            <a:ext cx="8272210" cy="4144103"/>
          </a:xfrm>
          <a:prstGeom prst="rect">
            <a:avLst/>
          </a:prstGeom>
          <a:noFill/>
          <a:ln>
            <a:noFill/>
          </a:ln>
        </p:spPr>
        <p:txBody>
          <a:bodyPr anchorCtr="0" anchor="ctr" bIns="45700" lIns="91425" rIns="91425" tIns="45700">
            <a:noAutofit/>
          </a:bodyPr>
          <a:lstStyle/>
          <a:p>
            <a:pPr indent="0" lvl="0" marL="0" marR="0" rtl="0" algn="l">
              <a:lnSpc>
                <a:spcPct val="80000"/>
              </a:lnSpc>
              <a:spcBef>
                <a:spcPts val="0"/>
              </a:spcBef>
              <a:spcAft>
                <a:spcPts val="0"/>
              </a:spcAft>
              <a:buClr>
                <a:schemeClr val="accent2"/>
              </a:buClr>
              <a:buSzPct val="25000"/>
              <a:buFont typeface="Noto Sans Symbols"/>
              <a:buNone/>
            </a:pPr>
            <a:r>
              <a:rPr b="1" i="0" lang="en-US" sz="1530" u="none" cap="none" strike="noStrike">
                <a:solidFill>
                  <a:schemeClr val="dk2"/>
                </a:solidFill>
                <a:latin typeface="Cabin"/>
                <a:ea typeface="Cabin"/>
                <a:cs typeface="Cabin"/>
                <a:sym typeface="Cabin"/>
              </a:rPr>
              <a:t>17 U.S. Code § 102</a:t>
            </a:r>
          </a:p>
          <a:p>
            <a:pPr indent="0" lvl="0" marL="0" marR="0" rtl="0" algn="l">
              <a:lnSpc>
                <a:spcPct val="80000"/>
              </a:lnSpc>
              <a:spcBef>
                <a:spcPts val="906"/>
              </a:spcBef>
              <a:spcAft>
                <a:spcPts val="0"/>
              </a:spcAft>
              <a:buClr>
                <a:schemeClr val="accent2"/>
              </a:buClr>
              <a:buSzPct val="25000"/>
              <a:buFont typeface="Noto Sans Symbols"/>
              <a:buNone/>
            </a:pPr>
            <a:r>
              <a:rPr b="0" i="0" lang="en-US" sz="1530" u="none" cap="none" strike="noStrike">
                <a:solidFill>
                  <a:schemeClr val="dk2"/>
                </a:solidFill>
                <a:latin typeface="Cabin"/>
                <a:ea typeface="Cabin"/>
                <a:cs typeface="Cabin"/>
                <a:sym typeface="Cabin"/>
              </a:rPr>
              <a:t>(a) Copyright protection subsists, in accordance with this title, in original works of authorship fixed in any tangible medium of expression, now known or later developed, from which they can be perceived, reproduced, or otherwise communicated, either directly or with the aid of a machine or device. Works of authorship include the following categories: (1) literary works; </a:t>
            </a:r>
          </a:p>
          <a:p>
            <a:pPr indent="0" lvl="0" marL="0" marR="0" rtl="0" algn="l">
              <a:lnSpc>
                <a:spcPct val="80000"/>
              </a:lnSpc>
              <a:spcBef>
                <a:spcPts val="906"/>
              </a:spcBef>
              <a:spcAft>
                <a:spcPts val="0"/>
              </a:spcAft>
              <a:buClr>
                <a:schemeClr val="accent2"/>
              </a:buClr>
              <a:buSzPct val="25000"/>
              <a:buFont typeface="Noto Sans Symbols"/>
              <a:buNone/>
            </a:pPr>
            <a:r>
              <a:rPr b="0" i="0" lang="en-US" sz="1530" u="none" cap="none" strike="noStrike">
                <a:solidFill>
                  <a:schemeClr val="dk2"/>
                </a:solidFill>
                <a:latin typeface="Cabin"/>
                <a:ea typeface="Cabin"/>
                <a:cs typeface="Cabin"/>
                <a:sym typeface="Cabin"/>
              </a:rPr>
              <a:t>(2) musical works, including any accompanying words; </a:t>
            </a:r>
          </a:p>
          <a:p>
            <a:pPr indent="0" lvl="0" marL="0" marR="0" rtl="0" algn="l">
              <a:lnSpc>
                <a:spcPct val="80000"/>
              </a:lnSpc>
              <a:spcBef>
                <a:spcPts val="906"/>
              </a:spcBef>
              <a:spcAft>
                <a:spcPts val="0"/>
              </a:spcAft>
              <a:buClr>
                <a:schemeClr val="accent2"/>
              </a:buClr>
              <a:buSzPct val="25000"/>
              <a:buFont typeface="Noto Sans Symbols"/>
              <a:buNone/>
            </a:pPr>
            <a:r>
              <a:rPr b="0" i="0" lang="en-US" sz="1530" u="none" cap="none" strike="noStrike">
                <a:solidFill>
                  <a:schemeClr val="dk2"/>
                </a:solidFill>
                <a:latin typeface="Cabin"/>
                <a:ea typeface="Cabin"/>
                <a:cs typeface="Cabin"/>
                <a:sym typeface="Cabin"/>
              </a:rPr>
              <a:t>(3) dramatic works, including any accompanying music; </a:t>
            </a:r>
          </a:p>
          <a:p>
            <a:pPr indent="0" lvl="0" marL="0" marR="0" rtl="0" algn="l">
              <a:lnSpc>
                <a:spcPct val="80000"/>
              </a:lnSpc>
              <a:spcBef>
                <a:spcPts val="906"/>
              </a:spcBef>
              <a:spcAft>
                <a:spcPts val="0"/>
              </a:spcAft>
              <a:buClr>
                <a:schemeClr val="accent2"/>
              </a:buClr>
              <a:buSzPct val="25000"/>
              <a:buFont typeface="Noto Sans Symbols"/>
              <a:buNone/>
            </a:pPr>
            <a:r>
              <a:rPr b="0" i="0" lang="en-US" sz="1530" u="none" cap="none" strike="noStrike">
                <a:solidFill>
                  <a:schemeClr val="dk2"/>
                </a:solidFill>
                <a:latin typeface="Cabin"/>
                <a:ea typeface="Cabin"/>
                <a:cs typeface="Cabin"/>
                <a:sym typeface="Cabin"/>
              </a:rPr>
              <a:t>(4) pantomimes and choreographic works; </a:t>
            </a:r>
          </a:p>
          <a:p>
            <a:pPr indent="0" lvl="0" marL="0" marR="0" rtl="0" algn="l">
              <a:lnSpc>
                <a:spcPct val="80000"/>
              </a:lnSpc>
              <a:spcBef>
                <a:spcPts val="906"/>
              </a:spcBef>
              <a:spcAft>
                <a:spcPts val="0"/>
              </a:spcAft>
              <a:buClr>
                <a:schemeClr val="accent2"/>
              </a:buClr>
              <a:buSzPct val="25000"/>
              <a:buFont typeface="Noto Sans Symbols"/>
              <a:buNone/>
            </a:pPr>
            <a:r>
              <a:rPr b="0" i="0" lang="en-US" sz="1530" u="none" cap="none" strike="noStrike">
                <a:solidFill>
                  <a:schemeClr val="dk2"/>
                </a:solidFill>
                <a:latin typeface="Cabin"/>
                <a:ea typeface="Cabin"/>
                <a:cs typeface="Cabin"/>
                <a:sym typeface="Cabin"/>
              </a:rPr>
              <a:t>(5) pictorial, graphic, and sculptural works; </a:t>
            </a:r>
          </a:p>
          <a:p>
            <a:pPr indent="0" lvl="0" marL="0" marR="0" rtl="0" algn="l">
              <a:lnSpc>
                <a:spcPct val="80000"/>
              </a:lnSpc>
              <a:spcBef>
                <a:spcPts val="906"/>
              </a:spcBef>
              <a:spcAft>
                <a:spcPts val="0"/>
              </a:spcAft>
              <a:buClr>
                <a:schemeClr val="accent2"/>
              </a:buClr>
              <a:buSzPct val="25000"/>
              <a:buFont typeface="Noto Sans Symbols"/>
              <a:buNone/>
            </a:pPr>
            <a:r>
              <a:rPr b="0" i="0" lang="en-US" sz="1530" u="none" cap="none" strike="noStrike">
                <a:solidFill>
                  <a:schemeClr val="dk2"/>
                </a:solidFill>
                <a:latin typeface="Cabin"/>
                <a:ea typeface="Cabin"/>
                <a:cs typeface="Cabin"/>
                <a:sym typeface="Cabin"/>
              </a:rPr>
              <a:t>(6) motion pictures and other audiovisual works; </a:t>
            </a:r>
          </a:p>
          <a:p>
            <a:pPr indent="0" lvl="0" marL="0" marR="0" rtl="0" algn="l">
              <a:lnSpc>
                <a:spcPct val="80000"/>
              </a:lnSpc>
              <a:spcBef>
                <a:spcPts val="906"/>
              </a:spcBef>
              <a:spcAft>
                <a:spcPts val="0"/>
              </a:spcAft>
              <a:buClr>
                <a:schemeClr val="accent2"/>
              </a:buClr>
              <a:buSzPct val="25000"/>
              <a:buFont typeface="Noto Sans Symbols"/>
              <a:buNone/>
            </a:pPr>
            <a:r>
              <a:rPr b="0" i="0" lang="en-US" sz="1530" u="none" cap="none" strike="noStrike">
                <a:solidFill>
                  <a:schemeClr val="dk2"/>
                </a:solidFill>
                <a:latin typeface="Cabin"/>
                <a:ea typeface="Cabin"/>
                <a:cs typeface="Cabin"/>
                <a:sym typeface="Cabin"/>
              </a:rPr>
              <a:t>(7) sound recordings; and </a:t>
            </a:r>
          </a:p>
          <a:p>
            <a:pPr indent="0" lvl="0" marL="0" marR="0" rtl="0" algn="l">
              <a:lnSpc>
                <a:spcPct val="80000"/>
              </a:lnSpc>
              <a:spcBef>
                <a:spcPts val="906"/>
              </a:spcBef>
              <a:spcAft>
                <a:spcPts val="0"/>
              </a:spcAft>
              <a:buClr>
                <a:schemeClr val="accent2"/>
              </a:buClr>
              <a:buSzPct val="25000"/>
              <a:buFont typeface="Noto Sans Symbols"/>
              <a:buNone/>
            </a:pPr>
            <a:r>
              <a:rPr b="0" i="0" lang="en-US" sz="1530" u="none" cap="none" strike="noStrike">
                <a:solidFill>
                  <a:schemeClr val="dk2"/>
                </a:solidFill>
                <a:latin typeface="Cabin"/>
                <a:ea typeface="Cabin"/>
                <a:cs typeface="Cabin"/>
                <a:sym typeface="Cabin"/>
              </a:rPr>
              <a:t>(8) architectural works. </a:t>
            </a:r>
          </a:p>
          <a:p>
            <a:pPr indent="0" lvl="0" marL="0" marR="0" rtl="0" algn="l">
              <a:lnSpc>
                <a:spcPct val="80000"/>
              </a:lnSpc>
              <a:spcBef>
                <a:spcPts val="906"/>
              </a:spcBef>
              <a:spcAft>
                <a:spcPts val="0"/>
              </a:spcAft>
              <a:buClr>
                <a:schemeClr val="accent2"/>
              </a:buClr>
              <a:buSzPct val="25000"/>
              <a:buFont typeface="Noto Sans Symbols"/>
              <a:buNone/>
            </a:pPr>
            <a:r>
              <a:rPr b="0" i="0" lang="en-US" sz="1530" u="none" cap="none" strike="noStrike">
                <a:solidFill>
                  <a:schemeClr val="dk2"/>
                </a:solidFill>
                <a:latin typeface="Cabin"/>
                <a:ea typeface="Cabin"/>
                <a:cs typeface="Cabin"/>
                <a:sym typeface="Cabin"/>
              </a:rPr>
              <a:t>(b) In no case does copyright protection for an original work of authorship extend to any idea, procedure, process, system, method of operation, concept, principle, or discovery, regardless of the form in which it is described, explained, illustrated, or embodied in such work. </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0" name="Shape 140"/>
        <p:cNvGrpSpPr/>
        <p:nvPr/>
      </p:nvGrpSpPr>
      <p:grpSpPr>
        <a:xfrm>
          <a:off x="0" y="0"/>
          <a:ext cx="0" cy="0"/>
          <a:chOff x="0" y="0"/>
          <a:chExt cx="0" cy="0"/>
        </a:xfrm>
      </p:grpSpPr>
      <p:sp>
        <p:nvSpPr>
          <p:cNvPr id="141" name="Shape 141"/>
          <p:cNvSpPr txBox="1"/>
          <p:nvPr>
            <p:ph type="title"/>
          </p:nvPr>
        </p:nvSpPr>
        <p:spPr>
          <a:xfrm>
            <a:off x="435893" y="702156"/>
            <a:ext cx="8272212" cy="1013799"/>
          </a:xfrm>
          <a:prstGeom prst="rect">
            <a:avLst/>
          </a:prstGeom>
          <a:noFill/>
          <a:ln>
            <a:noFill/>
          </a:ln>
        </p:spPr>
        <p:txBody>
          <a:bodyPr anchorCtr="0" anchor="b" bIns="45700" lIns="91425" rIns="91425" tIns="45700">
            <a:noAutofit/>
          </a:bodyPr>
          <a:lstStyle/>
          <a:p>
            <a:pPr indent="0" lvl="0" marL="0" marR="0" rtl="0" algn="l">
              <a:spcBef>
                <a:spcPts val="0"/>
              </a:spcBef>
              <a:buClr>
                <a:schemeClr val="lt1"/>
              </a:buClr>
              <a:buSzPct val="25000"/>
              <a:buFont typeface="Cabin"/>
              <a:buNone/>
            </a:pPr>
            <a:r>
              <a:rPr lang="en-US"/>
              <a:t>FAIR USE: </a:t>
            </a:r>
            <a:r>
              <a:rPr b="0" i="0" lang="en-US" sz="2800" u="none" cap="none" strike="noStrike">
                <a:solidFill>
                  <a:schemeClr val="lt1"/>
                </a:solidFill>
                <a:latin typeface="Cabin"/>
                <a:ea typeface="Cabin"/>
                <a:cs typeface="Cabin"/>
                <a:sym typeface="Cabin"/>
              </a:rPr>
              <a:t>USING COPYRIGHTED WORK</a:t>
            </a:r>
          </a:p>
        </p:txBody>
      </p:sp>
      <p:sp>
        <p:nvSpPr>
          <p:cNvPr id="142" name="Shape 142"/>
          <p:cNvSpPr txBox="1"/>
          <p:nvPr>
            <p:ph idx="1" type="body"/>
          </p:nvPr>
        </p:nvSpPr>
        <p:spPr>
          <a:xfrm>
            <a:off x="435895" y="2180497"/>
            <a:ext cx="8272210" cy="4296502"/>
          </a:xfrm>
          <a:prstGeom prst="rect">
            <a:avLst/>
          </a:prstGeom>
          <a:noFill/>
          <a:ln>
            <a:noFill/>
          </a:ln>
        </p:spPr>
        <p:txBody>
          <a:bodyPr anchorCtr="0" anchor="ctr" bIns="45700" lIns="91425" rIns="91425" tIns="45700">
            <a:noAutofit/>
          </a:bodyPr>
          <a:lstStyle/>
          <a:p>
            <a:pPr indent="0" lvl="0" marL="0" marR="0" rtl="0" algn="l">
              <a:lnSpc>
                <a:spcPct val="80000"/>
              </a:lnSpc>
              <a:spcBef>
                <a:spcPts val="838"/>
              </a:spcBef>
              <a:spcAft>
                <a:spcPts val="0"/>
              </a:spcAft>
              <a:buClr>
                <a:schemeClr val="accent2"/>
              </a:buClr>
              <a:buSzPct val="25000"/>
              <a:buFont typeface="Noto Sans Symbols"/>
              <a:buNone/>
            </a:pPr>
            <a:r>
              <a:rPr b="1" i="0" lang="en-US" sz="1400" u="none" cap="none" strike="noStrike">
                <a:solidFill>
                  <a:schemeClr val="dk2"/>
                </a:solidFill>
                <a:latin typeface="Cabin"/>
                <a:ea typeface="Cabin"/>
                <a:cs typeface="Cabin"/>
                <a:sym typeface="Cabin"/>
              </a:rPr>
              <a:t>17 U.S. Code § 107 - Limitations on exclusive rights: Fair use</a:t>
            </a:r>
          </a:p>
          <a:p>
            <a:pPr indent="-8128" lvl="0" marL="109728" marR="0" rtl="0" algn="l">
              <a:lnSpc>
                <a:spcPct val="80000"/>
              </a:lnSpc>
              <a:spcBef>
                <a:spcPts val="838"/>
              </a:spcBef>
              <a:spcAft>
                <a:spcPts val="0"/>
              </a:spcAft>
              <a:buClr>
                <a:schemeClr val="accent2"/>
              </a:buClr>
              <a:buSzPct val="25000"/>
              <a:buFont typeface="Noto Sans Symbols"/>
              <a:buNone/>
            </a:pPr>
            <a:r>
              <a:rPr b="0" i="0" lang="en-US" sz="1400" u="none" cap="none" strike="noStrike">
                <a:solidFill>
                  <a:schemeClr val="dk2"/>
                </a:solidFill>
                <a:latin typeface="Cabin"/>
                <a:ea typeface="Cabin"/>
                <a:cs typeface="Cabin"/>
                <a:sym typeface="Cabin"/>
              </a:rPr>
              <a:t>Notwithstanding the provisions of sections 106 and 106A, the fair use of a copyrighted work, including such use by reproduction in copies or phonorecords or by any other means specified by that section, for purposes such as criticism, comment, news reporting, teaching (including multiple copies for classroom use), scholarship, or research, is not an infringement of copyright. In determining whether the use made of a work in any particular case is a fair use the factors to be considered shall include—</a:t>
            </a:r>
          </a:p>
          <a:p>
            <a:pPr indent="-8128" lvl="0" marL="109728" marR="0" rtl="0" algn="l">
              <a:lnSpc>
                <a:spcPct val="80000"/>
              </a:lnSpc>
              <a:spcBef>
                <a:spcPts val="838"/>
              </a:spcBef>
              <a:spcAft>
                <a:spcPts val="0"/>
              </a:spcAft>
              <a:buClr>
                <a:schemeClr val="accent2"/>
              </a:buClr>
              <a:buSzPct val="25000"/>
              <a:buFont typeface="Noto Sans Symbols"/>
              <a:buNone/>
            </a:pPr>
            <a:r>
              <a:rPr b="0" i="0" lang="en-US" sz="1400" u="none" cap="none" strike="noStrike">
                <a:solidFill>
                  <a:schemeClr val="dk2"/>
                </a:solidFill>
                <a:latin typeface="Cabin"/>
                <a:ea typeface="Cabin"/>
                <a:cs typeface="Cabin"/>
                <a:sym typeface="Cabin"/>
              </a:rPr>
              <a:t>(1) the purpose and character of the use, including whether such use is of a commercial nature or is for nonprofit educational purposes;</a:t>
            </a:r>
          </a:p>
          <a:p>
            <a:pPr indent="-8128" lvl="0" marL="109728" marR="0" rtl="0" algn="l">
              <a:lnSpc>
                <a:spcPct val="80000"/>
              </a:lnSpc>
              <a:spcBef>
                <a:spcPts val="838"/>
              </a:spcBef>
              <a:spcAft>
                <a:spcPts val="0"/>
              </a:spcAft>
              <a:buClr>
                <a:schemeClr val="accent2"/>
              </a:buClr>
              <a:buSzPct val="25000"/>
              <a:buFont typeface="Noto Sans Symbols"/>
              <a:buNone/>
            </a:pPr>
            <a:r>
              <a:rPr b="0" i="0" lang="en-US" sz="1400" u="none" cap="none" strike="noStrike">
                <a:solidFill>
                  <a:schemeClr val="dk2"/>
                </a:solidFill>
                <a:latin typeface="Cabin"/>
                <a:ea typeface="Cabin"/>
                <a:cs typeface="Cabin"/>
                <a:sym typeface="Cabin"/>
              </a:rPr>
              <a:t>(2) the nature of the copyrighted work;</a:t>
            </a:r>
          </a:p>
          <a:p>
            <a:pPr indent="-8128" lvl="0" marL="109728" marR="0" rtl="0" algn="l">
              <a:lnSpc>
                <a:spcPct val="80000"/>
              </a:lnSpc>
              <a:spcBef>
                <a:spcPts val="838"/>
              </a:spcBef>
              <a:spcAft>
                <a:spcPts val="0"/>
              </a:spcAft>
              <a:buClr>
                <a:schemeClr val="accent2"/>
              </a:buClr>
              <a:buSzPct val="25000"/>
              <a:buFont typeface="Noto Sans Symbols"/>
              <a:buNone/>
            </a:pPr>
            <a:r>
              <a:rPr b="0" i="0" lang="en-US" sz="1400" u="none" cap="none" strike="noStrike">
                <a:solidFill>
                  <a:schemeClr val="dk2"/>
                </a:solidFill>
                <a:latin typeface="Cabin"/>
                <a:ea typeface="Cabin"/>
                <a:cs typeface="Cabin"/>
                <a:sym typeface="Cabin"/>
              </a:rPr>
              <a:t>(3) the amount and substantiality of the portion used in relation to the copyrighted work as a whole; and</a:t>
            </a:r>
          </a:p>
          <a:p>
            <a:pPr indent="-8128" lvl="0" marL="109728" marR="0" rtl="0" algn="l">
              <a:lnSpc>
                <a:spcPct val="80000"/>
              </a:lnSpc>
              <a:spcBef>
                <a:spcPts val="838"/>
              </a:spcBef>
              <a:spcAft>
                <a:spcPts val="0"/>
              </a:spcAft>
              <a:buClr>
                <a:schemeClr val="accent2"/>
              </a:buClr>
              <a:buSzPct val="25000"/>
              <a:buFont typeface="Noto Sans Symbols"/>
              <a:buNone/>
            </a:pPr>
            <a:r>
              <a:rPr b="0" i="0" lang="en-US" sz="1400" u="none" cap="none" strike="noStrike">
                <a:solidFill>
                  <a:schemeClr val="dk2"/>
                </a:solidFill>
                <a:latin typeface="Cabin"/>
                <a:ea typeface="Cabin"/>
                <a:cs typeface="Cabin"/>
                <a:sym typeface="Cabin"/>
              </a:rPr>
              <a:t>(4) the effect of the use upon the potential market for or value of the copyrighted work.</a:t>
            </a:r>
          </a:p>
          <a:p>
            <a:pPr indent="-8128" lvl="0" marL="109728" marR="0" rtl="0" algn="l">
              <a:lnSpc>
                <a:spcPct val="80000"/>
              </a:lnSpc>
              <a:spcBef>
                <a:spcPts val="838"/>
              </a:spcBef>
              <a:spcAft>
                <a:spcPts val="0"/>
              </a:spcAft>
              <a:buClr>
                <a:schemeClr val="accent2"/>
              </a:buClr>
              <a:buSzPct val="25000"/>
              <a:buFont typeface="Noto Sans Symbols"/>
              <a:buNone/>
            </a:pPr>
            <a:r>
              <a:rPr b="0" i="0" lang="en-US" sz="1400" u="none" cap="none" strike="noStrike">
                <a:solidFill>
                  <a:schemeClr val="dk2"/>
                </a:solidFill>
                <a:latin typeface="Cabin"/>
                <a:ea typeface="Cabin"/>
                <a:cs typeface="Cabin"/>
                <a:sym typeface="Cabin"/>
              </a:rPr>
              <a:t>The fact that a work is unpublished shall not itself bar a finding of fair use if such finding is made upon consideration of all the above factors.</a:t>
            </a:r>
          </a:p>
          <a:p>
            <a:pPr indent="-8128" lvl="0" marL="109728" marR="0" rtl="0" algn="l">
              <a:lnSpc>
                <a:spcPct val="80000"/>
              </a:lnSpc>
              <a:spcBef>
                <a:spcPts val="852"/>
              </a:spcBef>
              <a:spcAft>
                <a:spcPts val="0"/>
              </a:spcAft>
              <a:buClr>
                <a:schemeClr val="accent2"/>
              </a:buClr>
              <a:buSzPct val="25000"/>
              <a:buFont typeface="Noto Sans Symbols"/>
              <a:buNone/>
            </a:pPr>
            <a:r>
              <a:t/>
            </a:r>
            <a:endParaRPr b="0" i="0" sz="1260" u="none" cap="none" strike="noStrike">
              <a:solidFill>
                <a:schemeClr val="dk2"/>
              </a:solidFill>
              <a:latin typeface="Cabin"/>
              <a:ea typeface="Cabin"/>
              <a:cs typeface="Cabin"/>
              <a:sym typeface="Cabin"/>
            </a:endParaRPr>
          </a:p>
        </p:txBody>
      </p:sp>
      <p:sp>
        <p:nvSpPr>
          <p:cNvPr id="143" name="Shape 143"/>
          <p:cNvSpPr/>
          <p:nvPr/>
        </p:nvSpPr>
        <p:spPr>
          <a:xfrm>
            <a:off x="2743675" y="702150"/>
            <a:ext cx="6248400" cy="1752600"/>
          </a:xfrm>
          <a:prstGeom prst="wedgeRoundRectCallout">
            <a:avLst>
              <a:gd fmla="val -4646" name="adj1"/>
              <a:gd fmla="val 73392" name="adj2"/>
              <a:gd fmla="val 16667" name="adj3"/>
            </a:avLst>
          </a:prstGeom>
          <a:solidFill>
            <a:schemeClr val="lt1"/>
          </a:solidFill>
          <a:ln cap="flat" cmpd="sng" w="57150">
            <a:solidFill>
              <a:schemeClr val="accent6"/>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lang="en-US" sz="1800">
                <a:solidFill>
                  <a:schemeClr val="dk1"/>
                </a:solidFill>
                <a:latin typeface="Cabin"/>
                <a:ea typeface="Cabin"/>
                <a:cs typeface="Cabin"/>
                <a:sym typeface="Cabin"/>
              </a:rPr>
              <a:t>“the fair use of a copyrighted work…for purposes such as criticism, comment, news reporting, teaching (including multiple copies for classroom use), scholarship, or research, is not an infringement of copyright.”</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8" name="Shape 148"/>
        <p:cNvGrpSpPr/>
        <p:nvPr/>
      </p:nvGrpSpPr>
      <p:grpSpPr>
        <a:xfrm>
          <a:off x="0" y="0"/>
          <a:ext cx="0" cy="0"/>
          <a:chOff x="0" y="0"/>
          <a:chExt cx="0" cy="0"/>
        </a:xfrm>
      </p:grpSpPr>
      <p:pic>
        <p:nvPicPr>
          <p:cNvPr descr="OnlineVideo.png" id="149" name="Shape 149"/>
          <p:cNvPicPr preferRelativeResize="0"/>
          <p:nvPr/>
        </p:nvPicPr>
        <p:blipFill rotWithShape="1">
          <a:blip r:embed="rId3">
            <a:alphaModFix/>
          </a:blip>
          <a:srcRect b="0" l="0" r="0" t="0"/>
          <a:stretch/>
        </p:blipFill>
        <p:spPr>
          <a:xfrm rot="952598">
            <a:off x="6709183" y="1170495"/>
            <a:ext cx="2005840" cy="3181968"/>
          </a:xfrm>
          <a:prstGeom prst="rect">
            <a:avLst/>
          </a:prstGeom>
          <a:noFill/>
          <a:ln cap="flat" cmpd="sng" w="9525">
            <a:solidFill>
              <a:srgbClr val="404040"/>
            </a:solidFill>
            <a:prstDash val="solid"/>
            <a:miter/>
            <a:headEnd len="med" w="med" type="none"/>
            <a:tailEnd len="med" w="med" type="none"/>
          </a:ln>
        </p:spPr>
      </p:pic>
      <p:pic>
        <p:nvPicPr>
          <p:cNvPr descr="SocietyForCinemaMediaStudies.png" id="150" name="Shape 150"/>
          <p:cNvPicPr preferRelativeResize="0"/>
          <p:nvPr/>
        </p:nvPicPr>
        <p:blipFill rotWithShape="1">
          <a:blip r:embed="rId4">
            <a:alphaModFix/>
          </a:blip>
          <a:srcRect b="0" l="0" r="0" t="0"/>
          <a:stretch/>
        </p:blipFill>
        <p:spPr>
          <a:xfrm rot="777268">
            <a:off x="3170927" y="1270931"/>
            <a:ext cx="3019936" cy="1916444"/>
          </a:xfrm>
          <a:prstGeom prst="rect">
            <a:avLst/>
          </a:prstGeom>
          <a:noFill/>
          <a:ln cap="flat" cmpd="sng" w="9525">
            <a:solidFill>
              <a:srgbClr val="404040"/>
            </a:solidFill>
            <a:prstDash val="solid"/>
            <a:miter/>
            <a:headEnd len="med" w="med" type="none"/>
            <a:tailEnd len="med" w="med" type="none"/>
          </a:ln>
        </p:spPr>
      </p:pic>
      <p:pic>
        <p:nvPicPr>
          <p:cNvPr descr="OpenCourseWare.jpg" id="151" name="Shape 151"/>
          <p:cNvPicPr preferRelativeResize="0"/>
          <p:nvPr/>
        </p:nvPicPr>
        <p:blipFill rotWithShape="1">
          <a:blip r:embed="rId5">
            <a:alphaModFix/>
          </a:blip>
          <a:srcRect b="0" l="0" r="0" t="0"/>
          <a:stretch/>
        </p:blipFill>
        <p:spPr>
          <a:xfrm rot="-1422728">
            <a:off x="577292" y="1046972"/>
            <a:ext cx="2113121" cy="3314699"/>
          </a:xfrm>
          <a:prstGeom prst="rect">
            <a:avLst/>
          </a:prstGeom>
          <a:noFill/>
          <a:ln cap="flat" cmpd="sng" w="9525">
            <a:solidFill>
              <a:srgbClr val="3F3F3F"/>
            </a:solidFill>
            <a:prstDash val="solid"/>
            <a:miter/>
            <a:headEnd len="med" w="med" type="none"/>
            <a:tailEnd len="med" w="med" type="none"/>
          </a:ln>
        </p:spPr>
      </p:pic>
      <p:sp>
        <p:nvSpPr>
          <p:cNvPr id="152" name="Shape 152"/>
          <p:cNvSpPr/>
          <p:nvPr/>
        </p:nvSpPr>
        <p:spPr>
          <a:xfrm>
            <a:off x="0" y="0"/>
            <a:ext cx="9144000" cy="1041400"/>
          </a:xfrm>
          <a:prstGeom prst="rect">
            <a:avLst/>
          </a:prstGeom>
          <a:solidFill>
            <a:srgbClr val="8CB8D0"/>
          </a:solidFill>
          <a:ln cap="rnd" cmpd="sng" w="22225">
            <a:solidFill>
              <a:srgbClr val="79B9CE"/>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lang="en-US" sz="1800">
                <a:solidFill>
                  <a:schemeClr val="lt1"/>
                </a:solidFill>
                <a:latin typeface="Cabin"/>
                <a:ea typeface="Cabin"/>
                <a:cs typeface="Cabin"/>
                <a:sym typeface="Cabin"/>
              </a:rPr>
              <a:t>This slide is from the Code of Best Practices </a:t>
            </a:r>
          </a:p>
          <a:p>
            <a:pPr indent="0" lvl="0" marL="0" marR="0" rtl="0" algn="ctr">
              <a:spcBef>
                <a:spcPts val="0"/>
              </a:spcBef>
              <a:buSzPct val="25000"/>
              <a:buNone/>
            </a:pPr>
            <a:r>
              <a:rPr lang="en-US" sz="1800">
                <a:solidFill>
                  <a:schemeClr val="lt1"/>
                </a:solidFill>
                <a:latin typeface="Cabin"/>
                <a:ea typeface="Cabin"/>
                <a:cs typeface="Cabin"/>
                <a:sym typeface="Cabin"/>
              </a:rPr>
              <a:t>in Fair Use for the Visual Arts</a:t>
            </a:r>
          </a:p>
          <a:p>
            <a:pPr indent="0" lvl="0" marL="0" marR="0" rtl="0" algn="ctr">
              <a:spcBef>
                <a:spcPts val="0"/>
              </a:spcBef>
              <a:buSzPct val="25000"/>
              <a:buNone/>
            </a:pPr>
            <a:r>
              <a:rPr lang="en-US" sz="1800">
                <a:solidFill>
                  <a:schemeClr val="lt1"/>
                </a:solidFill>
                <a:latin typeface="Cabin"/>
                <a:ea typeface="Cabin"/>
                <a:cs typeface="Cabin"/>
                <a:sym typeface="Cabin"/>
              </a:rPr>
              <a:t>http://www.collegeart.org/fair-use/ </a:t>
            </a:r>
          </a:p>
        </p:txBody>
      </p:sp>
      <p:pic>
        <p:nvPicPr>
          <p:cNvPr descr="Dance.png" id="153" name="Shape 153"/>
          <p:cNvPicPr preferRelativeResize="0"/>
          <p:nvPr/>
        </p:nvPicPr>
        <p:blipFill rotWithShape="1">
          <a:blip r:embed="rId6">
            <a:alphaModFix/>
          </a:blip>
          <a:srcRect b="0" l="0" r="0" t="0"/>
          <a:stretch/>
        </p:blipFill>
        <p:spPr>
          <a:xfrm rot="-1077462">
            <a:off x="4110634" y="4328775"/>
            <a:ext cx="2051264" cy="2566262"/>
          </a:xfrm>
          <a:prstGeom prst="rect">
            <a:avLst/>
          </a:prstGeom>
          <a:noFill/>
          <a:ln cap="flat" cmpd="sng" w="9525">
            <a:solidFill>
              <a:srgbClr val="404040"/>
            </a:solidFill>
            <a:prstDash val="solid"/>
            <a:miter/>
            <a:headEnd len="med" w="med" type="none"/>
            <a:tailEnd len="med" w="med" type="none"/>
          </a:ln>
        </p:spPr>
      </p:pic>
      <p:pic>
        <p:nvPicPr>
          <p:cNvPr descr="CinemaMediaStudies.png" id="154" name="Shape 154"/>
          <p:cNvPicPr preferRelativeResize="0"/>
          <p:nvPr/>
        </p:nvPicPr>
        <p:blipFill rotWithShape="1">
          <a:blip r:embed="rId7">
            <a:alphaModFix/>
          </a:blip>
          <a:srcRect b="0" l="0" r="0" t="0"/>
          <a:stretch/>
        </p:blipFill>
        <p:spPr>
          <a:xfrm rot="602045">
            <a:off x="124399" y="4550736"/>
            <a:ext cx="3516190" cy="1736634"/>
          </a:xfrm>
          <a:prstGeom prst="rect">
            <a:avLst/>
          </a:prstGeom>
          <a:noFill/>
          <a:ln cap="flat" cmpd="sng" w="9525">
            <a:solidFill>
              <a:srgbClr val="404040"/>
            </a:solidFill>
            <a:prstDash val="solid"/>
            <a:miter/>
            <a:headEnd len="med" w="med" type="none"/>
            <a:tailEnd len="med" w="med" type="none"/>
          </a:ln>
        </p:spPr>
      </p:pic>
      <p:pic>
        <p:nvPicPr>
          <p:cNvPr descr="VisualResourcesAssoc.png" id="155" name="Shape 155"/>
          <p:cNvPicPr preferRelativeResize="0"/>
          <p:nvPr/>
        </p:nvPicPr>
        <p:blipFill rotWithShape="1">
          <a:blip r:embed="rId8">
            <a:alphaModFix/>
          </a:blip>
          <a:srcRect b="0" l="5927" r="6908" t="9071"/>
          <a:stretch/>
        </p:blipFill>
        <p:spPr>
          <a:xfrm rot="1148677">
            <a:off x="6384535" y="4542657"/>
            <a:ext cx="2507696" cy="1958293"/>
          </a:xfrm>
          <a:prstGeom prst="rect">
            <a:avLst/>
          </a:prstGeom>
          <a:noFill/>
          <a:ln cap="flat" cmpd="sng" w="9525">
            <a:solidFill>
              <a:srgbClr val="404040"/>
            </a:solidFill>
            <a:prstDash val="solid"/>
            <a:miter/>
            <a:headEnd len="med" w="med" type="none"/>
            <a:tailEnd len="med" w="med" type="none"/>
          </a:ln>
        </p:spPr>
      </p:pic>
      <p:sp>
        <p:nvSpPr>
          <p:cNvPr id="156" name="Shape 156"/>
          <p:cNvSpPr/>
          <p:nvPr/>
        </p:nvSpPr>
        <p:spPr>
          <a:xfrm>
            <a:off x="3008566" y="3435350"/>
            <a:ext cx="3124199" cy="1054100"/>
          </a:xfrm>
          <a:prstGeom prst="rect">
            <a:avLst/>
          </a:prstGeom>
          <a:solidFill>
            <a:srgbClr val="8CB8D0"/>
          </a:solidFill>
          <a:ln cap="rnd" cmpd="sng" w="12700">
            <a:solidFill>
              <a:srgbClr val="8CB8D0"/>
            </a:solidFill>
            <a:prstDash val="solid"/>
            <a:round/>
            <a:headEnd len="med" w="med" type="none"/>
            <a:tailEnd len="med" w="med" type="none"/>
          </a:ln>
          <a:effectLst>
            <a:outerShdw blurRad="50799" rotWithShape="0" algn="tl" dir="2700000" dist="38100">
              <a:srgbClr val="000000">
                <a:alpha val="40000"/>
              </a:srgbClr>
            </a:outerShdw>
          </a:effectLst>
        </p:spPr>
        <p:txBody>
          <a:bodyPr anchorCtr="0" anchor="ctr" bIns="45700" lIns="91425" rIns="91425" tIns="45700">
            <a:noAutofit/>
          </a:bodyPr>
          <a:lstStyle/>
          <a:p>
            <a:pPr indent="0" lvl="0" marL="0" marR="0" rtl="0" algn="ctr">
              <a:spcBef>
                <a:spcPts val="0"/>
              </a:spcBef>
              <a:buNone/>
            </a:pPr>
            <a:r>
              <a:t/>
            </a:r>
            <a:endParaRPr b="1" sz="1800">
              <a:solidFill>
                <a:schemeClr val="lt1"/>
              </a:solidFill>
              <a:latin typeface="Cabin"/>
              <a:ea typeface="Cabin"/>
              <a:cs typeface="Cabin"/>
              <a:sym typeface="Cabin"/>
            </a:endParaRPr>
          </a:p>
        </p:txBody>
      </p:sp>
      <p:sp>
        <p:nvSpPr>
          <p:cNvPr id="157" name="Shape 157"/>
          <p:cNvSpPr txBox="1"/>
          <p:nvPr/>
        </p:nvSpPr>
        <p:spPr>
          <a:xfrm>
            <a:off x="3122866" y="3634821"/>
            <a:ext cx="2922333" cy="646331"/>
          </a:xfrm>
          <a:prstGeom prst="rect">
            <a:avLst/>
          </a:prstGeom>
          <a:noFill/>
          <a:ln>
            <a:noFill/>
          </a:ln>
        </p:spPr>
        <p:txBody>
          <a:bodyPr anchorCtr="0" anchor="t" bIns="45700" lIns="91425" rIns="91425" tIns="45700">
            <a:noAutofit/>
          </a:bodyPr>
          <a:lstStyle/>
          <a:p>
            <a:pPr indent="0" lvl="0" marL="0" marR="0" rtl="0" algn="l">
              <a:lnSpc>
                <a:spcPct val="80000"/>
              </a:lnSpc>
              <a:spcBef>
                <a:spcPts val="0"/>
              </a:spcBef>
              <a:buSzPct val="25000"/>
              <a:buNone/>
            </a:pPr>
            <a:r>
              <a:rPr b="1" lang="en-US" sz="2790">
                <a:solidFill>
                  <a:srgbClr val="FFFFFF"/>
                </a:solidFill>
                <a:latin typeface="Cabin"/>
                <a:ea typeface="Cabin"/>
                <a:cs typeface="Cabin"/>
                <a:sym typeface="Cabin"/>
              </a:rPr>
              <a:t>…AND MORE!</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4">
                                  <p:stCondLst>
                                    <p:cond delay="0"/>
                                  </p:stCondLst>
                                  <p:childTnLst>
                                    <p:set>
                                      <p:cBhvr>
                                        <p:cTn dur="1" fill="hold">
                                          <p:stCondLst>
                                            <p:cond delay="0"/>
                                          </p:stCondLst>
                                        </p:cTn>
                                        <p:tgtEl>
                                          <p:spTgt spid="151"/>
                                        </p:tgtEl>
                                        <p:attrNameLst>
                                          <p:attrName>style.visibility</p:attrName>
                                        </p:attrNameLst>
                                      </p:cBhvr>
                                      <p:to>
                                        <p:strVal val="visible"/>
                                      </p:to>
                                    </p:set>
                                    <p:anim calcmode="lin" valueType="num">
                                      <p:cBhvr additive="base">
                                        <p:cTn dur="500"/>
                                        <p:tgtEl>
                                          <p:spTgt spid="15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50"/>
                                        </p:tgtEl>
                                        <p:attrNameLst>
                                          <p:attrName>style.visibility</p:attrName>
                                        </p:attrNameLst>
                                      </p:cBhvr>
                                      <p:to>
                                        <p:strVal val="visible"/>
                                      </p:to>
                                    </p:set>
                                    <p:anim calcmode="lin" valueType="num">
                                      <p:cBhvr additive="base">
                                        <p:cTn dur="500"/>
                                        <p:tgtEl>
                                          <p:spTgt spid="15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49"/>
                                        </p:tgtEl>
                                        <p:attrNameLst>
                                          <p:attrName>style.visibility</p:attrName>
                                        </p:attrNameLst>
                                      </p:cBhvr>
                                      <p:to>
                                        <p:strVal val="visible"/>
                                      </p:to>
                                    </p:set>
                                    <p:anim calcmode="lin" valueType="num">
                                      <p:cBhvr additive="base">
                                        <p:cTn dur="500"/>
                                        <p:tgtEl>
                                          <p:spTgt spid="14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55"/>
                                        </p:tgtEl>
                                        <p:attrNameLst>
                                          <p:attrName>style.visibility</p:attrName>
                                        </p:attrNameLst>
                                      </p:cBhvr>
                                      <p:to>
                                        <p:strVal val="visible"/>
                                      </p:to>
                                    </p:set>
                                    <p:anim calcmode="lin" valueType="num">
                                      <p:cBhvr additive="base">
                                        <p:cTn dur="500"/>
                                        <p:tgtEl>
                                          <p:spTgt spid="15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53"/>
                                        </p:tgtEl>
                                        <p:attrNameLst>
                                          <p:attrName>style.visibility</p:attrName>
                                        </p:attrNameLst>
                                      </p:cBhvr>
                                      <p:to>
                                        <p:strVal val="visible"/>
                                      </p:to>
                                    </p:set>
                                    <p:anim calcmode="lin" valueType="num">
                                      <p:cBhvr additive="base">
                                        <p:cTn dur="500"/>
                                        <p:tgtEl>
                                          <p:spTgt spid="15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54"/>
                                        </p:tgtEl>
                                        <p:attrNameLst>
                                          <p:attrName>style.visibility</p:attrName>
                                        </p:attrNameLst>
                                      </p:cBhvr>
                                      <p:to>
                                        <p:strVal val="visible"/>
                                      </p:to>
                                    </p:set>
                                    <p:anim calcmode="lin" valueType="num">
                                      <p:cBhvr additive="base">
                                        <p:cTn dur="500"/>
                                        <p:tgtEl>
                                          <p:spTgt spid="15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2" name="Shape 162"/>
        <p:cNvGrpSpPr/>
        <p:nvPr/>
      </p:nvGrpSpPr>
      <p:grpSpPr>
        <a:xfrm>
          <a:off x="0" y="0"/>
          <a:ext cx="0" cy="0"/>
          <a:chOff x="0" y="0"/>
          <a:chExt cx="0" cy="0"/>
        </a:xfrm>
      </p:grpSpPr>
      <p:sp>
        <p:nvSpPr>
          <p:cNvPr id="163" name="Shape 163"/>
          <p:cNvSpPr txBox="1"/>
          <p:nvPr>
            <p:ph type="title"/>
          </p:nvPr>
        </p:nvSpPr>
        <p:spPr>
          <a:xfrm>
            <a:off x="435893" y="702156"/>
            <a:ext cx="8272200" cy="1013700"/>
          </a:xfrm>
          <a:prstGeom prst="rect">
            <a:avLst/>
          </a:prstGeom>
        </p:spPr>
        <p:txBody>
          <a:bodyPr anchorCtr="0" anchor="b" bIns="91425" lIns="91425" rIns="91425" tIns="91425">
            <a:noAutofit/>
          </a:bodyPr>
          <a:lstStyle/>
          <a:p>
            <a:pPr lvl="0">
              <a:spcBef>
                <a:spcPts val="0"/>
              </a:spcBef>
              <a:buNone/>
            </a:pPr>
            <a:r>
              <a:rPr lang="en-US"/>
              <a:t>STEPS TO TAKE</a:t>
            </a:r>
          </a:p>
        </p:txBody>
      </p:sp>
      <p:graphicFrame>
        <p:nvGraphicFramePr>
          <p:cNvPr id="164" name="Shape 164"/>
          <p:cNvGraphicFramePr/>
          <p:nvPr/>
        </p:nvGraphicFramePr>
        <p:xfrm>
          <a:off x="469600" y="2130725"/>
          <a:ext cx="3000000" cy="3000000"/>
        </p:xfrm>
        <a:graphic>
          <a:graphicData uri="http://schemas.openxmlformats.org/drawingml/2006/table">
            <a:tbl>
              <a:tblPr>
                <a:noFill/>
                <a:tableStyleId>{9F299C0D-7B03-4A25-9151-D5462E0E08F2}</a:tableStyleId>
              </a:tblPr>
              <a:tblGrid>
                <a:gridCol w="3369925"/>
                <a:gridCol w="4823975"/>
              </a:tblGrid>
              <a:tr h="381000">
                <a:tc>
                  <a:txBody>
                    <a:bodyPr>
                      <a:noAutofit/>
                    </a:bodyPr>
                    <a:lstStyle/>
                    <a:p>
                      <a:pPr lvl="0" rtl="0">
                        <a:spcBef>
                          <a:spcPts val="360"/>
                        </a:spcBef>
                        <a:spcAft>
                          <a:spcPts val="600"/>
                        </a:spcAft>
                        <a:buNone/>
                      </a:pPr>
                      <a:r>
                        <a:rPr lang="en-US">
                          <a:solidFill>
                            <a:schemeClr val="dk2"/>
                          </a:solidFill>
                          <a:latin typeface="Cabin"/>
                          <a:ea typeface="Cabin"/>
                          <a:cs typeface="Cabin"/>
                          <a:sym typeface="Cabin"/>
                        </a:rPr>
                        <a:t>Is it copyrighted or in the public domain?</a:t>
                      </a:r>
                    </a:p>
                  </a:txBody>
                  <a:tcPr marT="91425" marB="91425" marR="91425" marL="91425"/>
                </a:tc>
                <a:tc>
                  <a:txBody>
                    <a:bodyPr>
                      <a:noAutofit/>
                    </a:bodyPr>
                    <a:lstStyle/>
                    <a:p>
                      <a:pPr lvl="0" rtl="0">
                        <a:spcBef>
                          <a:spcPts val="360"/>
                        </a:spcBef>
                        <a:spcAft>
                          <a:spcPts val="600"/>
                        </a:spcAft>
                        <a:buNone/>
                      </a:pPr>
                      <a:r>
                        <a:rPr lang="en-US">
                          <a:solidFill>
                            <a:schemeClr val="dk2"/>
                          </a:solidFill>
                          <a:latin typeface="Cabin"/>
                          <a:ea typeface="Cabin"/>
                          <a:cs typeface="Cabin"/>
                          <a:sym typeface="Cabin"/>
                        </a:rPr>
                        <a:t>Check Peter Hirtle’s chart </a:t>
                      </a:r>
                      <a:r>
                        <a:rPr lang="en-US" u="sng">
                          <a:solidFill>
                            <a:schemeClr val="hlink"/>
                          </a:solidFill>
                          <a:latin typeface="Cabin"/>
                          <a:ea typeface="Cabin"/>
                          <a:cs typeface="Cabin"/>
                          <a:sym typeface="Cabin"/>
                          <a:hlinkClick r:id="rId3"/>
                        </a:rPr>
                        <a:t>http://copyright.cornell.edu/resources/publicdomain.cfm</a:t>
                      </a:r>
                      <a:r>
                        <a:rPr lang="en-US">
                          <a:solidFill>
                            <a:schemeClr val="dk2"/>
                          </a:solidFill>
                          <a:latin typeface="Cabin"/>
                          <a:ea typeface="Cabin"/>
                          <a:cs typeface="Cabin"/>
                          <a:sym typeface="Cabin"/>
                        </a:rPr>
                        <a:t> </a:t>
                      </a:r>
                    </a:p>
                  </a:txBody>
                  <a:tcPr marT="91425" marB="91425" marR="91425" marL="91425"/>
                </a:tc>
              </a:tr>
              <a:tr h="381000">
                <a:tc>
                  <a:txBody>
                    <a:bodyPr>
                      <a:noAutofit/>
                    </a:bodyPr>
                    <a:lstStyle/>
                    <a:p>
                      <a:pPr lvl="0" rtl="0">
                        <a:spcBef>
                          <a:spcPts val="360"/>
                        </a:spcBef>
                        <a:spcAft>
                          <a:spcPts val="600"/>
                        </a:spcAft>
                        <a:buNone/>
                      </a:pPr>
                      <a:r>
                        <a:rPr lang="en-US">
                          <a:solidFill>
                            <a:schemeClr val="dk2"/>
                          </a:solidFill>
                          <a:latin typeface="Cabin"/>
                          <a:ea typeface="Cabin"/>
                          <a:cs typeface="Cabin"/>
                          <a:sym typeface="Cabin"/>
                        </a:rPr>
                        <a:t>How is it licensed?</a:t>
                      </a:r>
                    </a:p>
                    <a:p>
                      <a:pPr lvl="0" rtl="0">
                        <a:spcBef>
                          <a:spcPts val="0"/>
                        </a:spcBef>
                        <a:buNone/>
                      </a:pPr>
                      <a:r>
                        <a:t/>
                      </a:r>
                      <a:endParaRPr/>
                    </a:p>
                  </a:txBody>
                  <a:tcPr marT="91425" marB="91425" marR="91425" marL="91425"/>
                </a:tc>
                <a:tc>
                  <a:txBody>
                    <a:bodyPr>
                      <a:noAutofit/>
                    </a:bodyPr>
                    <a:lstStyle/>
                    <a:p>
                      <a:pPr lvl="0" rtl="0">
                        <a:spcBef>
                          <a:spcPts val="360"/>
                        </a:spcBef>
                        <a:spcAft>
                          <a:spcPts val="600"/>
                        </a:spcAft>
                        <a:buNone/>
                      </a:pPr>
                      <a:r>
                        <a:rPr lang="en-US">
                          <a:solidFill>
                            <a:schemeClr val="dk2"/>
                          </a:solidFill>
                          <a:latin typeface="Cabin"/>
                          <a:ea typeface="Cabin"/>
                          <a:cs typeface="Cabin"/>
                          <a:sym typeface="Cabin"/>
                        </a:rPr>
                        <a:t>Check its terms of use, either through the library (by contract), or through Creative Commons, or otherwise stated.</a:t>
                      </a:r>
                    </a:p>
                  </a:txBody>
                  <a:tcPr marT="91425" marB="91425" marR="91425" marL="91425"/>
                </a:tc>
              </a:tr>
              <a:tr h="381000">
                <a:tc>
                  <a:txBody>
                    <a:bodyPr>
                      <a:noAutofit/>
                    </a:bodyPr>
                    <a:lstStyle/>
                    <a:p>
                      <a:pPr lvl="0" rtl="0">
                        <a:spcBef>
                          <a:spcPts val="360"/>
                        </a:spcBef>
                        <a:spcAft>
                          <a:spcPts val="600"/>
                        </a:spcAft>
                        <a:buNone/>
                      </a:pPr>
                      <a:r>
                        <a:rPr lang="en-US">
                          <a:solidFill>
                            <a:schemeClr val="dk2"/>
                          </a:solidFill>
                          <a:latin typeface="Cabin"/>
                          <a:ea typeface="Cabin"/>
                          <a:cs typeface="Cabin"/>
                          <a:sym typeface="Cabin"/>
                        </a:rPr>
                        <a:t>Is it fair use?</a:t>
                      </a:r>
                    </a:p>
                    <a:p>
                      <a:pPr lvl="0" rtl="0">
                        <a:spcBef>
                          <a:spcPts val="0"/>
                        </a:spcBef>
                        <a:buNone/>
                      </a:pPr>
                      <a:r>
                        <a:t/>
                      </a:r>
                      <a:endParaRPr/>
                    </a:p>
                  </a:txBody>
                  <a:tcPr marT="91425" marB="91425" marR="91425" marL="91425"/>
                </a:tc>
                <a:tc>
                  <a:txBody>
                    <a:bodyPr>
                      <a:noAutofit/>
                    </a:bodyPr>
                    <a:lstStyle/>
                    <a:p>
                      <a:pPr lvl="0" rtl="0">
                        <a:spcBef>
                          <a:spcPts val="360"/>
                        </a:spcBef>
                        <a:spcAft>
                          <a:spcPts val="600"/>
                        </a:spcAft>
                        <a:buNone/>
                      </a:pPr>
                      <a:r>
                        <a:rPr lang="en-US">
                          <a:solidFill>
                            <a:schemeClr val="dk2"/>
                          </a:solidFill>
                          <a:latin typeface="Cabin"/>
                          <a:ea typeface="Cabin"/>
                          <a:cs typeface="Cabin"/>
                          <a:sym typeface="Cabin"/>
                        </a:rPr>
                        <a:t>Use a fair use checklist to guide you: </a:t>
                      </a:r>
                      <a:r>
                        <a:rPr lang="en-US" u="sng">
                          <a:solidFill>
                            <a:schemeClr val="hlink"/>
                          </a:solidFill>
                          <a:latin typeface="Cabin"/>
                          <a:ea typeface="Cabin"/>
                          <a:cs typeface="Cabin"/>
                          <a:sym typeface="Cabin"/>
                          <a:hlinkClick r:id="rId4"/>
                        </a:rPr>
                        <a:t>http://www.ala.org/advocacy/sites/ala.org.advocacy/files/content/copyright/FairUseChecklist.pdf</a:t>
                      </a:r>
                      <a:r>
                        <a:rPr lang="en-US">
                          <a:solidFill>
                            <a:schemeClr val="dk2"/>
                          </a:solidFill>
                          <a:latin typeface="Cabin"/>
                          <a:ea typeface="Cabin"/>
                          <a:cs typeface="Cabin"/>
                          <a:sym typeface="Cabin"/>
                        </a:rPr>
                        <a:t> </a:t>
                      </a:r>
                    </a:p>
                    <a:p>
                      <a:pPr lvl="0" rtl="0">
                        <a:spcBef>
                          <a:spcPts val="360"/>
                        </a:spcBef>
                        <a:spcAft>
                          <a:spcPts val="600"/>
                        </a:spcAft>
                        <a:buNone/>
                      </a:pPr>
                      <a:r>
                        <a:rPr lang="en-US">
                          <a:solidFill>
                            <a:schemeClr val="dk2"/>
                          </a:solidFill>
                          <a:latin typeface="Cabin"/>
                          <a:ea typeface="Cabin"/>
                          <a:cs typeface="Cabin"/>
                          <a:sym typeface="Cabin"/>
                        </a:rPr>
                        <a:t>Bonus: </a:t>
                      </a:r>
                      <a:r>
                        <a:rPr lang="en-US" u="sng">
                          <a:solidFill>
                            <a:schemeClr val="hlink"/>
                          </a:solidFill>
                          <a:latin typeface="Cabin"/>
                          <a:ea typeface="Cabin"/>
                          <a:cs typeface="Cabin"/>
                          <a:sym typeface="Cabin"/>
                          <a:hlinkClick r:id="rId5"/>
                        </a:rPr>
                        <a:t>http://newmediarights.org/fairuse/</a:t>
                      </a:r>
                      <a:r>
                        <a:rPr lang="en-US">
                          <a:solidFill>
                            <a:schemeClr val="dk2"/>
                          </a:solidFill>
                          <a:latin typeface="Cabin"/>
                          <a:ea typeface="Cabin"/>
                          <a:cs typeface="Cabin"/>
                          <a:sym typeface="Cabin"/>
                        </a:rPr>
                        <a:t> </a:t>
                      </a:r>
                    </a:p>
                  </a:txBody>
                  <a:tcPr marT="91425" marB="91425" marR="91425" marL="91425"/>
                </a:tc>
              </a:tr>
              <a:tr h="381000">
                <a:tc>
                  <a:txBody>
                    <a:bodyPr>
                      <a:noAutofit/>
                    </a:bodyPr>
                    <a:lstStyle/>
                    <a:p>
                      <a:pPr lvl="0" rtl="0">
                        <a:spcBef>
                          <a:spcPts val="360"/>
                        </a:spcBef>
                        <a:spcAft>
                          <a:spcPts val="600"/>
                        </a:spcAft>
                        <a:buNone/>
                      </a:pPr>
                      <a:r>
                        <a:rPr lang="en-US">
                          <a:solidFill>
                            <a:schemeClr val="dk2"/>
                          </a:solidFill>
                          <a:latin typeface="Cabin"/>
                          <a:ea typeface="Cabin"/>
                          <a:cs typeface="Cabin"/>
                          <a:sym typeface="Cabin"/>
                        </a:rPr>
                        <a:t>Do you need/have permission? </a:t>
                      </a:r>
                    </a:p>
                    <a:p>
                      <a:pPr lvl="0" rtl="0">
                        <a:spcBef>
                          <a:spcPts val="360"/>
                        </a:spcBef>
                        <a:spcAft>
                          <a:spcPts val="600"/>
                        </a:spcAft>
                        <a:buNone/>
                      </a:pPr>
                      <a:r>
                        <a:t/>
                      </a:r>
                      <a:endParaRPr>
                        <a:solidFill>
                          <a:schemeClr val="dk2"/>
                        </a:solidFill>
                        <a:latin typeface="Cabin"/>
                        <a:ea typeface="Cabin"/>
                        <a:cs typeface="Cabin"/>
                        <a:sym typeface="Cabin"/>
                      </a:endParaRPr>
                    </a:p>
                  </a:txBody>
                  <a:tcPr marT="91425" marB="91425" marR="91425" marL="91425"/>
                </a:tc>
                <a:tc>
                  <a:txBody>
                    <a:bodyPr>
                      <a:noAutofit/>
                    </a:bodyPr>
                    <a:lstStyle/>
                    <a:p>
                      <a:pPr lvl="0" rtl="0">
                        <a:spcBef>
                          <a:spcPts val="360"/>
                        </a:spcBef>
                        <a:spcAft>
                          <a:spcPts val="600"/>
                        </a:spcAft>
                        <a:buNone/>
                      </a:pPr>
                      <a:r>
                        <a:rPr lang="en-US">
                          <a:solidFill>
                            <a:schemeClr val="dk2"/>
                          </a:solidFill>
                          <a:latin typeface="Cabin"/>
                          <a:ea typeface="Cabin"/>
                          <a:cs typeface="Cabin"/>
                          <a:sym typeface="Cabin"/>
                        </a:rPr>
                        <a:t>Linking is legal in the United States! Instructions on how to link to library resources are on the Gleeson Library YouTube channel or at </a:t>
                      </a:r>
                    </a:p>
                    <a:p>
                      <a:pPr lvl="0" rtl="0">
                        <a:spcBef>
                          <a:spcPts val="360"/>
                        </a:spcBef>
                        <a:spcAft>
                          <a:spcPts val="600"/>
                        </a:spcAft>
                        <a:buNone/>
                      </a:pPr>
                      <a:r>
                        <a:rPr lang="en-US" u="sng">
                          <a:solidFill>
                            <a:schemeClr val="hlink"/>
                          </a:solidFill>
                          <a:latin typeface="Cabin"/>
                          <a:ea typeface="Cabin"/>
                          <a:cs typeface="Cabin"/>
                          <a:sym typeface="Cabin"/>
                          <a:hlinkClick r:id="rId6"/>
                        </a:rPr>
                        <a:t>https://youtu.be/Kk5NCg8a9Tw?list=PLqo_V0J36d5kaMNypM6sdbp2-bLQtKF8A</a:t>
                      </a:r>
                      <a:r>
                        <a:rPr lang="en-US">
                          <a:solidFill>
                            <a:schemeClr val="dk2"/>
                          </a:solidFill>
                          <a:latin typeface="Cabin"/>
                          <a:ea typeface="Cabin"/>
                          <a:cs typeface="Cabin"/>
                          <a:sym typeface="Cabin"/>
                        </a:rPr>
                        <a:t> </a:t>
                      </a:r>
                    </a:p>
                  </a:txBody>
                  <a:tcPr marT="91425" marB="91425" marR="91425" marL="91425"/>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8" name="Shape 168"/>
        <p:cNvGrpSpPr/>
        <p:nvPr/>
      </p:nvGrpSpPr>
      <p:grpSpPr>
        <a:xfrm>
          <a:off x="0" y="0"/>
          <a:ext cx="0" cy="0"/>
          <a:chOff x="0" y="0"/>
          <a:chExt cx="0" cy="0"/>
        </a:xfrm>
      </p:grpSpPr>
      <p:sp>
        <p:nvSpPr>
          <p:cNvPr id="169" name="Shape 169"/>
          <p:cNvSpPr txBox="1"/>
          <p:nvPr>
            <p:ph type="title"/>
          </p:nvPr>
        </p:nvSpPr>
        <p:spPr>
          <a:xfrm>
            <a:off x="435895" y="3043910"/>
            <a:ext cx="8272210" cy="1497506"/>
          </a:xfrm>
          <a:prstGeom prst="rect">
            <a:avLst/>
          </a:prstGeom>
          <a:noFill/>
          <a:ln>
            <a:noFill/>
          </a:ln>
        </p:spPr>
        <p:txBody>
          <a:bodyPr anchorCtr="0" anchor="b" bIns="45700" lIns="91425" rIns="91425" tIns="45700">
            <a:noAutofit/>
          </a:bodyPr>
          <a:lstStyle/>
          <a:p>
            <a:pPr indent="0" lvl="0" marL="0" marR="0" rtl="0" algn="l">
              <a:spcBef>
                <a:spcPts val="0"/>
              </a:spcBef>
              <a:buClr>
                <a:schemeClr val="accent1"/>
              </a:buClr>
              <a:buSzPct val="25000"/>
              <a:buFont typeface="Cabin"/>
              <a:buNone/>
            </a:pPr>
            <a:r>
              <a:rPr b="0" i="0" lang="en-US" sz="3600" u="none" cap="none" strike="noStrike">
                <a:solidFill>
                  <a:schemeClr val="accent1"/>
                </a:solidFill>
                <a:latin typeface="Cabin"/>
                <a:ea typeface="Cabin"/>
                <a:cs typeface="Cabin"/>
                <a:sym typeface="Cabin"/>
              </a:rPr>
              <a:t>LET’S PRACTICE!</a:t>
            </a:r>
          </a:p>
        </p:txBody>
      </p:sp>
      <p:sp>
        <p:nvSpPr>
          <p:cNvPr id="170" name="Shape 170"/>
          <p:cNvSpPr txBox="1"/>
          <p:nvPr>
            <p:ph idx="1" type="body"/>
          </p:nvPr>
        </p:nvSpPr>
        <p:spPr>
          <a:xfrm>
            <a:off x="435895" y="4541417"/>
            <a:ext cx="8272210" cy="600555"/>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chemeClr val="accent2"/>
              </a:buClr>
              <a:buSzPct val="25000"/>
              <a:buFont typeface="Noto Sans Symbols"/>
              <a:buNone/>
            </a:pPr>
            <a:r>
              <a:t/>
            </a:r>
            <a:endParaRPr b="0" i="0" sz="1800" u="none" cap="none" strike="noStrike">
              <a:solidFill>
                <a:schemeClr val="accent2"/>
              </a:solidFill>
              <a:latin typeface="Cabin"/>
              <a:ea typeface="Cabin"/>
              <a:cs typeface="Cabin"/>
              <a:sym typeface="Cabin"/>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4" name="Shape 174"/>
        <p:cNvGrpSpPr/>
        <p:nvPr/>
      </p:nvGrpSpPr>
      <p:grpSpPr>
        <a:xfrm>
          <a:off x="0" y="0"/>
          <a:ext cx="0" cy="0"/>
          <a:chOff x="0" y="0"/>
          <a:chExt cx="0" cy="0"/>
        </a:xfrm>
      </p:grpSpPr>
      <p:sp>
        <p:nvSpPr>
          <p:cNvPr id="175" name="Shape 175"/>
          <p:cNvSpPr txBox="1"/>
          <p:nvPr>
            <p:ph type="title"/>
          </p:nvPr>
        </p:nvSpPr>
        <p:spPr>
          <a:xfrm>
            <a:off x="435893" y="702156"/>
            <a:ext cx="8272212" cy="1013799"/>
          </a:xfrm>
          <a:prstGeom prst="rect">
            <a:avLst/>
          </a:prstGeom>
          <a:noFill/>
          <a:ln>
            <a:noFill/>
          </a:ln>
        </p:spPr>
        <p:txBody>
          <a:bodyPr anchorCtr="0" anchor="b" bIns="45700" lIns="91425" rIns="91425" tIns="45700">
            <a:noAutofit/>
          </a:bodyPr>
          <a:lstStyle/>
          <a:p>
            <a:pPr indent="0" lvl="0" marL="0" marR="0" rtl="0" algn="l">
              <a:spcBef>
                <a:spcPts val="0"/>
              </a:spcBef>
              <a:buClr>
                <a:schemeClr val="lt1"/>
              </a:buClr>
              <a:buSzPct val="25000"/>
              <a:buFont typeface="Cabin"/>
              <a:buNone/>
            </a:pPr>
            <a:r>
              <a:rPr b="0" i="0" lang="en-US" sz="2800" u="none" cap="none" strike="noStrike">
                <a:solidFill>
                  <a:schemeClr val="lt1"/>
                </a:solidFill>
                <a:latin typeface="Cabin"/>
                <a:ea typeface="Cabin"/>
                <a:cs typeface="Cabin"/>
                <a:sym typeface="Cabin"/>
              </a:rPr>
              <a:t>COPYRIGHT INFRINGEMENT?</a:t>
            </a:r>
          </a:p>
        </p:txBody>
      </p:sp>
      <p:sp>
        <p:nvSpPr>
          <p:cNvPr id="176" name="Shape 176"/>
          <p:cNvSpPr txBox="1"/>
          <p:nvPr>
            <p:ph idx="1" type="body"/>
          </p:nvPr>
        </p:nvSpPr>
        <p:spPr>
          <a:xfrm>
            <a:off x="435895" y="1905000"/>
            <a:ext cx="8272210" cy="4571999"/>
          </a:xfrm>
          <a:prstGeom prst="rect">
            <a:avLst/>
          </a:prstGeom>
          <a:noFill/>
          <a:ln>
            <a:noFill/>
          </a:ln>
        </p:spPr>
        <p:txBody>
          <a:bodyPr anchorCtr="0" anchor="ctr" bIns="45700" lIns="91425" rIns="91425" tIns="45700">
            <a:noAutofit/>
          </a:bodyPr>
          <a:lstStyle/>
          <a:p>
            <a:pPr indent="-342900" lvl="0" marL="342900" marR="0" rtl="0" algn="l">
              <a:lnSpc>
                <a:spcPct val="80000"/>
              </a:lnSpc>
              <a:spcBef>
                <a:spcPts val="0"/>
              </a:spcBef>
              <a:spcAft>
                <a:spcPts val="0"/>
              </a:spcAft>
              <a:buClr>
                <a:schemeClr val="accent2"/>
              </a:buClr>
              <a:buSzPct val="89169"/>
              <a:buFont typeface="Cabin"/>
              <a:buAutoNum type="arabicPeriod"/>
            </a:pPr>
            <a:r>
              <a:rPr b="0" i="0" lang="en-US" sz="1260" u="none" cap="none" strike="noStrike">
                <a:solidFill>
                  <a:schemeClr val="dk2"/>
                </a:solidFill>
                <a:latin typeface="Cabin"/>
                <a:ea typeface="Cabin"/>
                <a:cs typeface="Cabin"/>
                <a:sym typeface="Cabin"/>
              </a:rPr>
              <a:t>Can linking to content on YouTube or another website get an instructor or the institution in trouble for copyright infringement? </a:t>
            </a:r>
          </a:p>
          <a:p>
            <a:pPr indent="-342900" lvl="0" marL="342900" marR="0" rtl="0" algn="l">
              <a:lnSpc>
                <a:spcPct val="80000"/>
              </a:lnSpc>
              <a:spcBef>
                <a:spcPts val="852"/>
              </a:spcBef>
              <a:spcAft>
                <a:spcPts val="0"/>
              </a:spcAft>
              <a:buClr>
                <a:schemeClr val="accent2"/>
              </a:buClr>
              <a:buSzPct val="89169"/>
              <a:buFont typeface="Cabin"/>
              <a:buAutoNum type="arabicPeriod"/>
            </a:pPr>
            <a:r>
              <a:rPr b="0" i="0" lang="en-US" sz="1260" u="none" cap="none" strike="noStrike">
                <a:solidFill>
                  <a:schemeClr val="dk2"/>
                </a:solidFill>
                <a:latin typeface="Cabin"/>
                <a:ea typeface="Cabin"/>
                <a:cs typeface="Cabin"/>
                <a:sym typeface="Cabin"/>
              </a:rPr>
              <a:t>Does fair use permit use of up to (but no more than) 30 seconds of a video or 10% of a text in an educational context? </a:t>
            </a:r>
          </a:p>
          <a:p>
            <a:pPr indent="-342900" lvl="0" marL="342900" marR="0" rtl="0" algn="l">
              <a:lnSpc>
                <a:spcPct val="80000"/>
              </a:lnSpc>
              <a:spcBef>
                <a:spcPts val="852"/>
              </a:spcBef>
              <a:spcAft>
                <a:spcPts val="0"/>
              </a:spcAft>
              <a:buClr>
                <a:schemeClr val="accent2"/>
              </a:buClr>
              <a:buSzPct val="89169"/>
              <a:buFont typeface="Cabin"/>
              <a:buAutoNum type="arabicPeriod"/>
            </a:pPr>
            <a:r>
              <a:rPr b="0" i="0" lang="en-US" sz="1260" u="none" cap="none" strike="noStrike">
                <a:solidFill>
                  <a:schemeClr val="dk2"/>
                </a:solidFill>
                <a:latin typeface="Cabin"/>
                <a:ea typeface="Cabin"/>
                <a:cs typeface="Cabin"/>
                <a:sym typeface="Cabin"/>
              </a:rPr>
              <a:t>Author A plagiarizes a short but distinctive phrase from Author B. Copyright infringement? </a:t>
            </a:r>
          </a:p>
          <a:p>
            <a:pPr indent="-342900" lvl="0" marL="342900" marR="0" rtl="0" algn="l">
              <a:lnSpc>
                <a:spcPct val="80000"/>
              </a:lnSpc>
              <a:spcBef>
                <a:spcPts val="852"/>
              </a:spcBef>
              <a:spcAft>
                <a:spcPts val="0"/>
              </a:spcAft>
              <a:buClr>
                <a:schemeClr val="accent2"/>
              </a:buClr>
              <a:buSzPct val="89169"/>
              <a:buFont typeface="Cabin"/>
              <a:buAutoNum type="arabicPeriod"/>
            </a:pPr>
            <a:r>
              <a:rPr b="0" i="0" lang="en-US" sz="1260" u="none" cap="none" strike="noStrike">
                <a:solidFill>
                  <a:schemeClr val="dk2"/>
                </a:solidFill>
                <a:latin typeface="Cabin"/>
                <a:ea typeface="Cabin"/>
                <a:cs typeface="Cabin"/>
                <a:sym typeface="Cabin"/>
              </a:rPr>
              <a:t>Novelist Dana Black has written a best-seller significantly based on a detailed and incredible historical theory that is almost certainly not true. Copyright infringement? </a:t>
            </a:r>
          </a:p>
          <a:p>
            <a:pPr indent="-342900" lvl="0" marL="342900" marR="0" rtl="0" algn="l">
              <a:lnSpc>
                <a:spcPct val="80000"/>
              </a:lnSpc>
              <a:spcBef>
                <a:spcPts val="852"/>
              </a:spcBef>
              <a:spcAft>
                <a:spcPts val="0"/>
              </a:spcAft>
              <a:buClr>
                <a:schemeClr val="accent2"/>
              </a:buClr>
              <a:buSzPct val="89169"/>
              <a:buFont typeface="Cabin"/>
              <a:buAutoNum type="arabicPeriod"/>
            </a:pPr>
            <a:r>
              <a:rPr b="0" i="0" lang="en-US" sz="1260" u="none" cap="none" strike="noStrike">
                <a:solidFill>
                  <a:schemeClr val="dk2"/>
                </a:solidFill>
                <a:latin typeface="Cabin"/>
                <a:ea typeface="Cabin"/>
                <a:cs typeface="Cabin"/>
                <a:sym typeface="Cabin"/>
              </a:rPr>
              <a:t>A political science researcher has found evidence of fraud by searching a proprietary, licensed database of business information. The researcher is about to publish a paper with materials quoted, but the publisher is worried that the data is proprietary and licensed. The license says no quoting is permitted, and the content can only be viewed but not quoted. Can the researcher argue fair use given the important public purpose of demonstrating fraud? </a:t>
            </a:r>
          </a:p>
          <a:p>
            <a:pPr indent="-342900" lvl="0" marL="342900" marR="0" rtl="0" algn="l">
              <a:lnSpc>
                <a:spcPct val="80000"/>
              </a:lnSpc>
              <a:spcBef>
                <a:spcPts val="852"/>
              </a:spcBef>
              <a:spcAft>
                <a:spcPts val="0"/>
              </a:spcAft>
              <a:buClr>
                <a:schemeClr val="accent2"/>
              </a:buClr>
              <a:buSzPct val="89169"/>
              <a:buFont typeface="Cabin"/>
              <a:buAutoNum type="arabicPeriod"/>
            </a:pPr>
            <a:r>
              <a:rPr b="0" i="0" lang="en-US" sz="1260" u="none" cap="none" strike="noStrike">
                <a:solidFill>
                  <a:schemeClr val="dk2"/>
                </a:solidFill>
                <a:latin typeface="Cabin"/>
                <a:ea typeface="Cabin"/>
                <a:cs typeface="Cabin"/>
                <a:sym typeface="Cabin"/>
              </a:rPr>
              <a:t>A professor wants to teach a film studies MOOC, and include short clips of films to illustrate her points. The MOOC will be open to the world and already has 75,000 people from around the world enrolled, three months in advance. The clips will be posted in an open format, and viewable by all students, as well as members of the public, and will be annotated extensively by the professor with voiceovers and moving graphics super-imposed on the clips. Which of these defenses &amp; limitations might help the professor? </a:t>
            </a:r>
          </a:p>
          <a:p>
            <a:pPr indent="-312500" lvl="1" marL="630000" marR="0" rtl="0" algn="l">
              <a:lnSpc>
                <a:spcPct val="80000"/>
              </a:lnSpc>
              <a:spcBef>
                <a:spcPts val="824"/>
              </a:spcBef>
              <a:spcAft>
                <a:spcPts val="0"/>
              </a:spcAft>
              <a:buClr>
                <a:schemeClr val="accent2"/>
              </a:buClr>
              <a:buSzPct val="93672"/>
              <a:buFont typeface="Noto Sans Symbols"/>
              <a:buChar char="◼"/>
            </a:pPr>
            <a:r>
              <a:rPr b="0" i="0" lang="en-US" sz="1120" u="none" cap="none" strike="noStrike">
                <a:solidFill>
                  <a:schemeClr val="dk2"/>
                </a:solidFill>
                <a:latin typeface="Cabin"/>
                <a:ea typeface="Cabin"/>
                <a:cs typeface="Cabin"/>
                <a:sym typeface="Cabin"/>
              </a:rPr>
              <a:t>17 USC 107, “fair use”</a:t>
            </a:r>
          </a:p>
          <a:p>
            <a:pPr indent="-312500" lvl="1" marL="630000" marR="0" rtl="0" algn="l">
              <a:lnSpc>
                <a:spcPct val="80000"/>
              </a:lnSpc>
              <a:spcBef>
                <a:spcPts val="824"/>
              </a:spcBef>
              <a:spcAft>
                <a:spcPts val="0"/>
              </a:spcAft>
              <a:buClr>
                <a:schemeClr val="accent2"/>
              </a:buClr>
              <a:buSzPct val="93672"/>
              <a:buFont typeface="Noto Sans Symbols"/>
              <a:buChar char="◼"/>
            </a:pPr>
            <a:r>
              <a:rPr b="0" i="0" lang="en-US" sz="1120" u="none" cap="none" strike="noStrike">
                <a:solidFill>
                  <a:schemeClr val="dk2"/>
                </a:solidFill>
                <a:latin typeface="Cabin"/>
                <a:ea typeface="Cabin"/>
                <a:cs typeface="Cabin"/>
                <a:sym typeface="Cabin"/>
              </a:rPr>
              <a:t>17 USC 110(1), “classroom performance” </a:t>
            </a:r>
            <a:r>
              <a:rPr b="0" i="0" lang="en-US" sz="1120" u="sng" cap="none" strike="noStrike">
                <a:solidFill>
                  <a:schemeClr val="hlink"/>
                </a:solidFill>
                <a:latin typeface="Cabin"/>
                <a:ea typeface="Cabin"/>
                <a:cs typeface="Cabin"/>
                <a:sym typeface="Cabin"/>
                <a:hlinkClick r:id="rId3"/>
              </a:rPr>
              <a:t>http://www.copyright.gov/title17/92chap1.html#110</a:t>
            </a:r>
            <a:r>
              <a:rPr b="0" i="0" lang="en-US" sz="1120" u="none" cap="none" strike="noStrike">
                <a:solidFill>
                  <a:schemeClr val="dk2"/>
                </a:solidFill>
                <a:latin typeface="Cabin"/>
                <a:ea typeface="Cabin"/>
                <a:cs typeface="Cabin"/>
                <a:sym typeface="Cabin"/>
              </a:rPr>
              <a:t> </a:t>
            </a:r>
          </a:p>
          <a:p>
            <a:pPr indent="-312500" lvl="1" marL="630000" marR="0" rtl="0" algn="l">
              <a:lnSpc>
                <a:spcPct val="80000"/>
              </a:lnSpc>
              <a:spcBef>
                <a:spcPts val="824"/>
              </a:spcBef>
              <a:spcAft>
                <a:spcPts val="0"/>
              </a:spcAft>
              <a:buClr>
                <a:schemeClr val="accent2"/>
              </a:buClr>
              <a:buSzPct val="93672"/>
              <a:buFont typeface="Noto Sans Symbols"/>
              <a:buChar char="◼"/>
            </a:pPr>
            <a:r>
              <a:rPr b="0" i="0" lang="en-US" sz="1120" u="none" cap="none" strike="noStrike">
                <a:solidFill>
                  <a:schemeClr val="dk2"/>
                </a:solidFill>
                <a:latin typeface="Cabin"/>
                <a:ea typeface="Cabin"/>
                <a:cs typeface="Cabin"/>
                <a:sym typeface="Cabin"/>
              </a:rPr>
              <a:t>Subtitle C of Title III of H.R. 2215, the “TEACH Act” for distance education </a:t>
            </a:r>
            <a:r>
              <a:rPr b="0" i="0" lang="en-US" sz="1120" u="sng" cap="none" strike="noStrike">
                <a:solidFill>
                  <a:schemeClr val="hlink"/>
                </a:solidFill>
                <a:latin typeface="Cabin"/>
                <a:ea typeface="Cabin"/>
                <a:cs typeface="Cabin"/>
                <a:sym typeface="Cabin"/>
                <a:hlinkClick r:id="rId4"/>
              </a:rPr>
              <a:t>http://www.ala.org/advocacy/copyright/teachact</a:t>
            </a:r>
            <a:r>
              <a:rPr b="0" i="0" lang="en-US" sz="1120" u="none" cap="none" strike="noStrike">
                <a:solidFill>
                  <a:schemeClr val="dk2"/>
                </a:solidFill>
                <a:latin typeface="Cabin"/>
                <a:ea typeface="Cabin"/>
                <a:cs typeface="Cabin"/>
                <a:sym typeface="Cabin"/>
              </a:rPr>
              <a:t> </a:t>
            </a:r>
          </a:p>
        </p:txBody>
      </p:sp>
      <p:sp>
        <p:nvSpPr>
          <p:cNvPr id="177" name="Shape 177"/>
          <p:cNvSpPr txBox="1"/>
          <p:nvPr/>
        </p:nvSpPr>
        <p:spPr>
          <a:xfrm>
            <a:off x="76200" y="6581000"/>
            <a:ext cx="8991600" cy="276998"/>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lang="en-US" sz="800">
                <a:solidFill>
                  <a:schemeClr val="dk1"/>
                </a:solidFill>
                <a:latin typeface="Cabin"/>
                <a:ea typeface="Cabin"/>
                <a:cs typeface="Cabin"/>
                <a:sym typeface="Cabin"/>
              </a:rPr>
              <a:t>From Laura Quilters’ Copyright Boot Camp January 2015 http://blogs.umass.edu/lquilter/2015/01/12/copyright-bootcamp-jan-13-and-14-2015/</a:t>
            </a:r>
          </a:p>
        </p:txBody>
      </p:sp>
      <p:pic>
        <p:nvPicPr>
          <p:cNvPr id="178" name="Shape 178"/>
          <p:cNvPicPr preferRelativeResize="0"/>
          <p:nvPr/>
        </p:nvPicPr>
        <p:blipFill rotWithShape="1">
          <a:blip r:embed="rId5">
            <a:alphaModFix/>
          </a:blip>
          <a:srcRect b="0" l="0" r="0" t="0"/>
          <a:stretch/>
        </p:blipFill>
        <p:spPr>
          <a:xfrm>
            <a:off x="8199128" y="61178"/>
            <a:ext cx="841374" cy="2921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Dividend">
  <a:themeElements>
    <a:clrScheme name="NewsPrint">
      <a:dk1>
        <a:srgbClr val="000000"/>
      </a:dk1>
      <a:lt1>
        <a:srgbClr val="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