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21"/>
  </p:notesMasterIdLst>
  <p:sldIdLst>
    <p:sldId id="256" r:id="rId2"/>
    <p:sldId id="277" r:id="rId3"/>
    <p:sldId id="278" r:id="rId4"/>
    <p:sldId id="276" r:id="rId5"/>
    <p:sldId id="262" r:id="rId6"/>
    <p:sldId id="281" r:id="rId7"/>
    <p:sldId id="280" r:id="rId8"/>
    <p:sldId id="268" r:id="rId9"/>
    <p:sldId id="271" r:id="rId10"/>
    <p:sldId id="283" r:id="rId11"/>
    <p:sldId id="286" r:id="rId12"/>
    <p:sldId id="285" r:id="rId13"/>
    <p:sldId id="282" r:id="rId14"/>
    <p:sldId id="289" r:id="rId15"/>
    <p:sldId id="260" r:id="rId16"/>
    <p:sldId id="257" r:id="rId17"/>
    <p:sldId id="284" r:id="rId18"/>
    <p:sldId id="264" r:id="rId19"/>
    <p:sldId id="26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80"/>
  </p:normalViewPr>
  <p:slideViewPr>
    <p:cSldViewPr snapToGrid="0" snapToObjects="1">
      <p:cViewPr>
        <p:scale>
          <a:sx n="85" d="100"/>
          <a:sy n="85" d="100"/>
        </p:scale>
        <p:origin x="-80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A492CB-903F-430F-8887-DCA95025B2DA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9F20D27-043B-4D77-81C1-E3F36F69B127}">
      <dgm:prSet phldrT="[Text]"/>
      <dgm:spPr/>
      <dgm:t>
        <a:bodyPr/>
        <a:lstStyle/>
        <a:p>
          <a:r>
            <a:rPr lang="en-US" dirty="0" smtClean="0"/>
            <a:t>Flipping classrooms for interactive learning w/ne materials</a:t>
          </a:r>
          <a:endParaRPr lang="en-US" dirty="0"/>
        </a:p>
      </dgm:t>
    </dgm:pt>
    <dgm:pt modelId="{CBD85619-9083-4660-88DB-70A912468543}" type="parTrans" cxnId="{7F267FC1-1CFA-4E23-A1FD-BC29C4DFF1E8}">
      <dgm:prSet/>
      <dgm:spPr/>
      <dgm:t>
        <a:bodyPr/>
        <a:lstStyle/>
        <a:p>
          <a:endParaRPr lang="en-US"/>
        </a:p>
      </dgm:t>
    </dgm:pt>
    <dgm:pt modelId="{6A1C12B0-2C18-4573-8D30-79226BE7B29D}" type="sibTrans" cxnId="{7F267FC1-1CFA-4E23-A1FD-BC29C4DFF1E8}">
      <dgm:prSet/>
      <dgm:spPr/>
      <dgm:t>
        <a:bodyPr/>
        <a:lstStyle/>
        <a:p>
          <a:endParaRPr lang="en-US"/>
        </a:p>
      </dgm:t>
    </dgm:pt>
    <dgm:pt modelId="{28560569-8591-4F83-BD61-888F0AD8544B}">
      <dgm:prSet phldrT="[Text]"/>
      <dgm:spPr/>
      <dgm:t>
        <a:bodyPr/>
        <a:lstStyle/>
        <a:p>
          <a:r>
            <a:rPr lang="en-US" dirty="0" smtClean="0"/>
            <a:t>Workshops for OER, copyright, &amp; Creative Commons licensing</a:t>
          </a:r>
          <a:endParaRPr lang="en-US" dirty="0"/>
        </a:p>
      </dgm:t>
    </dgm:pt>
    <dgm:pt modelId="{17AE3883-364E-4D07-A5CB-D775CDAEFF68}" type="parTrans" cxnId="{91F696B0-DA40-421A-8A16-D56575150DE8}">
      <dgm:prSet/>
      <dgm:spPr/>
      <dgm:t>
        <a:bodyPr/>
        <a:lstStyle/>
        <a:p>
          <a:endParaRPr lang="en-US"/>
        </a:p>
      </dgm:t>
    </dgm:pt>
    <dgm:pt modelId="{BFF2FE53-4094-419B-B53D-B6B243DC9DCA}" type="sibTrans" cxnId="{91F696B0-DA40-421A-8A16-D56575150DE8}">
      <dgm:prSet/>
      <dgm:spPr/>
      <dgm:t>
        <a:bodyPr/>
        <a:lstStyle/>
        <a:p>
          <a:endParaRPr lang="en-US"/>
        </a:p>
      </dgm:t>
    </dgm:pt>
    <dgm:pt modelId="{BFD9E010-E1E8-4D38-8752-54D1A9F35BFD}">
      <dgm:prSet phldrT="[Text]"/>
      <dgm:spPr/>
      <dgm:t>
        <a:bodyPr/>
        <a:lstStyle/>
        <a:p>
          <a:r>
            <a:rPr lang="en-US" dirty="0" smtClean="0"/>
            <a:t>Information Technology</a:t>
          </a:r>
          <a:endParaRPr lang="en-US" dirty="0"/>
        </a:p>
      </dgm:t>
    </dgm:pt>
    <dgm:pt modelId="{3DBBD332-D115-40AB-97EA-392696681AE9}" type="parTrans" cxnId="{F6FE51E6-8555-42F1-A176-033FA6FA7DFF}">
      <dgm:prSet/>
      <dgm:spPr/>
      <dgm:t>
        <a:bodyPr/>
        <a:lstStyle/>
        <a:p>
          <a:endParaRPr lang="en-US"/>
        </a:p>
      </dgm:t>
    </dgm:pt>
    <dgm:pt modelId="{055D4F29-0DD6-486D-8320-CD5BC3242FA3}" type="sibTrans" cxnId="{F6FE51E6-8555-42F1-A176-033FA6FA7DFF}">
      <dgm:prSet/>
      <dgm:spPr/>
      <dgm:t>
        <a:bodyPr/>
        <a:lstStyle/>
        <a:p>
          <a:endParaRPr lang="en-US"/>
        </a:p>
      </dgm:t>
    </dgm:pt>
    <dgm:pt modelId="{DFE16E45-BFC6-4A4D-9D48-4F5CADEAAF33}">
      <dgm:prSet phldrT="[Text]"/>
      <dgm:spPr/>
      <dgm:t>
        <a:bodyPr/>
        <a:lstStyle/>
        <a:p>
          <a:r>
            <a:rPr lang="en-US" dirty="0" smtClean="0"/>
            <a:t>Libraries</a:t>
          </a:r>
          <a:endParaRPr lang="en-US" dirty="0"/>
        </a:p>
      </dgm:t>
    </dgm:pt>
    <dgm:pt modelId="{51B649E0-FA45-4A48-9DE3-0BDA7C018120}" type="sibTrans" cxnId="{8620FD4B-BBD1-472C-8DAE-5BD3F2DD010E}">
      <dgm:prSet/>
      <dgm:spPr/>
      <dgm:t>
        <a:bodyPr/>
        <a:lstStyle/>
        <a:p>
          <a:endParaRPr lang="en-US"/>
        </a:p>
      </dgm:t>
    </dgm:pt>
    <dgm:pt modelId="{D2132C4F-3603-4C7C-B7E0-BAB2391FAE89}" type="parTrans" cxnId="{8620FD4B-BBD1-472C-8DAE-5BD3F2DD010E}">
      <dgm:prSet/>
      <dgm:spPr/>
      <dgm:t>
        <a:bodyPr/>
        <a:lstStyle/>
        <a:p>
          <a:endParaRPr lang="en-US"/>
        </a:p>
      </dgm:t>
    </dgm:pt>
    <dgm:pt modelId="{E7D3DB0E-3B0D-423D-931C-DC46F030C0A5}">
      <dgm:prSet phldrT="[Text]"/>
      <dgm:spPr/>
      <dgm:t>
        <a:bodyPr/>
        <a:lstStyle/>
        <a:p>
          <a:r>
            <a:rPr lang="en-US" dirty="0" smtClean="0"/>
            <a:t>Liaison consultations to find resources and create new content</a:t>
          </a:r>
          <a:endParaRPr lang="en-US" dirty="0"/>
        </a:p>
      </dgm:t>
    </dgm:pt>
    <dgm:pt modelId="{E1C5A6D5-6901-47D8-99B4-107CA2FB34D4}" type="parTrans" cxnId="{0F36B19F-57ED-4C7E-AE92-17C18B46E333}">
      <dgm:prSet/>
      <dgm:spPr/>
      <dgm:t>
        <a:bodyPr/>
        <a:lstStyle/>
        <a:p>
          <a:endParaRPr lang="en-US"/>
        </a:p>
      </dgm:t>
    </dgm:pt>
    <dgm:pt modelId="{FD81520A-0C39-41FA-BC8C-7B59F7AAC138}" type="sibTrans" cxnId="{0F36B19F-57ED-4C7E-AE92-17C18B46E333}">
      <dgm:prSet/>
      <dgm:spPr/>
      <dgm:t>
        <a:bodyPr/>
        <a:lstStyle/>
        <a:p>
          <a:endParaRPr lang="en-US"/>
        </a:p>
      </dgm:t>
    </dgm:pt>
    <dgm:pt modelId="{F04E0769-0B9A-413D-B061-8E7A749AD0D0}">
      <dgm:prSet phldrT="[Text]"/>
      <dgm:spPr/>
      <dgm:t>
        <a:bodyPr/>
        <a:lstStyle/>
        <a:p>
          <a:r>
            <a:rPr lang="en-US" dirty="0" smtClean="0"/>
            <a:t>Circulation &amp; electronic reserves to find subscription materials </a:t>
          </a:r>
          <a:endParaRPr lang="en-US" dirty="0"/>
        </a:p>
      </dgm:t>
    </dgm:pt>
    <dgm:pt modelId="{0E560934-4889-43CB-9FB4-261F491F4D27}" type="parTrans" cxnId="{8FE01A0B-B18B-4549-9BB0-8BE6CDE121A4}">
      <dgm:prSet/>
      <dgm:spPr/>
      <dgm:t>
        <a:bodyPr/>
        <a:lstStyle/>
        <a:p>
          <a:endParaRPr lang="en-US"/>
        </a:p>
      </dgm:t>
    </dgm:pt>
    <dgm:pt modelId="{83BE7E45-1A8E-4B04-88EF-61F8CCD40D6C}" type="sibTrans" cxnId="{8FE01A0B-B18B-4549-9BB0-8BE6CDE121A4}">
      <dgm:prSet/>
      <dgm:spPr/>
      <dgm:t>
        <a:bodyPr/>
        <a:lstStyle/>
        <a:p>
          <a:endParaRPr lang="en-US"/>
        </a:p>
      </dgm:t>
    </dgm:pt>
    <dgm:pt modelId="{A02C597A-DB5C-43C8-B3D7-CC35FDBA65F6}">
      <dgm:prSet phldrT="[Text]"/>
      <dgm:spPr/>
      <dgm:t>
        <a:bodyPr/>
        <a:lstStyle/>
        <a:p>
          <a:r>
            <a:rPr lang="en-US" dirty="0" smtClean="0"/>
            <a:t>Creating new curriculum materials and scaffolding</a:t>
          </a:r>
          <a:endParaRPr lang="en-US" dirty="0"/>
        </a:p>
      </dgm:t>
    </dgm:pt>
    <dgm:pt modelId="{598DD7C3-819D-4C29-B197-48BECCED21CF}" type="parTrans" cxnId="{A891C603-47F3-4474-B004-833C13D2F435}">
      <dgm:prSet/>
      <dgm:spPr/>
      <dgm:t>
        <a:bodyPr/>
        <a:lstStyle/>
        <a:p>
          <a:endParaRPr lang="en-US"/>
        </a:p>
      </dgm:t>
    </dgm:pt>
    <dgm:pt modelId="{3A7E10CA-666D-4732-BEC8-D2B0DB092EA4}" type="sibTrans" cxnId="{A891C603-47F3-4474-B004-833C13D2F435}">
      <dgm:prSet/>
      <dgm:spPr/>
      <dgm:t>
        <a:bodyPr/>
        <a:lstStyle/>
        <a:p>
          <a:endParaRPr lang="en-US"/>
        </a:p>
      </dgm:t>
    </dgm:pt>
    <dgm:pt modelId="{AF2A8BD7-C50D-469C-B820-13A583EFBD29}">
      <dgm:prSet phldrT="[Text]"/>
      <dgm:spPr/>
      <dgm:t>
        <a:bodyPr/>
        <a:lstStyle/>
        <a:p>
          <a:r>
            <a:rPr lang="en-US" dirty="0" smtClean="0"/>
            <a:t>Classroom technologies &amp; hosting</a:t>
          </a:r>
          <a:endParaRPr lang="en-US" dirty="0"/>
        </a:p>
      </dgm:t>
    </dgm:pt>
    <dgm:pt modelId="{03427C02-53FD-43E5-A104-AE30EC81328E}" type="parTrans" cxnId="{7AF35856-2539-4E7F-95DC-EFABCEA5E244}">
      <dgm:prSet/>
      <dgm:spPr/>
      <dgm:t>
        <a:bodyPr/>
        <a:lstStyle/>
        <a:p>
          <a:endParaRPr lang="en-US"/>
        </a:p>
      </dgm:t>
    </dgm:pt>
    <dgm:pt modelId="{97A7D8FD-E937-4EE4-BF32-D7B571F6B74D}" type="sibTrans" cxnId="{7AF35856-2539-4E7F-95DC-EFABCEA5E244}">
      <dgm:prSet/>
      <dgm:spPr/>
      <dgm:t>
        <a:bodyPr/>
        <a:lstStyle/>
        <a:p>
          <a:endParaRPr lang="en-US"/>
        </a:p>
      </dgm:t>
    </dgm:pt>
    <dgm:pt modelId="{99781B17-25E1-4794-B865-A610F3E5C08E}">
      <dgm:prSet phldrT="[Text]"/>
      <dgm:spPr/>
      <dgm:t>
        <a:bodyPr/>
        <a:lstStyle/>
        <a:p>
          <a:r>
            <a:rPr lang="en-US" dirty="0" smtClean="0"/>
            <a:t>Center for Teaching &amp; Faculty Development</a:t>
          </a:r>
          <a:endParaRPr lang="en-US" dirty="0"/>
        </a:p>
      </dgm:t>
    </dgm:pt>
    <dgm:pt modelId="{56033CF9-1DE9-407C-9D16-9FDEF012EE7F}" type="parTrans" cxnId="{8A8E3304-EA59-4549-B7AA-189F6F4DFB10}">
      <dgm:prSet/>
      <dgm:spPr/>
      <dgm:t>
        <a:bodyPr/>
        <a:lstStyle/>
        <a:p>
          <a:endParaRPr lang="en-US"/>
        </a:p>
      </dgm:t>
    </dgm:pt>
    <dgm:pt modelId="{855674F3-A615-43F2-9EE2-FD479102BA12}" type="sibTrans" cxnId="{8A8E3304-EA59-4549-B7AA-189F6F4DFB10}">
      <dgm:prSet/>
      <dgm:spPr/>
      <dgm:t>
        <a:bodyPr/>
        <a:lstStyle/>
        <a:p>
          <a:endParaRPr lang="en-US"/>
        </a:p>
      </dgm:t>
    </dgm:pt>
    <dgm:pt modelId="{B4A691DA-B4D0-462D-9B60-F7EFDBC2748B}">
      <dgm:prSet phldrT="[Text]"/>
      <dgm:spPr/>
      <dgm:t>
        <a:bodyPr/>
        <a:lstStyle/>
        <a:p>
          <a:r>
            <a:rPr lang="en-US" dirty="0" smtClean="0"/>
            <a:t>Instructional technologies and experimentation</a:t>
          </a:r>
          <a:endParaRPr lang="en-US" dirty="0"/>
        </a:p>
      </dgm:t>
    </dgm:pt>
    <dgm:pt modelId="{C3ABF5EC-5B1E-44C2-BBF5-754828314B31}" type="parTrans" cxnId="{74429E1E-E24A-4F19-B7B6-E83AF1FFAB98}">
      <dgm:prSet/>
      <dgm:spPr/>
      <dgm:t>
        <a:bodyPr/>
        <a:lstStyle/>
        <a:p>
          <a:endParaRPr lang="en-US"/>
        </a:p>
      </dgm:t>
    </dgm:pt>
    <dgm:pt modelId="{A3D679E4-C2AB-4219-AC3B-6AA097F47138}" type="sibTrans" cxnId="{74429E1E-E24A-4F19-B7B6-E83AF1FFAB98}">
      <dgm:prSet/>
      <dgm:spPr/>
      <dgm:t>
        <a:bodyPr/>
        <a:lstStyle/>
        <a:p>
          <a:endParaRPr lang="en-US"/>
        </a:p>
      </dgm:t>
    </dgm:pt>
    <dgm:pt modelId="{74B6B4EC-9001-4873-B4A4-831FF664319D}" type="pres">
      <dgm:prSet presAssocID="{F5A492CB-903F-430F-8887-DCA95025B2D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864C9D-A146-4197-93B5-402636D1AAC3}" type="pres">
      <dgm:prSet presAssocID="{DFE16E45-BFC6-4A4D-9D48-4F5CADEAAF33}" presName="circ1" presStyleLbl="vennNode1" presStyleIdx="0" presStyleCnt="3"/>
      <dgm:spPr/>
      <dgm:t>
        <a:bodyPr/>
        <a:lstStyle/>
        <a:p>
          <a:endParaRPr lang="en-US"/>
        </a:p>
      </dgm:t>
    </dgm:pt>
    <dgm:pt modelId="{835F42DE-CB70-4D47-B857-D64283A34844}" type="pres">
      <dgm:prSet presAssocID="{DFE16E45-BFC6-4A4D-9D48-4F5CADEAAF3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119F17-19BF-4FDC-B155-3FE9BF75DE48}" type="pres">
      <dgm:prSet presAssocID="{BFD9E010-E1E8-4D38-8752-54D1A9F35BFD}" presName="circ2" presStyleLbl="vennNode1" presStyleIdx="1" presStyleCnt="3"/>
      <dgm:spPr/>
      <dgm:t>
        <a:bodyPr/>
        <a:lstStyle/>
        <a:p>
          <a:endParaRPr lang="en-US"/>
        </a:p>
      </dgm:t>
    </dgm:pt>
    <dgm:pt modelId="{D5A1C706-8040-416A-8509-F7D1B44F316B}" type="pres">
      <dgm:prSet presAssocID="{BFD9E010-E1E8-4D38-8752-54D1A9F35BF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1149B-A0C7-48FA-A4E8-8C79D1ECC130}" type="pres">
      <dgm:prSet presAssocID="{99781B17-25E1-4794-B865-A610F3E5C08E}" presName="circ3" presStyleLbl="vennNode1" presStyleIdx="2" presStyleCnt="3"/>
      <dgm:spPr/>
      <dgm:t>
        <a:bodyPr/>
        <a:lstStyle/>
        <a:p>
          <a:endParaRPr lang="en-US"/>
        </a:p>
      </dgm:t>
    </dgm:pt>
    <dgm:pt modelId="{7251DF0B-5B2F-49EC-81E1-27EB6AB7B4AD}" type="pres">
      <dgm:prSet presAssocID="{99781B17-25E1-4794-B865-A610F3E5C08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F696B0-DA40-421A-8A16-D56575150DE8}" srcId="{DFE16E45-BFC6-4A4D-9D48-4F5CADEAAF33}" destId="{28560569-8591-4F83-BD61-888F0AD8544B}" srcOrd="0" destOrd="0" parTransId="{17AE3883-364E-4D07-A5CB-D775CDAEFF68}" sibTransId="{BFF2FE53-4094-419B-B53D-B6B243DC9DCA}"/>
    <dgm:cxn modelId="{8620FD4B-BBD1-472C-8DAE-5BD3F2DD010E}" srcId="{F5A492CB-903F-430F-8887-DCA95025B2DA}" destId="{DFE16E45-BFC6-4A4D-9D48-4F5CADEAAF33}" srcOrd="0" destOrd="0" parTransId="{D2132C4F-3603-4C7C-B7E0-BAB2391FAE89}" sibTransId="{51B649E0-FA45-4A48-9DE3-0BDA7C018120}"/>
    <dgm:cxn modelId="{C3B128F5-9F21-D848-8E7E-F0F4B8A5461E}" type="presOf" srcId="{A02C597A-DB5C-43C8-B3D7-CC35FDBA65F6}" destId="{7251DF0B-5B2F-49EC-81E1-27EB6AB7B4AD}" srcOrd="1" destOrd="2" presId="urn:microsoft.com/office/officeart/2005/8/layout/venn1"/>
    <dgm:cxn modelId="{BE88681A-F368-6D49-9F19-BBC944BAAB17}" type="presOf" srcId="{A02C597A-DB5C-43C8-B3D7-CC35FDBA65F6}" destId="{56D1149B-A0C7-48FA-A4E8-8C79D1ECC130}" srcOrd="0" destOrd="2" presId="urn:microsoft.com/office/officeart/2005/8/layout/venn1"/>
    <dgm:cxn modelId="{A891C603-47F3-4474-B004-833C13D2F435}" srcId="{99781B17-25E1-4794-B865-A610F3E5C08E}" destId="{A02C597A-DB5C-43C8-B3D7-CC35FDBA65F6}" srcOrd="1" destOrd="0" parTransId="{598DD7C3-819D-4C29-B197-48BECCED21CF}" sibTransId="{3A7E10CA-666D-4732-BEC8-D2B0DB092EA4}"/>
    <dgm:cxn modelId="{3D7FAFF8-7824-FF4E-80BF-08E3867B0538}" type="presOf" srcId="{BFD9E010-E1E8-4D38-8752-54D1A9F35BFD}" destId="{E9119F17-19BF-4FDC-B155-3FE9BF75DE48}" srcOrd="0" destOrd="0" presId="urn:microsoft.com/office/officeart/2005/8/layout/venn1"/>
    <dgm:cxn modelId="{F6F4D963-53D4-4F45-9C6D-096807C9B066}" type="presOf" srcId="{99781B17-25E1-4794-B865-A610F3E5C08E}" destId="{7251DF0B-5B2F-49EC-81E1-27EB6AB7B4AD}" srcOrd="1" destOrd="0" presId="urn:microsoft.com/office/officeart/2005/8/layout/venn1"/>
    <dgm:cxn modelId="{B5FA2F22-BD4B-9045-899F-E2E8D146BBA4}" type="presOf" srcId="{28560569-8591-4F83-BD61-888F0AD8544B}" destId="{835F42DE-CB70-4D47-B857-D64283A34844}" srcOrd="1" destOrd="1" presId="urn:microsoft.com/office/officeart/2005/8/layout/venn1"/>
    <dgm:cxn modelId="{3BACE77F-EA23-3C48-B4DA-E6EADE3BAB1F}" type="presOf" srcId="{A9F20D27-043B-4D77-81C1-E3F36F69B127}" destId="{56D1149B-A0C7-48FA-A4E8-8C79D1ECC130}" srcOrd="0" destOrd="1" presId="urn:microsoft.com/office/officeart/2005/8/layout/venn1"/>
    <dgm:cxn modelId="{B14DC88F-25DF-8D44-8820-22A843B88180}" type="presOf" srcId="{AF2A8BD7-C50D-469C-B820-13A583EFBD29}" destId="{D5A1C706-8040-416A-8509-F7D1B44F316B}" srcOrd="1" destOrd="1" presId="urn:microsoft.com/office/officeart/2005/8/layout/venn1"/>
    <dgm:cxn modelId="{8A8E3304-EA59-4549-B7AA-189F6F4DFB10}" srcId="{F5A492CB-903F-430F-8887-DCA95025B2DA}" destId="{99781B17-25E1-4794-B865-A610F3E5C08E}" srcOrd="2" destOrd="0" parTransId="{56033CF9-1DE9-407C-9D16-9FDEF012EE7F}" sibTransId="{855674F3-A615-43F2-9EE2-FD479102BA12}"/>
    <dgm:cxn modelId="{8FE01A0B-B18B-4549-9BB0-8BE6CDE121A4}" srcId="{DFE16E45-BFC6-4A4D-9D48-4F5CADEAAF33}" destId="{F04E0769-0B9A-413D-B061-8E7A749AD0D0}" srcOrd="2" destOrd="0" parTransId="{0E560934-4889-43CB-9FB4-261F491F4D27}" sibTransId="{83BE7E45-1A8E-4B04-88EF-61F8CCD40D6C}"/>
    <dgm:cxn modelId="{65E9B045-357F-564C-BD27-8FD2BB927CCC}" type="presOf" srcId="{AF2A8BD7-C50D-469C-B820-13A583EFBD29}" destId="{E9119F17-19BF-4FDC-B155-3FE9BF75DE48}" srcOrd="0" destOrd="1" presId="urn:microsoft.com/office/officeart/2005/8/layout/venn1"/>
    <dgm:cxn modelId="{0717D0B2-994D-0D48-A279-A8EB81590567}" type="presOf" srcId="{B4A691DA-B4D0-462D-9B60-F7EFDBC2748B}" destId="{E9119F17-19BF-4FDC-B155-3FE9BF75DE48}" srcOrd="0" destOrd="2" presId="urn:microsoft.com/office/officeart/2005/8/layout/venn1"/>
    <dgm:cxn modelId="{4A4FB7E2-076D-9943-B070-E6AC2128FF11}" type="presOf" srcId="{A9F20D27-043B-4D77-81C1-E3F36F69B127}" destId="{7251DF0B-5B2F-49EC-81E1-27EB6AB7B4AD}" srcOrd="1" destOrd="1" presId="urn:microsoft.com/office/officeart/2005/8/layout/venn1"/>
    <dgm:cxn modelId="{8E218176-1B2E-2D4A-8800-0AC95E2B95BB}" type="presOf" srcId="{E7D3DB0E-3B0D-423D-931C-DC46F030C0A5}" destId="{835F42DE-CB70-4D47-B857-D64283A34844}" srcOrd="1" destOrd="2" presId="urn:microsoft.com/office/officeart/2005/8/layout/venn1"/>
    <dgm:cxn modelId="{F6FE51E6-8555-42F1-A176-033FA6FA7DFF}" srcId="{F5A492CB-903F-430F-8887-DCA95025B2DA}" destId="{BFD9E010-E1E8-4D38-8752-54D1A9F35BFD}" srcOrd="1" destOrd="0" parTransId="{3DBBD332-D115-40AB-97EA-392696681AE9}" sibTransId="{055D4F29-0DD6-486D-8320-CD5BC3242FA3}"/>
    <dgm:cxn modelId="{7F267FC1-1CFA-4E23-A1FD-BC29C4DFF1E8}" srcId="{99781B17-25E1-4794-B865-A610F3E5C08E}" destId="{A9F20D27-043B-4D77-81C1-E3F36F69B127}" srcOrd="0" destOrd="0" parTransId="{CBD85619-9083-4660-88DB-70A912468543}" sibTransId="{6A1C12B0-2C18-4573-8D30-79226BE7B29D}"/>
    <dgm:cxn modelId="{EEDAE0FE-F86A-2840-BFF4-573013FF9E3F}" type="presOf" srcId="{28560569-8591-4F83-BD61-888F0AD8544B}" destId="{43864C9D-A146-4197-93B5-402636D1AAC3}" srcOrd="0" destOrd="1" presId="urn:microsoft.com/office/officeart/2005/8/layout/venn1"/>
    <dgm:cxn modelId="{21D1F545-26AF-7346-9D55-DA2575DC72B8}" type="presOf" srcId="{B4A691DA-B4D0-462D-9B60-F7EFDBC2748B}" destId="{D5A1C706-8040-416A-8509-F7D1B44F316B}" srcOrd="1" destOrd="2" presId="urn:microsoft.com/office/officeart/2005/8/layout/venn1"/>
    <dgm:cxn modelId="{17597F94-94EF-ED47-BB74-7CDEC2FB7562}" type="presOf" srcId="{99781B17-25E1-4794-B865-A610F3E5C08E}" destId="{56D1149B-A0C7-48FA-A4E8-8C79D1ECC130}" srcOrd="0" destOrd="0" presId="urn:microsoft.com/office/officeart/2005/8/layout/venn1"/>
    <dgm:cxn modelId="{7B04E41E-973F-D644-B858-502CDFC45AB7}" type="presOf" srcId="{E7D3DB0E-3B0D-423D-931C-DC46F030C0A5}" destId="{43864C9D-A146-4197-93B5-402636D1AAC3}" srcOrd="0" destOrd="2" presId="urn:microsoft.com/office/officeart/2005/8/layout/venn1"/>
    <dgm:cxn modelId="{3202CBDD-2CAD-C841-B67F-D1592BDAB481}" type="presOf" srcId="{F04E0769-0B9A-413D-B061-8E7A749AD0D0}" destId="{43864C9D-A146-4197-93B5-402636D1AAC3}" srcOrd="0" destOrd="3" presId="urn:microsoft.com/office/officeart/2005/8/layout/venn1"/>
    <dgm:cxn modelId="{0F36B19F-57ED-4C7E-AE92-17C18B46E333}" srcId="{DFE16E45-BFC6-4A4D-9D48-4F5CADEAAF33}" destId="{E7D3DB0E-3B0D-423D-931C-DC46F030C0A5}" srcOrd="1" destOrd="0" parTransId="{E1C5A6D5-6901-47D8-99B4-107CA2FB34D4}" sibTransId="{FD81520A-0C39-41FA-BC8C-7B59F7AAC138}"/>
    <dgm:cxn modelId="{61224624-F78E-0947-AB87-D467F7258246}" type="presOf" srcId="{F5A492CB-903F-430F-8887-DCA95025B2DA}" destId="{74B6B4EC-9001-4873-B4A4-831FF664319D}" srcOrd="0" destOrd="0" presId="urn:microsoft.com/office/officeart/2005/8/layout/venn1"/>
    <dgm:cxn modelId="{DDE4CDB3-B69F-0840-8210-EC1D458EFA22}" type="presOf" srcId="{F04E0769-0B9A-413D-B061-8E7A749AD0D0}" destId="{835F42DE-CB70-4D47-B857-D64283A34844}" srcOrd="1" destOrd="3" presId="urn:microsoft.com/office/officeart/2005/8/layout/venn1"/>
    <dgm:cxn modelId="{5A361A1D-D115-6C4B-8846-F60865E794D8}" type="presOf" srcId="{BFD9E010-E1E8-4D38-8752-54D1A9F35BFD}" destId="{D5A1C706-8040-416A-8509-F7D1B44F316B}" srcOrd="1" destOrd="0" presId="urn:microsoft.com/office/officeart/2005/8/layout/venn1"/>
    <dgm:cxn modelId="{AE244FC0-13C6-9C4B-A75A-44D4A6782504}" type="presOf" srcId="{DFE16E45-BFC6-4A4D-9D48-4F5CADEAAF33}" destId="{43864C9D-A146-4197-93B5-402636D1AAC3}" srcOrd="0" destOrd="0" presId="urn:microsoft.com/office/officeart/2005/8/layout/venn1"/>
    <dgm:cxn modelId="{7AF35856-2539-4E7F-95DC-EFABCEA5E244}" srcId="{BFD9E010-E1E8-4D38-8752-54D1A9F35BFD}" destId="{AF2A8BD7-C50D-469C-B820-13A583EFBD29}" srcOrd="0" destOrd="0" parTransId="{03427C02-53FD-43E5-A104-AE30EC81328E}" sibTransId="{97A7D8FD-E937-4EE4-BF32-D7B571F6B74D}"/>
    <dgm:cxn modelId="{7DBD17C8-4AEA-9F4B-BA89-9F0F872704DA}" type="presOf" srcId="{DFE16E45-BFC6-4A4D-9D48-4F5CADEAAF33}" destId="{835F42DE-CB70-4D47-B857-D64283A34844}" srcOrd="1" destOrd="0" presId="urn:microsoft.com/office/officeart/2005/8/layout/venn1"/>
    <dgm:cxn modelId="{74429E1E-E24A-4F19-B7B6-E83AF1FFAB98}" srcId="{BFD9E010-E1E8-4D38-8752-54D1A9F35BFD}" destId="{B4A691DA-B4D0-462D-9B60-F7EFDBC2748B}" srcOrd="1" destOrd="0" parTransId="{C3ABF5EC-5B1E-44C2-BBF5-754828314B31}" sibTransId="{A3D679E4-C2AB-4219-AC3B-6AA097F47138}"/>
    <dgm:cxn modelId="{3E930C8C-90EE-E64C-8100-0EF448F6D4D5}" type="presParOf" srcId="{74B6B4EC-9001-4873-B4A4-831FF664319D}" destId="{43864C9D-A146-4197-93B5-402636D1AAC3}" srcOrd="0" destOrd="0" presId="urn:microsoft.com/office/officeart/2005/8/layout/venn1"/>
    <dgm:cxn modelId="{274DC547-05EA-EB42-9E3E-FF611B4C45A7}" type="presParOf" srcId="{74B6B4EC-9001-4873-B4A4-831FF664319D}" destId="{835F42DE-CB70-4D47-B857-D64283A34844}" srcOrd="1" destOrd="0" presId="urn:microsoft.com/office/officeart/2005/8/layout/venn1"/>
    <dgm:cxn modelId="{F63A25E1-F427-5D4A-B8B7-56DBD5ABCEE4}" type="presParOf" srcId="{74B6B4EC-9001-4873-B4A4-831FF664319D}" destId="{E9119F17-19BF-4FDC-B155-3FE9BF75DE48}" srcOrd="2" destOrd="0" presId="urn:microsoft.com/office/officeart/2005/8/layout/venn1"/>
    <dgm:cxn modelId="{80F55BED-A6EE-5F4D-8B0A-46C342ABBCD5}" type="presParOf" srcId="{74B6B4EC-9001-4873-B4A4-831FF664319D}" destId="{D5A1C706-8040-416A-8509-F7D1B44F316B}" srcOrd="3" destOrd="0" presId="urn:microsoft.com/office/officeart/2005/8/layout/venn1"/>
    <dgm:cxn modelId="{CC5BD0ED-667D-C34C-876A-D53716158520}" type="presParOf" srcId="{74B6B4EC-9001-4873-B4A4-831FF664319D}" destId="{56D1149B-A0C7-48FA-A4E8-8C79D1ECC130}" srcOrd="4" destOrd="0" presId="urn:microsoft.com/office/officeart/2005/8/layout/venn1"/>
    <dgm:cxn modelId="{4F73AF5D-93F7-AF49-8198-2D3FDC41CFF6}" type="presParOf" srcId="{74B6B4EC-9001-4873-B4A4-831FF664319D}" destId="{7251DF0B-5B2F-49EC-81E1-27EB6AB7B4A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E2FFA0-A220-46EE-9BD4-924C75B3E3BB}" type="doc">
      <dgm:prSet loTypeId="urn:microsoft.com/office/officeart/2005/8/layout/lProcess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350EA73-3F81-4C31-9235-AB4ABAAD0480}">
      <dgm:prSet phldrT="[Text]"/>
      <dgm:spPr/>
      <dgm:t>
        <a:bodyPr/>
        <a:lstStyle/>
        <a:p>
          <a:r>
            <a:rPr lang="en-US" dirty="0" smtClean="0"/>
            <a:t>Curriculum</a:t>
          </a:r>
          <a:endParaRPr lang="en-US" dirty="0"/>
        </a:p>
      </dgm:t>
    </dgm:pt>
    <dgm:pt modelId="{041EF73D-540E-4981-8786-795CF18F425C}" type="parTrans" cxnId="{0871A7A5-C4EF-4AF1-BE09-6278B55E539F}">
      <dgm:prSet/>
      <dgm:spPr/>
      <dgm:t>
        <a:bodyPr/>
        <a:lstStyle/>
        <a:p>
          <a:endParaRPr lang="en-US"/>
        </a:p>
      </dgm:t>
    </dgm:pt>
    <dgm:pt modelId="{25525E63-E6F7-4192-8C47-A3A1F561C7E8}" type="sibTrans" cxnId="{0871A7A5-C4EF-4AF1-BE09-6278B55E539F}">
      <dgm:prSet/>
      <dgm:spPr/>
      <dgm:t>
        <a:bodyPr/>
        <a:lstStyle/>
        <a:p>
          <a:endParaRPr lang="en-US"/>
        </a:p>
      </dgm:t>
    </dgm:pt>
    <dgm:pt modelId="{1F3A83B1-7555-407D-A75A-164A8FCBD24D}">
      <dgm:prSet/>
      <dgm:spPr/>
      <dgm:t>
        <a:bodyPr/>
        <a:lstStyle/>
        <a:p>
          <a:r>
            <a:rPr lang="en-US" dirty="0" smtClean="0"/>
            <a:t>Content modules</a:t>
          </a:r>
        </a:p>
      </dgm:t>
    </dgm:pt>
    <dgm:pt modelId="{BBCC0DB9-FEFD-44D8-9E18-4D222BE4CAE4}" type="parTrans" cxnId="{58C5B5CF-7883-4128-88FB-F16DA59E70F2}">
      <dgm:prSet/>
      <dgm:spPr/>
      <dgm:t>
        <a:bodyPr/>
        <a:lstStyle/>
        <a:p>
          <a:endParaRPr lang="en-US"/>
        </a:p>
      </dgm:t>
    </dgm:pt>
    <dgm:pt modelId="{3662E55C-B32A-4EE9-9C8B-F2F4362AF109}" type="sibTrans" cxnId="{58C5B5CF-7883-4128-88FB-F16DA59E70F2}">
      <dgm:prSet/>
      <dgm:spPr/>
      <dgm:t>
        <a:bodyPr/>
        <a:lstStyle/>
        <a:p>
          <a:endParaRPr lang="en-US"/>
        </a:p>
      </dgm:t>
    </dgm:pt>
    <dgm:pt modelId="{ADC58B4E-9756-4D8F-B041-985C24785C60}">
      <dgm:prSet/>
      <dgm:spPr/>
      <dgm:t>
        <a:bodyPr/>
        <a:lstStyle/>
        <a:p>
          <a:r>
            <a:rPr lang="en-US" dirty="0" smtClean="0"/>
            <a:t>Course materials</a:t>
          </a:r>
        </a:p>
      </dgm:t>
    </dgm:pt>
    <dgm:pt modelId="{2EE56142-C57C-4363-858C-C57897455B93}" type="parTrans" cxnId="{146C407E-05AF-4109-B3DE-DB3BB8932F41}">
      <dgm:prSet/>
      <dgm:spPr/>
      <dgm:t>
        <a:bodyPr/>
        <a:lstStyle/>
        <a:p>
          <a:endParaRPr lang="en-US"/>
        </a:p>
      </dgm:t>
    </dgm:pt>
    <dgm:pt modelId="{D52886F8-C749-47A1-BE77-7AC4B1338257}" type="sibTrans" cxnId="{146C407E-05AF-4109-B3DE-DB3BB8932F41}">
      <dgm:prSet/>
      <dgm:spPr/>
      <dgm:t>
        <a:bodyPr/>
        <a:lstStyle/>
        <a:p>
          <a:endParaRPr lang="en-US"/>
        </a:p>
      </dgm:t>
    </dgm:pt>
    <dgm:pt modelId="{1A986FA3-8F0C-487D-824E-B17E320C3286}">
      <dgm:prSet/>
      <dgm:spPr/>
      <dgm:t>
        <a:bodyPr/>
        <a:lstStyle/>
        <a:p>
          <a:r>
            <a:rPr lang="en-US" dirty="0" smtClean="0"/>
            <a:t>Assignments</a:t>
          </a:r>
        </a:p>
      </dgm:t>
    </dgm:pt>
    <dgm:pt modelId="{72C76201-E284-433E-B7F5-5130A970C1AA}" type="parTrans" cxnId="{085C17FE-A890-4BAC-8827-49A42471DDC5}">
      <dgm:prSet/>
      <dgm:spPr/>
      <dgm:t>
        <a:bodyPr/>
        <a:lstStyle/>
        <a:p>
          <a:endParaRPr lang="en-US"/>
        </a:p>
      </dgm:t>
    </dgm:pt>
    <dgm:pt modelId="{E65425CF-804D-4F7C-AA59-9EF7ACB40160}" type="sibTrans" cxnId="{085C17FE-A890-4BAC-8827-49A42471DDC5}">
      <dgm:prSet/>
      <dgm:spPr/>
      <dgm:t>
        <a:bodyPr/>
        <a:lstStyle/>
        <a:p>
          <a:endParaRPr lang="en-US"/>
        </a:p>
      </dgm:t>
    </dgm:pt>
    <dgm:pt modelId="{EB98518E-64A2-49DB-B019-CCCD088C7FF4}">
      <dgm:prSet/>
      <dgm:spPr/>
      <dgm:t>
        <a:bodyPr/>
        <a:lstStyle/>
        <a:p>
          <a:r>
            <a:rPr lang="en-US" dirty="0" smtClean="0"/>
            <a:t>Simulations</a:t>
          </a:r>
        </a:p>
      </dgm:t>
    </dgm:pt>
    <dgm:pt modelId="{815CD9ED-49D2-42AC-98BD-AFBBC75798CF}" type="parTrans" cxnId="{8CAD9AAA-8B0E-4E02-A222-31A9EBEDF93A}">
      <dgm:prSet/>
      <dgm:spPr/>
      <dgm:t>
        <a:bodyPr/>
        <a:lstStyle/>
        <a:p>
          <a:endParaRPr lang="en-US"/>
        </a:p>
      </dgm:t>
    </dgm:pt>
    <dgm:pt modelId="{11555600-EA84-49BA-8568-9BB7F95DB794}" type="sibTrans" cxnId="{8CAD9AAA-8B0E-4E02-A222-31A9EBEDF93A}">
      <dgm:prSet/>
      <dgm:spPr/>
      <dgm:t>
        <a:bodyPr/>
        <a:lstStyle/>
        <a:p>
          <a:endParaRPr lang="en-US"/>
        </a:p>
      </dgm:t>
    </dgm:pt>
    <dgm:pt modelId="{2CF4CE29-CE60-4BA8-A270-71551503BE44}">
      <dgm:prSet/>
      <dgm:spPr/>
      <dgm:t>
        <a:bodyPr/>
        <a:lstStyle/>
        <a:p>
          <a:r>
            <a:rPr lang="en-US" dirty="0" smtClean="0"/>
            <a:t>Labs</a:t>
          </a:r>
        </a:p>
      </dgm:t>
    </dgm:pt>
    <dgm:pt modelId="{925DB88A-C75E-47C8-A561-F9233DD6C564}" type="parTrans" cxnId="{D3DD2646-75C3-441F-BA5C-9DD2F3471C34}">
      <dgm:prSet/>
      <dgm:spPr/>
      <dgm:t>
        <a:bodyPr/>
        <a:lstStyle/>
        <a:p>
          <a:endParaRPr lang="en-US"/>
        </a:p>
      </dgm:t>
    </dgm:pt>
    <dgm:pt modelId="{D137CF82-DD89-432F-AAA1-10C2A0464E1A}" type="sibTrans" cxnId="{D3DD2646-75C3-441F-BA5C-9DD2F3471C34}">
      <dgm:prSet/>
      <dgm:spPr/>
      <dgm:t>
        <a:bodyPr/>
        <a:lstStyle/>
        <a:p>
          <a:endParaRPr lang="en-US"/>
        </a:p>
      </dgm:t>
    </dgm:pt>
    <dgm:pt modelId="{7B01AAB8-DA1A-40F5-9221-88530A512FFE}">
      <dgm:prSet/>
      <dgm:spPr/>
      <dgm:t>
        <a:bodyPr/>
        <a:lstStyle/>
        <a:p>
          <a:r>
            <a:rPr lang="en-US" dirty="0" smtClean="0"/>
            <a:t>Collections</a:t>
          </a:r>
        </a:p>
      </dgm:t>
    </dgm:pt>
    <dgm:pt modelId="{EEDDA92D-5021-408F-AC28-E99FC765CAC5}" type="parTrans" cxnId="{5290FA86-5722-4CEB-8B19-71E5FD31196B}">
      <dgm:prSet/>
      <dgm:spPr/>
      <dgm:t>
        <a:bodyPr/>
        <a:lstStyle/>
        <a:p>
          <a:endParaRPr lang="en-US"/>
        </a:p>
      </dgm:t>
    </dgm:pt>
    <dgm:pt modelId="{618062F9-73BA-43B3-8EB4-FF2054039A8E}" type="sibTrans" cxnId="{5290FA86-5722-4CEB-8B19-71E5FD31196B}">
      <dgm:prSet/>
      <dgm:spPr/>
      <dgm:t>
        <a:bodyPr/>
        <a:lstStyle/>
        <a:p>
          <a:endParaRPr lang="en-US"/>
        </a:p>
      </dgm:t>
    </dgm:pt>
    <dgm:pt modelId="{E1DAC8F0-078D-42A2-A626-9AD05D629E2A}">
      <dgm:prSet/>
      <dgm:spPr/>
      <dgm:t>
        <a:bodyPr/>
        <a:lstStyle/>
        <a:p>
          <a:r>
            <a:rPr lang="en-US" dirty="0" smtClean="0"/>
            <a:t>Journal articles</a:t>
          </a:r>
        </a:p>
      </dgm:t>
    </dgm:pt>
    <dgm:pt modelId="{165A77FB-C7F5-455B-A0C6-702D91FCA4CD}" type="parTrans" cxnId="{28733264-561E-4D50-99E5-2D60B70BCBD1}">
      <dgm:prSet/>
      <dgm:spPr/>
      <dgm:t>
        <a:bodyPr/>
        <a:lstStyle/>
        <a:p>
          <a:endParaRPr lang="en-US"/>
        </a:p>
      </dgm:t>
    </dgm:pt>
    <dgm:pt modelId="{44110E18-6B53-4104-9EBC-63BA9616F190}" type="sibTrans" cxnId="{28733264-561E-4D50-99E5-2D60B70BCBD1}">
      <dgm:prSet/>
      <dgm:spPr/>
      <dgm:t>
        <a:bodyPr/>
        <a:lstStyle/>
        <a:p>
          <a:endParaRPr lang="en-US"/>
        </a:p>
      </dgm:t>
    </dgm:pt>
    <dgm:pt modelId="{41756971-B9BA-49CB-911F-418656C85EB2}">
      <dgm:prSet/>
      <dgm:spPr/>
      <dgm:t>
        <a:bodyPr/>
        <a:lstStyle/>
        <a:p>
          <a:r>
            <a:rPr lang="en-US" dirty="0" smtClean="0"/>
            <a:t>Tools</a:t>
          </a:r>
        </a:p>
      </dgm:t>
    </dgm:pt>
    <dgm:pt modelId="{E2A43F4D-B650-4661-9BAE-30A58640A628}" type="parTrans" cxnId="{D2E9D09D-5BD6-4F9D-A596-CA4E0CF9F62C}">
      <dgm:prSet/>
      <dgm:spPr/>
      <dgm:t>
        <a:bodyPr/>
        <a:lstStyle/>
        <a:p>
          <a:endParaRPr lang="en-US"/>
        </a:p>
      </dgm:t>
    </dgm:pt>
    <dgm:pt modelId="{1722919E-9560-4646-96B8-C3BD31EC4233}" type="sibTrans" cxnId="{D2E9D09D-5BD6-4F9D-A596-CA4E0CF9F62C}">
      <dgm:prSet/>
      <dgm:spPr/>
      <dgm:t>
        <a:bodyPr/>
        <a:lstStyle/>
        <a:p>
          <a:endParaRPr lang="en-US"/>
        </a:p>
      </dgm:t>
    </dgm:pt>
    <dgm:pt modelId="{CC9777F6-5F39-474B-A093-4F720CA3965F}">
      <dgm:prSet/>
      <dgm:spPr/>
      <dgm:t>
        <a:bodyPr/>
        <a:lstStyle/>
        <a:p>
          <a:r>
            <a:rPr lang="en-US" dirty="0" smtClean="0"/>
            <a:t>Syllabi</a:t>
          </a:r>
        </a:p>
      </dgm:t>
    </dgm:pt>
    <dgm:pt modelId="{553FBEC8-FC13-46DD-A18D-2C817B7C65F7}" type="parTrans" cxnId="{C82F518B-9728-499D-9F34-C9BE56E800AB}">
      <dgm:prSet/>
      <dgm:spPr/>
      <dgm:t>
        <a:bodyPr/>
        <a:lstStyle/>
        <a:p>
          <a:endParaRPr lang="en-US"/>
        </a:p>
      </dgm:t>
    </dgm:pt>
    <dgm:pt modelId="{EDEB01FF-649F-458E-9AA3-6239BD95F3DD}" type="sibTrans" cxnId="{C82F518B-9728-499D-9F34-C9BE56E800AB}">
      <dgm:prSet/>
      <dgm:spPr/>
      <dgm:t>
        <a:bodyPr/>
        <a:lstStyle/>
        <a:p>
          <a:endParaRPr lang="en-US"/>
        </a:p>
      </dgm:t>
    </dgm:pt>
    <dgm:pt modelId="{F7CAB8D8-067C-4F06-AE4A-E7C66ECAEED3}">
      <dgm:prSet/>
      <dgm:spPr/>
      <dgm:t>
        <a:bodyPr/>
        <a:lstStyle/>
        <a:p>
          <a:r>
            <a:rPr lang="en-US" dirty="0" smtClean="0"/>
            <a:t>Textbooks</a:t>
          </a:r>
        </a:p>
      </dgm:t>
    </dgm:pt>
    <dgm:pt modelId="{DDC318A3-BC35-4743-BB9E-1A2B619D99C6}" type="parTrans" cxnId="{AD10FFA9-3BE4-4B21-BE78-6FDC07C849D9}">
      <dgm:prSet/>
      <dgm:spPr/>
      <dgm:t>
        <a:bodyPr/>
        <a:lstStyle/>
        <a:p>
          <a:endParaRPr lang="en-US"/>
        </a:p>
      </dgm:t>
    </dgm:pt>
    <dgm:pt modelId="{3E3E5CD5-C27C-4801-902B-A8FEEC5DD486}" type="sibTrans" cxnId="{AD10FFA9-3BE4-4B21-BE78-6FDC07C849D9}">
      <dgm:prSet/>
      <dgm:spPr/>
      <dgm:t>
        <a:bodyPr/>
        <a:lstStyle/>
        <a:p>
          <a:endParaRPr lang="en-US"/>
        </a:p>
      </dgm:t>
    </dgm:pt>
    <dgm:pt modelId="{7BC987DF-E06B-4A28-993F-4ABE738D5BBD}">
      <dgm:prSet/>
      <dgm:spPr/>
      <dgm:t>
        <a:bodyPr/>
        <a:lstStyle/>
        <a:p>
          <a:r>
            <a:rPr lang="en-US" dirty="0" smtClean="0"/>
            <a:t>Learning objects</a:t>
          </a:r>
        </a:p>
      </dgm:t>
    </dgm:pt>
    <dgm:pt modelId="{057BF9AD-4EE5-4FBE-A55C-E9D8B4A395F8}" type="parTrans" cxnId="{70B98219-4E06-4B7E-B1CC-CA1441BEF181}">
      <dgm:prSet/>
      <dgm:spPr/>
      <dgm:t>
        <a:bodyPr/>
        <a:lstStyle/>
        <a:p>
          <a:endParaRPr lang="en-US"/>
        </a:p>
      </dgm:t>
    </dgm:pt>
    <dgm:pt modelId="{D2BE1C91-6726-43ED-B576-EBF05D378B3C}" type="sibTrans" cxnId="{70B98219-4E06-4B7E-B1CC-CA1441BEF181}">
      <dgm:prSet/>
      <dgm:spPr/>
      <dgm:t>
        <a:bodyPr/>
        <a:lstStyle/>
        <a:p>
          <a:endParaRPr lang="en-US"/>
        </a:p>
      </dgm:t>
    </dgm:pt>
    <dgm:pt modelId="{6E371EA4-6C14-46FF-B92B-620F4988515F}">
      <dgm:prSet/>
      <dgm:spPr/>
      <dgm:t>
        <a:bodyPr/>
        <a:lstStyle/>
        <a:p>
          <a:r>
            <a:rPr lang="en-US" dirty="0" smtClean="0"/>
            <a:t>E-books</a:t>
          </a:r>
        </a:p>
      </dgm:t>
    </dgm:pt>
    <dgm:pt modelId="{284AFA48-EDC6-47EB-9E23-2E61E0E6EE17}" type="parTrans" cxnId="{033D618F-9B68-40D6-A85F-585754ACA8AC}">
      <dgm:prSet/>
      <dgm:spPr/>
      <dgm:t>
        <a:bodyPr/>
        <a:lstStyle/>
        <a:p>
          <a:endParaRPr lang="en-US"/>
        </a:p>
      </dgm:t>
    </dgm:pt>
    <dgm:pt modelId="{B3BC5F5D-E300-4EDD-8B69-D3E44856304A}" type="sibTrans" cxnId="{033D618F-9B68-40D6-A85F-585754ACA8AC}">
      <dgm:prSet/>
      <dgm:spPr/>
      <dgm:t>
        <a:bodyPr/>
        <a:lstStyle/>
        <a:p>
          <a:endParaRPr lang="en-US"/>
        </a:p>
      </dgm:t>
    </dgm:pt>
    <dgm:pt modelId="{0E4A5500-600F-4357-9A8F-3EE23F85D4C8}">
      <dgm:prSet/>
      <dgm:spPr/>
      <dgm:t>
        <a:bodyPr/>
        <a:lstStyle/>
        <a:p>
          <a:r>
            <a:rPr lang="en-US" dirty="0" smtClean="0"/>
            <a:t>Software</a:t>
          </a:r>
        </a:p>
      </dgm:t>
    </dgm:pt>
    <dgm:pt modelId="{4ED60F62-FC20-441C-9D4D-F56DD5BECE75}" type="parTrans" cxnId="{C64AF24E-0DDB-458F-938B-97621041F05D}">
      <dgm:prSet/>
      <dgm:spPr/>
      <dgm:t>
        <a:bodyPr/>
        <a:lstStyle/>
        <a:p>
          <a:endParaRPr lang="en-US"/>
        </a:p>
      </dgm:t>
    </dgm:pt>
    <dgm:pt modelId="{2334A811-0719-4AC2-BEB7-BDDCABF23CE5}" type="sibTrans" cxnId="{C64AF24E-0DDB-458F-938B-97621041F05D}">
      <dgm:prSet/>
      <dgm:spPr/>
      <dgm:t>
        <a:bodyPr/>
        <a:lstStyle/>
        <a:p>
          <a:endParaRPr lang="en-US"/>
        </a:p>
      </dgm:t>
    </dgm:pt>
    <dgm:pt modelId="{776BAB55-2B2C-429D-A00D-8FC0A3526A9A}">
      <dgm:prSet/>
      <dgm:spPr/>
      <dgm:t>
        <a:bodyPr/>
        <a:lstStyle/>
        <a:p>
          <a:r>
            <a:rPr lang="en-US" dirty="0" smtClean="0"/>
            <a:t>Calculators</a:t>
          </a:r>
        </a:p>
      </dgm:t>
    </dgm:pt>
    <dgm:pt modelId="{8026827A-E59B-4970-BD27-8CAA682E3E20}" type="parTrans" cxnId="{F2A29093-0174-49BC-86DE-130BB59E3D95}">
      <dgm:prSet/>
      <dgm:spPr/>
      <dgm:t>
        <a:bodyPr/>
        <a:lstStyle/>
        <a:p>
          <a:endParaRPr lang="en-US"/>
        </a:p>
      </dgm:t>
    </dgm:pt>
    <dgm:pt modelId="{9F7B808F-9AF0-47B2-A58C-58AF82F44955}" type="sibTrans" cxnId="{F2A29093-0174-49BC-86DE-130BB59E3D95}">
      <dgm:prSet/>
      <dgm:spPr/>
      <dgm:t>
        <a:bodyPr/>
        <a:lstStyle/>
        <a:p>
          <a:endParaRPr lang="en-US"/>
        </a:p>
      </dgm:t>
    </dgm:pt>
    <dgm:pt modelId="{E14020E4-F52B-4624-A48B-A053EFDD4422}">
      <dgm:prSet/>
      <dgm:spPr/>
      <dgm:t>
        <a:bodyPr/>
        <a:lstStyle/>
        <a:p>
          <a:r>
            <a:rPr lang="en-US" dirty="0" smtClean="0"/>
            <a:t>Art galleries</a:t>
          </a:r>
        </a:p>
      </dgm:t>
    </dgm:pt>
    <dgm:pt modelId="{723D21D3-0325-4C9C-B1F9-A07FFC3C2DB9}" type="parTrans" cxnId="{EF1ED5FA-C467-4B0F-B5A1-46F29DC6EEBF}">
      <dgm:prSet/>
      <dgm:spPr/>
      <dgm:t>
        <a:bodyPr/>
        <a:lstStyle/>
        <a:p>
          <a:endParaRPr lang="en-US"/>
        </a:p>
      </dgm:t>
    </dgm:pt>
    <dgm:pt modelId="{EF2C1657-28A6-4D8D-BEC2-2978893F69F4}" type="sibTrans" cxnId="{EF1ED5FA-C467-4B0F-B5A1-46F29DC6EEBF}">
      <dgm:prSet/>
      <dgm:spPr/>
      <dgm:t>
        <a:bodyPr/>
        <a:lstStyle/>
        <a:p>
          <a:endParaRPr lang="en-US"/>
        </a:p>
      </dgm:t>
    </dgm:pt>
    <dgm:pt modelId="{546AFFA0-52E2-4DF4-8588-2683A8B4BFC1}">
      <dgm:prSet/>
      <dgm:spPr/>
      <dgm:t>
        <a:bodyPr/>
        <a:lstStyle/>
        <a:p>
          <a:r>
            <a:rPr lang="en-US" dirty="0" smtClean="0"/>
            <a:t>Video libraries</a:t>
          </a:r>
        </a:p>
      </dgm:t>
    </dgm:pt>
    <dgm:pt modelId="{9406EBF2-C26E-4D33-B7D3-385939BF6C9E}" type="parTrans" cxnId="{C633CACA-48E5-4234-806F-CCBE2815B673}">
      <dgm:prSet/>
      <dgm:spPr/>
      <dgm:t>
        <a:bodyPr/>
        <a:lstStyle/>
        <a:p>
          <a:endParaRPr lang="en-US"/>
        </a:p>
      </dgm:t>
    </dgm:pt>
    <dgm:pt modelId="{F1F94804-8B68-4059-92AB-D13B05B2A394}" type="sibTrans" cxnId="{C633CACA-48E5-4234-806F-CCBE2815B673}">
      <dgm:prSet/>
      <dgm:spPr/>
      <dgm:t>
        <a:bodyPr/>
        <a:lstStyle/>
        <a:p>
          <a:endParaRPr lang="en-US"/>
        </a:p>
      </dgm:t>
    </dgm:pt>
    <dgm:pt modelId="{495FEA32-CDB0-49B6-A5F1-E905FCA77F70}">
      <dgm:prSet/>
      <dgm:spPr/>
      <dgm:t>
        <a:bodyPr/>
        <a:lstStyle/>
        <a:p>
          <a:r>
            <a:rPr lang="en-US" dirty="0" smtClean="0"/>
            <a:t>Analytics</a:t>
          </a:r>
        </a:p>
      </dgm:t>
    </dgm:pt>
    <dgm:pt modelId="{4AE97B5D-966D-49BD-A35F-3A6963DE687E}" type="parTrans" cxnId="{1BF0DC63-A610-4A68-BB1A-F73753548DA3}">
      <dgm:prSet/>
      <dgm:spPr/>
      <dgm:t>
        <a:bodyPr/>
        <a:lstStyle/>
        <a:p>
          <a:endParaRPr lang="en-US"/>
        </a:p>
      </dgm:t>
    </dgm:pt>
    <dgm:pt modelId="{3B03FC3E-AE3E-4C59-B7AD-4A5DB6F189DC}" type="sibTrans" cxnId="{1BF0DC63-A610-4A68-BB1A-F73753548DA3}">
      <dgm:prSet/>
      <dgm:spPr/>
      <dgm:t>
        <a:bodyPr/>
        <a:lstStyle/>
        <a:p>
          <a:endParaRPr lang="en-US"/>
        </a:p>
      </dgm:t>
    </dgm:pt>
    <dgm:pt modelId="{4CEF5600-0133-4F76-A833-CFEFF8C0A63B}" type="pres">
      <dgm:prSet presAssocID="{3BE2FFA0-A220-46EE-9BD4-924C75B3E3B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B56174-983B-4FB1-BD3E-72D7932F9F9E}" type="pres">
      <dgm:prSet presAssocID="{0350EA73-3F81-4C31-9235-AB4ABAAD0480}" presName="compNode" presStyleCnt="0"/>
      <dgm:spPr/>
      <dgm:t>
        <a:bodyPr/>
        <a:lstStyle/>
        <a:p>
          <a:endParaRPr lang="en-US"/>
        </a:p>
      </dgm:t>
    </dgm:pt>
    <dgm:pt modelId="{0D88C2F0-3CB8-44D2-9358-85BE858322AD}" type="pres">
      <dgm:prSet presAssocID="{0350EA73-3F81-4C31-9235-AB4ABAAD0480}" presName="aNode" presStyleLbl="bgShp" presStyleIdx="0" presStyleCnt="4"/>
      <dgm:spPr/>
      <dgm:t>
        <a:bodyPr/>
        <a:lstStyle/>
        <a:p>
          <a:endParaRPr lang="en-US"/>
        </a:p>
      </dgm:t>
    </dgm:pt>
    <dgm:pt modelId="{0C21F205-03A0-4DEE-8547-242A48554271}" type="pres">
      <dgm:prSet presAssocID="{0350EA73-3F81-4C31-9235-AB4ABAAD0480}" presName="textNode" presStyleLbl="bgShp" presStyleIdx="0" presStyleCnt="4"/>
      <dgm:spPr/>
      <dgm:t>
        <a:bodyPr/>
        <a:lstStyle/>
        <a:p>
          <a:endParaRPr lang="en-US"/>
        </a:p>
      </dgm:t>
    </dgm:pt>
    <dgm:pt modelId="{D567220E-BA2D-4849-8B1C-C0A6E12F5445}" type="pres">
      <dgm:prSet presAssocID="{0350EA73-3F81-4C31-9235-AB4ABAAD0480}" presName="compChildNode" presStyleCnt="0"/>
      <dgm:spPr/>
      <dgm:t>
        <a:bodyPr/>
        <a:lstStyle/>
        <a:p>
          <a:endParaRPr lang="en-US"/>
        </a:p>
      </dgm:t>
    </dgm:pt>
    <dgm:pt modelId="{3DEBA5C9-502E-4363-997B-620F87966D62}" type="pres">
      <dgm:prSet presAssocID="{0350EA73-3F81-4C31-9235-AB4ABAAD0480}" presName="theInnerList" presStyleCnt="0"/>
      <dgm:spPr/>
      <dgm:t>
        <a:bodyPr/>
        <a:lstStyle/>
        <a:p>
          <a:endParaRPr lang="en-US"/>
        </a:p>
      </dgm:t>
    </dgm:pt>
    <dgm:pt modelId="{BF1E820A-7D46-40DC-BC94-4498687335A9}" type="pres">
      <dgm:prSet presAssocID="{CC9777F6-5F39-474B-A093-4F720CA3965F}" presName="childNode" presStyleLbl="node1" presStyleIdx="0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9F8138-2524-4331-B153-9CE3FB3C109E}" type="pres">
      <dgm:prSet presAssocID="{CC9777F6-5F39-474B-A093-4F720CA3965F}" presName="aSpace2" presStyleCnt="0"/>
      <dgm:spPr/>
      <dgm:t>
        <a:bodyPr/>
        <a:lstStyle/>
        <a:p>
          <a:endParaRPr lang="en-US"/>
        </a:p>
      </dgm:t>
    </dgm:pt>
    <dgm:pt modelId="{3BDA53C7-7B9F-4DE6-AA89-9D363C351646}" type="pres">
      <dgm:prSet presAssocID="{1F3A83B1-7555-407D-A75A-164A8FCBD24D}" presName="childNode" presStyleLbl="node1" presStyleIdx="1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CADA0-D891-4C9B-9549-E1AEAC67109A}" type="pres">
      <dgm:prSet presAssocID="{0350EA73-3F81-4C31-9235-AB4ABAAD0480}" presName="aSpace" presStyleCnt="0"/>
      <dgm:spPr/>
      <dgm:t>
        <a:bodyPr/>
        <a:lstStyle/>
        <a:p>
          <a:endParaRPr lang="en-US"/>
        </a:p>
      </dgm:t>
    </dgm:pt>
    <dgm:pt modelId="{438F8836-2CC9-477A-8C3D-1FFA6D0EE94A}" type="pres">
      <dgm:prSet presAssocID="{ADC58B4E-9756-4D8F-B041-985C24785C60}" presName="compNode" presStyleCnt="0"/>
      <dgm:spPr/>
      <dgm:t>
        <a:bodyPr/>
        <a:lstStyle/>
        <a:p>
          <a:endParaRPr lang="en-US"/>
        </a:p>
      </dgm:t>
    </dgm:pt>
    <dgm:pt modelId="{CF36CE0D-1E0F-4DA3-92F6-F2EF9CAD3D72}" type="pres">
      <dgm:prSet presAssocID="{ADC58B4E-9756-4D8F-B041-985C24785C60}" presName="aNode" presStyleLbl="bgShp" presStyleIdx="1" presStyleCnt="4"/>
      <dgm:spPr/>
      <dgm:t>
        <a:bodyPr/>
        <a:lstStyle/>
        <a:p>
          <a:endParaRPr lang="en-US"/>
        </a:p>
      </dgm:t>
    </dgm:pt>
    <dgm:pt modelId="{59B5EC3B-61F7-4E07-97EB-C30353BACD9A}" type="pres">
      <dgm:prSet presAssocID="{ADC58B4E-9756-4D8F-B041-985C24785C60}" presName="textNode" presStyleLbl="bgShp" presStyleIdx="1" presStyleCnt="4"/>
      <dgm:spPr/>
      <dgm:t>
        <a:bodyPr/>
        <a:lstStyle/>
        <a:p>
          <a:endParaRPr lang="en-US"/>
        </a:p>
      </dgm:t>
    </dgm:pt>
    <dgm:pt modelId="{6A63A83C-9B43-4FD5-98DE-819DE8477E0A}" type="pres">
      <dgm:prSet presAssocID="{ADC58B4E-9756-4D8F-B041-985C24785C60}" presName="compChildNode" presStyleCnt="0"/>
      <dgm:spPr/>
      <dgm:t>
        <a:bodyPr/>
        <a:lstStyle/>
        <a:p>
          <a:endParaRPr lang="en-US"/>
        </a:p>
      </dgm:t>
    </dgm:pt>
    <dgm:pt modelId="{C954B52F-762E-4675-AE03-CAA9EBADC1FB}" type="pres">
      <dgm:prSet presAssocID="{ADC58B4E-9756-4D8F-B041-985C24785C60}" presName="theInnerList" presStyleCnt="0"/>
      <dgm:spPr/>
      <dgm:t>
        <a:bodyPr/>
        <a:lstStyle/>
        <a:p>
          <a:endParaRPr lang="en-US"/>
        </a:p>
      </dgm:t>
    </dgm:pt>
    <dgm:pt modelId="{D7A752EB-FC1C-4751-9354-F82BE1932E59}" type="pres">
      <dgm:prSet presAssocID="{F7CAB8D8-067C-4F06-AE4A-E7C66ECAEED3}" presName="childNode" presStyleLbl="node1" presStyleIdx="2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4FF799-1EED-45E1-8FC8-A18BE11CAA48}" type="pres">
      <dgm:prSet presAssocID="{F7CAB8D8-067C-4F06-AE4A-E7C66ECAEED3}" presName="aSpace2" presStyleCnt="0"/>
      <dgm:spPr/>
      <dgm:t>
        <a:bodyPr/>
        <a:lstStyle/>
        <a:p>
          <a:endParaRPr lang="en-US"/>
        </a:p>
      </dgm:t>
    </dgm:pt>
    <dgm:pt modelId="{9C753A1A-5FFA-458D-BDEA-EE6A2924D4E1}" type="pres">
      <dgm:prSet presAssocID="{1A986FA3-8F0C-487D-824E-B17E320C3286}" presName="childNode" presStyleLbl="node1" presStyleIdx="3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C33869-74B7-4E64-9AEA-2DDCFE38C767}" type="pres">
      <dgm:prSet presAssocID="{1A986FA3-8F0C-487D-824E-B17E320C3286}" presName="aSpace2" presStyleCnt="0"/>
      <dgm:spPr/>
      <dgm:t>
        <a:bodyPr/>
        <a:lstStyle/>
        <a:p>
          <a:endParaRPr lang="en-US"/>
        </a:p>
      </dgm:t>
    </dgm:pt>
    <dgm:pt modelId="{93AE9B40-009D-41A2-B799-E02044F3AD13}" type="pres">
      <dgm:prSet presAssocID="{EB98518E-64A2-49DB-B019-CCCD088C7FF4}" presName="childNode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6E29DB-6982-4297-B3F3-ECADFF4699DD}" type="pres">
      <dgm:prSet presAssocID="{EB98518E-64A2-49DB-B019-CCCD088C7FF4}" presName="aSpace2" presStyleCnt="0"/>
      <dgm:spPr/>
      <dgm:t>
        <a:bodyPr/>
        <a:lstStyle/>
        <a:p>
          <a:endParaRPr lang="en-US"/>
        </a:p>
      </dgm:t>
    </dgm:pt>
    <dgm:pt modelId="{31C53A49-8BAF-491C-A86A-FCCA7325B653}" type="pres">
      <dgm:prSet presAssocID="{7BC987DF-E06B-4A28-993F-4ABE738D5BBD}" presName="childNode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E2683C-8B5D-4EF0-80FD-CB464A77D5A9}" type="pres">
      <dgm:prSet presAssocID="{7BC987DF-E06B-4A28-993F-4ABE738D5BBD}" presName="aSpace2" presStyleCnt="0"/>
      <dgm:spPr/>
      <dgm:t>
        <a:bodyPr/>
        <a:lstStyle/>
        <a:p>
          <a:endParaRPr lang="en-US"/>
        </a:p>
      </dgm:t>
    </dgm:pt>
    <dgm:pt modelId="{14AB1E2D-82B1-4F0D-B684-110518C3FA81}" type="pres">
      <dgm:prSet presAssocID="{2CF4CE29-CE60-4BA8-A270-71551503BE44}" presName="childNode" presStyleLbl="node1" presStyleIdx="6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C93D6A-36F2-4796-8624-5530388B8585}" type="pres">
      <dgm:prSet presAssocID="{ADC58B4E-9756-4D8F-B041-985C24785C60}" presName="aSpace" presStyleCnt="0"/>
      <dgm:spPr/>
      <dgm:t>
        <a:bodyPr/>
        <a:lstStyle/>
        <a:p>
          <a:endParaRPr lang="en-US"/>
        </a:p>
      </dgm:t>
    </dgm:pt>
    <dgm:pt modelId="{7F663B25-0C6A-42CA-8048-301D58A6591E}" type="pres">
      <dgm:prSet presAssocID="{7B01AAB8-DA1A-40F5-9221-88530A512FFE}" presName="compNode" presStyleCnt="0"/>
      <dgm:spPr/>
      <dgm:t>
        <a:bodyPr/>
        <a:lstStyle/>
        <a:p>
          <a:endParaRPr lang="en-US"/>
        </a:p>
      </dgm:t>
    </dgm:pt>
    <dgm:pt modelId="{144D8E5C-9ECC-4D56-B5B7-1971295E4661}" type="pres">
      <dgm:prSet presAssocID="{7B01AAB8-DA1A-40F5-9221-88530A512FFE}" presName="aNode" presStyleLbl="bgShp" presStyleIdx="2" presStyleCnt="4"/>
      <dgm:spPr/>
      <dgm:t>
        <a:bodyPr/>
        <a:lstStyle/>
        <a:p>
          <a:endParaRPr lang="en-US"/>
        </a:p>
      </dgm:t>
    </dgm:pt>
    <dgm:pt modelId="{091D55A3-C434-42C7-AE05-308662E703E6}" type="pres">
      <dgm:prSet presAssocID="{7B01AAB8-DA1A-40F5-9221-88530A512FFE}" presName="textNode" presStyleLbl="bgShp" presStyleIdx="2" presStyleCnt="4"/>
      <dgm:spPr/>
      <dgm:t>
        <a:bodyPr/>
        <a:lstStyle/>
        <a:p>
          <a:endParaRPr lang="en-US"/>
        </a:p>
      </dgm:t>
    </dgm:pt>
    <dgm:pt modelId="{CD11A1DC-54CC-4954-BFA9-97588226A7B7}" type="pres">
      <dgm:prSet presAssocID="{7B01AAB8-DA1A-40F5-9221-88530A512FFE}" presName="compChildNode" presStyleCnt="0"/>
      <dgm:spPr/>
      <dgm:t>
        <a:bodyPr/>
        <a:lstStyle/>
        <a:p>
          <a:endParaRPr lang="en-US"/>
        </a:p>
      </dgm:t>
    </dgm:pt>
    <dgm:pt modelId="{F6370C4F-8844-49ED-893B-3FA00F19108A}" type="pres">
      <dgm:prSet presAssocID="{7B01AAB8-DA1A-40F5-9221-88530A512FFE}" presName="theInnerList" presStyleCnt="0"/>
      <dgm:spPr/>
      <dgm:t>
        <a:bodyPr/>
        <a:lstStyle/>
        <a:p>
          <a:endParaRPr lang="en-US"/>
        </a:p>
      </dgm:t>
    </dgm:pt>
    <dgm:pt modelId="{35F40B51-874A-4F5C-806A-EC81AE8FFD8D}" type="pres">
      <dgm:prSet presAssocID="{E1DAC8F0-078D-42A2-A626-9AD05D629E2A}" presName="childNode" presStyleLbl="node1" presStyleIdx="7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6C279E-DF14-4F32-9943-C96251A501BE}" type="pres">
      <dgm:prSet presAssocID="{E1DAC8F0-078D-42A2-A626-9AD05D629E2A}" presName="aSpace2" presStyleCnt="0"/>
      <dgm:spPr/>
      <dgm:t>
        <a:bodyPr/>
        <a:lstStyle/>
        <a:p>
          <a:endParaRPr lang="en-US"/>
        </a:p>
      </dgm:t>
    </dgm:pt>
    <dgm:pt modelId="{0371E98A-8470-4493-89B1-7D13EF5BBD50}" type="pres">
      <dgm:prSet presAssocID="{6E371EA4-6C14-46FF-B92B-620F4988515F}" presName="childNode" presStyleLbl="node1" presStyleIdx="8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30402-CEA1-416A-9FA3-A578606D7627}" type="pres">
      <dgm:prSet presAssocID="{6E371EA4-6C14-46FF-B92B-620F4988515F}" presName="aSpace2" presStyleCnt="0"/>
      <dgm:spPr/>
      <dgm:t>
        <a:bodyPr/>
        <a:lstStyle/>
        <a:p>
          <a:endParaRPr lang="en-US"/>
        </a:p>
      </dgm:t>
    </dgm:pt>
    <dgm:pt modelId="{660FEF03-2D30-410D-B587-92CF63D8761D}" type="pres">
      <dgm:prSet presAssocID="{E14020E4-F52B-4624-A48B-A053EFDD4422}" presName="childNode" presStyleLbl="node1" presStyleIdx="9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4A187-79BB-4419-AE0A-8541C8169C50}" type="pres">
      <dgm:prSet presAssocID="{E14020E4-F52B-4624-A48B-A053EFDD4422}" presName="aSpace2" presStyleCnt="0"/>
      <dgm:spPr/>
      <dgm:t>
        <a:bodyPr/>
        <a:lstStyle/>
        <a:p>
          <a:endParaRPr lang="en-US"/>
        </a:p>
      </dgm:t>
    </dgm:pt>
    <dgm:pt modelId="{BC66B914-BDA6-410D-B65D-676924FC5862}" type="pres">
      <dgm:prSet presAssocID="{546AFFA0-52E2-4DF4-8588-2683A8B4BFC1}" presName="childNode" presStyleLbl="node1" presStyleIdx="10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7BE7BF-B58A-48A1-BEAF-6E753B5C33B0}" type="pres">
      <dgm:prSet presAssocID="{7B01AAB8-DA1A-40F5-9221-88530A512FFE}" presName="aSpace" presStyleCnt="0"/>
      <dgm:spPr/>
      <dgm:t>
        <a:bodyPr/>
        <a:lstStyle/>
        <a:p>
          <a:endParaRPr lang="en-US"/>
        </a:p>
      </dgm:t>
    </dgm:pt>
    <dgm:pt modelId="{A0A02F86-6333-4013-9823-847EAAAC35D2}" type="pres">
      <dgm:prSet presAssocID="{41756971-B9BA-49CB-911F-418656C85EB2}" presName="compNode" presStyleCnt="0"/>
      <dgm:spPr/>
      <dgm:t>
        <a:bodyPr/>
        <a:lstStyle/>
        <a:p>
          <a:endParaRPr lang="en-US"/>
        </a:p>
      </dgm:t>
    </dgm:pt>
    <dgm:pt modelId="{3DD9D6DA-6660-491C-B527-5297ECA4B1AE}" type="pres">
      <dgm:prSet presAssocID="{41756971-B9BA-49CB-911F-418656C85EB2}" presName="aNode" presStyleLbl="bgShp" presStyleIdx="3" presStyleCnt="4"/>
      <dgm:spPr/>
      <dgm:t>
        <a:bodyPr/>
        <a:lstStyle/>
        <a:p>
          <a:endParaRPr lang="en-US"/>
        </a:p>
      </dgm:t>
    </dgm:pt>
    <dgm:pt modelId="{82DE5E2D-B176-4CD6-B162-36AC077DC8D1}" type="pres">
      <dgm:prSet presAssocID="{41756971-B9BA-49CB-911F-418656C85EB2}" presName="textNode" presStyleLbl="bgShp" presStyleIdx="3" presStyleCnt="4"/>
      <dgm:spPr/>
      <dgm:t>
        <a:bodyPr/>
        <a:lstStyle/>
        <a:p>
          <a:endParaRPr lang="en-US"/>
        </a:p>
      </dgm:t>
    </dgm:pt>
    <dgm:pt modelId="{78A2E403-9968-4829-AA3D-58148E6493A1}" type="pres">
      <dgm:prSet presAssocID="{41756971-B9BA-49CB-911F-418656C85EB2}" presName="compChildNode" presStyleCnt="0"/>
      <dgm:spPr/>
      <dgm:t>
        <a:bodyPr/>
        <a:lstStyle/>
        <a:p>
          <a:endParaRPr lang="en-US"/>
        </a:p>
      </dgm:t>
    </dgm:pt>
    <dgm:pt modelId="{8BD56782-4A66-4B5C-8BAC-6D98B0FBB726}" type="pres">
      <dgm:prSet presAssocID="{41756971-B9BA-49CB-911F-418656C85EB2}" presName="theInnerList" presStyleCnt="0"/>
      <dgm:spPr/>
      <dgm:t>
        <a:bodyPr/>
        <a:lstStyle/>
        <a:p>
          <a:endParaRPr lang="en-US"/>
        </a:p>
      </dgm:t>
    </dgm:pt>
    <dgm:pt modelId="{0D1834F3-AFE1-45C0-9374-FE30CC8C13FD}" type="pres">
      <dgm:prSet presAssocID="{0E4A5500-600F-4357-9A8F-3EE23F85D4C8}" presName="childNode" presStyleLbl="node1" presStyleIdx="11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5F1014-E0A1-455E-B1D3-B90F7B1B3970}" type="pres">
      <dgm:prSet presAssocID="{0E4A5500-600F-4357-9A8F-3EE23F85D4C8}" presName="aSpace2" presStyleCnt="0"/>
      <dgm:spPr/>
      <dgm:t>
        <a:bodyPr/>
        <a:lstStyle/>
        <a:p>
          <a:endParaRPr lang="en-US"/>
        </a:p>
      </dgm:t>
    </dgm:pt>
    <dgm:pt modelId="{5C99F7AD-7A8A-4F1A-B2D7-DE3FFC8713E5}" type="pres">
      <dgm:prSet presAssocID="{776BAB55-2B2C-429D-A00D-8FC0A3526A9A}" presName="childNode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214978-800F-45C2-B1D7-EBBE10F9124C}" type="pres">
      <dgm:prSet presAssocID="{776BAB55-2B2C-429D-A00D-8FC0A3526A9A}" presName="aSpace2" presStyleCnt="0"/>
      <dgm:spPr/>
      <dgm:t>
        <a:bodyPr/>
        <a:lstStyle/>
        <a:p>
          <a:endParaRPr lang="en-US"/>
        </a:p>
      </dgm:t>
    </dgm:pt>
    <dgm:pt modelId="{3D9ED289-B65C-40A0-B212-FA411FE38799}" type="pres">
      <dgm:prSet presAssocID="{495FEA32-CDB0-49B6-A5F1-E905FCA77F70}" presName="childNode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8DCA1D-1CF9-7C44-9C56-5B9F624A8480}" type="presOf" srcId="{546AFFA0-52E2-4DF4-8588-2683A8B4BFC1}" destId="{BC66B914-BDA6-410D-B65D-676924FC5862}" srcOrd="0" destOrd="0" presId="urn:microsoft.com/office/officeart/2005/8/layout/lProcess2"/>
    <dgm:cxn modelId="{146C407E-05AF-4109-B3DE-DB3BB8932F41}" srcId="{3BE2FFA0-A220-46EE-9BD4-924C75B3E3BB}" destId="{ADC58B4E-9756-4D8F-B041-985C24785C60}" srcOrd="1" destOrd="0" parTransId="{2EE56142-C57C-4363-858C-C57897455B93}" sibTransId="{D52886F8-C749-47A1-BE77-7AC4B1338257}"/>
    <dgm:cxn modelId="{1BF0DC63-A610-4A68-BB1A-F73753548DA3}" srcId="{41756971-B9BA-49CB-911F-418656C85EB2}" destId="{495FEA32-CDB0-49B6-A5F1-E905FCA77F70}" srcOrd="2" destOrd="0" parTransId="{4AE97B5D-966D-49BD-A35F-3A6963DE687E}" sibTransId="{3B03FC3E-AE3E-4C59-B7AD-4A5DB6F189DC}"/>
    <dgm:cxn modelId="{6F2F586D-2C8F-7349-A55C-ACA3A099442A}" type="presOf" srcId="{7B01AAB8-DA1A-40F5-9221-88530A512FFE}" destId="{144D8E5C-9ECC-4D56-B5B7-1971295E4661}" srcOrd="0" destOrd="0" presId="urn:microsoft.com/office/officeart/2005/8/layout/lProcess2"/>
    <dgm:cxn modelId="{B5C476DD-D5C4-7F43-8ED2-89A4C3F7E556}" type="presOf" srcId="{0350EA73-3F81-4C31-9235-AB4ABAAD0480}" destId="{0D88C2F0-3CB8-44D2-9358-85BE858322AD}" srcOrd="0" destOrd="0" presId="urn:microsoft.com/office/officeart/2005/8/layout/lProcess2"/>
    <dgm:cxn modelId="{4C62AE5F-4E84-0543-A77C-673C367E64D4}" type="presOf" srcId="{E14020E4-F52B-4624-A48B-A053EFDD4422}" destId="{660FEF03-2D30-410D-B587-92CF63D8761D}" srcOrd="0" destOrd="0" presId="urn:microsoft.com/office/officeart/2005/8/layout/lProcess2"/>
    <dgm:cxn modelId="{5290FA86-5722-4CEB-8B19-71E5FD31196B}" srcId="{3BE2FFA0-A220-46EE-9BD4-924C75B3E3BB}" destId="{7B01AAB8-DA1A-40F5-9221-88530A512FFE}" srcOrd="2" destOrd="0" parTransId="{EEDDA92D-5021-408F-AC28-E99FC765CAC5}" sibTransId="{618062F9-73BA-43B3-8EB4-FF2054039A8E}"/>
    <dgm:cxn modelId="{C64AF24E-0DDB-458F-938B-97621041F05D}" srcId="{41756971-B9BA-49CB-911F-418656C85EB2}" destId="{0E4A5500-600F-4357-9A8F-3EE23F85D4C8}" srcOrd="0" destOrd="0" parTransId="{4ED60F62-FC20-441C-9D4D-F56DD5BECE75}" sibTransId="{2334A811-0719-4AC2-BEB7-BDDCABF23CE5}"/>
    <dgm:cxn modelId="{F2A29093-0174-49BC-86DE-130BB59E3D95}" srcId="{41756971-B9BA-49CB-911F-418656C85EB2}" destId="{776BAB55-2B2C-429D-A00D-8FC0A3526A9A}" srcOrd="1" destOrd="0" parTransId="{8026827A-E59B-4970-BD27-8CAA682E3E20}" sibTransId="{9F7B808F-9AF0-47B2-A58C-58AF82F44955}"/>
    <dgm:cxn modelId="{C82F518B-9728-499D-9F34-C9BE56E800AB}" srcId="{0350EA73-3F81-4C31-9235-AB4ABAAD0480}" destId="{CC9777F6-5F39-474B-A093-4F720CA3965F}" srcOrd="0" destOrd="0" parTransId="{553FBEC8-FC13-46DD-A18D-2C817B7C65F7}" sibTransId="{EDEB01FF-649F-458E-9AA3-6239BD95F3DD}"/>
    <dgm:cxn modelId="{E80FA9E7-AA82-8A4B-A6A4-F1D5EF5D4EFA}" type="presOf" srcId="{F7CAB8D8-067C-4F06-AE4A-E7C66ECAEED3}" destId="{D7A752EB-FC1C-4751-9354-F82BE1932E59}" srcOrd="0" destOrd="0" presId="urn:microsoft.com/office/officeart/2005/8/layout/lProcess2"/>
    <dgm:cxn modelId="{70B98219-4E06-4B7E-B1CC-CA1441BEF181}" srcId="{ADC58B4E-9756-4D8F-B041-985C24785C60}" destId="{7BC987DF-E06B-4A28-993F-4ABE738D5BBD}" srcOrd="3" destOrd="0" parTransId="{057BF9AD-4EE5-4FBE-A55C-E9D8B4A395F8}" sibTransId="{D2BE1C91-6726-43ED-B576-EBF05D378B3C}"/>
    <dgm:cxn modelId="{5B9136E7-1451-4949-B904-3B35FF054399}" type="presOf" srcId="{0350EA73-3F81-4C31-9235-AB4ABAAD0480}" destId="{0C21F205-03A0-4DEE-8547-242A48554271}" srcOrd="1" destOrd="0" presId="urn:microsoft.com/office/officeart/2005/8/layout/lProcess2"/>
    <dgm:cxn modelId="{47170B3B-CBC8-A344-AC31-79D15EF2DA3D}" type="presOf" srcId="{1F3A83B1-7555-407D-A75A-164A8FCBD24D}" destId="{3BDA53C7-7B9F-4DE6-AA89-9D363C351646}" srcOrd="0" destOrd="0" presId="urn:microsoft.com/office/officeart/2005/8/layout/lProcess2"/>
    <dgm:cxn modelId="{BB6CEC87-49CD-4748-8AFB-DEBA101E15B1}" type="presOf" srcId="{41756971-B9BA-49CB-911F-418656C85EB2}" destId="{3DD9D6DA-6660-491C-B527-5297ECA4B1AE}" srcOrd="0" destOrd="0" presId="urn:microsoft.com/office/officeart/2005/8/layout/lProcess2"/>
    <dgm:cxn modelId="{033D618F-9B68-40D6-A85F-585754ACA8AC}" srcId="{7B01AAB8-DA1A-40F5-9221-88530A512FFE}" destId="{6E371EA4-6C14-46FF-B92B-620F4988515F}" srcOrd="1" destOrd="0" parTransId="{284AFA48-EDC6-47EB-9E23-2E61E0E6EE17}" sibTransId="{B3BC5F5D-E300-4EDD-8B69-D3E44856304A}"/>
    <dgm:cxn modelId="{0871A7A5-C4EF-4AF1-BE09-6278B55E539F}" srcId="{3BE2FFA0-A220-46EE-9BD4-924C75B3E3BB}" destId="{0350EA73-3F81-4C31-9235-AB4ABAAD0480}" srcOrd="0" destOrd="0" parTransId="{041EF73D-540E-4981-8786-795CF18F425C}" sibTransId="{25525E63-E6F7-4192-8C47-A3A1F561C7E8}"/>
    <dgm:cxn modelId="{EFEC3321-CF47-3A46-98BD-42F99BAEA226}" type="presOf" srcId="{CC9777F6-5F39-474B-A093-4F720CA3965F}" destId="{BF1E820A-7D46-40DC-BC94-4498687335A9}" srcOrd="0" destOrd="0" presId="urn:microsoft.com/office/officeart/2005/8/layout/lProcess2"/>
    <dgm:cxn modelId="{D9475F8F-B498-1E45-823B-F363F1867F9D}" type="presOf" srcId="{3BE2FFA0-A220-46EE-9BD4-924C75B3E3BB}" destId="{4CEF5600-0133-4F76-A833-CFEFF8C0A63B}" srcOrd="0" destOrd="0" presId="urn:microsoft.com/office/officeart/2005/8/layout/lProcess2"/>
    <dgm:cxn modelId="{C633CACA-48E5-4234-806F-CCBE2815B673}" srcId="{7B01AAB8-DA1A-40F5-9221-88530A512FFE}" destId="{546AFFA0-52E2-4DF4-8588-2683A8B4BFC1}" srcOrd="3" destOrd="0" parTransId="{9406EBF2-C26E-4D33-B7D3-385939BF6C9E}" sibTransId="{F1F94804-8B68-4059-92AB-D13B05B2A394}"/>
    <dgm:cxn modelId="{085C17FE-A890-4BAC-8827-49A42471DDC5}" srcId="{ADC58B4E-9756-4D8F-B041-985C24785C60}" destId="{1A986FA3-8F0C-487D-824E-B17E320C3286}" srcOrd="1" destOrd="0" parTransId="{72C76201-E284-433E-B7F5-5130A970C1AA}" sibTransId="{E65425CF-804D-4F7C-AA59-9EF7ACB40160}"/>
    <dgm:cxn modelId="{276F0A39-9A66-CC44-A5B6-8B899A445D1F}" type="presOf" srcId="{7BC987DF-E06B-4A28-993F-4ABE738D5BBD}" destId="{31C53A49-8BAF-491C-A86A-FCCA7325B653}" srcOrd="0" destOrd="0" presId="urn:microsoft.com/office/officeart/2005/8/layout/lProcess2"/>
    <dgm:cxn modelId="{64D8EC4D-3656-A348-81DE-EDACD53215AC}" type="presOf" srcId="{495FEA32-CDB0-49B6-A5F1-E905FCA77F70}" destId="{3D9ED289-B65C-40A0-B212-FA411FE38799}" srcOrd="0" destOrd="0" presId="urn:microsoft.com/office/officeart/2005/8/layout/lProcess2"/>
    <dgm:cxn modelId="{2723BB06-A831-6F42-B117-69694640C43E}" type="presOf" srcId="{6E371EA4-6C14-46FF-B92B-620F4988515F}" destId="{0371E98A-8470-4493-89B1-7D13EF5BBD50}" srcOrd="0" destOrd="0" presId="urn:microsoft.com/office/officeart/2005/8/layout/lProcess2"/>
    <dgm:cxn modelId="{DC5EC50B-E82C-254E-96CA-624A0D44828D}" type="presOf" srcId="{0E4A5500-600F-4357-9A8F-3EE23F85D4C8}" destId="{0D1834F3-AFE1-45C0-9374-FE30CC8C13FD}" srcOrd="0" destOrd="0" presId="urn:microsoft.com/office/officeart/2005/8/layout/lProcess2"/>
    <dgm:cxn modelId="{AC76655C-0627-6947-971E-A19CCC98D2EA}" type="presOf" srcId="{ADC58B4E-9756-4D8F-B041-985C24785C60}" destId="{CF36CE0D-1E0F-4DA3-92F6-F2EF9CAD3D72}" srcOrd="0" destOrd="0" presId="urn:microsoft.com/office/officeart/2005/8/layout/lProcess2"/>
    <dgm:cxn modelId="{AD10FFA9-3BE4-4B21-BE78-6FDC07C849D9}" srcId="{ADC58B4E-9756-4D8F-B041-985C24785C60}" destId="{F7CAB8D8-067C-4F06-AE4A-E7C66ECAEED3}" srcOrd="0" destOrd="0" parTransId="{DDC318A3-BC35-4743-BB9E-1A2B619D99C6}" sibTransId="{3E3E5CD5-C27C-4801-902B-A8FEEC5DD486}"/>
    <dgm:cxn modelId="{AA093FAD-F0AB-C148-934C-D3F525E58398}" type="presOf" srcId="{7B01AAB8-DA1A-40F5-9221-88530A512FFE}" destId="{091D55A3-C434-42C7-AE05-308662E703E6}" srcOrd="1" destOrd="0" presId="urn:microsoft.com/office/officeart/2005/8/layout/lProcess2"/>
    <dgm:cxn modelId="{2C7618BF-1158-324D-95E5-D9213B76B5B2}" type="presOf" srcId="{EB98518E-64A2-49DB-B019-CCCD088C7FF4}" destId="{93AE9B40-009D-41A2-B799-E02044F3AD13}" srcOrd="0" destOrd="0" presId="urn:microsoft.com/office/officeart/2005/8/layout/lProcess2"/>
    <dgm:cxn modelId="{8CAD9AAA-8B0E-4E02-A222-31A9EBEDF93A}" srcId="{ADC58B4E-9756-4D8F-B041-985C24785C60}" destId="{EB98518E-64A2-49DB-B019-CCCD088C7FF4}" srcOrd="2" destOrd="0" parTransId="{815CD9ED-49D2-42AC-98BD-AFBBC75798CF}" sibTransId="{11555600-EA84-49BA-8568-9BB7F95DB794}"/>
    <dgm:cxn modelId="{D2E9D09D-5BD6-4F9D-A596-CA4E0CF9F62C}" srcId="{3BE2FFA0-A220-46EE-9BD4-924C75B3E3BB}" destId="{41756971-B9BA-49CB-911F-418656C85EB2}" srcOrd="3" destOrd="0" parTransId="{E2A43F4D-B650-4661-9BAE-30A58640A628}" sibTransId="{1722919E-9560-4646-96B8-C3BD31EC4233}"/>
    <dgm:cxn modelId="{AD659E9C-C956-0B46-93F1-2B997E797513}" type="presOf" srcId="{776BAB55-2B2C-429D-A00D-8FC0A3526A9A}" destId="{5C99F7AD-7A8A-4F1A-B2D7-DE3FFC8713E5}" srcOrd="0" destOrd="0" presId="urn:microsoft.com/office/officeart/2005/8/layout/lProcess2"/>
    <dgm:cxn modelId="{D3DD2646-75C3-441F-BA5C-9DD2F3471C34}" srcId="{ADC58B4E-9756-4D8F-B041-985C24785C60}" destId="{2CF4CE29-CE60-4BA8-A270-71551503BE44}" srcOrd="4" destOrd="0" parTransId="{925DB88A-C75E-47C8-A561-F9233DD6C564}" sibTransId="{D137CF82-DD89-432F-AAA1-10C2A0464E1A}"/>
    <dgm:cxn modelId="{1A47FA99-08D3-1743-BE86-4A8B314E87A3}" type="presOf" srcId="{ADC58B4E-9756-4D8F-B041-985C24785C60}" destId="{59B5EC3B-61F7-4E07-97EB-C30353BACD9A}" srcOrd="1" destOrd="0" presId="urn:microsoft.com/office/officeart/2005/8/layout/lProcess2"/>
    <dgm:cxn modelId="{EF1ED5FA-C467-4B0F-B5A1-46F29DC6EEBF}" srcId="{7B01AAB8-DA1A-40F5-9221-88530A512FFE}" destId="{E14020E4-F52B-4624-A48B-A053EFDD4422}" srcOrd="2" destOrd="0" parTransId="{723D21D3-0325-4C9C-B1F9-A07FFC3C2DB9}" sibTransId="{EF2C1657-28A6-4D8D-BEC2-2978893F69F4}"/>
    <dgm:cxn modelId="{AEEBD4C8-F42A-9346-A733-6E83ADC01680}" type="presOf" srcId="{E1DAC8F0-078D-42A2-A626-9AD05D629E2A}" destId="{35F40B51-874A-4F5C-806A-EC81AE8FFD8D}" srcOrd="0" destOrd="0" presId="urn:microsoft.com/office/officeart/2005/8/layout/lProcess2"/>
    <dgm:cxn modelId="{28733264-561E-4D50-99E5-2D60B70BCBD1}" srcId="{7B01AAB8-DA1A-40F5-9221-88530A512FFE}" destId="{E1DAC8F0-078D-42A2-A626-9AD05D629E2A}" srcOrd="0" destOrd="0" parTransId="{165A77FB-C7F5-455B-A0C6-702D91FCA4CD}" sibTransId="{44110E18-6B53-4104-9EBC-63BA9616F190}"/>
    <dgm:cxn modelId="{58C5B5CF-7883-4128-88FB-F16DA59E70F2}" srcId="{0350EA73-3F81-4C31-9235-AB4ABAAD0480}" destId="{1F3A83B1-7555-407D-A75A-164A8FCBD24D}" srcOrd="1" destOrd="0" parTransId="{BBCC0DB9-FEFD-44D8-9E18-4D222BE4CAE4}" sibTransId="{3662E55C-B32A-4EE9-9C8B-F2F4362AF109}"/>
    <dgm:cxn modelId="{D8CB75A2-7BDE-4F4A-A5AF-A5109948D519}" type="presOf" srcId="{41756971-B9BA-49CB-911F-418656C85EB2}" destId="{82DE5E2D-B176-4CD6-B162-36AC077DC8D1}" srcOrd="1" destOrd="0" presId="urn:microsoft.com/office/officeart/2005/8/layout/lProcess2"/>
    <dgm:cxn modelId="{39A1584C-9BD4-614F-A5BA-B6B16F5E466A}" type="presOf" srcId="{2CF4CE29-CE60-4BA8-A270-71551503BE44}" destId="{14AB1E2D-82B1-4F0D-B684-110518C3FA81}" srcOrd="0" destOrd="0" presId="urn:microsoft.com/office/officeart/2005/8/layout/lProcess2"/>
    <dgm:cxn modelId="{7250BF86-E8B5-9947-948E-B6D7BE5A3D34}" type="presOf" srcId="{1A986FA3-8F0C-487D-824E-B17E320C3286}" destId="{9C753A1A-5FFA-458D-BDEA-EE6A2924D4E1}" srcOrd="0" destOrd="0" presId="urn:microsoft.com/office/officeart/2005/8/layout/lProcess2"/>
    <dgm:cxn modelId="{33E92DC4-ECFD-4546-9D20-C246BE2BA4F6}" type="presParOf" srcId="{4CEF5600-0133-4F76-A833-CFEFF8C0A63B}" destId="{4CB56174-983B-4FB1-BD3E-72D7932F9F9E}" srcOrd="0" destOrd="0" presId="urn:microsoft.com/office/officeart/2005/8/layout/lProcess2"/>
    <dgm:cxn modelId="{ECFE2929-B5DF-C743-8786-E35AEC09CBF8}" type="presParOf" srcId="{4CB56174-983B-4FB1-BD3E-72D7932F9F9E}" destId="{0D88C2F0-3CB8-44D2-9358-85BE858322AD}" srcOrd="0" destOrd="0" presId="urn:microsoft.com/office/officeart/2005/8/layout/lProcess2"/>
    <dgm:cxn modelId="{875C04D8-0DA6-C643-A2C2-D6CAEFC9286D}" type="presParOf" srcId="{4CB56174-983B-4FB1-BD3E-72D7932F9F9E}" destId="{0C21F205-03A0-4DEE-8547-242A48554271}" srcOrd="1" destOrd="0" presId="urn:microsoft.com/office/officeart/2005/8/layout/lProcess2"/>
    <dgm:cxn modelId="{ED2C62F1-D9D9-1249-830B-460485AD2DF8}" type="presParOf" srcId="{4CB56174-983B-4FB1-BD3E-72D7932F9F9E}" destId="{D567220E-BA2D-4849-8B1C-C0A6E12F5445}" srcOrd="2" destOrd="0" presId="urn:microsoft.com/office/officeart/2005/8/layout/lProcess2"/>
    <dgm:cxn modelId="{587902A7-0485-2548-B51A-9855BB10C4F7}" type="presParOf" srcId="{D567220E-BA2D-4849-8B1C-C0A6E12F5445}" destId="{3DEBA5C9-502E-4363-997B-620F87966D62}" srcOrd="0" destOrd="0" presId="urn:microsoft.com/office/officeart/2005/8/layout/lProcess2"/>
    <dgm:cxn modelId="{BF4A6AEF-F5E4-4047-8990-6F460E7C4F09}" type="presParOf" srcId="{3DEBA5C9-502E-4363-997B-620F87966D62}" destId="{BF1E820A-7D46-40DC-BC94-4498687335A9}" srcOrd="0" destOrd="0" presId="urn:microsoft.com/office/officeart/2005/8/layout/lProcess2"/>
    <dgm:cxn modelId="{7DC2E244-A767-4D46-A6F3-9D22A7A563B2}" type="presParOf" srcId="{3DEBA5C9-502E-4363-997B-620F87966D62}" destId="{B29F8138-2524-4331-B153-9CE3FB3C109E}" srcOrd="1" destOrd="0" presId="urn:microsoft.com/office/officeart/2005/8/layout/lProcess2"/>
    <dgm:cxn modelId="{41623033-2DF8-B240-A563-C3CCB3916172}" type="presParOf" srcId="{3DEBA5C9-502E-4363-997B-620F87966D62}" destId="{3BDA53C7-7B9F-4DE6-AA89-9D363C351646}" srcOrd="2" destOrd="0" presId="urn:microsoft.com/office/officeart/2005/8/layout/lProcess2"/>
    <dgm:cxn modelId="{CA6D045E-A992-A549-AB17-3DC01457F86B}" type="presParOf" srcId="{4CEF5600-0133-4F76-A833-CFEFF8C0A63B}" destId="{FFCCADA0-D891-4C9B-9549-E1AEAC67109A}" srcOrd="1" destOrd="0" presId="urn:microsoft.com/office/officeart/2005/8/layout/lProcess2"/>
    <dgm:cxn modelId="{82B71D00-0DB4-B04F-AB49-021808D1838D}" type="presParOf" srcId="{4CEF5600-0133-4F76-A833-CFEFF8C0A63B}" destId="{438F8836-2CC9-477A-8C3D-1FFA6D0EE94A}" srcOrd="2" destOrd="0" presId="urn:microsoft.com/office/officeart/2005/8/layout/lProcess2"/>
    <dgm:cxn modelId="{0AAA318F-9CB6-4841-837D-F14145F26724}" type="presParOf" srcId="{438F8836-2CC9-477A-8C3D-1FFA6D0EE94A}" destId="{CF36CE0D-1E0F-4DA3-92F6-F2EF9CAD3D72}" srcOrd="0" destOrd="0" presId="urn:microsoft.com/office/officeart/2005/8/layout/lProcess2"/>
    <dgm:cxn modelId="{952B1BEC-705C-F949-B1CD-5AA3196C2DC5}" type="presParOf" srcId="{438F8836-2CC9-477A-8C3D-1FFA6D0EE94A}" destId="{59B5EC3B-61F7-4E07-97EB-C30353BACD9A}" srcOrd="1" destOrd="0" presId="urn:microsoft.com/office/officeart/2005/8/layout/lProcess2"/>
    <dgm:cxn modelId="{EDDCB64A-DF65-8445-AAA6-3F22D5C54C75}" type="presParOf" srcId="{438F8836-2CC9-477A-8C3D-1FFA6D0EE94A}" destId="{6A63A83C-9B43-4FD5-98DE-819DE8477E0A}" srcOrd="2" destOrd="0" presId="urn:microsoft.com/office/officeart/2005/8/layout/lProcess2"/>
    <dgm:cxn modelId="{D97AC402-23A9-1244-BB00-5063D74E8474}" type="presParOf" srcId="{6A63A83C-9B43-4FD5-98DE-819DE8477E0A}" destId="{C954B52F-762E-4675-AE03-CAA9EBADC1FB}" srcOrd="0" destOrd="0" presId="urn:microsoft.com/office/officeart/2005/8/layout/lProcess2"/>
    <dgm:cxn modelId="{927CC9A9-ACB6-6841-9F23-58671204CA4D}" type="presParOf" srcId="{C954B52F-762E-4675-AE03-CAA9EBADC1FB}" destId="{D7A752EB-FC1C-4751-9354-F82BE1932E59}" srcOrd="0" destOrd="0" presId="urn:microsoft.com/office/officeart/2005/8/layout/lProcess2"/>
    <dgm:cxn modelId="{6F086E0C-2331-6340-9575-EC54B3346396}" type="presParOf" srcId="{C954B52F-762E-4675-AE03-CAA9EBADC1FB}" destId="{E84FF799-1EED-45E1-8FC8-A18BE11CAA48}" srcOrd="1" destOrd="0" presId="urn:microsoft.com/office/officeart/2005/8/layout/lProcess2"/>
    <dgm:cxn modelId="{67DE124D-E953-024D-9A37-606DD16D6524}" type="presParOf" srcId="{C954B52F-762E-4675-AE03-CAA9EBADC1FB}" destId="{9C753A1A-5FFA-458D-BDEA-EE6A2924D4E1}" srcOrd="2" destOrd="0" presId="urn:microsoft.com/office/officeart/2005/8/layout/lProcess2"/>
    <dgm:cxn modelId="{03674C77-1FE6-F94C-AA82-2A2D5FBB53AB}" type="presParOf" srcId="{C954B52F-762E-4675-AE03-CAA9EBADC1FB}" destId="{FBC33869-74B7-4E64-9AEA-2DDCFE38C767}" srcOrd="3" destOrd="0" presId="urn:microsoft.com/office/officeart/2005/8/layout/lProcess2"/>
    <dgm:cxn modelId="{BBF255C4-E07E-C047-B1C3-334ACE4995FB}" type="presParOf" srcId="{C954B52F-762E-4675-AE03-CAA9EBADC1FB}" destId="{93AE9B40-009D-41A2-B799-E02044F3AD13}" srcOrd="4" destOrd="0" presId="urn:microsoft.com/office/officeart/2005/8/layout/lProcess2"/>
    <dgm:cxn modelId="{695F79D6-6D4D-B647-A992-747BE0AA0DFC}" type="presParOf" srcId="{C954B52F-762E-4675-AE03-CAA9EBADC1FB}" destId="{1C6E29DB-6982-4297-B3F3-ECADFF4699DD}" srcOrd="5" destOrd="0" presId="urn:microsoft.com/office/officeart/2005/8/layout/lProcess2"/>
    <dgm:cxn modelId="{CCB770AF-A2EC-E149-BE65-D5BFD9A6905D}" type="presParOf" srcId="{C954B52F-762E-4675-AE03-CAA9EBADC1FB}" destId="{31C53A49-8BAF-491C-A86A-FCCA7325B653}" srcOrd="6" destOrd="0" presId="urn:microsoft.com/office/officeart/2005/8/layout/lProcess2"/>
    <dgm:cxn modelId="{A2053B47-F308-7546-84B8-DBF33AE8DB83}" type="presParOf" srcId="{C954B52F-762E-4675-AE03-CAA9EBADC1FB}" destId="{BEE2683C-8B5D-4EF0-80FD-CB464A77D5A9}" srcOrd="7" destOrd="0" presId="urn:microsoft.com/office/officeart/2005/8/layout/lProcess2"/>
    <dgm:cxn modelId="{F07E5524-F267-A440-AF06-EE543BA7B7A1}" type="presParOf" srcId="{C954B52F-762E-4675-AE03-CAA9EBADC1FB}" destId="{14AB1E2D-82B1-4F0D-B684-110518C3FA81}" srcOrd="8" destOrd="0" presId="urn:microsoft.com/office/officeart/2005/8/layout/lProcess2"/>
    <dgm:cxn modelId="{2168E90F-C6DC-164A-BE56-43609CAE18DA}" type="presParOf" srcId="{4CEF5600-0133-4F76-A833-CFEFF8C0A63B}" destId="{0EC93D6A-36F2-4796-8624-5530388B8585}" srcOrd="3" destOrd="0" presId="urn:microsoft.com/office/officeart/2005/8/layout/lProcess2"/>
    <dgm:cxn modelId="{1F1758C7-7F1E-2543-8A41-B2A49C7114DD}" type="presParOf" srcId="{4CEF5600-0133-4F76-A833-CFEFF8C0A63B}" destId="{7F663B25-0C6A-42CA-8048-301D58A6591E}" srcOrd="4" destOrd="0" presId="urn:microsoft.com/office/officeart/2005/8/layout/lProcess2"/>
    <dgm:cxn modelId="{06500438-46AD-1F49-8C71-FB2460DDBA79}" type="presParOf" srcId="{7F663B25-0C6A-42CA-8048-301D58A6591E}" destId="{144D8E5C-9ECC-4D56-B5B7-1971295E4661}" srcOrd="0" destOrd="0" presId="urn:microsoft.com/office/officeart/2005/8/layout/lProcess2"/>
    <dgm:cxn modelId="{EA1A43DA-F796-DD47-A709-89D31496AE1C}" type="presParOf" srcId="{7F663B25-0C6A-42CA-8048-301D58A6591E}" destId="{091D55A3-C434-42C7-AE05-308662E703E6}" srcOrd="1" destOrd="0" presId="urn:microsoft.com/office/officeart/2005/8/layout/lProcess2"/>
    <dgm:cxn modelId="{75B0B4C1-D627-E749-80E2-BB1347C4CDF8}" type="presParOf" srcId="{7F663B25-0C6A-42CA-8048-301D58A6591E}" destId="{CD11A1DC-54CC-4954-BFA9-97588226A7B7}" srcOrd="2" destOrd="0" presId="urn:microsoft.com/office/officeart/2005/8/layout/lProcess2"/>
    <dgm:cxn modelId="{2BB1F4CF-8096-9845-B78E-0BD059AF9E83}" type="presParOf" srcId="{CD11A1DC-54CC-4954-BFA9-97588226A7B7}" destId="{F6370C4F-8844-49ED-893B-3FA00F19108A}" srcOrd="0" destOrd="0" presId="urn:microsoft.com/office/officeart/2005/8/layout/lProcess2"/>
    <dgm:cxn modelId="{C915E2CD-C938-2248-9164-6A38AAF58135}" type="presParOf" srcId="{F6370C4F-8844-49ED-893B-3FA00F19108A}" destId="{35F40B51-874A-4F5C-806A-EC81AE8FFD8D}" srcOrd="0" destOrd="0" presId="urn:microsoft.com/office/officeart/2005/8/layout/lProcess2"/>
    <dgm:cxn modelId="{85B90E58-D676-264A-A616-5517BF176AC5}" type="presParOf" srcId="{F6370C4F-8844-49ED-893B-3FA00F19108A}" destId="{096C279E-DF14-4F32-9943-C96251A501BE}" srcOrd="1" destOrd="0" presId="urn:microsoft.com/office/officeart/2005/8/layout/lProcess2"/>
    <dgm:cxn modelId="{0E137B06-0D1D-A842-9BE9-66D32F18DD5E}" type="presParOf" srcId="{F6370C4F-8844-49ED-893B-3FA00F19108A}" destId="{0371E98A-8470-4493-89B1-7D13EF5BBD50}" srcOrd="2" destOrd="0" presId="urn:microsoft.com/office/officeart/2005/8/layout/lProcess2"/>
    <dgm:cxn modelId="{9CF487BC-A706-B046-BC99-FA9856D7D6C9}" type="presParOf" srcId="{F6370C4F-8844-49ED-893B-3FA00F19108A}" destId="{8BD30402-CEA1-416A-9FA3-A578606D7627}" srcOrd="3" destOrd="0" presId="urn:microsoft.com/office/officeart/2005/8/layout/lProcess2"/>
    <dgm:cxn modelId="{481C8AF8-4076-924C-AE4B-0C420DADCA75}" type="presParOf" srcId="{F6370C4F-8844-49ED-893B-3FA00F19108A}" destId="{660FEF03-2D30-410D-B587-92CF63D8761D}" srcOrd="4" destOrd="0" presId="urn:microsoft.com/office/officeart/2005/8/layout/lProcess2"/>
    <dgm:cxn modelId="{97C0408F-C1E4-E445-A84F-A6D62666D2A9}" type="presParOf" srcId="{F6370C4F-8844-49ED-893B-3FA00F19108A}" destId="{A7B4A187-79BB-4419-AE0A-8541C8169C50}" srcOrd="5" destOrd="0" presId="urn:microsoft.com/office/officeart/2005/8/layout/lProcess2"/>
    <dgm:cxn modelId="{4BEA0D6D-3451-0649-837D-B123F9C482DF}" type="presParOf" srcId="{F6370C4F-8844-49ED-893B-3FA00F19108A}" destId="{BC66B914-BDA6-410D-B65D-676924FC5862}" srcOrd="6" destOrd="0" presId="urn:microsoft.com/office/officeart/2005/8/layout/lProcess2"/>
    <dgm:cxn modelId="{AD8F9606-5FF6-5D4E-A1EF-95B61ED00D1D}" type="presParOf" srcId="{4CEF5600-0133-4F76-A833-CFEFF8C0A63B}" destId="{487BE7BF-B58A-48A1-BEAF-6E753B5C33B0}" srcOrd="5" destOrd="0" presId="urn:microsoft.com/office/officeart/2005/8/layout/lProcess2"/>
    <dgm:cxn modelId="{6B61DBB0-4485-5746-92CF-64F815B1449A}" type="presParOf" srcId="{4CEF5600-0133-4F76-A833-CFEFF8C0A63B}" destId="{A0A02F86-6333-4013-9823-847EAAAC35D2}" srcOrd="6" destOrd="0" presId="urn:microsoft.com/office/officeart/2005/8/layout/lProcess2"/>
    <dgm:cxn modelId="{07E44709-7928-B84B-BFB8-9544070E673D}" type="presParOf" srcId="{A0A02F86-6333-4013-9823-847EAAAC35D2}" destId="{3DD9D6DA-6660-491C-B527-5297ECA4B1AE}" srcOrd="0" destOrd="0" presId="urn:microsoft.com/office/officeart/2005/8/layout/lProcess2"/>
    <dgm:cxn modelId="{CA949C88-2DFB-5942-8EE8-F64008FD729E}" type="presParOf" srcId="{A0A02F86-6333-4013-9823-847EAAAC35D2}" destId="{82DE5E2D-B176-4CD6-B162-36AC077DC8D1}" srcOrd="1" destOrd="0" presId="urn:microsoft.com/office/officeart/2005/8/layout/lProcess2"/>
    <dgm:cxn modelId="{3CAAC987-FA55-2A49-85AA-423E5F47F9FC}" type="presParOf" srcId="{A0A02F86-6333-4013-9823-847EAAAC35D2}" destId="{78A2E403-9968-4829-AA3D-58148E6493A1}" srcOrd="2" destOrd="0" presId="urn:microsoft.com/office/officeart/2005/8/layout/lProcess2"/>
    <dgm:cxn modelId="{E71C5A49-4390-4548-A84F-5F85D651A3CF}" type="presParOf" srcId="{78A2E403-9968-4829-AA3D-58148E6493A1}" destId="{8BD56782-4A66-4B5C-8BAC-6D98B0FBB726}" srcOrd="0" destOrd="0" presId="urn:microsoft.com/office/officeart/2005/8/layout/lProcess2"/>
    <dgm:cxn modelId="{1CEB3516-35F2-3141-BAD2-6B2A1803D4B0}" type="presParOf" srcId="{8BD56782-4A66-4B5C-8BAC-6D98B0FBB726}" destId="{0D1834F3-AFE1-45C0-9374-FE30CC8C13FD}" srcOrd="0" destOrd="0" presId="urn:microsoft.com/office/officeart/2005/8/layout/lProcess2"/>
    <dgm:cxn modelId="{4AFE46B2-6AC9-EF49-ABC4-A3777E9A5F0D}" type="presParOf" srcId="{8BD56782-4A66-4B5C-8BAC-6D98B0FBB726}" destId="{165F1014-E0A1-455E-B1D3-B90F7B1B3970}" srcOrd="1" destOrd="0" presId="urn:microsoft.com/office/officeart/2005/8/layout/lProcess2"/>
    <dgm:cxn modelId="{6F2BC323-E9A2-BA4D-88DF-CD4C76C0A97B}" type="presParOf" srcId="{8BD56782-4A66-4B5C-8BAC-6D98B0FBB726}" destId="{5C99F7AD-7A8A-4F1A-B2D7-DE3FFC8713E5}" srcOrd="2" destOrd="0" presId="urn:microsoft.com/office/officeart/2005/8/layout/lProcess2"/>
    <dgm:cxn modelId="{FA5F462F-728C-5941-92E9-15C23FBB4FA2}" type="presParOf" srcId="{8BD56782-4A66-4B5C-8BAC-6D98B0FBB726}" destId="{60214978-800F-45C2-B1D7-EBBE10F9124C}" srcOrd="3" destOrd="0" presId="urn:microsoft.com/office/officeart/2005/8/layout/lProcess2"/>
    <dgm:cxn modelId="{04EB854B-217E-D948-A603-30721E34A329}" type="presParOf" srcId="{8BD56782-4A66-4B5C-8BAC-6D98B0FBB726}" destId="{3D9ED289-B65C-40A0-B212-FA411FE3879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A59653-7F5D-4ED6-845B-8B85F8F4410F}" type="doc">
      <dgm:prSet loTypeId="urn:microsoft.com/office/officeart/2005/8/layout/vList2" loCatId="list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0ACE1CB-A8A3-4A4F-989D-31A00D5330C6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Retain</a:t>
          </a:r>
          <a:endParaRPr lang="en-US" dirty="0">
            <a:solidFill>
              <a:schemeClr val="tx1"/>
            </a:solidFill>
          </a:endParaRPr>
        </a:p>
      </dgm:t>
    </dgm:pt>
    <dgm:pt modelId="{00ED1122-2ECE-4D6B-B4DE-474226C433EC}" type="parTrans" cxnId="{AA2ECBEA-1AE8-411C-8171-444EFEA49CA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5A37EA1-C717-4337-9CFD-077D126F334E}" type="sibTrans" cxnId="{AA2ECBEA-1AE8-411C-8171-444EFEA49CA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F2038C4-C774-4BF1-BE11-6FCA321DE5E4}">
      <dgm:prSet/>
      <dgm:spPr/>
      <dgm:t>
        <a:bodyPr/>
        <a:lstStyle/>
        <a:p>
          <a:pPr rtl="0"/>
          <a:r>
            <a:rPr lang="en-US" smtClean="0">
              <a:solidFill>
                <a:schemeClr val="tx1"/>
              </a:solidFill>
            </a:rPr>
            <a:t>Revise</a:t>
          </a:r>
          <a:endParaRPr lang="en-US">
            <a:solidFill>
              <a:schemeClr val="tx1"/>
            </a:solidFill>
          </a:endParaRPr>
        </a:p>
      </dgm:t>
    </dgm:pt>
    <dgm:pt modelId="{B791DE34-FFB5-42BF-AEA2-B4577F05F7AB}" type="parTrans" cxnId="{B45BCBD9-092B-44CD-8DA5-2DD09822C1E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1528B4-C76F-4B39-AC01-6A524E9DE30C}" type="sibTrans" cxnId="{B45BCBD9-092B-44CD-8DA5-2DD09822C1E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3959B70-6AB9-4031-8BA1-194DB62ABF2D}">
      <dgm:prSet/>
      <dgm:spPr/>
      <dgm:t>
        <a:bodyPr/>
        <a:lstStyle/>
        <a:p>
          <a:pPr rtl="0"/>
          <a:r>
            <a:rPr lang="en-US" smtClean="0">
              <a:solidFill>
                <a:schemeClr val="tx1"/>
              </a:solidFill>
            </a:rPr>
            <a:t>Remix</a:t>
          </a:r>
          <a:endParaRPr lang="en-US">
            <a:solidFill>
              <a:schemeClr val="tx1"/>
            </a:solidFill>
          </a:endParaRPr>
        </a:p>
      </dgm:t>
    </dgm:pt>
    <dgm:pt modelId="{84E2089D-4D28-4CA6-B98B-BB8F5E294076}" type="parTrans" cxnId="{1AB1D6AE-363A-4D8F-A52B-275F979127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58694A2-375E-492B-9943-2CC04396A094}" type="sibTrans" cxnId="{1AB1D6AE-363A-4D8F-A52B-275F979127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7F91A2D-B9AA-4D6C-8E2F-190F6075E4B4}">
      <dgm:prSet/>
      <dgm:spPr/>
      <dgm:t>
        <a:bodyPr/>
        <a:lstStyle/>
        <a:p>
          <a:pPr rtl="0"/>
          <a:r>
            <a:rPr lang="en-US" smtClean="0">
              <a:solidFill>
                <a:schemeClr val="tx1"/>
              </a:solidFill>
            </a:rPr>
            <a:t>Redistribute</a:t>
          </a:r>
          <a:endParaRPr lang="en-US">
            <a:solidFill>
              <a:schemeClr val="tx1"/>
            </a:solidFill>
          </a:endParaRPr>
        </a:p>
      </dgm:t>
    </dgm:pt>
    <dgm:pt modelId="{B55241F6-725D-4374-AE58-42E0A3C1C877}" type="parTrans" cxnId="{6969291D-5196-46AB-96FD-B78A80CB672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B01395E-951A-4343-8469-AB497A541691}" type="sibTrans" cxnId="{6969291D-5196-46AB-96FD-B78A80CB672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E94826B-7850-EA44-BABD-2A7D7432AA4F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Reuse </a:t>
          </a:r>
          <a:endParaRPr lang="en-US" dirty="0">
            <a:solidFill>
              <a:schemeClr val="tx1"/>
            </a:solidFill>
          </a:endParaRPr>
        </a:p>
      </dgm:t>
    </dgm:pt>
    <dgm:pt modelId="{229025D2-4F64-0449-859C-D9C3A51EA21E}" type="parTrans" cxnId="{CA8AA38A-78D2-F64E-80F4-B0015F74BE8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A4393FC-996E-B84A-AADE-6FD76D5D78C7}" type="sibTrans" cxnId="{CA8AA38A-78D2-F64E-80F4-B0015F74BE8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7DBB35C-C3C9-4186-9A5B-0D5B691154B7}" type="pres">
      <dgm:prSet presAssocID="{72A59653-7F5D-4ED6-845B-8B85F8F441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2CEFCD-B3AD-4AE2-9BF1-C7551A6C0ED2}" type="pres">
      <dgm:prSet presAssocID="{70ACE1CB-A8A3-4A4F-989D-31A00D5330C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51268-998A-42F2-A5C3-6F3FF7EF6404}" type="pres">
      <dgm:prSet presAssocID="{35A37EA1-C717-4337-9CFD-077D126F334E}" presName="spacer" presStyleCnt="0"/>
      <dgm:spPr/>
      <dgm:t>
        <a:bodyPr/>
        <a:lstStyle/>
        <a:p>
          <a:endParaRPr lang="en-US"/>
        </a:p>
      </dgm:t>
    </dgm:pt>
    <dgm:pt modelId="{46B18F1A-07CD-5E43-A491-1F54A73C0CBE}" type="pres">
      <dgm:prSet presAssocID="{4E94826B-7850-EA44-BABD-2A7D7432AA4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287A6F-18C9-FD49-9FA8-DB4F6F5B360A}" type="pres">
      <dgm:prSet presAssocID="{BA4393FC-996E-B84A-AADE-6FD76D5D78C7}" presName="spacer" presStyleCnt="0"/>
      <dgm:spPr/>
    </dgm:pt>
    <dgm:pt modelId="{5D78DAF6-239D-4A7A-93DD-FB18E73729AB}" type="pres">
      <dgm:prSet presAssocID="{1F2038C4-C774-4BF1-BE11-6FCA321DE5E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6DF385-9484-4687-8671-E4B131FEFA64}" type="pres">
      <dgm:prSet presAssocID="{A31528B4-C76F-4B39-AC01-6A524E9DE30C}" presName="spacer" presStyleCnt="0"/>
      <dgm:spPr/>
      <dgm:t>
        <a:bodyPr/>
        <a:lstStyle/>
        <a:p>
          <a:endParaRPr lang="en-US"/>
        </a:p>
      </dgm:t>
    </dgm:pt>
    <dgm:pt modelId="{1256C203-0305-4CC9-B1E8-6EB94C78FA8A}" type="pres">
      <dgm:prSet presAssocID="{43959B70-6AB9-4031-8BA1-194DB62ABF2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28526-EFFE-42DA-9F56-A084F9ED2BBA}" type="pres">
      <dgm:prSet presAssocID="{C58694A2-375E-492B-9943-2CC04396A094}" presName="spacer" presStyleCnt="0"/>
      <dgm:spPr/>
      <dgm:t>
        <a:bodyPr/>
        <a:lstStyle/>
        <a:p>
          <a:endParaRPr lang="en-US"/>
        </a:p>
      </dgm:t>
    </dgm:pt>
    <dgm:pt modelId="{75645AA4-DFD2-4F12-82C9-7029718B5BAC}" type="pres">
      <dgm:prSet presAssocID="{27F91A2D-B9AA-4D6C-8E2F-190F6075E4B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69291D-5196-46AB-96FD-B78A80CB6720}" srcId="{72A59653-7F5D-4ED6-845B-8B85F8F4410F}" destId="{27F91A2D-B9AA-4D6C-8E2F-190F6075E4B4}" srcOrd="4" destOrd="0" parTransId="{B55241F6-725D-4374-AE58-42E0A3C1C877}" sibTransId="{8B01395E-951A-4343-8469-AB497A541691}"/>
    <dgm:cxn modelId="{440C62B9-3F7A-4D4E-82C2-FE4AE9AE937F}" type="presOf" srcId="{27F91A2D-B9AA-4D6C-8E2F-190F6075E4B4}" destId="{75645AA4-DFD2-4F12-82C9-7029718B5BAC}" srcOrd="0" destOrd="0" presId="urn:microsoft.com/office/officeart/2005/8/layout/vList2"/>
    <dgm:cxn modelId="{942F12B9-3189-604F-9BAB-5E3F97571BEB}" type="presOf" srcId="{1F2038C4-C774-4BF1-BE11-6FCA321DE5E4}" destId="{5D78DAF6-239D-4A7A-93DD-FB18E73729AB}" srcOrd="0" destOrd="0" presId="urn:microsoft.com/office/officeart/2005/8/layout/vList2"/>
    <dgm:cxn modelId="{F529C492-4FE4-444D-8135-0EF084BF8449}" type="presOf" srcId="{72A59653-7F5D-4ED6-845B-8B85F8F4410F}" destId="{F7DBB35C-C3C9-4186-9A5B-0D5B691154B7}" srcOrd="0" destOrd="0" presId="urn:microsoft.com/office/officeart/2005/8/layout/vList2"/>
    <dgm:cxn modelId="{B45BCBD9-092B-44CD-8DA5-2DD09822C1EB}" srcId="{72A59653-7F5D-4ED6-845B-8B85F8F4410F}" destId="{1F2038C4-C774-4BF1-BE11-6FCA321DE5E4}" srcOrd="2" destOrd="0" parTransId="{B791DE34-FFB5-42BF-AEA2-B4577F05F7AB}" sibTransId="{A31528B4-C76F-4B39-AC01-6A524E9DE30C}"/>
    <dgm:cxn modelId="{AA2ECBEA-1AE8-411C-8171-444EFEA49CA2}" srcId="{72A59653-7F5D-4ED6-845B-8B85F8F4410F}" destId="{70ACE1CB-A8A3-4A4F-989D-31A00D5330C6}" srcOrd="0" destOrd="0" parTransId="{00ED1122-2ECE-4D6B-B4DE-474226C433EC}" sibTransId="{35A37EA1-C717-4337-9CFD-077D126F334E}"/>
    <dgm:cxn modelId="{1AB1D6AE-363A-4D8F-A52B-275F979127E8}" srcId="{72A59653-7F5D-4ED6-845B-8B85F8F4410F}" destId="{43959B70-6AB9-4031-8BA1-194DB62ABF2D}" srcOrd="3" destOrd="0" parTransId="{84E2089D-4D28-4CA6-B98B-BB8F5E294076}" sibTransId="{C58694A2-375E-492B-9943-2CC04396A094}"/>
    <dgm:cxn modelId="{CA8AA38A-78D2-F64E-80F4-B0015F74BE85}" srcId="{72A59653-7F5D-4ED6-845B-8B85F8F4410F}" destId="{4E94826B-7850-EA44-BABD-2A7D7432AA4F}" srcOrd="1" destOrd="0" parTransId="{229025D2-4F64-0449-859C-D9C3A51EA21E}" sibTransId="{BA4393FC-996E-B84A-AADE-6FD76D5D78C7}"/>
    <dgm:cxn modelId="{20888ED1-012D-7F4C-8A44-05B9502A0129}" type="presOf" srcId="{4E94826B-7850-EA44-BABD-2A7D7432AA4F}" destId="{46B18F1A-07CD-5E43-A491-1F54A73C0CBE}" srcOrd="0" destOrd="0" presId="urn:microsoft.com/office/officeart/2005/8/layout/vList2"/>
    <dgm:cxn modelId="{0EEF9A40-171F-C842-A8C2-EB1A7D5048DD}" type="presOf" srcId="{70ACE1CB-A8A3-4A4F-989D-31A00D5330C6}" destId="{C12CEFCD-B3AD-4AE2-9BF1-C7551A6C0ED2}" srcOrd="0" destOrd="0" presId="urn:microsoft.com/office/officeart/2005/8/layout/vList2"/>
    <dgm:cxn modelId="{764B8862-E24D-7447-A435-58D7C43847BB}" type="presOf" srcId="{43959B70-6AB9-4031-8BA1-194DB62ABF2D}" destId="{1256C203-0305-4CC9-B1E8-6EB94C78FA8A}" srcOrd="0" destOrd="0" presId="urn:microsoft.com/office/officeart/2005/8/layout/vList2"/>
    <dgm:cxn modelId="{8625458B-D162-AD41-91B1-6C60808E5962}" type="presParOf" srcId="{F7DBB35C-C3C9-4186-9A5B-0D5B691154B7}" destId="{C12CEFCD-B3AD-4AE2-9BF1-C7551A6C0ED2}" srcOrd="0" destOrd="0" presId="urn:microsoft.com/office/officeart/2005/8/layout/vList2"/>
    <dgm:cxn modelId="{03E5DF81-F4C9-DE4F-8666-AE8B2F5AC22E}" type="presParOf" srcId="{F7DBB35C-C3C9-4186-9A5B-0D5B691154B7}" destId="{1C451268-998A-42F2-A5C3-6F3FF7EF6404}" srcOrd="1" destOrd="0" presId="urn:microsoft.com/office/officeart/2005/8/layout/vList2"/>
    <dgm:cxn modelId="{1031FC65-347A-D247-822D-3F05AA84AB44}" type="presParOf" srcId="{F7DBB35C-C3C9-4186-9A5B-0D5B691154B7}" destId="{46B18F1A-07CD-5E43-A491-1F54A73C0CBE}" srcOrd="2" destOrd="0" presId="urn:microsoft.com/office/officeart/2005/8/layout/vList2"/>
    <dgm:cxn modelId="{840EC0FA-BE73-5D47-A050-9DAB007AB58B}" type="presParOf" srcId="{F7DBB35C-C3C9-4186-9A5B-0D5B691154B7}" destId="{06287A6F-18C9-FD49-9FA8-DB4F6F5B360A}" srcOrd="3" destOrd="0" presId="urn:microsoft.com/office/officeart/2005/8/layout/vList2"/>
    <dgm:cxn modelId="{2B00AF6D-AAA6-0C46-BBA8-8D4EED528D6A}" type="presParOf" srcId="{F7DBB35C-C3C9-4186-9A5B-0D5B691154B7}" destId="{5D78DAF6-239D-4A7A-93DD-FB18E73729AB}" srcOrd="4" destOrd="0" presId="urn:microsoft.com/office/officeart/2005/8/layout/vList2"/>
    <dgm:cxn modelId="{14D26C58-D147-A84B-861A-053D7B003C10}" type="presParOf" srcId="{F7DBB35C-C3C9-4186-9A5B-0D5B691154B7}" destId="{F56DF385-9484-4687-8671-E4B131FEFA64}" srcOrd="5" destOrd="0" presId="urn:microsoft.com/office/officeart/2005/8/layout/vList2"/>
    <dgm:cxn modelId="{B757CEA8-FCF4-2246-862B-0723CC1F5632}" type="presParOf" srcId="{F7DBB35C-C3C9-4186-9A5B-0D5B691154B7}" destId="{1256C203-0305-4CC9-B1E8-6EB94C78FA8A}" srcOrd="6" destOrd="0" presId="urn:microsoft.com/office/officeart/2005/8/layout/vList2"/>
    <dgm:cxn modelId="{EFB4BD8D-16EA-DA49-BF97-5709D54B50AF}" type="presParOf" srcId="{F7DBB35C-C3C9-4186-9A5B-0D5B691154B7}" destId="{20928526-EFFE-42DA-9F56-A084F9ED2BBA}" srcOrd="7" destOrd="0" presId="urn:microsoft.com/office/officeart/2005/8/layout/vList2"/>
    <dgm:cxn modelId="{F7F26B5F-426F-E449-9F50-0ADFCEA2762D}" type="presParOf" srcId="{F7DBB35C-C3C9-4186-9A5B-0D5B691154B7}" destId="{75645AA4-DFD2-4F12-82C9-7029718B5BA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3AEA7A-BC98-EB45-90D3-013F68BE8BC4}" type="doc">
      <dgm:prSet loTypeId="urn:microsoft.com/office/officeart/2005/8/layout/hierarchy3" loCatId="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5940914-D0C8-E741-8096-1DF7D2599DCE}">
      <dgm:prSet phldrT="[Text]"/>
      <dgm:spPr/>
      <dgm:t>
        <a:bodyPr/>
        <a:lstStyle/>
        <a:p>
          <a:r>
            <a:rPr lang="en-US" dirty="0" smtClean="0"/>
            <a:t>Administration</a:t>
          </a:r>
          <a:endParaRPr lang="en-US" dirty="0"/>
        </a:p>
      </dgm:t>
    </dgm:pt>
    <dgm:pt modelId="{E5D69342-7077-544D-925D-668DBCCBF721}" type="parTrans" cxnId="{E1C7ED31-6476-E247-A986-0B847C7A499E}">
      <dgm:prSet/>
      <dgm:spPr/>
      <dgm:t>
        <a:bodyPr/>
        <a:lstStyle/>
        <a:p>
          <a:endParaRPr lang="en-US"/>
        </a:p>
      </dgm:t>
    </dgm:pt>
    <dgm:pt modelId="{CB41875B-AF61-604E-9ED9-6B605C947427}" type="sibTrans" cxnId="{E1C7ED31-6476-E247-A986-0B847C7A499E}">
      <dgm:prSet/>
      <dgm:spPr/>
      <dgm:t>
        <a:bodyPr/>
        <a:lstStyle/>
        <a:p>
          <a:endParaRPr lang="en-US"/>
        </a:p>
      </dgm:t>
    </dgm:pt>
    <dgm:pt modelId="{D16D2237-34D8-E64B-9782-5A3799B9F851}">
      <dgm:prSet phldrT="[Text]"/>
      <dgm:spPr/>
      <dgm:t>
        <a:bodyPr/>
        <a:lstStyle/>
        <a:p>
          <a:r>
            <a:rPr lang="en-US" dirty="0" smtClean="0"/>
            <a:t>Education and outreach</a:t>
          </a:r>
          <a:endParaRPr lang="en-US" dirty="0"/>
        </a:p>
      </dgm:t>
    </dgm:pt>
    <dgm:pt modelId="{6900482D-CBFA-B449-A1D3-545B4E241D33}" type="parTrans" cxnId="{63AC599E-F6B9-4A4D-99D8-E3B9A2D68863}">
      <dgm:prSet/>
      <dgm:spPr/>
      <dgm:t>
        <a:bodyPr/>
        <a:lstStyle/>
        <a:p>
          <a:endParaRPr lang="en-US"/>
        </a:p>
      </dgm:t>
    </dgm:pt>
    <dgm:pt modelId="{7E866C8B-9BE0-FB4A-BEF1-4A3F4A89195A}" type="sibTrans" cxnId="{63AC599E-F6B9-4A4D-99D8-E3B9A2D68863}">
      <dgm:prSet/>
      <dgm:spPr/>
      <dgm:t>
        <a:bodyPr/>
        <a:lstStyle/>
        <a:p>
          <a:endParaRPr lang="en-US"/>
        </a:p>
      </dgm:t>
    </dgm:pt>
    <dgm:pt modelId="{60EB25FD-D2A3-C64C-B235-31319CBDD7AE}">
      <dgm:prSet phldrT="[Text]"/>
      <dgm:spPr/>
      <dgm:t>
        <a:bodyPr/>
        <a:lstStyle/>
        <a:p>
          <a:r>
            <a:rPr lang="en-US" dirty="0" smtClean="0"/>
            <a:t>Teaching faculty and graduate students</a:t>
          </a:r>
          <a:endParaRPr lang="en-US" dirty="0"/>
        </a:p>
      </dgm:t>
    </dgm:pt>
    <dgm:pt modelId="{A6513C4E-E80B-4D4E-8505-EC18463DAED5}" type="parTrans" cxnId="{C8C28833-0227-254D-BC33-30CBAE7D5E81}">
      <dgm:prSet/>
      <dgm:spPr/>
      <dgm:t>
        <a:bodyPr/>
        <a:lstStyle/>
        <a:p>
          <a:endParaRPr lang="en-US"/>
        </a:p>
      </dgm:t>
    </dgm:pt>
    <dgm:pt modelId="{712B0E52-58D0-E94A-9A8D-D6D197E10BE3}" type="sibTrans" cxnId="{C8C28833-0227-254D-BC33-30CBAE7D5E81}">
      <dgm:prSet/>
      <dgm:spPr/>
      <dgm:t>
        <a:bodyPr/>
        <a:lstStyle/>
        <a:p>
          <a:endParaRPr lang="en-US"/>
        </a:p>
      </dgm:t>
    </dgm:pt>
    <dgm:pt modelId="{D51DEE67-E595-3247-8045-C081EE1C1A83}">
      <dgm:prSet phldrT="[Text]"/>
      <dgm:spPr/>
      <dgm:t>
        <a:bodyPr/>
        <a:lstStyle/>
        <a:p>
          <a:r>
            <a:rPr lang="en-US" dirty="0" smtClean="0"/>
            <a:t>Students</a:t>
          </a:r>
          <a:endParaRPr lang="en-US" dirty="0"/>
        </a:p>
      </dgm:t>
    </dgm:pt>
    <dgm:pt modelId="{BB04F861-792F-4440-9B60-5700CC60C965}" type="parTrans" cxnId="{037AA49B-5F6A-404E-814F-A373CA43A38E}">
      <dgm:prSet/>
      <dgm:spPr/>
      <dgm:t>
        <a:bodyPr/>
        <a:lstStyle/>
        <a:p>
          <a:endParaRPr lang="en-US"/>
        </a:p>
      </dgm:t>
    </dgm:pt>
    <dgm:pt modelId="{F9A4460A-4F2E-6A40-B9E2-B23B9DCC7ECE}" type="sibTrans" cxnId="{037AA49B-5F6A-404E-814F-A373CA43A38E}">
      <dgm:prSet/>
      <dgm:spPr/>
      <dgm:t>
        <a:bodyPr/>
        <a:lstStyle/>
        <a:p>
          <a:endParaRPr lang="en-US"/>
        </a:p>
      </dgm:t>
    </dgm:pt>
    <dgm:pt modelId="{94C5378E-8FD8-A04F-B203-380A32153301}">
      <dgm:prSet phldrT="[Text]"/>
      <dgm:spPr/>
      <dgm:t>
        <a:bodyPr/>
        <a:lstStyle/>
        <a:p>
          <a:r>
            <a:rPr lang="en-US" dirty="0" smtClean="0"/>
            <a:t>Service points</a:t>
          </a:r>
          <a:endParaRPr lang="en-US" dirty="0"/>
        </a:p>
      </dgm:t>
    </dgm:pt>
    <dgm:pt modelId="{AC4F811A-5C6B-C44A-921E-4D909B2C335A}" type="parTrans" cxnId="{6AB91A32-B54D-814A-A9A1-773002B8E346}">
      <dgm:prSet/>
      <dgm:spPr/>
      <dgm:t>
        <a:bodyPr/>
        <a:lstStyle/>
        <a:p>
          <a:endParaRPr lang="en-US"/>
        </a:p>
      </dgm:t>
    </dgm:pt>
    <dgm:pt modelId="{B1B5DE8B-CC1A-EA4D-ACA5-D8474C6F2851}" type="sibTrans" cxnId="{6AB91A32-B54D-814A-A9A1-773002B8E346}">
      <dgm:prSet/>
      <dgm:spPr/>
      <dgm:t>
        <a:bodyPr/>
        <a:lstStyle/>
        <a:p>
          <a:endParaRPr lang="en-US"/>
        </a:p>
      </dgm:t>
    </dgm:pt>
    <dgm:pt modelId="{763B9490-515A-DC48-84CE-9570A615D318}">
      <dgm:prSet phldrT="[Text]"/>
      <dgm:spPr/>
      <dgm:t>
        <a:bodyPr/>
        <a:lstStyle/>
        <a:p>
          <a:r>
            <a:rPr lang="en-US" dirty="0" smtClean="0"/>
            <a:t>Tenure and promotion</a:t>
          </a:r>
          <a:endParaRPr lang="en-US" dirty="0"/>
        </a:p>
      </dgm:t>
    </dgm:pt>
    <dgm:pt modelId="{4BB6C6C5-949F-1742-9910-D98DDCD7209B}" type="parTrans" cxnId="{77590813-0228-6D41-97DD-C9D354D380D5}">
      <dgm:prSet/>
      <dgm:spPr/>
      <dgm:t>
        <a:bodyPr/>
        <a:lstStyle/>
        <a:p>
          <a:endParaRPr lang="en-US"/>
        </a:p>
      </dgm:t>
    </dgm:pt>
    <dgm:pt modelId="{B3D18092-FD70-4741-A225-D03399DB2D26}" type="sibTrans" cxnId="{77590813-0228-6D41-97DD-C9D354D380D5}">
      <dgm:prSet/>
      <dgm:spPr/>
      <dgm:t>
        <a:bodyPr/>
        <a:lstStyle/>
        <a:p>
          <a:endParaRPr lang="en-US"/>
        </a:p>
      </dgm:t>
    </dgm:pt>
    <dgm:pt modelId="{02744C2A-E6AA-8D49-A387-6B54FA0258E7}">
      <dgm:prSet phldrT="[Text]"/>
      <dgm:spPr/>
      <dgm:t>
        <a:bodyPr/>
        <a:lstStyle/>
        <a:p>
          <a:r>
            <a:rPr lang="en-US" dirty="0" smtClean="0"/>
            <a:t>Changing courses</a:t>
          </a:r>
          <a:endParaRPr lang="en-US" dirty="0"/>
        </a:p>
      </dgm:t>
    </dgm:pt>
    <dgm:pt modelId="{81F67BF8-6F54-274A-8BCE-3EBD15E9E320}" type="parTrans" cxnId="{3AE43A9F-C8E5-094F-AD88-3625841D90C7}">
      <dgm:prSet/>
      <dgm:spPr/>
      <dgm:t>
        <a:bodyPr/>
        <a:lstStyle/>
        <a:p>
          <a:endParaRPr lang="en-US"/>
        </a:p>
      </dgm:t>
    </dgm:pt>
    <dgm:pt modelId="{278184E7-DE78-344D-8094-D9577CF07B79}" type="sibTrans" cxnId="{3AE43A9F-C8E5-094F-AD88-3625841D90C7}">
      <dgm:prSet/>
      <dgm:spPr/>
      <dgm:t>
        <a:bodyPr/>
        <a:lstStyle/>
        <a:p>
          <a:endParaRPr lang="en-US"/>
        </a:p>
      </dgm:t>
    </dgm:pt>
    <dgm:pt modelId="{8B0632EC-DD44-FC42-9650-7507158F933A}">
      <dgm:prSet phldrT="[Text]"/>
      <dgm:spPr/>
      <dgm:t>
        <a:bodyPr/>
        <a:lstStyle/>
        <a:p>
          <a:r>
            <a:rPr lang="en-US" dirty="0" smtClean="0"/>
            <a:t>Active learning and assessment</a:t>
          </a:r>
          <a:endParaRPr lang="en-US" dirty="0"/>
        </a:p>
      </dgm:t>
    </dgm:pt>
    <dgm:pt modelId="{C5EFA0D8-8ED0-F740-884B-5F891E6CCB80}" type="parTrans" cxnId="{DC06A72C-A93B-2643-9F2B-9131D0F71164}">
      <dgm:prSet/>
      <dgm:spPr/>
      <dgm:t>
        <a:bodyPr/>
        <a:lstStyle/>
        <a:p>
          <a:endParaRPr lang="en-US"/>
        </a:p>
      </dgm:t>
    </dgm:pt>
    <dgm:pt modelId="{5EAFAD0D-611B-5E48-B185-76C0D5EFD35D}" type="sibTrans" cxnId="{DC06A72C-A93B-2643-9F2B-9131D0F71164}">
      <dgm:prSet/>
      <dgm:spPr/>
      <dgm:t>
        <a:bodyPr/>
        <a:lstStyle/>
        <a:p>
          <a:endParaRPr lang="en-US"/>
        </a:p>
      </dgm:t>
    </dgm:pt>
    <dgm:pt modelId="{8C27B2BC-C624-0342-9D39-A7A04DE08134}">
      <dgm:prSet phldrT="[Text]"/>
      <dgm:spPr/>
      <dgm:t>
        <a:bodyPr/>
        <a:lstStyle/>
        <a:p>
          <a:r>
            <a:rPr lang="en-US" dirty="0" smtClean="0"/>
            <a:t>Partnering in support</a:t>
          </a:r>
          <a:endParaRPr lang="en-US" dirty="0"/>
        </a:p>
      </dgm:t>
    </dgm:pt>
    <dgm:pt modelId="{243ECFEE-8E6A-344E-B2E9-37B01C947D1F}" type="parTrans" cxnId="{CEA1E1D8-8342-A84B-B575-60DC16282E14}">
      <dgm:prSet/>
      <dgm:spPr/>
      <dgm:t>
        <a:bodyPr/>
        <a:lstStyle/>
        <a:p>
          <a:endParaRPr lang="en-US"/>
        </a:p>
      </dgm:t>
    </dgm:pt>
    <dgm:pt modelId="{ED16EDED-977A-0E41-8BC8-7756F991F029}" type="sibTrans" cxnId="{CEA1E1D8-8342-A84B-B575-60DC16282E14}">
      <dgm:prSet/>
      <dgm:spPr/>
      <dgm:t>
        <a:bodyPr/>
        <a:lstStyle/>
        <a:p>
          <a:endParaRPr lang="en-US"/>
        </a:p>
      </dgm:t>
    </dgm:pt>
    <dgm:pt modelId="{448EBB53-961A-6443-9813-AE69989B4320}">
      <dgm:prSet phldrT="[Text]"/>
      <dgm:spPr/>
      <dgm:t>
        <a:bodyPr/>
        <a:lstStyle/>
        <a:p>
          <a:r>
            <a:rPr lang="en-US" dirty="0" smtClean="0"/>
            <a:t>Support and promote</a:t>
          </a:r>
          <a:endParaRPr lang="en-US" dirty="0"/>
        </a:p>
      </dgm:t>
    </dgm:pt>
    <dgm:pt modelId="{6E8A3B7C-9EEE-1946-8721-77AA8372686B}" type="parTrans" cxnId="{B557D1E0-74D4-924D-A534-9FBE1175EE4B}">
      <dgm:prSet/>
      <dgm:spPr/>
      <dgm:t>
        <a:bodyPr/>
        <a:lstStyle/>
        <a:p>
          <a:endParaRPr lang="en-US"/>
        </a:p>
      </dgm:t>
    </dgm:pt>
    <dgm:pt modelId="{5AD7B7BE-2FD1-C34D-9FD7-1E284DCB446E}" type="sibTrans" cxnId="{B557D1E0-74D4-924D-A534-9FBE1175EE4B}">
      <dgm:prSet/>
      <dgm:spPr/>
      <dgm:t>
        <a:bodyPr/>
        <a:lstStyle/>
        <a:p>
          <a:endParaRPr lang="en-US"/>
        </a:p>
      </dgm:t>
    </dgm:pt>
    <dgm:pt modelId="{E1E19DFF-C7D0-ED47-BAE3-941287510156}">
      <dgm:prSet phldrT="[Text]"/>
      <dgm:spPr/>
      <dgm:t>
        <a:bodyPr/>
        <a:lstStyle/>
        <a:p>
          <a:r>
            <a:rPr lang="en-US" dirty="0" smtClean="0"/>
            <a:t>Assessment and advocacy</a:t>
          </a:r>
          <a:endParaRPr lang="en-US" dirty="0"/>
        </a:p>
      </dgm:t>
    </dgm:pt>
    <dgm:pt modelId="{660CD7D4-A2E9-1F4D-972A-4C170A592115}" type="parTrans" cxnId="{E954F1BB-5A6B-2345-B93C-D290160D74F3}">
      <dgm:prSet/>
      <dgm:spPr/>
      <dgm:t>
        <a:bodyPr/>
        <a:lstStyle/>
        <a:p>
          <a:endParaRPr lang="en-US"/>
        </a:p>
      </dgm:t>
    </dgm:pt>
    <dgm:pt modelId="{44D51E0C-3925-534C-9A54-5BF56485D522}" type="sibTrans" cxnId="{E954F1BB-5A6B-2345-B93C-D290160D74F3}">
      <dgm:prSet/>
      <dgm:spPr/>
      <dgm:t>
        <a:bodyPr/>
        <a:lstStyle/>
        <a:p>
          <a:endParaRPr lang="en-US"/>
        </a:p>
      </dgm:t>
    </dgm:pt>
    <dgm:pt modelId="{3FB4A2D6-7E35-394B-BFD4-CD5F58CE2EFC}">
      <dgm:prSet phldrT="[Text]"/>
      <dgm:spPr/>
      <dgm:t>
        <a:bodyPr/>
        <a:lstStyle/>
        <a:p>
          <a:r>
            <a:rPr lang="en-US" dirty="0" smtClean="0"/>
            <a:t>Outreach and advocacy</a:t>
          </a:r>
          <a:endParaRPr lang="en-US" dirty="0"/>
        </a:p>
      </dgm:t>
    </dgm:pt>
    <dgm:pt modelId="{237AB6C1-41FA-F64E-9B45-66D26BB27034}" type="parTrans" cxnId="{B8E1E625-620F-E041-8BA0-EE5B95D7F84D}">
      <dgm:prSet/>
      <dgm:spPr/>
      <dgm:t>
        <a:bodyPr/>
        <a:lstStyle/>
        <a:p>
          <a:endParaRPr lang="en-US"/>
        </a:p>
      </dgm:t>
    </dgm:pt>
    <dgm:pt modelId="{7921433F-9325-1642-8CD0-2739D8D84BB0}" type="sibTrans" cxnId="{B8E1E625-620F-E041-8BA0-EE5B95D7F84D}">
      <dgm:prSet/>
      <dgm:spPr/>
      <dgm:t>
        <a:bodyPr/>
        <a:lstStyle/>
        <a:p>
          <a:endParaRPr lang="en-US"/>
        </a:p>
      </dgm:t>
    </dgm:pt>
    <dgm:pt modelId="{18145789-2B43-AF4B-BE65-3E7DE45B1561}" type="pres">
      <dgm:prSet presAssocID="{453AEA7A-BC98-EB45-90D3-013F68BE8BC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BE75D80-1047-654C-9A0C-A044B73DC934}" type="pres">
      <dgm:prSet presAssocID="{C5940914-D0C8-E741-8096-1DF7D2599DCE}" presName="root" presStyleCnt="0"/>
      <dgm:spPr/>
      <dgm:t>
        <a:bodyPr/>
        <a:lstStyle/>
        <a:p>
          <a:endParaRPr lang="en-US"/>
        </a:p>
      </dgm:t>
    </dgm:pt>
    <dgm:pt modelId="{4A9D581E-0ECC-174B-B2ED-196A96C7D7F3}" type="pres">
      <dgm:prSet presAssocID="{C5940914-D0C8-E741-8096-1DF7D2599DCE}" presName="rootComposite" presStyleCnt="0"/>
      <dgm:spPr/>
      <dgm:t>
        <a:bodyPr/>
        <a:lstStyle/>
        <a:p>
          <a:endParaRPr lang="en-US"/>
        </a:p>
      </dgm:t>
    </dgm:pt>
    <dgm:pt modelId="{C732FF0B-9784-8B44-8454-1F780AECDC38}" type="pres">
      <dgm:prSet presAssocID="{C5940914-D0C8-E741-8096-1DF7D2599DCE}" presName="rootText" presStyleLbl="node1" presStyleIdx="0" presStyleCnt="4"/>
      <dgm:spPr/>
      <dgm:t>
        <a:bodyPr/>
        <a:lstStyle/>
        <a:p>
          <a:endParaRPr lang="en-US"/>
        </a:p>
      </dgm:t>
    </dgm:pt>
    <dgm:pt modelId="{6CC25E3B-5BCB-1340-AE45-420EA36BE92B}" type="pres">
      <dgm:prSet presAssocID="{C5940914-D0C8-E741-8096-1DF7D2599DCE}" presName="rootConnector" presStyleLbl="node1" presStyleIdx="0" presStyleCnt="4"/>
      <dgm:spPr/>
      <dgm:t>
        <a:bodyPr/>
        <a:lstStyle/>
        <a:p>
          <a:endParaRPr lang="en-US"/>
        </a:p>
      </dgm:t>
    </dgm:pt>
    <dgm:pt modelId="{92821C4B-0FC8-DE4F-8744-C8D12E3DF353}" type="pres">
      <dgm:prSet presAssocID="{C5940914-D0C8-E741-8096-1DF7D2599DCE}" presName="childShape" presStyleCnt="0"/>
      <dgm:spPr/>
      <dgm:t>
        <a:bodyPr/>
        <a:lstStyle/>
        <a:p>
          <a:endParaRPr lang="en-US"/>
        </a:p>
      </dgm:t>
    </dgm:pt>
    <dgm:pt modelId="{E6749A17-F177-CB4E-ACBA-64926AB2E687}" type="pres">
      <dgm:prSet presAssocID="{4BB6C6C5-949F-1742-9910-D98DDCD7209B}" presName="Name13" presStyleLbl="parChTrans1D2" presStyleIdx="0" presStyleCnt="8"/>
      <dgm:spPr/>
      <dgm:t>
        <a:bodyPr/>
        <a:lstStyle/>
        <a:p>
          <a:endParaRPr lang="en-US"/>
        </a:p>
      </dgm:t>
    </dgm:pt>
    <dgm:pt modelId="{16F8670E-5F1A-7A45-98BF-F6EF56119106}" type="pres">
      <dgm:prSet presAssocID="{763B9490-515A-DC48-84CE-9570A615D318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D3C769-810E-7B4C-8085-4FC262282E1C}" type="pres">
      <dgm:prSet presAssocID="{6E8A3B7C-9EEE-1946-8721-77AA8372686B}" presName="Name13" presStyleLbl="parChTrans1D2" presStyleIdx="1" presStyleCnt="8"/>
      <dgm:spPr/>
      <dgm:t>
        <a:bodyPr/>
        <a:lstStyle/>
        <a:p>
          <a:endParaRPr lang="en-US"/>
        </a:p>
      </dgm:t>
    </dgm:pt>
    <dgm:pt modelId="{882BC215-FA33-9A48-8895-9A27B6E98D9A}" type="pres">
      <dgm:prSet presAssocID="{448EBB53-961A-6443-9813-AE69989B4320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57E3F-F0B9-AF4C-9BBB-D8B02F264475}" type="pres">
      <dgm:prSet presAssocID="{60EB25FD-D2A3-C64C-B235-31319CBDD7AE}" presName="root" presStyleCnt="0"/>
      <dgm:spPr/>
      <dgm:t>
        <a:bodyPr/>
        <a:lstStyle/>
        <a:p>
          <a:endParaRPr lang="en-US"/>
        </a:p>
      </dgm:t>
    </dgm:pt>
    <dgm:pt modelId="{D5849192-4A6A-134B-BE79-472EA2B64FF2}" type="pres">
      <dgm:prSet presAssocID="{60EB25FD-D2A3-C64C-B235-31319CBDD7AE}" presName="rootComposite" presStyleCnt="0"/>
      <dgm:spPr/>
      <dgm:t>
        <a:bodyPr/>
        <a:lstStyle/>
        <a:p>
          <a:endParaRPr lang="en-US"/>
        </a:p>
      </dgm:t>
    </dgm:pt>
    <dgm:pt modelId="{872B163B-7FBD-1947-9326-756F7E1C72A3}" type="pres">
      <dgm:prSet presAssocID="{60EB25FD-D2A3-C64C-B235-31319CBDD7AE}" presName="rootText" presStyleLbl="node1" presStyleIdx="1" presStyleCnt="4"/>
      <dgm:spPr/>
      <dgm:t>
        <a:bodyPr/>
        <a:lstStyle/>
        <a:p>
          <a:endParaRPr lang="en-US"/>
        </a:p>
      </dgm:t>
    </dgm:pt>
    <dgm:pt modelId="{736C33CB-07DE-6C4E-BB59-C3E1ED3FD266}" type="pres">
      <dgm:prSet presAssocID="{60EB25FD-D2A3-C64C-B235-31319CBDD7AE}" presName="rootConnector" presStyleLbl="node1" presStyleIdx="1" presStyleCnt="4"/>
      <dgm:spPr/>
      <dgm:t>
        <a:bodyPr/>
        <a:lstStyle/>
        <a:p>
          <a:endParaRPr lang="en-US"/>
        </a:p>
      </dgm:t>
    </dgm:pt>
    <dgm:pt modelId="{0265F12C-35C0-3E4A-879C-C487504329E3}" type="pres">
      <dgm:prSet presAssocID="{60EB25FD-D2A3-C64C-B235-31319CBDD7AE}" presName="childShape" presStyleCnt="0"/>
      <dgm:spPr/>
      <dgm:t>
        <a:bodyPr/>
        <a:lstStyle/>
        <a:p>
          <a:endParaRPr lang="en-US"/>
        </a:p>
      </dgm:t>
    </dgm:pt>
    <dgm:pt modelId="{248B2CFB-A5EC-A049-8EC5-538B3A79C06A}" type="pres">
      <dgm:prSet presAssocID="{81F67BF8-6F54-274A-8BCE-3EBD15E9E320}" presName="Name13" presStyleLbl="parChTrans1D2" presStyleIdx="2" presStyleCnt="8"/>
      <dgm:spPr/>
      <dgm:t>
        <a:bodyPr/>
        <a:lstStyle/>
        <a:p>
          <a:endParaRPr lang="en-US"/>
        </a:p>
      </dgm:t>
    </dgm:pt>
    <dgm:pt modelId="{A0F77829-44C7-F444-A91E-9B06DD0C1FD0}" type="pres">
      <dgm:prSet presAssocID="{02744C2A-E6AA-8D49-A387-6B54FA0258E7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444AE-A73B-5F4B-B741-53094160A3EA}" type="pres">
      <dgm:prSet presAssocID="{660CD7D4-A2E9-1F4D-972A-4C170A592115}" presName="Name13" presStyleLbl="parChTrans1D2" presStyleIdx="3" presStyleCnt="8"/>
      <dgm:spPr/>
      <dgm:t>
        <a:bodyPr/>
        <a:lstStyle/>
        <a:p>
          <a:endParaRPr lang="en-US"/>
        </a:p>
      </dgm:t>
    </dgm:pt>
    <dgm:pt modelId="{283834BA-139B-4049-81B1-8D0745978E99}" type="pres">
      <dgm:prSet presAssocID="{E1E19DFF-C7D0-ED47-BAE3-941287510156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36C69-5F12-6D49-836B-B601EB1E8BD5}" type="pres">
      <dgm:prSet presAssocID="{D51DEE67-E595-3247-8045-C081EE1C1A83}" presName="root" presStyleCnt="0"/>
      <dgm:spPr/>
      <dgm:t>
        <a:bodyPr/>
        <a:lstStyle/>
        <a:p>
          <a:endParaRPr lang="en-US"/>
        </a:p>
      </dgm:t>
    </dgm:pt>
    <dgm:pt modelId="{05CA63A3-C209-0345-8587-AD98F4F2FC4F}" type="pres">
      <dgm:prSet presAssocID="{D51DEE67-E595-3247-8045-C081EE1C1A83}" presName="rootComposite" presStyleCnt="0"/>
      <dgm:spPr/>
      <dgm:t>
        <a:bodyPr/>
        <a:lstStyle/>
        <a:p>
          <a:endParaRPr lang="en-US"/>
        </a:p>
      </dgm:t>
    </dgm:pt>
    <dgm:pt modelId="{EAE251AD-DBB3-C942-9149-804924C4C58A}" type="pres">
      <dgm:prSet presAssocID="{D51DEE67-E595-3247-8045-C081EE1C1A83}" presName="rootText" presStyleLbl="node1" presStyleIdx="2" presStyleCnt="4"/>
      <dgm:spPr/>
      <dgm:t>
        <a:bodyPr/>
        <a:lstStyle/>
        <a:p>
          <a:endParaRPr lang="en-US"/>
        </a:p>
      </dgm:t>
    </dgm:pt>
    <dgm:pt modelId="{FE6F4FA4-BE5A-9941-AAEA-EE38F02B3641}" type="pres">
      <dgm:prSet presAssocID="{D51DEE67-E595-3247-8045-C081EE1C1A83}" presName="rootConnector" presStyleLbl="node1" presStyleIdx="2" presStyleCnt="4"/>
      <dgm:spPr/>
      <dgm:t>
        <a:bodyPr/>
        <a:lstStyle/>
        <a:p>
          <a:endParaRPr lang="en-US"/>
        </a:p>
      </dgm:t>
    </dgm:pt>
    <dgm:pt modelId="{BDA34217-6E17-6247-827C-54D11A593005}" type="pres">
      <dgm:prSet presAssocID="{D51DEE67-E595-3247-8045-C081EE1C1A83}" presName="childShape" presStyleCnt="0"/>
      <dgm:spPr/>
      <dgm:t>
        <a:bodyPr/>
        <a:lstStyle/>
        <a:p>
          <a:endParaRPr lang="en-US"/>
        </a:p>
      </dgm:t>
    </dgm:pt>
    <dgm:pt modelId="{3960D751-81C1-7F4B-8B45-31D4FDF7485D}" type="pres">
      <dgm:prSet presAssocID="{C5EFA0D8-8ED0-F740-884B-5F891E6CCB80}" presName="Name13" presStyleLbl="parChTrans1D2" presStyleIdx="4" presStyleCnt="8"/>
      <dgm:spPr/>
      <dgm:t>
        <a:bodyPr/>
        <a:lstStyle/>
        <a:p>
          <a:endParaRPr lang="en-US"/>
        </a:p>
      </dgm:t>
    </dgm:pt>
    <dgm:pt modelId="{7CD6B1C5-025A-FA40-824C-9C444733AD3C}" type="pres">
      <dgm:prSet presAssocID="{8B0632EC-DD44-FC42-9650-7507158F933A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0FF14-3163-B342-882B-B95EB7EC6B15}" type="pres">
      <dgm:prSet presAssocID="{237AB6C1-41FA-F64E-9B45-66D26BB27034}" presName="Name13" presStyleLbl="parChTrans1D2" presStyleIdx="5" presStyleCnt="8"/>
      <dgm:spPr/>
      <dgm:t>
        <a:bodyPr/>
        <a:lstStyle/>
        <a:p>
          <a:endParaRPr lang="en-US"/>
        </a:p>
      </dgm:t>
    </dgm:pt>
    <dgm:pt modelId="{EC6C41DC-DE67-B143-83D3-CA267831814A}" type="pres">
      <dgm:prSet presAssocID="{3FB4A2D6-7E35-394B-BFD4-CD5F58CE2EFC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F058E1-CEFB-124A-988A-2FE0A17213A8}" type="pres">
      <dgm:prSet presAssocID="{94C5378E-8FD8-A04F-B203-380A32153301}" presName="root" presStyleCnt="0"/>
      <dgm:spPr/>
      <dgm:t>
        <a:bodyPr/>
        <a:lstStyle/>
        <a:p>
          <a:endParaRPr lang="en-US"/>
        </a:p>
      </dgm:t>
    </dgm:pt>
    <dgm:pt modelId="{6031BDEF-BC82-364E-8380-94B8551D5C79}" type="pres">
      <dgm:prSet presAssocID="{94C5378E-8FD8-A04F-B203-380A32153301}" presName="rootComposite" presStyleCnt="0"/>
      <dgm:spPr/>
      <dgm:t>
        <a:bodyPr/>
        <a:lstStyle/>
        <a:p>
          <a:endParaRPr lang="en-US"/>
        </a:p>
      </dgm:t>
    </dgm:pt>
    <dgm:pt modelId="{6394CC9E-DC72-244B-9747-3D792F88805E}" type="pres">
      <dgm:prSet presAssocID="{94C5378E-8FD8-A04F-B203-380A32153301}" presName="rootText" presStyleLbl="node1" presStyleIdx="3" presStyleCnt="4"/>
      <dgm:spPr/>
      <dgm:t>
        <a:bodyPr/>
        <a:lstStyle/>
        <a:p>
          <a:endParaRPr lang="en-US"/>
        </a:p>
      </dgm:t>
    </dgm:pt>
    <dgm:pt modelId="{F8E40FFD-009E-1E41-8CB4-B1CC1383F55A}" type="pres">
      <dgm:prSet presAssocID="{94C5378E-8FD8-A04F-B203-380A32153301}" presName="rootConnector" presStyleLbl="node1" presStyleIdx="3" presStyleCnt="4"/>
      <dgm:spPr/>
      <dgm:t>
        <a:bodyPr/>
        <a:lstStyle/>
        <a:p>
          <a:endParaRPr lang="en-US"/>
        </a:p>
      </dgm:t>
    </dgm:pt>
    <dgm:pt modelId="{EC8AD030-84F1-A84B-A734-27A18FA09BCD}" type="pres">
      <dgm:prSet presAssocID="{94C5378E-8FD8-A04F-B203-380A32153301}" presName="childShape" presStyleCnt="0"/>
      <dgm:spPr/>
      <dgm:t>
        <a:bodyPr/>
        <a:lstStyle/>
        <a:p>
          <a:endParaRPr lang="en-US"/>
        </a:p>
      </dgm:t>
    </dgm:pt>
    <dgm:pt modelId="{FDB7200D-A706-C749-9B31-5D11B17D5A55}" type="pres">
      <dgm:prSet presAssocID="{243ECFEE-8E6A-344E-B2E9-37B01C947D1F}" presName="Name13" presStyleLbl="parChTrans1D2" presStyleIdx="6" presStyleCnt="8"/>
      <dgm:spPr/>
      <dgm:t>
        <a:bodyPr/>
        <a:lstStyle/>
        <a:p>
          <a:endParaRPr lang="en-US"/>
        </a:p>
      </dgm:t>
    </dgm:pt>
    <dgm:pt modelId="{2B6705FE-BD11-564E-A3AC-8025A3759C31}" type="pres">
      <dgm:prSet presAssocID="{8C27B2BC-C624-0342-9D39-A7A04DE08134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45EED-0E07-5D4F-8FC8-A9E169F18256}" type="pres">
      <dgm:prSet presAssocID="{6900482D-CBFA-B449-A1D3-545B4E241D33}" presName="Name13" presStyleLbl="parChTrans1D2" presStyleIdx="7" presStyleCnt="8"/>
      <dgm:spPr/>
      <dgm:t>
        <a:bodyPr/>
        <a:lstStyle/>
        <a:p>
          <a:endParaRPr lang="en-US"/>
        </a:p>
      </dgm:t>
    </dgm:pt>
    <dgm:pt modelId="{E2026C6B-9780-9446-816E-F3A3A23DB352}" type="pres">
      <dgm:prSet presAssocID="{D16D2237-34D8-E64B-9782-5A3799B9F851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9A41FE-1BFB-BB42-A82F-9B42FAFB7652}" type="presOf" srcId="{D16D2237-34D8-E64B-9782-5A3799B9F851}" destId="{E2026C6B-9780-9446-816E-F3A3A23DB352}" srcOrd="0" destOrd="0" presId="urn:microsoft.com/office/officeart/2005/8/layout/hierarchy3"/>
    <dgm:cxn modelId="{8948BBFF-BE4E-7C4A-9FC2-CFF5DF3088E6}" type="presOf" srcId="{6E8A3B7C-9EEE-1946-8721-77AA8372686B}" destId="{E8D3C769-810E-7B4C-8085-4FC262282E1C}" srcOrd="0" destOrd="0" presId="urn:microsoft.com/office/officeart/2005/8/layout/hierarchy3"/>
    <dgm:cxn modelId="{5000A09D-CB3C-CF47-AFEC-E0B719AA9B91}" type="presOf" srcId="{453AEA7A-BC98-EB45-90D3-013F68BE8BC4}" destId="{18145789-2B43-AF4B-BE65-3E7DE45B1561}" srcOrd="0" destOrd="0" presId="urn:microsoft.com/office/officeart/2005/8/layout/hierarchy3"/>
    <dgm:cxn modelId="{6AB91A32-B54D-814A-A9A1-773002B8E346}" srcId="{453AEA7A-BC98-EB45-90D3-013F68BE8BC4}" destId="{94C5378E-8FD8-A04F-B203-380A32153301}" srcOrd="3" destOrd="0" parTransId="{AC4F811A-5C6B-C44A-921E-4D909B2C335A}" sibTransId="{B1B5DE8B-CC1A-EA4D-ACA5-D8474C6F2851}"/>
    <dgm:cxn modelId="{59184FCC-27AC-B647-AB9E-532D8BD31E49}" type="presOf" srcId="{E1E19DFF-C7D0-ED47-BAE3-941287510156}" destId="{283834BA-139B-4049-81B1-8D0745978E99}" srcOrd="0" destOrd="0" presId="urn:microsoft.com/office/officeart/2005/8/layout/hierarchy3"/>
    <dgm:cxn modelId="{1829BF2C-97DC-B34F-B3A0-199FB499EB44}" type="presOf" srcId="{6900482D-CBFA-B449-A1D3-545B4E241D33}" destId="{D1D45EED-0E07-5D4F-8FC8-A9E169F18256}" srcOrd="0" destOrd="0" presId="urn:microsoft.com/office/officeart/2005/8/layout/hierarchy3"/>
    <dgm:cxn modelId="{CC624903-320F-9649-9E73-B0161BEC7833}" type="presOf" srcId="{C5940914-D0C8-E741-8096-1DF7D2599DCE}" destId="{6CC25E3B-5BCB-1340-AE45-420EA36BE92B}" srcOrd="1" destOrd="0" presId="urn:microsoft.com/office/officeart/2005/8/layout/hierarchy3"/>
    <dgm:cxn modelId="{6DA2718F-6AFD-3549-87CA-0DD59CC7A539}" type="presOf" srcId="{763B9490-515A-DC48-84CE-9570A615D318}" destId="{16F8670E-5F1A-7A45-98BF-F6EF56119106}" srcOrd="0" destOrd="0" presId="urn:microsoft.com/office/officeart/2005/8/layout/hierarchy3"/>
    <dgm:cxn modelId="{3688A0E8-5DA8-994C-A8F7-4225CEB995BF}" type="presOf" srcId="{C5940914-D0C8-E741-8096-1DF7D2599DCE}" destId="{C732FF0B-9784-8B44-8454-1F780AECDC38}" srcOrd="0" destOrd="0" presId="urn:microsoft.com/office/officeart/2005/8/layout/hierarchy3"/>
    <dgm:cxn modelId="{34D11433-8472-994B-A3C9-B1388C57F323}" type="presOf" srcId="{60EB25FD-D2A3-C64C-B235-31319CBDD7AE}" destId="{872B163B-7FBD-1947-9326-756F7E1C72A3}" srcOrd="0" destOrd="0" presId="urn:microsoft.com/office/officeart/2005/8/layout/hierarchy3"/>
    <dgm:cxn modelId="{84718BA4-3A73-E54B-8DA7-0A44EE4DEDC5}" type="presOf" srcId="{448EBB53-961A-6443-9813-AE69989B4320}" destId="{882BC215-FA33-9A48-8895-9A27B6E98D9A}" srcOrd="0" destOrd="0" presId="urn:microsoft.com/office/officeart/2005/8/layout/hierarchy3"/>
    <dgm:cxn modelId="{E6381F23-C37A-7047-86B7-543E461FC569}" type="presOf" srcId="{3FB4A2D6-7E35-394B-BFD4-CD5F58CE2EFC}" destId="{EC6C41DC-DE67-B143-83D3-CA267831814A}" srcOrd="0" destOrd="0" presId="urn:microsoft.com/office/officeart/2005/8/layout/hierarchy3"/>
    <dgm:cxn modelId="{CEA1E1D8-8342-A84B-B575-60DC16282E14}" srcId="{94C5378E-8FD8-A04F-B203-380A32153301}" destId="{8C27B2BC-C624-0342-9D39-A7A04DE08134}" srcOrd="0" destOrd="0" parTransId="{243ECFEE-8E6A-344E-B2E9-37B01C947D1F}" sibTransId="{ED16EDED-977A-0E41-8BC8-7756F991F029}"/>
    <dgm:cxn modelId="{291A404A-4DBF-294A-8616-314BF979D24D}" type="presOf" srcId="{237AB6C1-41FA-F64E-9B45-66D26BB27034}" destId="{E080FF14-3163-B342-882B-B95EB7EC6B15}" srcOrd="0" destOrd="0" presId="urn:microsoft.com/office/officeart/2005/8/layout/hierarchy3"/>
    <dgm:cxn modelId="{DC06A72C-A93B-2643-9F2B-9131D0F71164}" srcId="{D51DEE67-E595-3247-8045-C081EE1C1A83}" destId="{8B0632EC-DD44-FC42-9650-7507158F933A}" srcOrd="0" destOrd="0" parTransId="{C5EFA0D8-8ED0-F740-884B-5F891E6CCB80}" sibTransId="{5EAFAD0D-611B-5E48-B185-76C0D5EFD35D}"/>
    <dgm:cxn modelId="{037AA49B-5F6A-404E-814F-A373CA43A38E}" srcId="{453AEA7A-BC98-EB45-90D3-013F68BE8BC4}" destId="{D51DEE67-E595-3247-8045-C081EE1C1A83}" srcOrd="2" destOrd="0" parTransId="{BB04F861-792F-4440-9B60-5700CC60C965}" sibTransId="{F9A4460A-4F2E-6A40-B9E2-B23B9DCC7ECE}"/>
    <dgm:cxn modelId="{C8C28833-0227-254D-BC33-30CBAE7D5E81}" srcId="{453AEA7A-BC98-EB45-90D3-013F68BE8BC4}" destId="{60EB25FD-D2A3-C64C-B235-31319CBDD7AE}" srcOrd="1" destOrd="0" parTransId="{A6513C4E-E80B-4D4E-8505-EC18463DAED5}" sibTransId="{712B0E52-58D0-E94A-9A8D-D6D197E10BE3}"/>
    <dgm:cxn modelId="{5AF42F27-9A6B-2440-9F8C-B3AAE763667F}" type="presOf" srcId="{94C5378E-8FD8-A04F-B203-380A32153301}" destId="{6394CC9E-DC72-244B-9747-3D792F88805E}" srcOrd="0" destOrd="0" presId="urn:microsoft.com/office/officeart/2005/8/layout/hierarchy3"/>
    <dgm:cxn modelId="{F095A4D7-9F32-4943-98BE-09109BD2D135}" type="presOf" srcId="{60EB25FD-D2A3-C64C-B235-31319CBDD7AE}" destId="{736C33CB-07DE-6C4E-BB59-C3E1ED3FD266}" srcOrd="1" destOrd="0" presId="urn:microsoft.com/office/officeart/2005/8/layout/hierarchy3"/>
    <dgm:cxn modelId="{77590813-0228-6D41-97DD-C9D354D380D5}" srcId="{C5940914-D0C8-E741-8096-1DF7D2599DCE}" destId="{763B9490-515A-DC48-84CE-9570A615D318}" srcOrd="0" destOrd="0" parTransId="{4BB6C6C5-949F-1742-9910-D98DDCD7209B}" sibTransId="{B3D18092-FD70-4741-A225-D03399DB2D26}"/>
    <dgm:cxn modelId="{C82FB594-4648-8C40-B9FD-0EE7B1A5C17F}" type="presOf" srcId="{81F67BF8-6F54-274A-8BCE-3EBD15E9E320}" destId="{248B2CFB-A5EC-A049-8EC5-538B3A79C06A}" srcOrd="0" destOrd="0" presId="urn:microsoft.com/office/officeart/2005/8/layout/hierarchy3"/>
    <dgm:cxn modelId="{72DDFF12-BE79-914A-8175-E6E9016503D5}" type="presOf" srcId="{D51DEE67-E595-3247-8045-C081EE1C1A83}" destId="{EAE251AD-DBB3-C942-9149-804924C4C58A}" srcOrd="0" destOrd="0" presId="urn:microsoft.com/office/officeart/2005/8/layout/hierarchy3"/>
    <dgm:cxn modelId="{5EFB36B9-B4B0-3446-BF29-0C5F6F7F9B60}" type="presOf" srcId="{8C27B2BC-C624-0342-9D39-A7A04DE08134}" destId="{2B6705FE-BD11-564E-A3AC-8025A3759C31}" srcOrd="0" destOrd="0" presId="urn:microsoft.com/office/officeart/2005/8/layout/hierarchy3"/>
    <dgm:cxn modelId="{4EB0AFF7-CE2A-6941-92BD-E52FE1E81235}" type="presOf" srcId="{C5EFA0D8-8ED0-F740-884B-5F891E6CCB80}" destId="{3960D751-81C1-7F4B-8B45-31D4FDF7485D}" srcOrd="0" destOrd="0" presId="urn:microsoft.com/office/officeart/2005/8/layout/hierarchy3"/>
    <dgm:cxn modelId="{4C88ED19-FE86-2D43-8B79-522CEB417E7A}" type="presOf" srcId="{243ECFEE-8E6A-344E-B2E9-37B01C947D1F}" destId="{FDB7200D-A706-C749-9B31-5D11B17D5A55}" srcOrd="0" destOrd="0" presId="urn:microsoft.com/office/officeart/2005/8/layout/hierarchy3"/>
    <dgm:cxn modelId="{B8E1E625-620F-E041-8BA0-EE5B95D7F84D}" srcId="{D51DEE67-E595-3247-8045-C081EE1C1A83}" destId="{3FB4A2D6-7E35-394B-BFD4-CD5F58CE2EFC}" srcOrd="1" destOrd="0" parTransId="{237AB6C1-41FA-F64E-9B45-66D26BB27034}" sibTransId="{7921433F-9325-1642-8CD0-2739D8D84BB0}"/>
    <dgm:cxn modelId="{BD6DD0F6-6CFF-5542-B0A9-309BF7773CA8}" type="presOf" srcId="{8B0632EC-DD44-FC42-9650-7507158F933A}" destId="{7CD6B1C5-025A-FA40-824C-9C444733AD3C}" srcOrd="0" destOrd="0" presId="urn:microsoft.com/office/officeart/2005/8/layout/hierarchy3"/>
    <dgm:cxn modelId="{5ED8F84F-63D7-B540-A2A6-1AB158489003}" type="presOf" srcId="{660CD7D4-A2E9-1F4D-972A-4C170A592115}" destId="{2FB444AE-A73B-5F4B-B741-53094160A3EA}" srcOrd="0" destOrd="0" presId="urn:microsoft.com/office/officeart/2005/8/layout/hierarchy3"/>
    <dgm:cxn modelId="{63AC599E-F6B9-4A4D-99D8-E3B9A2D68863}" srcId="{94C5378E-8FD8-A04F-B203-380A32153301}" destId="{D16D2237-34D8-E64B-9782-5A3799B9F851}" srcOrd="1" destOrd="0" parTransId="{6900482D-CBFA-B449-A1D3-545B4E241D33}" sibTransId="{7E866C8B-9BE0-FB4A-BEF1-4A3F4A89195A}"/>
    <dgm:cxn modelId="{E1C7ED31-6476-E247-A986-0B847C7A499E}" srcId="{453AEA7A-BC98-EB45-90D3-013F68BE8BC4}" destId="{C5940914-D0C8-E741-8096-1DF7D2599DCE}" srcOrd="0" destOrd="0" parTransId="{E5D69342-7077-544D-925D-668DBCCBF721}" sibTransId="{CB41875B-AF61-604E-9ED9-6B605C947427}"/>
    <dgm:cxn modelId="{1AB10002-AF97-2742-AB4B-8EA80C0D915D}" type="presOf" srcId="{4BB6C6C5-949F-1742-9910-D98DDCD7209B}" destId="{E6749A17-F177-CB4E-ACBA-64926AB2E687}" srcOrd="0" destOrd="0" presId="urn:microsoft.com/office/officeart/2005/8/layout/hierarchy3"/>
    <dgm:cxn modelId="{00536914-95CE-0347-B481-642C217AB70E}" type="presOf" srcId="{02744C2A-E6AA-8D49-A387-6B54FA0258E7}" destId="{A0F77829-44C7-F444-A91E-9B06DD0C1FD0}" srcOrd="0" destOrd="0" presId="urn:microsoft.com/office/officeart/2005/8/layout/hierarchy3"/>
    <dgm:cxn modelId="{D9F93F5B-FF96-174B-B0A3-9ACD70468AEF}" type="presOf" srcId="{94C5378E-8FD8-A04F-B203-380A32153301}" destId="{F8E40FFD-009E-1E41-8CB4-B1CC1383F55A}" srcOrd="1" destOrd="0" presId="urn:microsoft.com/office/officeart/2005/8/layout/hierarchy3"/>
    <dgm:cxn modelId="{B557D1E0-74D4-924D-A534-9FBE1175EE4B}" srcId="{C5940914-D0C8-E741-8096-1DF7D2599DCE}" destId="{448EBB53-961A-6443-9813-AE69989B4320}" srcOrd="1" destOrd="0" parTransId="{6E8A3B7C-9EEE-1946-8721-77AA8372686B}" sibTransId="{5AD7B7BE-2FD1-C34D-9FD7-1E284DCB446E}"/>
    <dgm:cxn modelId="{3AE43A9F-C8E5-094F-AD88-3625841D90C7}" srcId="{60EB25FD-D2A3-C64C-B235-31319CBDD7AE}" destId="{02744C2A-E6AA-8D49-A387-6B54FA0258E7}" srcOrd="0" destOrd="0" parTransId="{81F67BF8-6F54-274A-8BCE-3EBD15E9E320}" sibTransId="{278184E7-DE78-344D-8094-D9577CF07B79}"/>
    <dgm:cxn modelId="{BF2685B8-FEF2-354B-91D7-93939D2E0EA6}" type="presOf" srcId="{D51DEE67-E595-3247-8045-C081EE1C1A83}" destId="{FE6F4FA4-BE5A-9941-AAEA-EE38F02B3641}" srcOrd="1" destOrd="0" presId="urn:microsoft.com/office/officeart/2005/8/layout/hierarchy3"/>
    <dgm:cxn modelId="{E954F1BB-5A6B-2345-B93C-D290160D74F3}" srcId="{60EB25FD-D2A3-C64C-B235-31319CBDD7AE}" destId="{E1E19DFF-C7D0-ED47-BAE3-941287510156}" srcOrd="1" destOrd="0" parTransId="{660CD7D4-A2E9-1F4D-972A-4C170A592115}" sibTransId="{44D51E0C-3925-534C-9A54-5BF56485D522}"/>
    <dgm:cxn modelId="{EEE25C69-3521-B74A-AF1E-3E5345E2CC3B}" type="presParOf" srcId="{18145789-2B43-AF4B-BE65-3E7DE45B1561}" destId="{DBE75D80-1047-654C-9A0C-A044B73DC934}" srcOrd="0" destOrd="0" presId="urn:microsoft.com/office/officeart/2005/8/layout/hierarchy3"/>
    <dgm:cxn modelId="{D456B427-1237-6744-B22D-1BFFB1DEB300}" type="presParOf" srcId="{DBE75D80-1047-654C-9A0C-A044B73DC934}" destId="{4A9D581E-0ECC-174B-B2ED-196A96C7D7F3}" srcOrd="0" destOrd="0" presId="urn:microsoft.com/office/officeart/2005/8/layout/hierarchy3"/>
    <dgm:cxn modelId="{35DADB5D-9A4D-DF40-85AB-7E751EE3271D}" type="presParOf" srcId="{4A9D581E-0ECC-174B-B2ED-196A96C7D7F3}" destId="{C732FF0B-9784-8B44-8454-1F780AECDC38}" srcOrd="0" destOrd="0" presId="urn:microsoft.com/office/officeart/2005/8/layout/hierarchy3"/>
    <dgm:cxn modelId="{2C8CCC8D-686D-6146-96E1-DA05589CA424}" type="presParOf" srcId="{4A9D581E-0ECC-174B-B2ED-196A96C7D7F3}" destId="{6CC25E3B-5BCB-1340-AE45-420EA36BE92B}" srcOrd="1" destOrd="0" presId="urn:microsoft.com/office/officeart/2005/8/layout/hierarchy3"/>
    <dgm:cxn modelId="{760F098A-32E4-7447-8FB7-D661569E5EC1}" type="presParOf" srcId="{DBE75D80-1047-654C-9A0C-A044B73DC934}" destId="{92821C4B-0FC8-DE4F-8744-C8D12E3DF353}" srcOrd="1" destOrd="0" presId="urn:microsoft.com/office/officeart/2005/8/layout/hierarchy3"/>
    <dgm:cxn modelId="{7E80FB7A-547F-A243-9550-78C174F26ED2}" type="presParOf" srcId="{92821C4B-0FC8-DE4F-8744-C8D12E3DF353}" destId="{E6749A17-F177-CB4E-ACBA-64926AB2E687}" srcOrd="0" destOrd="0" presId="urn:microsoft.com/office/officeart/2005/8/layout/hierarchy3"/>
    <dgm:cxn modelId="{DDF4AE62-A08B-FB47-B817-DE19DD05DF5E}" type="presParOf" srcId="{92821C4B-0FC8-DE4F-8744-C8D12E3DF353}" destId="{16F8670E-5F1A-7A45-98BF-F6EF56119106}" srcOrd="1" destOrd="0" presId="urn:microsoft.com/office/officeart/2005/8/layout/hierarchy3"/>
    <dgm:cxn modelId="{637F4379-DA88-544A-8446-DEA5B35F3B31}" type="presParOf" srcId="{92821C4B-0FC8-DE4F-8744-C8D12E3DF353}" destId="{E8D3C769-810E-7B4C-8085-4FC262282E1C}" srcOrd="2" destOrd="0" presId="urn:microsoft.com/office/officeart/2005/8/layout/hierarchy3"/>
    <dgm:cxn modelId="{7B29F1F9-0526-4949-BE23-F054CA4BA9F2}" type="presParOf" srcId="{92821C4B-0FC8-DE4F-8744-C8D12E3DF353}" destId="{882BC215-FA33-9A48-8895-9A27B6E98D9A}" srcOrd="3" destOrd="0" presId="urn:microsoft.com/office/officeart/2005/8/layout/hierarchy3"/>
    <dgm:cxn modelId="{0E758392-9AED-134D-9346-506D14E0BA43}" type="presParOf" srcId="{18145789-2B43-AF4B-BE65-3E7DE45B1561}" destId="{2AE57E3F-F0B9-AF4C-9BBB-D8B02F264475}" srcOrd="1" destOrd="0" presId="urn:microsoft.com/office/officeart/2005/8/layout/hierarchy3"/>
    <dgm:cxn modelId="{C60AC338-80CB-6649-9168-18C181A5E1ED}" type="presParOf" srcId="{2AE57E3F-F0B9-AF4C-9BBB-D8B02F264475}" destId="{D5849192-4A6A-134B-BE79-472EA2B64FF2}" srcOrd="0" destOrd="0" presId="urn:microsoft.com/office/officeart/2005/8/layout/hierarchy3"/>
    <dgm:cxn modelId="{E949BE89-321C-7848-93F2-9FECB6D45C76}" type="presParOf" srcId="{D5849192-4A6A-134B-BE79-472EA2B64FF2}" destId="{872B163B-7FBD-1947-9326-756F7E1C72A3}" srcOrd="0" destOrd="0" presId="urn:microsoft.com/office/officeart/2005/8/layout/hierarchy3"/>
    <dgm:cxn modelId="{2DCC18B6-A0CE-2845-9A91-0E25AF44DA30}" type="presParOf" srcId="{D5849192-4A6A-134B-BE79-472EA2B64FF2}" destId="{736C33CB-07DE-6C4E-BB59-C3E1ED3FD266}" srcOrd="1" destOrd="0" presId="urn:microsoft.com/office/officeart/2005/8/layout/hierarchy3"/>
    <dgm:cxn modelId="{E68A12C0-743C-D641-A649-5FFB89C42D9B}" type="presParOf" srcId="{2AE57E3F-F0B9-AF4C-9BBB-D8B02F264475}" destId="{0265F12C-35C0-3E4A-879C-C487504329E3}" srcOrd="1" destOrd="0" presId="urn:microsoft.com/office/officeart/2005/8/layout/hierarchy3"/>
    <dgm:cxn modelId="{2E5A055D-19FB-5E4B-B208-5B52EFED38FF}" type="presParOf" srcId="{0265F12C-35C0-3E4A-879C-C487504329E3}" destId="{248B2CFB-A5EC-A049-8EC5-538B3A79C06A}" srcOrd="0" destOrd="0" presId="urn:microsoft.com/office/officeart/2005/8/layout/hierarchy3"/>
    <dgm:cxn modelId="{69FAD737-0287-1342-B19C-B3A1AA8DCCDC}" type="presParOf" srcId="{0265F12C-35C0-3E4A-879C-C487504329E3}" destId="{A0F77829-44C7-F444-A91E-9B06DD0C1FD0}" srcOrd="1" destOrd="0" presId="urn:microsoft.com/office/officeart/2005/8/layout/hierarchy3"/>
    <dgm:cxn modelId="{A85ED884-EB4E-B249-8D8B-0273D1D2E42E}" type="presParOf" srcId="{0265F12C-35C0-3E4A-879C-C487504329E3}" destId="{2FB444AE-A73B-5F4B-B741-53094160A3EA}" srcOrd="2" destOrd="0" presId="urn:microsoft.com/office/officeart/2005/8/layout/hierarchy3"/>
    <dgm:cxn modelId="{5A2A484C-6BF3-FF4F-AE92-7E594D129218}" type="presParOf" srcId="{0265F12C-35C0-3E4A-879C-C487504329E3}" destId="{283834BA-139B-4049-81B1-8D0745978E99}" srcOrd="3" destOrd="0" presId="urn:microsoft.com/office/officeart/2005/8/layout/hierarchy3"/>
    <dgm:cxn modelId="{0EED10F0-2C5E-A54B-B1B1-99D1F1783A54}" type="presParOf" srcId="{18145789-2B43-AF4B-BE65-3E7DE45B1561}" destId="{66B36C69-5F12-6D49-836B-B601EB1E8BD5}" srcOrd="2" destOrd="0" presId="urn:microsoft.com/office/officeart/2005/8/layout/hierarchy3"/>
    <dgm:cxn modelId="{859571A7-684A-D84F-81C2-167AA02D8BA5}" type="presParOf" srcId="{66B36C69-5F12-6D49-836B-B601EB1E8BD5}" destId="{05CA63A3-C209-0345-8587-AD98F4F2FC4F}" srcOrd="0" destOrd="0" presId="urn:microsoft.com/office/officeart/2005/8/layout/hierarchy3"/>
    <dgm:cxn modelId="{7F6F5EF3-4094-7A43-AEFB-582860E653A7}" type="presParOf" srcId="{05CA63A3-C209-0345-8587-AD98F4F2FC4F}" destId="{EAE251AD-DBB3-C942-9149-804924C4C58A}" srcOrd="0" destOrd="0" presId="urn:microsoft.com/office/officeart/2005/8/layout/hierarchy3"/>
    <dgm:cxn modelId="{DBE3FC92-4DF4-B947-96E8-0E3F697643A5}" type="presParOf" srcId="{05CA63A3-C209-0345-8587-AD98F4F2FC4F}" destId="{FE6F4FA4-BE5A-9941-AAEA-EE38F02B3641}" srcOrd="1" destOrd="0" presId="urn:microsoft.com/office/officeart/2005/8/layout/hierarchy3"/>
    <dgm:cxn modelId="{8E3BFB47-A5E4-884F-84CF-FCDB2FB46A1F}" type="presParOf" srcId="{66B36C69-5F12-6D49-836B-B601EB1E8BD5}" destId="{BDA34217-6E17-6247-827C-54D11A593005}" srcOrd="1" destOrd="0" presId="urn:microsoft.com/office/officeart/2005/8/layout/hierarchy3"/>
    <dgm:cxn modelId="{D7F208E2-04CF-5940-9086-6D451DD32A48}" type="presParOf" srcId="{BDA34217-6E17-6247-827C-54D11A593005}" destId="{3960D751-81C1-7F4B-8B45-31D4FDF7485D}" srcOrd="0" destOrd="0" presId="urn:microsoft.com/office/officeart/2005/8/layout/hierarchy3"/>
    <dgm:cxn modelId="{DBA0FBE3-F6A7-D841-A4B5-49077349CAC6}" type="presParOf" srcId="{BDA34217-6E17-6247-827C-54D11A593005}" destId="{7CD6B1C5-025A-FA40-824C-9C444733AD3C}" srcOrd="1" destOrd="0" presId="urn:microsoft.com/office/officeart/2005/8/layout/hierarchy3"/>
    <dgm:cxn modelId="{FA549DBD-5216-E445-AFC4-602A3AAE0C3E}" type="presParOf" srcId="{BDA34217-6E17-6247-827C-54D11A593005}" destId="{E080FF14-3163-B342-882B-B95EB7EC6B15}" srcOrd="2" destOrd="0" presId="urn:microsoft.com/office/officeart/2005/8/layout/hierarchy3"/>
    <dgm:cxn modelId="{9E7119AB-CCBE-B246-BC2D-A9F999D7FF61}" type="presParOf" srcId="{BDA34217-6E17-6247-827C-54D11A593005}" destId="{EC6C41DC-DE67-B143-83D3-CA267831814A}" srcOrd="3" destOrd="0" presId="urn:microsoft.com/office/officeart/2005/8/layout/hierarchy3"/>
    <dgm:cxn modelId="{A68DA049-933E-BA45-AA5A-45119CE304B2}" type="presParOf" srcId="{18145789-2B43-AF4B-BE65-3E7DE45B1561}" destId="{BDF058E1-CEFB-124A-988A-2FE0A17213A8}" srcOrd="3" destOrd="0" presId="urn:microsoft.com/office/officeart/2005/8/layout/hierarchy3"/>
    <dgm:cxn modelId="{F9F73B2F-8A02-7345-BDFB-1FDA99932591}" type="presParOf" srcId="{BDF058E1-CEFB-124A-988A-2FE0A17213A8}" destId="{6031BDEF-BC82-364E-8380-94B8551D5C79}" srcOrd="0" destOrd="0" presId="urn:microsoft.com/office/officeart/2005/8/layout/hierarchy3"/>
    <dgm:cxn modelId="{B257F06E-D36B-C64D-8E17-AFA6651F1A1A}" type="presParOf" srcId="{6031BDEF-BC82-364E-8380-94B8551D5C79}" destId="{6394CC9E-DC72-244B-9747-3D792F88805E}" srcOrd="0" destOrd="0" presId="urn:microsoft.com/office/officeart/2005/8/layout/hierarchy3"/>
    <dgm:cxn modelId="{6F346273-DDE3-F94D-BAC3-8C8B15BE6C94}" type="presParOf" srcId="{6031BDEF-BC82-364E-8380-94B8551D5C79}" destId="{F8E40FFD-009E-1E41-8CB4-B1CC1383F55A}" srcOrd="1" destOrd="0" presId="urn:microsoft.com/office/officeart/2005/8/layout/hierarchy3"/>
    <dgm:cxn modelId="{610C9981-3745-FC46-9BC8-88BDE2A3CF6D}" type="presParOf" srcId="{BDF058E1-CEFB-124A-988A-2FE0A17213A8}" destId="{EC8AD030-84F1-A84B-A734-27A18FA09BCD}" srcOrd="1" destOrd="0" presId="urn:microsoft.com/office/officeart/2005/8/layout/hierarchy3"/>
    <dgm:cxn modelId="{BC3C4FE2-5180-B24C-A112-B89727731173}" type="presParOf" srcId="{EC8AD030-84F1-A84B-A734-27A18FA09BCD}" destId="{FDB7200D-A706-C749-9B31-5D11B17D5A55}" srcOrd="0" destOrd="0" presId="urn:microsoft.com/office/officeart/2005/8/layout/hierarchy3"/>
    <dgm:cxn modelId="{3418CDB1-FEDA-E54A-AE53-A3F615ABFB4C}" type="presParOf" srcId="{EC8AD030-84F1-A84B-A734-27A18FA09BCD}" destId="{2B6705FE-BD11-564E-A3AC-8025A3759C31}" srcOrd="1" destOrd="0" presId="urn:microsoft.com/office/officeart/2005/8/layout/hierarchy3"/>
    <dgm:cxn modelId="{11FC1827-3711-0543-80F7-97A4682E8E60}" type="presParOf" srcId="{EC8AD030-84F1-A84B-A734-27A18FA09BCD}" destId="{D1D45EED-0E07-5D4F-8FC8-A9E169F18256}" srcOrd="2" destOrd="0" presId="urn:microsoft.com/office/officeart/2005/8/layout/hierarchy3"/>
    <dgm:cxn modelId="{DBC5473A-7745-8442-A5EC-6A6812D51FED}" type="presParOf" srcId="{EC8AD030-84F1-A84B-A734-27A18FA09BCD}" destId="{E2026C6B-9780-9446-816E-F3A3A23DB35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864C9D-A146-4197-93B5-402636D1AAC3}">
      <dsp:nvSpPr>
        <dsp:cNvPr id="0" name=""/>
        <dsp:cNvSpPr/>
      </dsp:nvSpPr>
      <dsp:spPr>
        <a:xfrm>
          <a:off x="3547595" y="64247"/>
          <a:ext cx="3083858" cy="308385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Libraries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Workshops for OER, copyright, &amp; Creative Commons licensing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Liaison consultations to find resources and create new content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Circulation &amp; electronic reserves to find subscription materials </a:t>
          </a:r>
          <a:endParaRPr lang="en-US" sz="1200" kern="1200" dirty="0"/>
        </a:p>
      </dsp:txBody>
      <dsp:txXfrm>
        <a:off x="3958776" y="603922"/>
        <a:ext cx="2261496" cy="1387736"/>
      </dsp:txXfrm>
    </dsp:sp>
    <dsp:sp modelId="{E9119F17-19BF-4FDC-B155-3FE9BF75DE48}">
      <dsp:nvSpPr>
        <dsp:cNvPr id="0" name=""/>
        <dsp:cNvSpPr/>
      </dsp:nvSpPr>
      <dsp:spPr>
        <a:xfrm>
          <a:off x="4660354" y="1991658"/>
          <a:ext cx="3083858" cy="308385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Information Technology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Classroom technologies &amp; hosting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Instructional technologies and experimentation</a:t>
          </a:r>
          <a:endParaRPr lang="en-US" sz="1200" kern="1200" dirty="0"/>
        </a:p>
      </dsp:txBody>
      <dsp:txXfrm>
        <a:off x="5603501" y="2788321"/>
        <a:ext cx="1850315" cy="1696122"/>
      </dsp:txXfrm>
    </dsp:sp>
    <dsp:sp modelId="{56D1149B-A0C7-48FA-A4E8-8C79D1ECC130}">
      <dsp:nvSpPr>
        <dsp:cNvPr id="0" name=""/>
        <dsp:cNvSpPr/>
      </dsp:nvSpPr>
      <dsp:spPr>
        <a:xfrm>
          <a:off x="2434836" y="1991658"/>
          <a:ext cx="3083858" cy="308385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Center for Teaching &amp; Faculty Development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Flipping classrooms for interactive learning w/ne materials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Creating new curriculum materials and scaffolding</a:t>
          </a:r>
          <a:endParaRPr lang="en-US" sz="1200" kern="1200" dirty="0"/>
        </a:p>
      </dsp:txBody>
      <dsp:txXfrm>
        <a:off x="2725233" y="2788321"/>
        <a:ext cx="1850315" cy="16961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8C2F0-3CB8-44D2-9358-85BE858322AD}">
      <dsp:nvSpPr>
        <dsp:cNvPr id="0" name=""/>
        <dsp:cNvSpPr/>
      </dsp:nvSpPr>
      <dsp:spPr>
        <a:xfrm>
          <a:off x="2454" y="0"/>
          <a:ext cx="2408080" cy="359410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Curriculum</a:t>
          </a:r>
          <a:endParaRPr lang="en-US" sz="3000" kern="1200" dirty="0"/>
        </a:p>
      </dsp:txBody>
      <dsp:txXfrm>
        <a:off x="2454" y="0"/>
        <a:ext cx="2408080" cy="1078230"/>
      </dsp:txXfrm>
    </dsp:sp>
    <dsp:sp modelId="{BF1E820A-7D46-40DC-BC94-4498687335A9}">
      <dsp:nvSpPr>
        <dsp:cNvPr id="0" name=""/>
        <dsp:cNvSpPr/>
      </dsp:nvSpPr>
      <dsp:spPr>
        <a:xfrm>
          <a:off x="243262" y="1079282"/>
          <a:ext cx="1926464" cy="108367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Syllabi</a:t>
          </a:r>
        </a:p>
      </dsp:txBody>
      <dsp:txXfrm>
        <a:off x="275002" y="1111022"/>
        <a:ext cx="1862984" cy="1020190"/>
      </dsp:txXfrm>
    </dsp:sp>
    <dsp:sp modelId="{3BDA53C7-7B9F-4DE6-AA89-9D363C351646}">
      <dsp:nvSpPr>
        <dsp:cNvPr id="0" name=""/>
        <dsp:cNvSpPr/>
      </dsp:nvSpPr>
      <dsp:spPr>
        <a:xfrm>
          <a:off x="243262" y="2329671"/>
          <a:ext cx="1926464" cy="108367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Content modules</a:t>
          </a:r>
        </a:p>
      </dsp:txBody>
      <dsp:txXfrm>
        <a:off x="275002" y="2361411"/>
        <a:ext cx="1862984" cy="1020190"/>
      </dsp:txXfrm>
    </dsp:sp>
    <dsp:sp modelId="{CF36CE0D-1E0F-4DA3-92F6-F2EF9CAD3D72}">
      <dsp:nvSpPr>
        <dsp:cNvPr id="0" name=""/>
        <dsp:cNvSpPr/>
      </dsp:nvSpPr>
      <dsp:spPr>
        <a:xfrm>
          <a:off x="2591141" y="0"/>
          <a:ext cx="2408080" cy="359410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Course materials</a:t>
          </a:r>
        </a:p>
      </dsp:txBody>
      <dsp:txXfrm>
        <a:off x="2591141" y="0"/>
        <a:ext cx="2408080" cy="1078230"/>
      </dsp:txXfrm>
    </dsp:sp>
    <dsp:sp modelId="{D7A752EB-FC1C-4751-9354-F82BE1932E59}">
      <dsp:nvSpPr>
        <dsp:cNvPr id="0" name=""/>
        <dsp:cNvSpPr/>
      </dsp:nvSpPr>
      <dsp:spPr>
        <a:xfrm>
          <a:off x="2831949" y="1078910"/>
          <a:ext cx="1926464" cy="41578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Textbooks</a:t>
          </a:r>
        </a:p>
      </dsp:txBody>
      <dsp:txXfrm>
        <a:off x="2844127" y="1091088"/>
        <a:ext cx="1902108" cy="391431"/>
      </dsp:txXfrm>
    </dsp:sp>
    <dsp:sp modelId="{9C753A1A-5FFA-458D-BDEA-EE6A2924D4E1}">
      <dsp:nvSpPr>
        <dsp:cNvPr id="0" name=""/>
        <dsp:cNvSpPr/>
      </dsp:nvSpPr>
      <dsp:spPr>
        <a:xfrm>
          <a:off x="2831949" y="1558664"/>
          <a:ext cx="1926464" cy="41578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Assignments</a:t>
          </a:r>
        </a:p>
      </dsp:txBody>
      <dsp:txXfrm>
        <a:off x="2844127" y="1570842"/>
        <a:ext cx="1902108" cy="391431"/>
      </dsp:txXfrm>
    </dsp:sp>
    <dsp:sp modelId="{93AE9B40-009D-41A2-B799-E02044F3AD13}">
      <dsp:nvSpPr>
        <dsp:cNvPr id="0" name=""/>
        <dsp:cNvSpPr/>
      </dsp:nvSpPr>
      <dsp:spPr>
        <a:xfrm>
          <a:off x="2831949" y="2038418"/>
          <a:ext cx="1926464" cy="41578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Simulations</a:t>
          </a:r>
        </a:p>
      </dsp:txBody>
      <dsp:txXfrm>
        <a:off x="2844127" y="2050596"/>
        <a:ext cx="1902108" cy="391431"/>
      </dsp:txXfrm>
    </dsp:sp>
    <dsp:sp modelId="{31C53A49-8BAF-491C-A86A-FCCA7325B653}">
      <dsp:nvSpPr>
        <dsp:cNvPr id="0" name=""/>
        <dsp:cNvSpPr/>
      </dsp:nvSpPr>
      <dsp:spPr>
        <a:xfrm>
          <a:off x="2831949" y="2518173"/>
          <a:ext cx="1926464" cy="41578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Learning objects</a:t>
          </a:r>
        </a:p>
      </dsp:txBody>
      <dsp:txXfrm>
        <a:off x="2844127" y="2530351"/>
        <a:ext cx="1902108" cy="391431"/>
      </dsp:txXfrm>
    </dsp:sp>
    <dsp:sp modelId="{14AB1E2D-82B1-4F0D-B684-110518C3FA81}">
      <dsp:nvSpPr>
        <dsp:cNvPr id="0" name=""/>
        <dsp:cNvSpPr/>
      </dsp:nvSpPr>
      <dsp:spPr>
        <a:xfrm>
          <a:off x="2831949" y="2997927"/>
          <a:ext cx="1926464" cy="41578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Labs</a:t>
          </a:r>
        </a:p>
      </dsp:txBody>
      <dsp:txXfrm>
        <a:off x="2844127" y="3010105"/>
        <a:ext cx="1902108" cy="391431"/>
      </dsp:txXfrm>
    </dsp:sp>
    <dsp:sp modelId="{144D8E5C-9ECC-4D56-B5B7-1971295E4661}">
      <dsp:nvSpPr>
        <dsp:cNvPr id="0" name=""/>
        <dsp:cNvSpPr/>
      </dsp:nvSpPr>
      <dsp:spPr>
        <a:xfrm>
          <a:off x="5179828" y="0"/>
          <a:ext cx="2408080" cy="359410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Collections</a:t>
          </a:r>
        </a:p>
      </dsp:txBody>
      <dsp:txXfrm>
        <a:off x="5179828" y="0"/>
        <a:ext cx="2408080" cy="1078230"/>
      </dsp:txXfrm>
    </dsp:sp>
    <dsp:sp modelId="{35F40B51-874A-4F5C-806A-EC81AE8FFD8D}">
      <dsp:nvSpPr>
        <dsp:cNvPr id="0" name=""/>
        <dsp:cNvSpPr/>
      </dsp:nvSpPr>
      <dsp:spPr>
        <a:xfrm>
          <a:off x="5420636" y="1078317"/>
          <a:ext cx="1926464" cy="52358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Journal articles</a:t>
          </a:r>
        </a:p>
      </dsp:txBody>
      <dsp:txXfrm>
        <a:off x="5435971" y="1093652"/>
        <a:ext cx="1895794" cy="492913"/>
      </dsp:txXfrm>
    </dsp:sp>
    <dsp:sp modelId="{0371E98A-8470-4493-89B1-7D13EF5BBD50}">
      <dsp:nvSpPr>
        <dsp:cNvPr id="0" name=""/>
        <dsp:cNvSpPr/>
      </dsp:nvSpPr>
      <dsp:spPr>
        <a:xfrm>
          <a:off x="5420636" y="1682452"/>
          <a:ext cx="1926464" cy="52358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E-books</a:t>
          </a:r>
        </a:p>
      </dsp:txBody>
      <dsp:txXfrm>
        <a:off x="5435971" y="1697787"/>
        <a:ext cx="1895794" cy="492913"/>
      </dsp:txXfrm>
    </dsp:sp>
    <dsp:sp modelId="{660FEF03-2D30-410D-B587-92CF63D8761D}">
      <dsp:nvSpPr>
        <dsp:cNvPr id="0" name=""/>
        <dsp:cNvSpPr/>
      </dsp:nvSpPr>
      <dsp:spPr>
        <a:xfrm>
          <a:off x="5420636" y="2286588"/>
          <a:ext cx="1926464" cy="52358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Art galleries</a:t>
          </a:r>
        </a:p>
      </dsp:txBody>
      <dsp:txXfrm>
        <a:off x="5435971" y="2301923"/>
        <a:ext cx="1895794" cy="492913"/>
      </dsp:txXfrm>
    </dsp:sp>
    <dsp:sp modelId="{BC66B914-BDA6-410D-B65D-676924FC5862}">
      <dsp:nvSpPr>
        <dsp:cNvPr id="0" name=""/>
        <dsp:cNvSpPr/>
      </dsp:nvSpPr>
      <dsp:spPr>
        <a:xfrm>
          <a:off x="5420636" y="2890723"/>
          <a:ext cx="1926464" cy="52358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Video libraries</a:t>
          </a:r>
        </a:p>
      </dsp:txBody>
      <dsp:txXfrm>
        <a:off x="5435971" y="2906058"/>
        <a:ext cx="1895794" cy="492913"/>
      </dsp:txXfrm>
    </dsp:sp>
    <dsp:sp modelId="{3DD9D6DA-6660-491C-B527-5297ECA4B1AE}">
      <dsp:nvSpPr>
        <dsp:cNvPr id="0" name=""/>
        <dsp:cNvSpPr/>
      </dsp:nvSpPr>
      <dsp:spPr>
        <a:xfrm>
          <a:off x="7768515" y="0"/>
          <a:ext cx="2408080" cy="359410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Tools</a:t>
          </a:r>
        </a:p>
      </dsp:txBody>
      <dsp:txXfrm>
        <a:off x="7768515" y="0"/>
        <a:ext cx="2408080" cy="1078230"/>
      </dsp:txXfrm>
    </dsp:sp>
    <dsp:sp modelId="{0D1834F3-AFE1-45C0-9374-FE30CC8C13FD}">
      <dsp:nvSpPr>
        <dsp:cNvPr id="0" name=""/>
        <dsp:cNvSpPr/>
      </dsp:nvSpPr>
      <dsp:spPr>
        <a:xfrm>
          <a:off x="8009323" y="1078537"/>
          <a:ext cx="1926464" cy="70609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Software</a:t>
          </a:r>
        </a:p>
      </dsp:txBody>
      <dsp:txXfrm>
        <a:off x="8030004" y="1099218"/>
        <a:ext cx="1885102" cy="664734"/>
      </dsp:txXfrm>
    </dsp:sp>
    <dsp:sp modelId="{5C99F7AD-7A8A-4F1A-B2D7-DE3FFC8713E5}">
      <dsp:nvSpPr>
        <dsp:cNvPr id="0" name=""/>
        <dsp:cNvSpPr/>
      </dsp:nvSpPr>
      <dsp:spPr>
        <a:xfrm>
          <a:off x="8009323" y="1893264"/>
          <a:ext cx="1926464" cy="70609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Calculators</a:t>
          </a:r>
        </a:p>
      </dsp:txBody>
      <dsp:txXfrm>
        <a:off x="8030004" y="1913945"/>
        <a:ext cx="1885102" cy="664734"/>
      </dsp:txXfrm>
    </dsp:sp>
    <dsp:sp modelId="{3D9ED289-B65C-40A0-B212-FA411FE38799}">
      <dsp:nvSpPr>
        <dsp:cNvPr id="0" name=""/>
        <dsp:cNvSpPr/>
      </dsp:nvSpPr>
      <dsp:spPr>
        <a:xfrm>
          <a:off x="8009323" y="2707991"/>
          <a:ext cx="1926464" cy="70609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Analytics</a:t>
          </a:r>
        </a:p>
      </dsp:txBody>
      <dsp:txXfrm>
        <a:off x="8030004" y="2728672"/>
        <a:ext cx="1885102" cy="6647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CEFCD-B3AD-4AE2-9BF1-C7551A6C0ED2}">
      <dsp:nvSpPr>
        <dsp:cNvPr id="0" name=""/>
        <dsp:cNvSpPr/>
      </dsp:nvSpPr>
      <dsp:spPr>
        <a:xfrm>
          <a:off x="0" y="35242"/>
          <a:ext cx="4800600" cy="64759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/>
              </a:solidFill>
            </a:rPr>
            <a:t>Retain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66855"/>
        <a:ext cx="4737374" cy="584369"/>
      </dsp:txXfrm>
    </dsp:sp>
    <dsp:sp modelId="{46B18F1A-07CD-5E43-A491-1F54A73C0CBE}">
      <dsp:nvSpPr>
        <dsp:cNvPr id="0" name=""/>
        <dsp:cNvSpPr/>
      </dsp:nvSpPr>
      <dsp:spPr>
        <a:xfrm>
          <a:off x="0" y="760597"/>
          <a:ext cx="4800600" cy="64759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121140"/>
                <a:satOff val="-2195"/>
                <a:lumOff val="8543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-121140"/>
                <a:satOff val="-2195"/>
                <a:lumOff val="8543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-121140"/>
                <a:satOff val="-2195"/>
                <a:lumOff val="8543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/>
              </a:solidFill>
            </a:rPr>
            <a:t>Reuse 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792210"/>
        <a:ext cx="4737374" cy="584369"/>
      </dsp:txXfrm>
    </dsp:sp>
    <dsp:sp modelId="{5D78DAF6-239D-4A7A-93DD-FB18E73729AB}">
      <dsp:nvSpPr>
        <dsp:cNvPr id="0" name=""/>
        <dsp:cNvSpPr/>
      </dsp:nvSpPr>
      <dsp:spPr>
        <a:xfrm>
          <a:off x="0" y="1485952"/>
          <a:ext cx="4800600" cy="64759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242280"/>
                <a:satOff val="-4390"/>
                <a:lumOff val="17085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-242280"/>
                <a:satOff val="-4390"/>
                <a:lumOff val="17085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-242280"/>
                <a:satOff val="-4390"/>
                <a:lumOff val="17085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>
              <a:solidFill>
                <a:schemeClr val="tx1"/>
              </a:solidFill>
            </a:rPr>
            <a:t>Revise</a:t>
          </a:r>
          <a:endParaRPr lang="en-US" sz="2700" kern="1200">
            <a:solidFill>
              <a:schemeClr val="tx1"/>
            </a:solidFill>
          </a:endParaRPr>
        </a:p>
      </dsp:txBody>
      <dsp:txXfrm>
        <a:off x="31613" y="1517565"/>
        <a:ext cx="4737374" cy="584369"/>
      </dsp:txXfrm>
    </dsp:sp>
    <dsp:sp modelId="{1256C203-0305-4CC9-B1E8-6EB94C78FA8A}">
      <dsp:nvSpPr>
        <dsp:cNvPr id="0" name=""/>
        <dsp:cNvSpPr/>
      </dsp:nvSpPr>
      <dsp:spPr>
        <a:xfrm>
          <a:off x="0" y="2211307"/>
          <a:ext cx="4800600" cy="64759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363421"/>
                <a:satOff val="-6585"/>
                <a:lumOff val="2562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-363421"/>
                <a:satOff val="-6585"/>
                <a:lumOff val="2562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-363421"/>
                <a:satOff val="-6585"/>
                <a:lumOff val="25627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>
              <a:solidFill>
                <a:schemeClr val="tx1"/>
              </a:solidFill>
            </a:rPr>
            <a:t>Remix</a:t>
          </a:r>
          <a:endParaRPr lang="en-US" sz="2700" kern="1200">
            <a:solidFill>
              <a:schemeClr val="tx1"/>
            </a:solidFill>
          </a:endParaRPr>
        </a:p>
      </dsp:txBody>
      <dsp:txXfrm>
        <a:off x="31613" y="2242920"/>
        <a:ext cx="4737374" cy="584369"/>
      </dsp:txXfrm>
    </dsp:sp>
    <dsp:sp modelId="{75645AA4-DFD2-4F12-82C9-7029718B5BAC}">
      <dsp:nvSpPr>
        <dsp:cNvPr id="0" name=""/>
        <dsp:cNvSpPr/>
      </dsp:nvSpPr>
      <dsp:spPr>
        <a:xfrm>
          <a:off x="0" y="2936662"/>
          <a:ext cx="4800600" cy="64759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484561"/>
                <a:satOff val="-8780"/>
                <a:lumOff val="3417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shade val="80000"/>
                <a:hueOff val="-484561"/>
                <a:satOff val="-8780"/>
                <a:lumOff val="3417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shade val="80000"/>
                <a:hueOff val="-484561"/>
                <a:satOff val="-8780"/>
                <a:lumOff val="3417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>
              <a:solidFill>
                <a:schemeClr val="tx1"/>
              </a:solidFill>
            </a:rPr>
            <a:t>Redistribute</a:t>
          </a:r>
          <a:endParaRPr lang="en-US" sz="2700" kern="1200">
            <a:solidFill>
              <a:schemeClr val="tx1"/>
            </a:solidFill>
          </a:endParaRPr>
        </a:p>
      </dsp:txBody>
      <dsp:txXfrm>
        <a:off x="31613" y="2968275"/>
        <a:ext cx="4737374" cy="5843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32FF0B-9784-8B44-8454-1F780AECDC38}">
      <dsp:nvSpPr>
        <dsp:cNvPr id="0" name=""/>
        <dsp:cNvSpPr/>
      </dsp:nvSpPr>
      <dsp:spPr>
        <a:xfrm>
          <a:off x="214341" y="929"/>
          <a:ext cx="2052708" cy="10263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Administration</a:t>
          </a:r>
          <a:endParaRPr lang="en-US" sz="2100" kern="1200" dirty="0"/>
        </a:p>
      </dsp:txBody>
      <dsp:txXfrm>
        <a:off x="244402" y="30990"/>
        <a:ext cx="1992586" cy="966232"/>
      </dsp:txXfrm>
    </dsp:sp>
    <dsp:sp modelId="{E6749A17-F177-CB4E-ACBA-64926AB2E687}">
      <dsp:nvSpPr>
        <dsp:cNvPr id="0" name=""/>
        <dsp:cNvSpPr/>
      </dsp:nvSpPr>
      <dsp:spPr>
        <a:xfrm>
          <a:off x="419612" y="1027284"/>
          <a:ext cx="205270" cy="769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765"/>
              </a:lnTo>
              <a:lnTo>
                <a:pt x="205270" y="769765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8670E-5F1A-7A45-98BF-F6EF56119106}">
      <dsp:nvSpPr>
        <dsp:cNvPr id="0" name=""/>
        <dsp:cNvSpPr/>
      </dsp:nvSpPr>
      <dsp:spPr>
        <a:xfrm>
          <a:off x="624883" y="1283872"/>
          <a:ext cx="1642167" cy="1026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Tenure and promotion</a:t>
          </a:r>
          <a:endParaRPr lang="en-US" sz="2100" kern="1200" dirty="0"/>
        </a:p>
      </dsp:txBody>
      <dsp:txXfrm>
        <a:off x="654944" y="1313933"/>
        <a:ext cx="1582045" cy="966232"/>
      </dsp:txXfrm>
    </dsp:sp>
    <dsp:sp modelId="{E8D3C769-810E-7B4C-8085-4FC262282E1C}">
      <dsp:nvSpPr>
        <dsp:cNvPr id="0" name=""/>
        <dsp:cNvSpPr/>
      </dsp:nvSpPr>
      <dsp:spPr>
        <a:xfrm>
          <a:off x="419612" y="1027284"/>
          <a:ext cx="205270" cy="2052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2708"/>
              </a:lnTo>
              <a:lnTo>
                <a:pt x="205270" y="2052708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BC215-FA33-9A48-8895-9A27B6E98D9A}">
      <dsp:nvSpPr>
        <dsp:cNvPr id="0" name=""/>
        <dsp:cNvSpPr/>
      </dsp:nvSpPr>
      <dsp:spPr>
        <a:xfrm>
          <a:off x="624883" y="2566815"/>
          <a:ext cx="1642167" cy="1026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Support and promote</a:t>
          </a:r>
          <a:endParaRPr lang="en-US" sz="2100" kern="1200" dirty="0"/>
        </a:p>
      </dsp:txBody>
      <dsp:txXfrm>
        <a:off x="654944" y="2596876"/>
        <a:ext cx="1582045" cy="966232"/>
      </dsp:txXfrm>
    </dsp:sp>
    <dsp:sp modelId="{872B163B-7FBD-1947-9326-756F7E1C72A3}">
      <dsp:nvSpPr>
        <dsp:cNvPr id="0" name=""/>
        <dsp:cNvSpPr/>
      </dsp:nvSpPr>
      <dsp:spPr>
        <a:xfrm>
          <a:off x="2780227" y="929"/>
          <a:ext cx="2052708" cy="10263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Teaching faculty and graduate students</a:t>
          </a:r>
          <a:endParaRPr lang="en-US" sz="2100" kern="1200" dirty="0"/>
        </a:p>
      </dsp:txBody>
      <dsp:txXfrm>
        <a:off x="2810288" y="30990"/>
        <a:ext cx="1992586" cy="966232"/>
      </dsp:txXfrm>
    </dsp:sp>
    <dsp:sp modelId="{248B2CFB-A5EC-A049-8EC5-538B3A79C06A}">
      <dsp:nvSpPr>
        <dsp:cNvPr id="0" name=""/>
        <dsp:cNvSpPr/>
      </dsp:nvSpPr>
      <dsp:spPr>
        <a:xfrm>
          <a:off x="2985498" y="1027284"/>
          <a:ext cx="205270" cy="769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765"/>
              </a:lnTo>
              <a:lnTo>
                <a:pt x="205270" y="769765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77829-44C7-F444-A91E-9B06DD0C1FD0}">
      <dsp:nvSpPr>
        <dsp:cNvPr id="0" name=""/>
        <dsp:cNvSpPr/>
      </dsp:nvSpPr>
      <dsp:spPr>
        <a:xfrm>
          <a:off x="3190769" y="1283872"/>
          <a:ext cx="1642167" cy="1026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Changing courses</a:t>
          </a:r>
          <a:endParaRPr lang="en-US" sz="2100" kern="1200" dirty="0"/>
        </a:p>
      </dsp:txBody>
      <dsp:txXfrm>
        <a:off x="3220830" y="1313933"/>
        <a:ext cx="1582045" cy="966232"/>
      </dsp:txXfrm>
    </dsp:sp>
    <dsp:sp modelId="{2FB444AE-A73B-5F4B-B741-53094160A3EA}">
      <dsp:nvSpPr>
        <dsp:cNvPr id="0" name=""/>
        <dsp:cNvSpPr/>
      </dsp:nvSpPr>
      <dsp:spPr>
        <a:xfrm>
          <a:off x="2985498" y="1027284"/>
          <a:ext cx="205270" cy="2052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2708"/>
              </a:lnTo>
              <a:lnTo>
                <a:pt x="205270" y="2052708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834BA-139B-4049-81B1-8D0745978E99}">
      <dsp:nvSpPr>
        <dsp:cNvPr id="0" name=""/>
        <dsp:cNvSpPr/>
      </dsp:nvSpPr>
      <dsp:spPr>
        <a:xfrm>
          <a:off x="3190769" y="2566815"/>
          <a:ext cx="1642167" cy="1026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Assessment and advocacy</a:t>
          </a:r>
          <a:endParaRPr lang="en-US" sz="2100" kern="1200" dirty="0"/>
        </a:p>
      </dsp:txBody>
      <dsp:txXfrm>
        <a:off x="3220830" y="2596876"/>
        <a:ext cx="1582045" cy="966232"/>
      </dsp:txXfrm>
    </dsp:sp>
    <dsp:sp modelId="{EAE251AD-DBB3-C942-9149-804924C4C58A}">
      <dsp:nvSpPr>
        <dsp:cNvPr id="0" name=""/>
        <dsp:cNvSpPr/>
      </dsp:nvSpPr>
      <dsp:spPr>
        <a:xfrm>
          <a:off x="5346113" y="929"/>
          <a:ext cx="2052708" cy="10263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Students</a:t>
          </a:r>
          <a:endParaRPr lang="en-US" sz="2100" kern="1200" dirty="0"/>
        </a:p>
      </dsp:txBody>
      <dsp:txXfrm>
        <a:off x="5376174" y="30990"/>
        <a:ext cx="1992586" cy="966232"/>
      </dsp:txXfrm>
    </dsp:sp>
    <dsp:sp modelId="{3960D751-81C1-7F4B-8B45-31D4FDF7485D}">
      <dsp:nvSpPr>
        <dsp:cNvPr id="0" name=""/>
        <dsp:cNvSpPr/>
      </dsp:nvSpPr>
      <dsp:spPr>
        <a:xfrm>
          <a:off x="5551384" y="1027284"/>
          <a:ext cx="205270" cy="769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765"/>
              </a:lnTo>
              <a:lnTo>
                <a:pt x="205270" y="769765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6B1C5-025A-FA40-824C-9C444733AD3C}">
      <dsp:nvSpPr>
        <dsp:cNvPr id="0" name=""/>
        <dsp:cNvSpPr/>
      </dsp:nvSpPr>
      <dsp:spPr>
        <a:xfrm>
          <a:off x="5756655" y="1283872"/>
          <a:ext cx="1642167" cy="1026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Active learning and assessment</a:t>
          </a:r>
          <a:endParaRPr lang="en-US" sz="2100" kern="1200" dirty="0"/>
        </a:p>
      </dsp:txBody>
      <dsp:txXfrm>
        <a:off x="5786716" y="1313933"/>
        <a:ext cx="1582045" cy="966232"/>
      </dsp:txXfrm>
    </dsp:sp>
    <dsp:sp modelId="{E080FF14-3163-B342-882B-B95EB7EC6B15}">
      <dsp:nvSpPr>
        <dsp:cNvPr id="0" name=""/>
        <dsp:cNvSpPr/>
      </dsp:nvSpPr>
      <dsp:spPr>
        <a:xfrm>
          <a:off x="5551384" y="1027284"/>
          <a:ext cx="205270" cy="2052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2708"/>
              </a:lnTo>
              <a:lnTo>
                <a:pt x="205270" y="2052708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C41DC-DE67-B143-83D3-CA267831814A}">
      <dsp:nvSpPr>
        <dsp:cNvPr id="0" name=""/>
        <dsp:cNvSpPr/>
      </dsp:nvSpPr>
      <dsp:spPr>
        <a:xfrm>
          <a:off x="5756655" y="2566815"/>
          <a:ext cx="1642167" cy="1026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Outreach and advocacy</a:t>
          </a:r>
          <a:endParaRPr lang="en-US" sz="2100" kern="1200" dirty="0"/>
        </a:p>
      </dsp:txBody>
      <dsp:txXfrm>
        <a:off x="5786716" y="2596876"/>
        <a:ext cx="1582045" cy="966232"/>
      </dsp:txXfrm>
    </dsp:sp>
    <dsp:sp modelId="{6394CC9E-DC72-244B-9747-3D792F88805E}">
      <dsp:nvSpPr>
        <dsp:cNvPr id="0" name=""/>
        <dsp:cNvSpPr/>
      </dsp:nvSpPr>
      <dsp:spPr>
        <a:xfrm>
          <a:off x="7911999" y="929"/>
          <a:ext cx="2052708" cy="10263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Service points</a:t>
          </a:r>
          <a:endParaRPr lang="en-US" sz="2100" kern="1200" dirty="0"/>
        </a:p>
      </dsp:txBody>
      <dsp:txXfrm>
        <a:off x="7942060" y="30990"/>
        <a:ext cx="1992586" cy="966232"/>
      </dsp:txXfrm>
    </dsp:sp>
    <dsp:sp modelId="{FDB7200D-A706-C749-9B31-5D11B17D5A55}">
      <dsp:nvSpPr>
        <dsp:cNvPr id="0" name=""/>
        <dsp:cNvSpPr/>
      </dsp:nvSpPr>
      <dsp:spPr>
        <a:xfrm>
          <a:off x="8117270" y="1027284"/>
          <a:ext cx="205270" cy="769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765"/>
              </a:lnTo>
              <a:lnTo>
                <a:pt x="205270" y="769765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6705FE-BD11-564E-A3AC-8025A3759C31}">
      <dsp:nvSpPr>
        <dsp:cNvPr id="0" name=""/>
        <dsp:cNvSpPr/>
      </dsp:nvSpPr>
      <dsp:spPr>
        <a:xfrm>
          <a:off x="8322541" y="1283872"/>
          <a:ext cx="1642167" cy="1026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Partnering in support</a:t>
          </a:r>
          <a:endParaRPr lang="en-US" sz="2100" kern="1200" dirty="0"/>
        </a:p>
      </dsp:txBody>
      <dsp:txXfrm>
        <a:off x="8352602" y="1313933"/>
        <a:ext cx="1582045" cy="966232"/>
      </dsp:txXfrm>
    </dsp:sp>
    <dsp:sp modelId="{D1D45EED-0E07-5D4F-8FC8-A9E169F18256}">
      <dsp:nvSpPr>
        <dsp:cNvPr id="0" name=""/>
        <dsp:cNvSpPr/>
      </dsp:nvSpPr>
      <dsp:spPr>
        <a:xfrm>
          <a:off x="8117270" y="1027284"/>
          <a:ext cx="205270" cy="2052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2708"/>
              </a:lnTo>
              <a:lnTo>
                <a:pt x="205270" y="2052708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26C6B-9780-9446-816E-F3A3A23DB352}">
      <dsp:nvSpPr>
        <dsp:cNvPr id="0" name=""/>
        <dsp:cNvSpPr/>
      </dsp:nvSpPr>
      <dsp:spPr>
        <a:xfrm>
          <a:off x="8322541" y="2566815"/>
          <a:ext cx="1642167" cy="1026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Education and outreach</a:t>
          </a:r>
          <a:endParaRPr lang="en-US" sz="2100" kern="1200" dirty="0"/>
        </a:p>
      </dsp:txBody>
      <dsp:txXfrm>
        <a:off x="8352602" y="2596876"/>
        <a:ext cx="1582045" cy="966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0A3BD-12FB-3B4A-9DE6-92C4D6386107}" type="datetimeFigureOut">
              <a:rPr lang="en-US" smtClean="0"/>
              <a:t>8/3/16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A8AE4-FE9F-0645-A802-4C463FAB8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38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A8AE4-FE9F-0645-A802-4C463FAB80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5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Has the OEI</a:t>
            </a:r>
            <a:r>
              <a:rPr lang="en-US" baseline="0" dirty="0" smtClean="0"/>
              <a:t> worked?</a:t>
            </a:r>
          </a:p>
          <a:p>
            <a:r>
              <a:rPr lang="en-US" baseline="0" dirty="0" smtClean="0"/>
              <a:t>A: Yes, there have been substantial savings to students and reports of better engagement in classrooms.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4DC28-A4CF-4510-BD80-ACC84A14EB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4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en-US" baseline="0" dirty="0" smtClean="0"/>
              <a:t>o where can these be found? You can look online or…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1FEE-B4F1-4218-A1B0-32D0FC2F96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9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Educational resources that are freely available for any of these things that you do online anyway.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1FEE-B4F1-4218-A1B0-32D0FC2F961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13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8/3/16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332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7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44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3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8/3/16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679967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9555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42096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09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6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223896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8/3/16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7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8/3/16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4894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openedconference.org/2016/" TargetMode="External"/><Relationship Id="rId4" Type="http://schemas.openxmlformats.org/officeDocument/2006/relationships/hyperlink" Target="https://www.youtube.com/user/openedconference/videos" TargetMode="External"/><Relationship Id="rId5" Type="http://schemas.openxmlformats.org/officeDocument/2006/relationships/hyperlink" Target="http://www.library.umass.edu/services/teaching-and-learning/oer/open-textbooks/" TargetMode="External"/><Relationship Id="rId6" Type="http://schemas.openxmlformats.org/officeDocument/2006/relationships/hyperlink" Target="https://www.merlot.org/merlot/index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parcopen.org/our-work/sparc-library-oer-forum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sparc.arl.org/resource/list-oer-projects-polici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Education 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553312"/>
            <a:ext cx="8045373" cy="74227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Charlotte Roh</a:t>
            </a:r>
          </a:p>
          <a:p>
            <a:r>
              <a:rPr lang="en-US" dirty="0" smtClean="0"/>
              <a:t>University of san </a:t>
            </a:r>
            <a:r>
              <a:rPr lang="en-US" dirty="0" err="1" smtClean="0"/>
              <a:t>francisco</a:t>
            </a:r>
            <a:endParaRPr lang="en-US" dirty="0" smtClean="0"/>
          </a:p>
          <a:p>
            <a:r>
              <a:rPr lang="en-US" dirty="0" smtClean="0"/>
              <a:t>July 3, 2016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105" y="6357670"/>
            <a:ext cx="8382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l.facebook.com</a:t>
            </a:r>
            <a:r>
              <a:rPr lang="en-US" dirty="0"/>
              <a:t>/</a:t>
            </a:r>
            <a:r>
              <a:rPr lang="en-US" dirty="0" err="1"/>
              <a:t>l.php?u</a:t>
            </a:r>
            <a:r>
              <a:rPr lang="en-US"/>
              <a:t>=http%3A%2F%2Fwww.dorkly.com%2Fpost%2F68577%2Fpokemon-you-didnt-realize-were-based-on-actual-things&amp;h=KAQFypY8N</a:t>
            </a:r>
          </a:p>
        </p:txBody>
      </p:sp>
    </p:spTree>
    <p:extLst>
      <p:ext uri="{BB962C8B-B14F-4D97-AF65-F5344CB8AC3E}">
        <p14:creationId xmlns:p14="http://schemas.microsoft.com/office/powerpoint/2010/main" val="28945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Ed at USF?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Student access to learning materials means greater engagement and success</a:t>
            </a:r>
            <a:r>
              <a:rPr lang="en-US" dirty="0" smtClean="0"/>
              <a:t>. </a:t>
            </a:r>
            <a:r>
              <a:rPr lang="en-US" smtClean="0"/>
              <a:t>(COST!)</a:t>
            </a:r>
            <a:endParaRPr lang="en-US" dirty="0"/>
          </a:p>
          <a:p>
            <a:pPr lvl="0"/>
            <a:r>
              <a:rPr lang="en-US" dirty="0"/>
              <a:t>Faculty can change not just their materials but their style of teaching.</a:t>
            </a:r>
          </a:p>
          <a:p>
            <a:pPr lvl="0"/>
            <a:r>
              <a:rPr lang="en-US" dirty="0"/>
              <a:t>Service points can collaborate more effectively.</a:t>
            </a:r>
          </a:p>
          <a:p>
            <a:pPr lvl="0"/>
            <a:r>
              <a:rPr lang="en-US" dirty="0"/>
              <a:t>New educational materials are available for the world.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427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OER</a:t>
            </a:r>
            <a:r>
              <a:rPr lang="en-US" dirty="0" smtClean="0"/>
              <a:t> includes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106136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006219" y="6188521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And more!</a:t>
            </a:r>
          </a:p>
        </p:txBody>
      </p:sp>
    </p:spTree>
    <p:extLst>
      <p:ext uri="{BB962C8B-B14F-4D97-AF65-F5344CB8AC3E}">
        <p14:creationId xmlns:p14="http://schemas.microsoft.com/office/powerpoint/2010/main" val="84800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Educational Resources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5</a:t>
            </a:r>
            <a:r>
              <a:rPr lang="en-US" dirty="0" smtClean="0"/>
              <a:t>R permissions Framework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13882903"/>
              </p:ext>
            </p:extLst>
          </p:nvPr>
        </p:nvGraphicFramePr>
        <p:xfrm>
          <a:off x="1257300" y="2286000"/>
          <a:ext cx="4800600" cy="3619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Content Placeholder 5" descr="Screen Shot 2016-07-28 at 5.29.35 PM.png"/>
          <p:cNvPicPr>
            <a:picLocks noGrp="1" noChangeAspect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3" b="98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0647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education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SPARC has a list-</a:t>
            </a:r>
            <a:r>
              <a:rPr lang="en-US" dirty="0" err="1" smtClean="0"/>
              <a:t>serv</a:t>
            </a:r>
            <a:r>
              <a:rPr lang="en-US" dirty="0" smtClean="0"/>
              <a:t> and a monthly </a:t>
            </a:r>
            <a:r>
              <a:rPr lang="en-US" dirty="0"/>
              <a:t>phone call: </a:t>
            </a:r>
            <a:r>
              <a:rPr lang="en-US" dirty="0">
                <a:hlinkClick r:id="rId2"/>
              </a:rPr>
              <a:t>http://sparcopen.org/our-work/sparc-library-oer-forum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Open </a:t>
            </a:r>
            <a:r>
              <a:rPr lang="en-US" dirty="0"/>
              <a:t>Education Conference: </a:t>
            </a:r>
            <a:r>
              <a:rPr lang="en-US" dirty="0">
                <a:hlinkClick r:id="rId3"/>
              </a:rPr>
              <a:t>http://openedconference.org/2016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and </a:t>
            </a:r>
            <a:r>
              <a:rPr lang="en-US" dirty="0">
                <a:hlinkClick r:id="rId4"/>
              </a:rPr>
              <a:t>https://www.youtube.com/user/openedconference/</a:t>
            </a:r>
            <a:r>
              <a:rPr lang="en-US" dirty="0" smtClean="0">
                <a:hlinkClick r:id="rId4"/>
              </a:rPr>
              <a:t>videos</a:t>
            </a:r>
            <a:endParaRPr lang="en-US" dirty="0" smtClean="0"/>
          </a:p>
          <a:p>
            <a:r>
              <a:rPr lang="en-US" dirty="0" smtClean="0"/>
              <a:t>UMass Amherst OER </a:t>
            </a:r>
            <a:r>
              <a:rPr lang="en-US" dirty="0"/>
              <a:t>library guide: </a:t>
            </a:r>
            <a:r>
              <a:rPr lang="en-US" dirty="0">
                <a:hlinkClick r:id="rId5"/>
              </a:rPr>
              <a:t>http://www.library.umass.edu/services/teaching-and-learning/oer/open-textbooks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California repository</a:t>
            </a:r>
            <a:r>
              <a:rPr lang="en-US" dirty="0"/>
              <a:t>, Merlot: </a:t>
            </a:r>
            <a:r>
              <a:rPr lang="en-US" dirty="0">
                <a:hlinkClick r:id="rId6"/>
              </a:rPr>
              <a:t>https://www.merlot.org/merlot/</a:t>
            </a:r>
            <a:r>
              <a:rPr lang="en-US" dirty="0" smtClean="0">
                <a:hlinkClick r:id="rId6"/>
              </a:rPr>
              <a:t>index.htm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105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 descr="pokemon happy.gi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246" b="-33246"/>
          <a:stretch>
            <a:fillRect/>
          </a:stretch>
        </p:blipFill>
        <p:spPr>
          <a:xfrm>
            <a:off x="3242930" y="-567765"/>
            <a:ext cx="7355585" cy="6857999"/>
          </a:xfrm>
        </p:spPr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explore these resources!</a:t>
            </a:r>
          </a:p>
        </p:txBody>
      </p:sp>
    </p:spTree>
    <p:extLst>
      <p:ext uri="{BB962C8B-B14F-4D97-AF65-F5344CB8AC3E}">
        <p14:creationId xmlns:p14="http://schemas.microsoft.com/office/powerpoint/2010/main" val="3940448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r>
              <a:rPr lang="en-US" dirty="0" smtClean="0"/>
              <a:t>Open educational resources are still being developed for many subject areas</a:t>
            </a:r>
          </a:p>
          <a:p>
            <a:r>
              <a:rPr lang="en-US" dirty="0" smtClean="0"/>
              <a:t>Resources are scattered and overwhelming</a:t>
            </a:r>
          </a:p>
          <a:p>
            <a:r>
              <a:rPr lang="en-US" dirty="0" smtClean="0"/>
              <a:t>Free materials are negatively perceived</a:t>
            </a:r>
          </a:p>
          <a:p>
            <a:r>
              <a:rPr lang="en-US" dirty="0"/>
              <a:t>Departmental requirements for </a:t>
            </a:r>
            <a:r>
              <a:rPr lang="en-US" dirty="0" smtClean="0"/>
              <a:t>curriculum based in traditional textbooks</a:t>
            </a:r>
            <a:endParaRPr lang="en-US" dirty="0"/>
          </a:p>
          <a:p>
            <a:r>
              <a:rPr lang="en-US" dirty="0" smtClean="0"/>
              <a:t>Academic freedom of faculty should be respected</a:t>
            </a:r>
          </a:p>
          <a:p>
            <a:r>
              <a:rPr lang="en-US" dirty="0" smtClean="0"/>
              <a:t>Faculty investment of time and/or money in retooling their courses</a:t>
            </a:r>
          </a:p>
          <a:p>
            <a:r>
              <a:rPr lang="en-US" dirty="0"/>
              <a:t>S</a:t>
            </a:r>
            <a:r>
              <a:rPr lang="en-US" dirty="0" smtClean="0"/>
              <a:t>cope of change is difficult to implement across campus </a:t>
            </a:r>
          </a:p>
          <a:p>
            <a:pPr lvl="1"/>
            <a:r>
              <a:rPr lang="en-US" dirty="0" smtClean="0"/>
              <a:t>Constant changes in people teaching and courses offered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01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OER landscape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94116"/>
            <a:ext cx="10178322" cy="5154706"/>
          </a:xfrm>
        </p:spPr>
        <p:txBody>
          <a:bodyPr>
            <a:normAutofit/>
          </a:bodyPr>
          <a:lstStyle/>
          <a:p>
            <a:r>
              <a:rPr lang="en-US" dirty="0" smtClean="0"/>
              <a:t>California schools</a:t>
            </a:r>
            <a:endParaRPr lang="en-US" dirty="0"/>
          </a:p>
          <a:p>
            <a:pPr lvl="1"/>
            <a:r>
              <a:rPr lang="en-US" dirty="0"/>
              <a:t>CALPIRG is focused on making textbooks affordable</a:t>
            </a:r>
          </a:p>
          <a:p>
            <a:pPr lvl="1"/>
            <a:r>
              <a:rPr lang="en-US" dirty="0"/>
              <a:t>Affordable Course Materials </a:t>
            </a:r>
            <a:r>
              <a:rPr lang="en-US" dirty="0" smtClean="0"/>
              <a:t>Initiative at UCLA:  </a:t>
            </a:r>
            <a:r>
              <a:rPr lang="en-US" dirty="0"/>
              <a:t>$27,500 to 23 instructors, saved more than $</a:t>
            </a:r>
            <a:r>
              <a:rPr lang="en-US" dirty="0" smtClean="0"/>
              <a:t>160,000</a:t>
            </a:r>
          </a:p>
          <a:p>
            <a:pPr lvl="1"/>
            <a:r>
              <a:rPr lang="en-US" dirty="0" smtClean="0"/>
              <a:t>Affordable Learning Solutions at CS San Marcos: over 60 faculty, saving $1.6 million in 72 courses</a:t>
            </a:r>
            <a:endParaRPr lang="en-US" dirty="0"/>
          </a:p>
          <a:p>
            <a:r>
              <a:rPr lang="en-US" dirty="0"/>
              <a:t>State</a:t>
            </a:r>
          </a:p>
          <a:p>
            <a:pPr lvl="1"/>
            <a:r>
              <a:rPr lang="en-US" dirty="0"/>
              <a:t>Efforts like California Open Educational Resources Council, Merlot, and Cool4Ed are underway</a:t>
            </a:r>
          </a:p>
          <a:p>
            <a:pPr lvl="1"/>
            <a:r>
              <a:rPr lang="en-US" dirty="0" smtClean="0"/>
              <a:t>Connecticut has passed open education bill, other </a:t>
            </a:r>
            <a:r>
              <a:rPr lang="en-US" dirty="0"/>
              <a:t>states are considering similar legislation regarding open education materials</a:t>
            </a:r>
          </a:p>
          <a:p>
            <a:r>
              <a:rPr lang="en-US" dirty="0"/>
              <a:t>National</a:t>
            </a:r>
          </a:p>
          <a:p>
            <a:pPr lvl="1"/>
            <a:r>
              <a:rPr lang="en-US" dirty="0"/>
              <a:t>The U.S. Department of Education created its first open education advisor position </a:t>
            </a:r>
            <a:r>
              <a:rPr lang="en-US" dirty="0" smtClean="0"/>
              <a:t>last year</a:t>
            </a:r>
            <a:endParaRPr lang="en-US" dirty="0"/>
          </a:p>
          <a:p>
            <a:pPr lvl="1"/>
            <a:r>
              <a:rPr lang="en-US" dirty="0"/>
              <a:t>Library and educational organizations (like SPARC) are focused on open education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32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partners/stakeholders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19412"/>
            <a:ext cx="10178322" cy="4960469"/>
          </a:xfrm>
        </p:spPr>
        <p:txBody>
          <a:bodyPr numCol="2">
            <a:noAutofit/>
          </a:bodyPr>
          <a:lstStyle/>
          <a:p>
            <a:pPr lvl="0"/>
            <a:r>
              <a:rPr lang="en-US" sz="1200" dirty="0"/>
              <a:t>Gleeson Library | </a:t>
            </a:r>
            <a:r>
              <a:rPr lang="en-US" sz="1200" dirty="0" err="1"/>
              <a:t>Geschke</a:t>
            </a:r>
            <a:r>
              <a:rPr lang="en-US" sz="1200" dirty="0"/>
              <a:t> Center</a:t>
            </a:r>
          </a:p>
          <a:p>
            <a:pPr lvl="1"/>
            <a:r>
              <a:rPr lang="en-US" sz="1200" dirty="0"/>
              <a:t>Liaison librarians as subject experts</a:t>
            </a:r>
          </a:p>
          <a:p>
            <a:pPr lvl="1"/>
            <a:r>
              <a:rPr lang="en-US" sz="1200" dirty="0"/>
              <a:t>Circulation and reserves making library materials available</a:t>
            </a:r>
          </a:p>
          <a:p>
            <a:pPr lvl="1"/>
            <a:r>
              <a:rPr lang="en-US" sz="1200" dirty="0"/>
              <a:t>Licensing and collection development checking vendor agreements</a:t>
            </a:r>
          </a:p>
          <a:p>
            <a:pPr lvl="1"/>
            <a:r>
              <a:rPr lang="en-US" sz="1200" dirty="0"/>
              <a:t>Scholarly communication librarian and copyright team for copyright, fair use, and licensing</a:t>
            </a:r>
          </a:p>
          <a:p>
            <a:pPr lvl="0"/>
            <a:r>
              <a:rPr lang="en-US" sz="1200" dirty="0"/>
              <a:t>Center for Teaching Excellence</a:t>
            </a:r>
          </a:p>
          <a:p>
            <a:pPr lvl="1"/>
            <a:r>
              <a:rPr lang="en-US" sz="1200" dirty="0"/>
              <a:t>Talking with departments </a:t>
            </a:r>
          </a:p>
          <a:p>
            <a:pPr lvl="1"/>
            <a:r>
              <a:rPr lang="en-US" sz="1200" dirty="0"/>
              <a:t>Letter of support</a:t>
            </a:r>
          </a:p>
          <a:p>
            <a:pPr lvl="0"/>
            <a:r>
              <a:rPr lang="en-US" sz="1200" dirty="0"/>
              <a:t>Information Technology Services: Center for Instruction and Technology</a:t>
            </a:r>
          </a:p>
          <a:p>
            <a:pPr lvl="1"/>
            <a:r>
              <a:rPr lang="en-US" sz="1200" dirty="0"/>
              <a:t>Integrating materials in Canvas</a:t>
            </a:r>
          </a:p>
          <a:p>
            <a:pPr lvl="1"/>
            <a:r>
              <a:rPr lang="en-US" sz="1200" dirty="0"/>
              <a:t>Flipped classroom development</a:t>
            </a:r>
          </a:p>
          <a:p>
            <a:pPr lvl="1"/>
            <a:r>
              <a:rPr lang="en-US" sz="1200" dirty="0"/>
              <a:t>New material w/</a:t>
            </a:r>
            <a:r>
              <a:rPr lang="en-US" sz="1200" dirty="0" smtClean="0"/>
              <a:t>technology</a:t>
            </a:r>
          </a:p>
          <a:p>
            <a:pPr lvl="0"/>
            <a:endParaRPr lang="en-US" sz="1200" dirty="0" smtClean="0"/>
          </a:p>
          <a:p>
            <a:pPr lvl="0"/>
            <a:endParaRPr lang="en-US" sz="1200" dirty="0"/>
          </a:p>
          <a:p>
            <a:pPr lvl="0"/>
            <a:endParaRPr lang="en-US" sz="1200" dirty="0" smtClean="0"/>
          </a:p>
          <a:p>
            <a:pPr marL="0" lvl="0" indent="0">
              <a:buNone/>
            </a:pPr>
            <a:endParaRPr lang="en-US" sz="1200" dirty="0" smtClean="0"/>
          </a:p>
          <a:p>
            <a:pPr lvl="0"/>
            <a:r>
              <a:rPr lang="en-US" sz="1200" dirty="0" smtClean="0"/>
              <a:t>Student Life and Organizations</a:t>
            </a:r>
          </a:p>
          <a:p>
            <a:pPr lvl="1"/>
            <a:r>
              <a:rPr lang="en-US" sz="1200" dirty="0" smtClean="0"/>
              <a:t>Julie </a:t>
            </a:r>
            <a:r>
              <a:rPr lang="en-US" sz="1200" dirty="0" err="1" smtClean="0"/>
              <a:t>Orio</a:t>
            </a:r>
            <a:r>
              <a:rPr lang="en-US" sz="1200" dirty="0" smtClean="0"/>
              <a:t>, Interim Vice Provost of Student Life</a:t>
            </a:r>
          </a:p>
          <a:p>
            <a:pPr lvl="1"/>
            <a:r>
              <a:rPr lang="en-US" sz="1200" dirty="0" smtClean="0"/>
              <a:t>Student Senate </a:t>
            </a:r>
          </a:p>
          <a:p>
            <a:pPr lvl="1"/>
            <a:r>
              <a:rPr lang="en-US" sz="1200" dirty="0" smtClean="0"/>
              <a:t>Graduate Student Senate</a:t>
            </a:r>
          </a:p>
          <a:p>
            <a:pPr lvl="1"/>
            <a:r>
              <a:rPr lang="en-US" sz="1200" dirty="0" smtClean="0"/>
              <a:t>Educators for Social Justice</a:t>
            </a:r>
            <a:endParaRPr lang="en-US" sz="1200" dirty="0"/>
          </a:p>
          <a:p>
            <a:pPr lvl="0"/>
            <a:r>
              <a:rPr lang="en-US" sz="1200" dirty="0" smtClean="0"/>
              <a:t>Bookstore</a:t>
            </a:r>
          </a:p>
          <a:p>
            <a:pPr lvl="1"/>
            <a:r>
              <a:rPr lang="en-US" sz="1200" dirty="0" smtClean="0"/>
              <a:t>National Association of College Stores</a:t>
            </a:r>
          </a:p>
          <a:p>
            <a:pPr marL="0" lvl="0" indent="0">
              <a:buNone/>
            </a:pPr>
            <a:endParaRPr lang="en-US" sz="1200" dirty="0"/>
          </a:p>
          <a:p>
            <a:pPr lvl="0"/>
            <a:r>
              <a:rPr lang="en-US" sz="1200" dirty="0" smtClean="0"/>
              <a:t>CRASE</a:t>
            </a:r>
          </a:p>
          <a:p>
            <a:pPr lvl="1"/>
            <a:r>
              <a:rPr lang="en-US" sz="1200" dirty="0" smtClean="0"/>
              <a:t>Faculty Champions (possible)</a:t>
            </a:r>
          </a:p>
          <a:p>
            <a:pPr lvl="1"/>
            <a:r>
              <a:rPr lang="en-US" sz="1200" dirty="0" smtClean="0"/>
              <a:t>Jonathan Hunt, Rhetoric and Language</a:t>
            </a:r>
          </a:p>
          <a:p>
            <a:pPr lvl="1"/>
            <a:r>
              <a:rPr lang="en-US" sz="1200" dirty="0" err="1" smtClean="0"/>
              <a:t>Keally</a:t>
            </a:r>
            <a:r>
              <a:rPr lang="en-US" sz="1200" dirty="0" smtClean="0"/>
              <a:t> McBride, Politics</a:t>
            </a:r>
          </a:p>
          <a:p>
            <a:pPr lvl="1"/>
            <a:r>
              <a:rPr lang="en-US" sz="1200" dirty="0" smtClean="0"/>
              <a:t>Paul </a:t>
            </a:r>
            <a:r>
              <a:rPr lang="en-US" sz="1200" dirty="0" err="1" smtClean="0"/>
              <a:t>Zeitz</a:t>
            </a:r>
            <a:r>
              <a:rPr lang="en-US" sz="1200" dirty="0" smtClean="0"/>
              <a:t>, Math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9053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118578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445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119530" y="735557"/>
            <a:ext cx="2218345" cy="5490936"/>
            <a:chOff x="1119530" y="735557"/>
            <a:chExt cx="2218345" cy="5490936"/>
          </a:xfrm>
        </p:grpSpPr>
        <p:sp>
          <p:nvSpPr>
            <p:cNvPr id="3" name="Freeform 2"/>
            <p:cNvSpPr/>
            <p:nvPr/>
          </p:nvSpPr>
          <p:spPr>
            <a:xfrm>
              <a:off x="1119530" y="735557"/>
              <a:ext cx="2218345" cy="1109172"/>
            </a:xfrm>
            <a:custGeom>
              <a:avLst/>
              <a:gdLst>
                <a:gd name="connsiteX0" fmla="*/ 0 w 2218345"/>
                <a:gd name="connsiteY0" fmla="*/ 110917 h 1109172"/>
                <a:gd name="connsiteX1" fmla="*/ 110917 w 2218345"/>
                <a:gd name="connsiteY1" fmla="*/ 0 h 1109172"/>
                <a:gd name="connsiteX2" fmla="*/ 2107428 w 2218345"/>
                <a:gd name="connsiteY2" fmla="*/ 0 h 1109172"/>
                <a:gd name="connsiteX3" fmla="*/ 2218345 w 2218345"/>
                <a:gd name="connsiteY3" fmla="*/ 110917 h 1109172"/>
                <a:gd name="connsiteX4" fmla="*/ 2218345 w 2218345"/>
                <a:gd name="connsiteY4" fmla="*/ 998255 h 1109172"/>
                <a:gd name="connsiteX5" fmla="*/ 2107428 w 2218345"/>
                <a:gd name="connsiteY5" fmla="*/ 1109172 h 1109172"/>
                <a:gd name="connsiteX6" fmla="*/ 110917 w 2218345"/>
                <a:gd name="connsiteY6" fmla="*/ 1109172 h 1109172"/>
                <a:gd name="connsiteX7" fmla="*/ 0 w 2218345"/>
                <a:gd name="connsiteY7" fmla="*/ 998255 h 1109172"/>
                <a:gd name="connsiteX8" fmla="*/ 0 w 2218345"/>
                <a:gd name="connsiteY8" fmla="*/ 110917 h 1109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8345" h="1109172">
                  <a:moveTo>
                    <a:pt x="0" y="110917"/>
                  </a:moveTo>
                  <a:cubicBezTo>
                    <a:pt x="0" y="49659"/>
                    <a:pt x="49659" y="0"/>
                    <a:pt x="110917" y="0"/>
                  </a:cubicBezTo>
                  <a:lnTo>
                    <a:pt x="2107428" y="0"/>
                  </a:lnTo>
                  <a:cubicBezTo>
                    <a:pt x="2168686" y="0"/>
                    <a:pt x="2218345" y="49659"/>
                    <a:pt x="2218345" y="110917"/>
                  </a:cubicBezTo>
                  <a:lnTo>
                    <a:pt x="2218345" y="998255"/>
                  </a:lnTo>
                  <a:cubicBezTo>
                    <a:pt x="2218345" y="1059513"/>
                    <a:pt x="2168686" y="1109172"/>
                    <a:pt x="2107428" y="1109172"/>
                  </a:cubicBezTo>
                  <a:lnTo>
                    <a:pt x="110917" y="1109172"/>
                  </a:lnTo>
                  <a:cubicBezTo>
                    <a:pt x="49659" y="1109172"/>
                    <a:pt x="0" y="1059513"/>
                    <a:pt x="0" y="998255"/>
                  </a:cubicBezTo>
                  <a:lnTo>
                    <a:pt x="0" y="110917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8207" tIns="62967" rIns="78207" bIns="6296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Administration</a:t>
              </a:r>
              <a:endParaRPr lang="en-US" sz="2400" kern="1200" dirty="0"/>
            </a:p>
          </p:txBody>
        </p:sp>
        <p:sp>
          <p:nvSpPr>
            <p:cNvPr id="5" name="Freeform 4"/>
            <p:cNvSpPr/>
            <p:nvPr/>
          </p:nvSpPr>
          <p:spPr>
            <a:xfrm>
              <a:off x="1341364" y="1844729"/>
              <a:ext cx="221834" cy="129586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95868"/>
                  </a:lnTo>
                  <a:lnTo>
                    <a:pt x="221834" y="1295868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Freeform 5"/>
            <p:cNvSpPr/>
            <p:nvPr/>
          </p:nvSpPr>
          <p:spPr>
            <a:xfrm>
              <a:off x="1563199" y="2122022"/>
              <a:ext cx="1774676" cy="2037150"/>
            </a:xfrm>
            <a:custGeom>
              <a:avLst/>
              <a:gdLst>
                <a:gd name="connsiteX0" fmla="*/ 0 w 1774676"/>
                <a:gd name="connsiteY0" fmla="*/ 177468 h 2037150"/>
                <a:gd name="connsiteX1" fmla="*/ 177468 w 1774676"/>
                <a:gd name="connsiteY1" fmla="*/ 0 h 2037150"/>
                <a:gd name="connsiteX2" fmla="*/ 1597208 w 1774676"/>
                <a:gd name="connsiteY2" fmla="*/ 0 h 2037150"/>
                <a:gd name="connsiteX3" fmla="*/ 1774676 w 1774676"/>
                <a:gd name="connsiteY3" fmla="*/ 177468 h 2037150"/>
                <a:gd name="connsiteX4" fmla="*/ 1774676 w 1774676"/>
                <a:gd name="connsiteY4" fmla="*/ 1859682 h 2037150"/>
                <a:gd name="connsiteX5" fmla="*/ 1597208 w 1774676"/>
                <a:gd name="connsiteY5" fmla="*/ 2037150 h 2037150"/>
                <a:gd name="connsiteX6" fmla="*/ 177468 w 1774676"/>
                <a:gd name="connsiteY6" fmla="*/ 2037150 h 2037150"/>
                <a:gd name="connsiteX7" fmla="*/ 0 w 1774676"/>
                <a:gd name="connsiteY7" fmla="*/ 1859682 h 2037150"/>
                <a:gd name="connsiteX8" fmla="*/ 0 w 1774676"/>
                <a:gd name="connsiteY8" fmla="*/ 177468 h 203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4676" h="2037150">
                  <a:moveTo>
                    <a:pt x="0" y="177468"/>
                  </a:moveTo>
                  <a:cubicBezTo>
                    <a:pt x="0" y="79455"/>
                    <a:pt x="79455" y="0"/>
                    <a:pt x="177468" y="0"/>
                  </a:cubicBezTo>
                  <a:lnTo>
                    <a:pt x="1597208" y="0"/>
                  </a:lnTo>
                  <a:cubicBezTo>
                    <a:pt x="1695221" y="0"/>
                    <a:pt x="1774676" y="79455"/>
                    <a:pt x="1774676" y="177468"/>
                  </a:cubicBezTo>
                  <a:lnTo>
                    <a:pt x="1774676" y="1859682"/>
                  </a:lnTo>
                  <a:cubicBezTo>
                    <a:pt x="1774676" y="1957695"/>
                    <a:pt x="1695221" y="2037150"/>
                    <a:pt x="1597208" y="2037150"/>
                  </a:cubicBezTo>
                  <a:lnTo>
                    <a:pt x="177468" y="2037150"/>
                  </a:lnTo>
                  <a:cubicBezTo>
                    <a:pt x="79455" y="2037150"/>
                    <a:pt x="0" y="1957695"/>
                    <a:pt x="0" y="1859682"/>
                  </a:cubicBezTo>
                  <a:lnTo>
                    <a:pt x="0" y="177468"/>
                  </a:lnTo>
                  <a:close/>
                </a:path>
              </a:pathLst>
            </a:cu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8648" tIns="69758" rIns="78648" bIns="69758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Tenure and promotion</a:t>
              </a:r>
              <a:endParaRPr lang="en-US" sz="1400" kern="1200" dirty="0"/>
            </a:p>
            <a:p>
              <a:pPr marL="114300" lvl="1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Partner with faculty association to</a:t>
              </a:r>
              <a:r>
                <a:rPr lang="en-US" sz="1400" kern="1200" baseline="0" dirty="0" smtClean="0"/>
                <a:t> include in tenure checklists</a:t>
              </a:r>
              <a:endParaRPr lang="en-US" sz="1400" kern="1200" dirty="0"/>
            </a:p>
            <a:p>
              <a:pPr marL="114300" lvl="1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Work with </a:t>
              </a:r>
              <a:r>
                <a:rPr lang="en-US" sz="1400" kern="1200" dirty="0" err="1" smtClean="0"/>
                <a:t>dept</a:t>
              </a:r>
              <a:r>
                <a:rPr lang="en-US" sz="1400" kern="1200" dirty="0" smtClean="0"/>
                <a:t> chairs to encourage and recognize change</a:t>
              </a:r>
              <a:endParaRPr lang="en-US" sz="14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1341364" y="1844729"/>
              <a:ext cx="221834" cy="348675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486750"/>
                  </a:lnTo>
                  <a:lnTo>
                    <a:pt x="221834" y="3486750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1563199" y="4436466"/>
              <a:ext cx="1774676" cy="1790027"/>
            </a:xfrm>
            <a:custGeom>
              <a:avLst/>
              <a:gdLst>
                <a:gd name="connsiteX0" fmla="*/ 0 w 1774676"/>
                <a:gd name="connsiteY0" fmla="*/ 177468 h 1790027"/>
                <a:gd name="connsiteX1" fmla="*/ 177468 w 1774676"/>
                <a:gd name="connsiteY1" fmla="*/ 0 h 1790027"/>
                <a:gd name="connsiteX2" fmla="*/ 1597208 w 1774676"/>
                <a:gd name="connsiteY2" fmla="*/ 0 h 1790027"/>
                <a:gd name="connsiteX3" fmla="*/ 1774676 w 1774676"/>
                <a:gd name="connsiteY3" fmla="*/ 177468 h 1790027"/>
                <a:gd name="connsiteX4" fmla="*/ 1774676 w 1774676"/>
                <a:gd name="connsiteY4" fmla="*/ 1612559 h 1790027"/>
                <a:gd name="connsiteX5" fmla="*/ 1597208 w 1774676"/>
                <a:gd name="connsiteY5" fmla="*/ 1790027 h 1790027"/>
                <a:gd name="connsiteX6" fmla="*/ 177468 w 1774676"/>
                <a:gd name="connsiteY6" fmla="*/ 1790027 h 1790027"/>
                <a:gd name="connsiteX7" fmla="*/ 0 w 1774676"/>
                <a:gd name="connsiteY7" fmla="*/ 1612559 h 1790027"/>
                <a:gd name="connsiteX8" fmla="*/ 0 w 1774676"/>
                <a:gd name="connsiteY8" fmla="*/ 177468 h 1790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4676" h="1790027">
                  <a:moveTo>
                    <a:pt x="0" y="177468"/>
                  </a:moveTo>
                  <a:cubicBezTo>
                    <a:pt x="0" y="79455"/>
                    <a:pt x="79455" y="0"/>
                    <a:pt x="177468" y="0"/>
                  </a:cubicBezTo>
                  <a:lnTo>
                    <a:pt x="1597208" y="0"/>
                  </a:lnTo>
                  <a:cubicBezTo>
                    <a:pt x="1695221" y="0"/>
                    <a:pt x="1774676" y="79455"/>
                    <a:pt x="1774676" y="177468"/>
                  </a:cubicBezTo>
                  <a:lnTo>
                    <a:pt x="1774676" y="1612559"/>
                  </a:lnTo>
                  <a:cubicBezTo>
                    <a:pt x="1774676" y="1710572"/>
                    <a:pt x="1695221" y="1790027"/>
                    <a:pt x="1597208" y="1790027"/>
                  </a:cubicBezTo>
                  <a:lnTo>
                    <a:pt x="177468" y="1790027"/>
                  </a:lnTo>
                  <a:cubicBezTo>
                    <a:pt x="79455" y="1790027"/>
                    <a:pt x="0" y="1710572"/>
                    <a:pt x="0" y="1612559"/>
                  </a:cubicBezTo>
                  <a:lnTo>
                    <a:pt x="0" y="177468"/>
                  </a:lnTo>
                  <a:close/>
                </a:path>
              </a:pathLst>
            </a:cu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8648" tIns="69758" rIns="78648" bIns="69758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Support and promote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Include open </a:t>
              </a:r>
              <a:r>
                <a:rPr lang="en-US" sz="1400" kern="1200" dirty="0" err="1" smtClean="0"/>
                <a:t>ed</a:t>
              </a:r>
              <a:r>
                <a:rPr lang="en-US" sz="1400" kern="1200" dirty="0" smtClean="0"/>
                <a:t> status in course catalogs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Work with Jesuit universities</a:t>
              </a:r>
              <a:r>
                <a:rPr lang="en-US" sz="1400" kern="1200" baseline="0" dirty="0" smtClean="0"/>
                <a:t> as</a:t>
              </a:r>
              <a:r>
                <a:rPr lang="en-US" sz="1400" kern="1200" dirty="0" smtClean="0"/>
                <a:t> part of social justice mission</a:t>
              </a:r>
              <a:endParaRPr lang="en-US" sz="14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892461" y="735557"/>
            <a:ext cx="2218345" cy="5089050"/>
            <a:chOff x="3892461" y="735557"/>
            <a:chExt cx="2218345" cy="5089050"/>
          </a:xfrm>
        </p:grpSpPr>
        <p:sp>
          <p:nvSpPr>
            <p:cNvPr id="9" name="Freeform 8"/>
            <p:cNvSpPr/>
            <p:nvPr/>
          </p:nvSpPr>
          <p:spPr>
            <a:xfrm>
              <a:off x="3892461" y="735557"/>
              <a:ext cx="2218345" cy="1109172"/>
            </a:xfrm>
            <a:custGeom>
              <a:avLst/>
              <a:gdLst>
                <a:gd name="connsiteX0" fmla="*/ 0 w 2218345"/>
                <a:gd name="connsiteY0" fmla="*/ 110917 h 1109172"/>
                <a:gd name="connsiteX1" fmla="*/ 110917 w 2218345"/>
                <a:gd name="connsiteY1" fmla="*/ 0 h 1109172"/>
                <a:gd name="connsiteX2" fmla="*/ 2107428 w 2218345"/>
                <a:gd name="connsiteY2" fmla="*/ 0 h 1109172"/>
                <a:gd name="connsiteX3" fmla="*/ 2218345 w 2218345"/>
                <a:gd name="connsiteY3" fmla="*/ 110917 h 1109172"/>
                <a:gd name="connsiteX4" fmla="*/ 2218345 w 2218345"/>
                <a:gd name="connsiteY4" fmla="*/ 998255 h 1109172"/>
                <a:gd name="connsiteX5" fmla="*/ 2107428 w 2218345"/>
                <a:gd name="connsiteY5" fmla="*/ 1109172 h 1109172"/>
                <a:gd name="connsiteX6" fmla="*/ 110917 w 2218345"/>
                <a:gd name="connsiteY6" fmla="*/ 1109172 h 1109172"/>
                <a:gd name="connsiteX7" fmla="*/ 0 w 2218345"/>
                <a:gd name="connsiteY7" fmla="*/ 998255 h 1109172"/>
                <a:gd name="connsiteX8" fmla="*/ 0 w 2218345"/>
                <a:gd name="connsiteY8" fmla="*/ 110917 h 1109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8345" h="1109172">
                  <a:moveTo>
                    <a:pt x="0" y="110917"/>
                  </a:moveTo>
                  <a:cubicBezTo>
                    <a:pt x="0" y="49659"/>
                    <a:pt x="49659" y="0"/>
                    <a:pt x="110917" y="0"/>
                  </a:cubicBezTo>
                  <a:lnTo>
                    <a:pt x="2107428" y="0"/>
                  </a:lnTo>
                  <a:cubicBezTo>
                    <a:pt x="2168686" y="0"/>
                    <a:pt x="2218345" y="49659"/>
                    <a:pt x="2218345" y="110917"/>
                  </a:cubicBezTo>
                  <a:lnTo>
                    <a:pt x="2218345" y="998255"/>
                  </a:lnTo>
                  <a:cubicBezTo>
                    <a:pt x="2218345" y="1059513"/>
                    <a:pt x="2168686" y="1109172"/>
                    <a:pt x="2107428" y="1109172"/>
                  </a:cubicBezTo>
                  <a:lnTo>
                    <a:pt x="110917" y="1109172"/>
                  </a:lnTo>
                  <a:cubicBezTo>
                    <a:pt x="49659" y="1109172"/>
                    <a:pt x="0" y="1059513"/>
                    <a:pt x="0" y="998255"/>
                  </a:cubicBezTo>
                  <a:lnTo>
                    <a:pt x="0" y="110917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8207" tIns="62967" rIns="78207" bIns="62967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Teaching faculty and graduate students</a:t>
              </a:r>
              <a:endParaRPr lang="en-US" sz="24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114296" y="1844729"/>
              <a:ext cx="221834" cy="123271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32712"/>
                  </a:lnTo>
                  <a:lnTo>
                    <a:pt x="221834" y="1232712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4336130" y="2122022"/>
              <a:ext cx="1774676" cy="1910838"/>
            </a:xfrm>
            <a:custGeom>
              <a:avLst/>
              <a:gdLst>
                <a:gd name="connsiteX0" fmla="*/ 0 w 1774676"/>
                <a:gd name="connsiteY0" fmla="*/ 177468 h 1910838"/>
                <a:gd name="connsiteX1" fmla="*/ 177468 w 1774676"/>
                <a:gd name="connsiteY1" fmla="*/ 0 h 1910838"/>
                <a:gd name="connsiteX2" fmla="*/ 1597208 w 1774676"/>
                <a:gd name="connsiteY2" fmla="*/ 0 h 1910838"/>
                <a:gd name="connsiteX3" fmla="*/ 1774676 w 1774676"/>
                <a:gd name="connsiteY3" fmla="*/ 177468 h 1910838"/>
                <a:gd name="connsiteX4" fmla="*/ 1774676 w 1774676"/>
                <a:gd name="connsiteY4" fmla="*/ 1733370 h 1910838"/>
                <a:gd name="connsiteX5" fmla="*/ 1597208 w 1774676"/>
                <a:gd name="connsiteY5" fmla="*/ 1910838 h 1910838"/>
                <a:gd name="connsiteX6" fmla="*/ 177468 w 1774676"/>
                <a:gd name="connsiteY6" fmla="*/ 1910838 h 1910838"/>
                <a:gd name="connsiteX7" fmla="*/ 0 w 1774676"/>
                <a:gd name="connsiteY7" fmla="*/ 1733370 h 1910838"/>
                <a:gd name="connsiteX8" fmla="*/ 0 w 1774676"/>
                <a:gd name="connsiteY8" fmla="*/ 177468 h 191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4676" h="1910838">
                  <a:moveTo>
                    <a:pt x="0" y="177468"/>
                  </a:moveTo>
                  <a:cubicBezTo>
                    <a:pt x="0" y="79455"/>
                    <a:pt x="79455" y="0"/>
                    <a:pt x="177468" y="0"/>
                  </a:cubicBezTo>
                  <a:lnTo>
                    <a:pt x="1597208" y="0"/>
                  </a:lnTo>
                  <a:cubicBezTo>
                    <a:pt x="1695221" y="0"/>
                    <a:pt x="1774676" y="79455"/>
                    <a:pt x="1774676" y="177468"/>
                  </a:cubicBezTo>
                  <a:lnTo>
                    <a:pt x="1774676" y="1733370"/>
                  </a:lnTo>
                  <a:cubicBezTo>
                    <a:pt x="1774676" y="1831383"/>
                    <a:pt x="1695221" y="1910838"/>
                    <a:pt x="1597208" y="1910838"/>
                  </a:cubicBezTo>
                  <a:lnTo>
                    <a:pt x="177468" y="1910838"/>
                  </a:lnTo>
                  <a:cubicBezTo>
                    <a:pt x="79455" y="1910838"/>
                    <a:pt x="0" y="1831383"/>
                    <a:pt x="0" y="1733370"/>
                  </a:cubicBezTo>
                  <a:lnTo>
                    <a:pt x="0" y="177468"/>
                  </a:lnTo>
                  <a:close/>
                </a:path>
              </a:pathLst>
            </a:custGeom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8648" tIns="69758" rIns="78648" bIns="69758" numCol="1" spcCol="1270" anchor="t" anchorCtr="0">
              <a:noAutofit/>
            </a:bodyPr>
            <a:lstStyle/>
            <a:p>
              <a:pPr marL="114300" lvl="1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None/>
              </a:pPr>
              <a:r>
                <a:rPr lang="en-US" sz="1400" kern="1200" dirty="0" smtClean="0"/>
                <a:t>Changing courses</a:t>
              </a:r>
              <a:endParaRPr lang="en-US" sz="1400" kern="1200" dirty="0"/>
            </a:p>
            <a:p>
              <a:pPr marL="228600" lvl="2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Determine large gen </a:t>
              </a:r>
              <a:r>
                <a:rPr lang="en-US" sz="1400" kern="1200" dirty="0" err="1" smtClean="0"/>
                <a:t>ed</a:t>
              </a:r>
              <a:r>
                <a:rPr lang="en-US" sz="1400" kern="1200" dirty="0" smtClean="0"/>
                <a:t> courses that are easy to flip</a:t>
              </a:r>
              <a:endParaRPr lang="en-US" sz="1400" kern="1200" dirty="0"/>
            </a:p>
            <a:p>
              <a:pPr marL="228600" lvl="2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Check</a:t>
              </a:r>
              <a:r>
                <a:rPr lang="en-US" sz="1400" kern="1200" baseline="0" dirty="0" smtClean="0"/>
                <a:t> with reserves to see which professors care about access for all students</a:t>
              </a:r>
              <a:endParaRPr lang="en-US" sz="14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114296" y="1844729"/>
              <a:ext cx="221834" cy="322265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222651"/>
                  </a:lnTo>
                  <a:lnTo>
                    <a:pt x="221834" y="3222651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4336130" y="4310154"/>
              <a:ext cx="1774676" cy="1514453"/>
            </a:xfrm>
            <a:custGeom>
              <a:avLst/>
              <a:gdLst>
                <a:gd name="connsiteX0" fmla="*/ 0 w 1774676"/>
                <a:gd name="connsiteY0" fmla="*/ 151445 h 1514453"/>
                <a:gd name="connsiteX1" fmla="*/ 151445 w 1774676"/>
                <a:gd name="connsiteY1" fmla="*/ 0 h 1514453"/>
                <a:gd name="connsiteX2" fmla="*/ 1623231 w 1774676"/>
                <a:gd name="connsiteY2" fmla="*/ 0 h 1514453"/>
                <a:gd name="connsiteX3" fmla="*/ 1774676 w 1774676"/>
                <a:gd name="connsiteY3" fmla="*/ 151445 h 1514453"/>
                <a:gd name="connsiteX4" fmla="*/ 1774676 w 1774676"/>
                <a:gd name="connsiteY4" fmla="*/ 1363008 h 1514453"/>
                <a:gd name="connsiteX5" fmla="*/ 1623231 w 1774676"/>
                <a:gd name="connsiteY5" fmla="*/ 1514453 h 1514453"/>
                <a:gd name="connsiteX6" fmla="*/ 151445 w 1774676"/>
                <a:gd name="connsiteY6" fmla="*/ 1514453 h 1514453"/>
                <a:gd name="connsiteX7" fmla="*/ 0 w 1774676"/>
                <a:gd name="connsiteY7" fmla="*/ 1363008 h 1514453"/>
                <a:gd name="connsiteX8" fmla="*/ 0 w 1774676"/>
                <a:gd name="connsiteY8" fmla="*/ 151445 h 151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4676" h="1514453">
                  <a:moveTo>
                    <a:pt x="0" y="151445"/>
                  </a:moveTo>
                  <a:cubicBezTo>
                    <a:pt x="0" y="67804"/>
                    <a:pt x="67804" y="0"/>
                    <a:pt x="151445" y="0"/>
                  </a:cubicBezTo>
                  <a:lnTo>
                    <a:pt x="1623231" y="0"/>
                  </a:lnTo>
                  <a:cubicBezTo>
                    <a:pt x="1706872" y="0"/>
                    <a:pt x="1774676" y="67804"/>
                    <a:pt x="1774676" y="151445"/>
                  </a:cubicBezTo>
                  <a:lnTo>
                    <a:pt x="1774676" y="1363008"/>
                  </a:lnTo>
                  <a:cubicBezTo>
                    <a:pt x="1774676" y="1446649"/>
                    <a:pt x="1706872" y="1514453"/>
                    <a:pt x="1623231" y="1514453"/>
                  </a:cubicBezTo>
                  <a:lnTo>
                    <a:pt x="151445" y="1514453"/>
                  </a:lnTo>
                  <a:cubicBezTo>
                    <a:pt x="67804" y="1514453"/>
                    <a:pt x="0" y="1446649"/>
                    <a:pt x="0" y="1363008"/>
                  </a:cubicBezTo>
                  <a:lnTo>
                    <a:pt x="0" y="151445"/>
                  </a:lnTo>
                  <a:close/>
                </a:path>
              </a:pathLst>
            </a:cu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1027" tIns="62137" rIns="71027" bIns="62137" numCol="1" spcCol="1270" anchor="t" anchorCtr="0">
              <a:noAutofit/>
            </a:bodyPr>
            <a:lstStyle/>
            <a:p>
              <a:pPr marL="114300" lvl="1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None/>
              </a:pPr>
              <a:r>
                <a:rPr lang="en-US" sz="1400" kern="1200" dirty="0" smtClean="0"/>
                <a:t>Assessment and advocacy</a:t>
              </a:r>
              <a:endParaRPr lang="en-US" sz="1400" kern="1200" dirty="0"/>
            </a:p>
            <a:p>
              <a:pPr marL="114300" lvl="1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Work with professors who are already open </a:t>
              </a:r>
              <a:r>
                <a:rPr lang="en-US" sz="1400" kern="1200" dirty="0" err="1" smtClean="0"/>
                <a:t>ed</a:t>
              </a:r>
              <a:r>
                <a:rPr lang="en-US" sz="1400" kern="1200" dirty="0" smtClean="0"/>
                <a:t> in order to flip their departments</a:t>
              </a:r>
              <a:endParaRPr lang="en-US" sz="1400" kern="1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665393" y="735557"/>
            <a:ext cx="2218345" cy="5109647"/>
            <a:chOff x="6665393" y="735557"/>
            <a:chExt cx="2218345" cy="5109647"/>
          </a:xfrm>
        </p:grpSpPr>
        <p:sp>
          <p:nvSpPr>
            <p:cNvPr id="14" name="Freeform 13"/>
            <p:cNvSpPr/>
            <p:nvPr/>
          </p:nvSpPr>
          <p:spPr>
            <a:xfrm>
              <a:off x="6665393" y="735557"/>
              <a:ext cx="2218345" cy="1109172"/>
            </a:xfrm>
            <a:custGeom>
              <a:avLst/>
              <a:gdLst>
                <a:gd name="connsiteX0" fmla="*/ 0 w 2218345"/>
                <a:gd name="connsiteY0" fmla="*/ 110917 h 1109172"/>
                <a:gd name="connsiteX1" fmla="*/ 110917 w 2218345"/>
                <a:gd name="connsiteY1" fmla="*/ 0 h 1109172"/>
                <a:gd name="connsiteX2" fmla="*/ 2107428 w 2218345"/>
                <a:gd name="connsiteY2" fmla="*/ 0 h 1109172"/>
                <a:gd name="connsiteX3" fmla="*/ 2218345 w 2218345"/>
                <a:gd name="connsiteY3" fmla="*/ 110917 h 1109172"/>
                <a:gd name="connsiteX4" fmla="*/ 2218345 w 2218345"/>
                <a:gd name="connsiteY4" fmla="*/ 998255 h 1109172"/>
                <a:gd name="connsiteX5" fmla="*/ 2107428 w 2218345"/>
                <a:gd name="connsiteY5" fmla="*/ 1109172 h 1109172"/>
                <a:gd name="connsiteX6" fmla="*/ 110917 w 2218345"/>
                <a:gd name="connsiteY6" fmla="*/ 1109172 h 1109172"/>
                <a:gd name="connsiteX7" fmla="*/ 0 w 2218345"/>
                <a:gd name="connsiteY7" fmla="*/ 998255 h 1109172"/>
                <a:gd name="connsiteX8" fmla="*/ 0 w 2218345"/>
                <a:gd name="connsiteY8" fmla="*/ 110917 h 1109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8345" h="1109172">
                  <a:moveTo>
                    <a:pt x="0" y="110917"/>
                  </a:moveTo>
                  <a:cubicBezTo>
                    <a:pt x="0" y="49659"/>
                    <a:pt x="49659" y="0"/>
                    <a:pt x="110917" y="0"/>
                  </a:cubicBezTo>
                  <a:lnTo>
                    <a:pt x="2107428" y="0"/>
                  </a:lnTo>
                  <a:cubicBezTo>
                    <a:pt x="2168686" y="0"/>
                    <a:pt x="2218345" y="49659"/>
                    <a:pt x="2218345" y="110917"/>
                  </a:cubicBezTo>
                  <a:lnTo>
                    <a:pt x="2218345" y="998255"/>
                  </a:lnTo>
                  <a:cubicBezTo>
                    <a:pt x="2218345" y="1059513"/>
                    <a:pt x="2168686" y="1109172"/>
                    <a:pt x="2107428" y="1109172"/>
                  </a:cubicBezTo>
                  <a:lnTo>
                    <a:pt x="110917" y="1109172"/>
                  </a:lnTo>
                  <a:cubicBezTo>
                    <a:pt x="49659" y="1109172"/>
                    <a:pt x="0" y="1059513"/>
                    <a:pt x="0" y="998255"/>
                  </a:cubicBezTo>
                  <a:lnTo>
                    <a:pt x="0" y="110917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8207" tIns="62967" rIns="78207" bIns="62967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Students</a:t>
              </a:r>
              <a:endParaRPr lang="en-US" sz="2400" kern="12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887227" y="1844729"/>
              <a:ext cx="221834" cy="103229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032295"/>
                  </a:lnTo>
                  <a:lnTo>
                    <a:pt x="221834" y="1032295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7109062" y="2122022"/>
              <a:ext cx="1774676" cy="1510005"/>
            </a:xfrm>
            <a:custGeom>
              <a:avLst/>
              <a:gdLst>
                <a:gd name="connsiteX0" fmla="*/ 0 w 1774676"/>
                <a:gd name="connsiteY0" fmla="*/ 151001 h 1510005"/>
                <a:gd name="connsiteX1" fmla="*/ 151001 w 1774676"/>
                <a:gd name="connsiteY1" fmla="*/ 0 h 1510005"/>
                <a:gd name="connsiteX2" fmla="*/ 1623676 w 1774676"/>
                <a:gd name="connsiteY2" fmla="*/ 0 h 1510005"/>
                <a:gd name="connsiteX3" fmla="*/ 1774677 w 1774676"/>
                <a:gd name="connsiteY3" fmla="*/ 151001 h 1510005"/>
                <a:gd name="connsiteX4" fmla="*/ 1774676 w 1774676"/>
                <a:gd name="connsiteY4" fmla="*/ 1359005 h 1510005"/>
                <a:gd name="connsiteX5" fmla="*/ 1623675 w 1774676"/>
                <a:gd name="connsiteY5" fmla="*/ 1510006 h 1510005"/>
                <a:gd name="connsiteX6" fmla="*/ 151001 w 1774676"/>
                <a:gd name="connsiteY6" fmla="*/ 1510005 h 1510005"/>
                <a:gd name="connsiteX7" fmla="*/ 0 w 1774676"/>
                <a:gd name="connsiteY7" fmla="*/ 1359004 h 1510005"/>
                <a:gd name="connsiteX8" fmla="*/ 0 w 1774676"/>
                <a:gd name="connsiteY8" fmla="*/ 151001 h 151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4676" h="1510005">
                  <a:moveTo>
                    <a:pt x="0" y="151001"/>
                  </a:moveTo>
                  <a:cubicBezTo>
                    <a:pt x="0" y="67605"/>
                    <a:pt x="67605" y="0"/>
                    <a:pt x="151001" y="0"/>
                  </a:cubicBezTo>
                  <a:lnTo>
                    <a:pt x="1623676" y="0"/>
                  </a:lnTo>
                  <a:cubicBezTo>
                    <a:pt x="1707072" y="0"/>
                    <a:pt x="1774677" y="67605"/>
                    <a:pt x="1774677" y="151001"/>
                  </a:cubicBezTo>
                  <a:cubicBezTo>
                    <a:pt x="1774677" y="553669"/>
                    <a:pt x="1774676" y="956337"/>
                    <a:pt x="1774676" y="1359005"/>
                  </a:cubicBezTo>
                  <a:cubicBezTo>
                    <a:pt x="1774676" y="1442401"/>
                    <a:pt x="1707071" y="1510006"/>
                    <a:pt x="1623675" y="1510006"/>
                  </a:cubicBezTo>
                  <a:lnTo>
                    <a:pt x="151001" y="1510005"/>
                  </a:lnTo>
                  <a:cubicBezTo>
                    <a:pt x="67605" y="1510005"/>
                    <a:pt x="0" y="1442400"/>
                    <a:pt x="0" y="1359004"/>
                  </a:cubicBezTo>
                  <a:lnTo>
                    <a:pt x="0" y="151001"/>
                  </a:lnTo>
                  <a:close/>
                </a:path>
              </a:pathLst>
            </a:cu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0897" tIns="62007" rIns="70897" bIns="62007" numCol="1" spcCol="1270" anchor="t" anchorCtr="0">
              <a:noAutofit/>
            </a:bodyPr>
            <a:lstStyle/>
            <a:p>
              <a:pPr marL="114300" lvl="1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None/>
              </a:pPr>
              <a:r>
                <a:rPr lang="en-US" sz="1400" kern="1200" dirty="0" smtClean="0"/>
                <a:t>Active learning and assessment</a:t>
              </a:r>
              <a:endParaRPr lang="en-US" sz="1400" kern="1200" dirty="0"/>
            </a:p>
            <a:p>
              <a:pPr marL="228600" lvl="2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Quick click surveys in the classroom</a:t>
              </a:r>
              <a:endParaRPr lang="en-US" sz="1400" kern="1200" dirty="0"/>
            </a:p>
            <a:p>
              <a:pPr marL="228600" marR="0" lvl="2" indent="-114300" algn="l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lang="en-US" sz="1400" kern="1200" dirty="0" smtClean="0"/>
                <a:t>Engagement</a:t>
              </a:r>
              <a:r>
                <a:rPr lang="en-US" sz="1400" kern="1200" baseline="0" dirty="0" smtClean="0"/>
                <a:t> in improving OERs</a:t>
              </a:r>
              <a:endParaRPr lang="en-US" sz="1400" kern="1200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6887227" y="1844729"/>
              <a:ext cx="221834" cy="303253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032533"/>
                  </a:lnTo>
                  <a:lnTo>
                    <a:pt x="221834" y="3032533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7109062" y="3909321"/>
              <a:ext cx="1774676" cy="1935883"/>
            </a:xfrm>
            <a:custGeom>
              <a:avLst/>
              <a:gdLst>
                <a:gd name="connsiteX0" fmla="*/ 0 w 1774676"/>
                <a:gd name="connsiteY0" fmla="*/ 177468 h 1935883"/>
                <a:gd name="connsiteX1" fmla="*/ 177468 w 1774676"/>
                <a:gd name="connsiteY1" fmla="*/ 0 h 1935883"/>
                <a:gd name="connsiteX2" fmla="*/ 1597208 w 1774676"/>
                <a:gd name="connsiteY2" fmla="*/ 0 h 1935883"/>
                <a:gd name="connsiteX3" fmla="*/ 1774676 w 1774676"/>
                <a:gd name="connsiteY3" fmla="*/ 177468 h 1935883"/>
                <a:gd name="connsiteX4" fmla="*/ 1774676 w 1774676"/>
                <a:gd name="connsiteY4" fmla="*/ 1758415 h 1935883"/>
                <a:gd name="connsiteX5" fmla="*/ 1597208 w 1774676"/>
                <a:gd name="connsiteY5" fmla="*/ 1935883 h 1935883"/>
                <a:gd name="connsiteX6" fmla="*/ 177468 w 1774676"/>
                <a:gd name="connsiteY6" fmla="*/ 1935883 h 1935883"/>
                <a:gd name="connsiteX7" fmla="*/ 0 w 1774676"/>
                <a:gd name="connsiteY7" fmla="*/ 1758415 h 1935883"/>
                <a:gd name="connsiteX8" fmla="*/ 0 w 1774676"/>
                <a:gd name="connsiteY8" fmla="*/ 177468 h 193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4676" h="1935883">
                  <a:moveTo>
                    <a:pt x="0" y="177468"/>
                  </a:moveTo>
                  <a:cubicBezTo>
                    <a:pt x="0" y="79455"/>
                    <a:pt x="79455" y="0"/>
                    <a:pt x="177468" y="0"/>
                  </a:cubicBezTo>
                  <a:lnTo>
                    <a:pt x="1597208" y="0"/>
                  </a:lnTo>
                  <a:cubicBezTo>
                    <a:pt x="1695221" y="0"/>
                    <a:pt x="1774676" y="79455"/>
                    <a:pt x="1774676" y="177468"/>
                  </a:cubicBezTo>
                  <a:lnTo>
                    <a:pt x="1774676" y="1758415"/>
                  </a:lnTo>
                  <a:cubicBezTo>
                    <a:pt x="1774676" y="1856428"/>
                    <a:pt x="1695221" y="1935883"/>
                    <a:pt x="1597208" y="1935883"/>
                  </a:cubicBezTo>
                  <a:lnTo>
                    <a:pt x="177468" y="1935883"/>
                  </a:lnTo>
                  <a:cubicBezTo>
                    <a:pt x="79455" y="1935883"/>
                    <a:pt x="0" y="1856428"/>
                    <a:pt x="0" y="1758415"/>
                  </a:cubicBezTo>
                  <a:lnTo>
                    <a:pt x="0" y="177468"/>
                  </a:lnTo>
                  <a:close/>
                </a:path>
              </a:pathLst>
            </a:cu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8648" tIns="69758" rIns="78648" bIns="69758" numCol="1" spcCol="1270" anchor="t" anchorCtr="0">
              <a:noAutofit/>
            </a:bodyPr>
            <a:lstStyle/>
            <a:p>
              <a:pPr marL="114300" lvl="1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None/>
              </a:pPr>
              <a:r>
                <a:rPr lang="en-US" sz="1400" kern="1200" dirty="0" smtClean="0"/>
                <a:t>Outreach and advocacy</a:t>
              </a:r>
              <a:endParaRPr lang="en-US" sz="1400" kern="1200" dirty="0"/>
            </a:p>
            <a:p>
              <a:pPr marL="228600" lvl="2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First-hand accounts of hardship in order to convey true impact </a:t>
              </a:r>
              <a:endParaRPr lang="en-US" sz="1400" kern="1200" dirty="0"/>
            </a:p>
            <a:p>
              <a:pPr marL="228600" lvl="2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Personal requests to professors</a:t>
              </a:r>
              <a:endParaRPr lang="en-US" sz="14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438324" y="735557"/>
            <a:ext cx="2218345" cy="5590085"/>
            <a:chOff x="9438324" y="735557"/>
            <a:chExt cx="2218345" cy="5590085"/>
          </a:xfrm>
        </p:grpSpPr>
        <p:sp>
          <p:nvSpPr>
            <p:cNvPr id="19" name="Freeform 18"/>
            <p:cNvSpPr/>
            <p:nvPr/>
          </p:nvSpPr>
          <p:spPr>
            <a:xfrm>
              <a:off x="9438324" y="735557"/>
              <a:ext cx="2218345" cy="1109172"/>
            </a:xfrm>
            <a:custGeom>
              <a:avLst/>
              <a:gdLst>
                <a:gd name="connsiteX0" fmla="*/ 0 w 2218345"/>
                <a:gd name="connsiteY0" fmla="*/ 110917 h 1109172"/>
                <a:gd name="connsiteX1" fmla="*/ 110917 w 2218345"/>
                <a:gd name="connsiteY1" fmla="*/ 0 h 1109172"/>
                <a:gd name="connsiteX2" fmla="*/ 2107428 w 2218345"/>
                <a:gd name="connsiteY2" fmla="*/ 0 h 1109172"/>
                <a:gd name="connsiteX3" fmla="*/ 2218345 w 2218345"/>
                <a:gd name="connsiteY3" fmla="*/ 110917 h 1109172"/>
                <a:gd name="connsiteX4" fmla="*/ 2218345 w 2218345"/>
                <a:gd name="connsiteY4" fmla="*/ 998255 h 1109172"/>
                <a:gd name="connsiteX5" fmla="*/ 2107428 w 2218345"/>
                <a:gd name="connsiteY5" fmla="*/ 1109172 h 1109172"/>
                <a:gd name="connsiteX6" fmla="*/ 110917 w 2218345"/>
                <a:gd name="connsiteY6" fmla="*/ 1109172 h 1109172"/>
                <a:gd name="connsiteX7" fmla="*/ 0 w 2218345"/>
                <a:gd name="connsiteY7" fmla="*/ 998255 h 1109172"/>
                <a:gd name="connsiteX8" fmla="*/ 0 w 2218345"/>
                <a:gd name="connsiteY8" fmla="*/ 110917 h 1109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8345" h="1109172">
                  <a:moveTo>
                    <a:pt x="0" y="110917"/>
                  </a:moveTo>
                  <a:cubicBezTo>
                    <a:pt x="0" y="49659"/>
                    <a:pt x="49659" y="0"/>
                    <a:pt x="110917" y="0"/>
                  </a:cubicBezTo>
                  <a:lnTo>
                    <a:pt x="2107428" y="0"/>
                  </a:lnTo>
                  <a:cubicBezTo>
                    <a:pt x="2168686" y="0"/>
                    <a:pt x="2218345" y="49659"/>
                    <a:pt x="2218345" y="110917"/>
                  </a:cubicBezTo>
                  <a:lnTo>
                    <a:pt x="2218345" y="998255"/>
                  </a:lnTo>
                  <a:cubicBezTo>
                    <a:pt x="2218345" y="1059513"/>
                    <a:pt x="2168686" y="1109172"/>
                    <a:pt x="2107428" y="1109172"/>
                  </a:cubicBezTo>
                  <a:lnTo>
                    <a:pt x="110917" y="1109172"/>
                  </a:lnTo>
                  <a:cubicBezTo>
                    <a:pt x="49659" y="1109172"/>
                    <a:pt x="0" y="1059513"/>
                    <a:pt x="0" y="998255"/>
                  </a:cubicBezTo>
                  <a:lnTo>
                    <a:pt x="0" y="110917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8207" tIns="62967" rIns="78207" bIns="6296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Service points</a:t>
              </a:r>
              <a:endParaRPr lang="en-US" sz="2400" kern="1200" dirty="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9660159" y="1844729"/>
              <a:ext cx="221834" cy="155944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59441"/>
                  </a:lnTo>
                  <a:lnTo>
                    <a:pt x="221834" y="1559441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9881993" y="2122022"/>
              <a:ext cx="1774676" cy="2564296"/>
            </a:xfrm>
            <a:custGeom>
              <a:avLst/>
              <a:gdLst>
                <a:gd name="connsiteX0" fmla="*/ 0 w 1774676"/>
                <a:gd name="connsiteY0" fmla="*/ 177468 h 2564296"/>
                <a:gd name="connsiteX1" fmla="*/ 177468 w 1774676"/>
                <a:gd name="connsiteY1" fmla="*/ 0 h 2564296"/>
                <a:gd name="connsiteX2" fmla="*/ 1597208 w 1774676"/>
                <a:gd name="connsiteY2" fmla="*/ 0 h 2564296"/>
                <a:gd name="connsiteX3" fmla="*/ 1774676 w 1774676"/>
                <a:gd name="connsiteY3" fmla="*/ 177468 h 2564296"/>
                <a:gd name="connsiteX4" fmla="*/ 1774676 w 1774676"/>
                <a:gd name="connsiteY4" fmla="*/ 2386828 h 2564296"/>
                <a:gd name="connsiteX5" fmla="*/ 1597208 w 1774676"/>
                <a:gd name="connsiteY5" fmla="*/ 2564296 h 2564296"/>
                <a:gd name="connsiteX6" fmla="*/ 177468 w 1774676"/>
                <a:gd name="connsiteY6" fmla="*/ 2564296 h 2564296"/>
                <a:gd name="connsiteX7" fmla="*/ 0 w 1774676"/>
                <a:gd name="connsiteY7" fmla="*/ 2386828 h 2564296"/>
                <a:gd name="connsiteX8" fmla="*/ 0 w 1774676"/>
                <a:gd name="connsiteY8" fmla="*/ 177468 h 25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4676" h="2564296">
                  <a:moveTo>
                    <a:pt x="0" y="177468"/>
                  </a:moveTo>
                  <a:cubicBezTo>
                    <a:pt x="0" y="79455"/>
                    <a:pt x="79455" y="0"/>
                    <a:pt x="177468" y="0"/>
                  </a:cubicBezTo>
                  <a:lnTo>
                    <a:pt x="1597208" y="0"/>
                  </a:lnTo>
                  <a:cubicBezTo>
                    <a:pt x="1695221" y="0"/>
                    <a:pt x="1774676" y="79455"/>
                    <a:pt x="1774676" y="177468"/>
                  </a:cubicBezTo>
                  <a:lnTo>
                    <a:pt x="1774676" y="2386828"/>
                  </a:lnTo>
                  <a:cubicBezTo>
                    <a:pt x="1774676" y="2484841"/>
                    <a:pt x="1695221" y="2564296"/>
                    <a:pt x="1597208" y="2564296"/>
                  </a:cubicBezTo>
                  <a:lnTo>
                    <a:pt x="177468" y="2564296"/>
                  </a:lnTo>
                  <a:cubicBezTo>
                    <a:pt x="79455" y="2564296"/>
                    <a:pt x="0" y="2484841"/>
                    <a:pt x="0" y="2386828"/>
                  </a:cubicBezTo>
                  <a:lnTo>
                    <a:pt x="0" y="177468"/>
                  </a:lnTo>
                  <a:close/>
                </a:path>
              </a:pathLst>
            </a:cu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8648" tIns="69758" rIns="78648" bIns="69758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Partnering in support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Training members of the library and partnering service points to be knowledgeable about OERs and how to support them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Establish a network of who to call when questions arise</a:t>
              </a:r>
              <a:endParaRPr lang="en-US" sz="1400" kern="1200" dirty="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9660159" y="1844729"/>
              <a:ext cx="221834" cy="379989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99897"/>
                  </a:lnTo>
                  <a:lnTo>
                    <a:pt x="221834" y="3799897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9881993" y="4963612"/>
              <a:ext cx="1774676" cy="1362030"/>
            </a:xfrm>
            <a:custGeom>
              <a:avLst/>
              <a:gdLst>
                <a:gd name="connsiteX0" fmla="*/ 0 w 1774676"/>
                <a:gd name="connsiteY0" fmla="*/ 136203 h 1362030"/>
                <a:gd name="connsiteX1" fmla="*/ 136203 w 1774676"/>
                <a:gd name="connsiteY1" fmla="*/ 0 h 1362030"/>
                <a:gd name="connsiteX2" fmla="*/ 1638473 w 1774676"/>
                <a:gd name="connsiteY2" fmla="*/ 0 h 1362030"/>
                <a:gd name="connsiteX3" fmla="*/ 1774676 w 1774676"/>
                <a:gd name="connsiteY3" fmla="*/ 136203 h 1362030"/>
                <a:gd name="connsiteX4" fmla="*/ 1774676 w 1774676"/>
                <a:gd name="connsiteY4" fmla="*/ 1225827 h 1362030"/>
                <a:gd name="connsiteX5" fmla="*/ 1638473 w 1774676"/>
                <a:gd name="connsiteY5" fmla="*/ 1362030 h 1362030"/>
                <a:gd name="connsiteX6" fmla="*/ 136203 w 1774676"/>
                <a:gd name="connsiteY6" fmla="*/ 1362030 h 1362030"/>
                <a:gd name="connsiteX7" fmla="*/ 0 w 1774676"/>
                <a:gd name="connsiteY7" fmla="*/ 1225827 h 1362030"/>
                <a:gd name="connsiteX8" fmla="*/ 0 w 1774676"/>
                <a:gd name="connsiteY8" fmla="*/ 136203 h 136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4676" h="1362030">
                  <a:moveTo>
                    <a:pt x="0" y="136203"/>
                  </a:moveTo>
                  <a:cubicBezTo>
                    <a:pt x="0" y="60980"/>
                    <a:pt x="60980" y="0"/>
                    <a:pt x="136203" y="0"/>
                  </a:cubicBezTo>
                  <a:lnTo>
                    <a:pt x="1638473" y="0"/>
                  </a:lnTo>
                  <a:cubicBezTo>
                    <a:pt x="1713696" y="0"/>
                    <a:pt x="1774676" y="60980"/>
                    <a:pt x="1774676" y="136203"/>
                  </a:cubicBezTo>
                  <a:lnTo>
                    <a:pt x="1774676" y="1225827"/>
                  </a:lnTo>
                  <a:cubicBezTo>
                    <a:pt x="1774676" y="1301050"/>
                    <a:pt x="1713696" y="1362030"/>
                    <a:pt x="1638473" y="1362030"/>
                  </a:cubicBezTo>
                  <a:lnTo>
                    <a:pt x="136203" y="1362030"/>
                  </a:lnTo>
                  <a:cubicBezTo>
                    <a:pt x="60980" y="1362030"/>
                    <a:pt x="0" y="1301050"/>
                    <a:pt x="0" y="1225827"/>
                  </a:cubicBezTo>
                  <a:lnTo>
                    <a:pt x="0" y="136203"/>
                  </a:lnTo>
                  <a:close/>
                </a:path>
              </a:pathLst>
            </a:custGeom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562" tIns="57672" rIns="66562" bIns="57672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Education and outreach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>
                  <a:solidFill>
                    <a:schemeClr val="tx1"/>
                  </a:solidFill>
                </a:rPr>
                <a:t>Training faculty to use OERs </a:t>
              </a:r>
              <a:endParaRPr lang="en-US" sz="1400" kern="1200" dirty="0">
                <a:solidFill>
                  <a:schemeClr val="tx1"/>
                </a:solidFill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>
                  <a:solidFill>
                    <a:schemeClr val="tx1"/>
                  </a:solidFill>
                </a:rPr>
                <a:t>Promoting the use of OERs </a:t>
              </a:r>
              <a:endParaRPr lang="en-US" sz="14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3234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expensive?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-21415" r="-21415"/>
          <a:stretch>
            <a:fillRect/>
          </a:stretch>
        </p:blipFill>
        <p:spPr>
          <a:xfrm>
            <a:off x="1251678" y="1225177"/>
            <a:ext cx="10178322" cy="533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33646" y="6434275"/>
            <a:ext cx="268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(That’s a 380% increase.)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90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Debt?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rcRect l="-16936" r="-16936"/>
          <a:stretch>
            <a:fillRect/>
          </a:stretch>
        </p:blipFill>
        <p:spPr>
          <a:xfrm>
            <a:off x="1251678" y="1255059"/>
            <a:ext cx="10178322" cy="52891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78471" y="6434275"/>
            <a:ext cx="268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(That’s a 512% increase.)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644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then there’s this.</a:t>
            </a:r>
            <a:endParaRPr lang="en-US" dirty="0"/>
          </a:p>
        </p:txBody>
      </p:sp>
      <p:pic>
        <p:nvPicPr>
          <p:cNvPr id="4" name="Content Placeholder 1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06" r="-25706"/>
          <a:stretch>
            <a:fillRect/>
          </a:stretch>
        </p:blipFill>
        <p:spPr>
          <a:xfrm>
            <a:off x="668978" y="1210235"/>
            <a:ext cx="11517591" cy="5468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259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183332" cy="95113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70-80% of students have not </a:t>
            </a:r>
          </a:p>
          <a:p>
            <a:r>
              <a:rPr lang="en-US" dirty="0" smtClean="0"/>
              <a:t>Bought a textbook because of cost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56690" y="399406"/>
            <a:ext cx="6169572" cy="6411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7" name="Picture 6" descr="pika cr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930" y="1192305"/>
            <a:ext cx="63500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554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37883" y="2539999"/>
            <a:ext cx="3092117" cy="3152588"/>
          </a:xfrm>
        </p:spPr>
        <p:txBody>
          <a:bodyPr anchor="t">
            <a:normAutofit/>
          </a:bodyPr>
          <a:lstStyle/>
          <a:p>
            <a:r>
              <a:rPr lang="en-US" baseline="30000" dirty="0"/>
              <a:t>“You cannot change any society unless you take responsibility for it, unless you see yourself as belonging to it and responsible for changing it.” </a:t>
            </a:r>
            <a:br>
              <a:rPr lang="en-US" baseline="30000" dirty="0"/>
            </a:br>
            <a:r>
              <a:rPr lang="en-US" baseline="30000" dirty="0"/>
              <a:t>– Grace lee </a:t>
            </a:r>
            <a:r>
              <a:rPr lang="en-US" baseline="30000" dirty="0" err="1"/>
              <a:t>boggs</a:t>
            </a:r>
            <a:r>
              <a:rPr lang="en-US" baseline="30000" dirty="0"/>
              <a:t> </a:t>
            </a:r>
            <a:endParaRPr lang="en-US" dirty="0"/>
          </a:p>
        </p:txBody>
      </p:sp>
      <p:pic>
        <p:nvPicPr>
          <p:cNvPr id="10" name="Picture Placeholder 9" descr="Screen Shot 2016-07-28 at 4.09.28 PM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9" r="1022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132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education Library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64236"/>
            <a:ext cx="10178322" cy="48857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Conceived by Steven Bell at Temple University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opularized by Marilyn Billings at the University of Massachusetts Amherst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How </a:t>
            </a:r>
            <a:r>
              <a:rPr lang="en-US" dirty="0"/>
              <a:t>it works:</a:t>
            </a:r>
          </a:p>
          <a:p>
            <a:pPr lvl="0"/>
            <a:r>
              <a:rPr lang="en-US" dirty="0"/>
              <a:t>Sponsored by the Provost’s Office and the Friends of the Library </a:t>
            </a:r>
          </a:p>
          <a:p>
            <a:pPr lvl="0"/>
            <a:r>
              <a:rPr lang="en-US" dirty="0"/>
              <a:t>$1,000-$2,000 grants for faculty, depending on class size</a:t>
            </a:r>
          </a:p>
          <a:p>
            <a:pPr lvl="0"/>
            <a:r>
              <a:rPr lang="en-US" dirty="0"/>
              <a:t>Competitive grant review by service points </a:t>
            </a:r>
            <a:r>
              <a:rPr lang="en-US" dirty="0" smtClean="0"/>
              <a:t>who support faculty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The OEI is a faculty incentive program (a small grant) that encourages:</a:t>
            </a:r>
          </a:p>
          <a:p>
            <a:pPr lvl="0"/>
            <a:r>
              <a:rPr lang="en-US" dirty="0"/>
              <a:t> The creation of new teaching materials,</a:t>
            </a:r>
          </a:p>
          <a:p>
            <a:pPr lvl="0"/>
            <a:r>
              <a:rPr lang="en-US" dirty="0"/>
              <a:t> The use of library subscription materials,</a:t>
            </a:r>
          </a:p>
          <a:p>
            <a:pPr lvl="0"/>
            <a:r>
              <a:rPr lang="en-US" dirty="0"/>
              <a:t> Or the use of existing open (free) information resources.</a:t>
            </a:r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3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5780299"/>
              </p:ext>
            </p:extLst>
          </p:nvPr>
        </p:nvGraphicFramePr>
        <p:xfrm>
          <a:off x="1250950" y="1494118"/>
          <a:ext cx="10179050" cy="5139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013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OEI Outcomes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dirty="0" smtClean="0"/>
              <a:t>The Numbers</a:t>
            </a:r>
          </a:p>
          <a:p>
            <a:r>
              <a:rPr lang="en-US" dirty="0" smtClean="0"/>
              <a:t>89% student satisfaction with materials at UMass</a:t>
            </a:r>
          </a:p>
          <a:p>
            <a:r>
              <a:rPr lang="en-US" dirty="0" smtClean="0"/>
              <a:t>$960,268 saved in the first semester, $1 million saved over time at UMass</a:t>
            </a:r>
          </a:p>
          <a:p>
            <a:r>
              <a:rPr lang="en-US" dirty="0"/>
              <a:t>Math students are scoring higher with 67% more A students, Salt Lake Community College</a:t>
            </a:r>
          </a:p>
          <a:p>
            <a:r>
              <a:rPr lang="en-US" dirty="0"/>
              <a:t>Student participation increases and drop out rate decreases, Tidewater Community College</a:t>
            </a:r>
          </a:p>
          <a:p>
            <a:r>
              <a:rPr lang="en-US" dirty="0"/>
              <a:t>42% more students passing college algebra, Mercy College</a:t>
            </a:r>
          </a:p>
          <a:p>
            <a:r>
              <a:rPr lang="en-US" dirty="0"/>
              <a:t>Partnerships with bookstores, Monroe Community College</a:t>
            </a:r>
          </a:p>
          <a:p>
            <a:r>
              <a:rPr lang="en-US" dirty="0"/>
              <a:t>Students have money to buy groceries and gas, Tacoma Community </a:t>
            </a:r>
            <a:r>
              <a:rPr lang="en-US" dirty="0" smtClean="0"/>
              <a:t>College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dirty="0"/>
              <a:t>The</a:t>
            </a:r>
            <a:r>
              <a:rPr lang="en-US" dirty="0"/>
              <a:t> </a:t>
            </a:r>
            <a:r>
              <a:rPr lang="en-US" b="1" dirty="0"/>
              <a:t>Impact</a:t>
            </a:r>
          </a:p>
          <a:p>
            <a:r>
              <a:rPr lang="en-US" dirty="0"/>
              <a:t>Students are better prepared for class and more engaged </a:t>
            </a:r>
          </a:p>
          <a:p>
            <a:r>
              <a:rPr lang="en-US" dirty="0"/>
              <a:t>An opportunity for new teaching styles and flipped classrooms</a:t>
            </a:r>
          </a:p>
          <a:p>
            <a:r>
              <a:rPr lang="en-US" dirty="0"/>
              <a:t>Service points on campus are partnering for student success </a:t>
            </a:r>
          </a:p>
          <a:p>
            <a:r>
              <a:rPr lang="en-US" dirty="0"/>
              <a:t>Library seen as a campus leader and librarians seen as experts</a:t>
            </a:r>
          </a:p>
          <a:p>
            <a:r>
              <a:rPr lang="en-US" dirty="0"/>
              <a:t>Student pride in </a:t>
            </a:r>
            <a:r>
              <a:rPr lang="en-US" dirty="0" smtClean="0"/>
              <a:t>the university and </a:t>
            </a:r>
            <a:r>
              <a:rPr lang="en-US" dirty="0"/>
              <a:t>participation the open education </a:t>
            </a:r>
            <a:r>
              <a:rPr lang="en-US" dirty="0" smtClean="0"/>
              <a:t>movement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216199" y="6381981"/>
            <a:ext cx="5646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http://www.sparc.arl.org/resource/list-oer-projects-policies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8068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Badge">
      <a:majorFont>
        <a:latin typeface="Impact"/>
        <a:ea typeface=""/>
        <a:cs typeface=""/>
      </a:majorFont>
      <a:minorFont>
        <a:latin typeface="Gill Sans MT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2677</TotalTime>
  <Words>1146</Words>
  <Application>Microsoft Macintosh PowerPoint</Application>
  <PresentationFormat>Custom</PresentationFormat>
  <Paragraphs>188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Badge</vt:lpstr>
      <vt:lpstr>Open Education Resources</vt:lpstr>
      <vt:lpstr>What’s expensive?</vt:lpstr>
      <vt:lpstr>Student Debt?</vt:lpstr>
      <vt:lpstr>And then there’s this.</vt:lpstr>
      <vt:lpstr>PowerPoint Presentation</vt:lpstr>
      <vt:lpstr>“You cannot change any society unless you take responsibility for it, unless you see yourself as belonging to it and responsible for changing it.”  – Grace lee boggs </vt:lpstr>
      <vt:lpstr>Open education Library model </vt:lpstr>
      <vt:lpstr>infrastructure</vt:lpstr>
      <vt:lpstr>OEI Outcomes</vt:lpstr>
      <vt:lpstr>Why Open Ed at USF?</vt:lpstr>
      <vt:lpstr>OER includes</vt:lpstr>
      <vt:lpstr>Open Educational Resources The 5R permissions Framework</vt:lpstr>
      <vt:lpstr>Open education resources</vt:lpstr>
      <vt:lpstr>PowerPoint Presentation</vt:lpstr>
      <vt:lpstr>challenges</vt:lpstr>
      <vt:lpstr>The OER landscape</vt:lpstr>
      <vt:lpstr>Possible partners/stakeholders</vt:lpstr>
      <vt:lpstr>stakeholders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California los Angeles</dc:title>
  <dc:creator>Microsoft Office User</dc:creator>
  <cp:lastModifiedBy>Go Dons!</cp:lastModifiedBy>
  <cp:revision>61</cp:revision>
  <dcterms:created xsi:type="dcterms:W3CDTF">2015-10-05T23:10:48Z</dcterms:created>
  <dcterms:modified xsi:type="dcterms:W3CDTF">2016-08-03T19:22:16Z</dcterms:modified>
</cp:coreProperties>
</file>