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9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0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1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2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3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4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5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6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7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8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9.xml" ContentType="application/vnd.openxmlformats-officedocument.theme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theme/theme20.xml" ContentType="application/vnd.openxmlformats-officedocument.theme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21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2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theme/theme23.xml" ContentType="application/vnd.openxmlformats-officedocument.theme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24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25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26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theme/theme27.xml" ContentType="application/vnd.openxmlformats-officedocument.theme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28.xml" ContentType="application/vnd.openxmlformats-officedocument.theme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theme/theme29.xml" ContentType="application/vnd.openxmlformats-officedocument.theme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heme/theme30.xml" ContentType="application/vnd.openxmlformats-officedocument.theme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31.xml" ContentType="application/vnd.openxmlformats-officedocument.theme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theme/theme32.xml" ContentType="application/vnd.openxmlformats-officedocument.theme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3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theme/theme34.xml" ContentType="application/vnd.openxmlformats-officedocument.theme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theme/theme35.xml" ContentType="application/vnd.openxmlformats-officedocument.theme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theme/theme36.xml" ContentType="application/vnd.openxmlformats-officedocument.theme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theme/theme37.xml" ContentType="application/vnd.openxmlformats-officedocument.theme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theme/theme38.xml" ContentType="application/vnd.openxmlformats-officedocument.theme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theme/theme39.xml" ContentType="application/vnd.openxmlformats-officedocument.theme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theme/theme40.xml" ContentType="application/vnd.openxmlformats-officedocument.theme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theme/theme41.xml" ContentType="application/vnd.openxmlformats-officedocument.theme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42.xml" ContentType="application/vnd.openxmlformats-officedocument.theme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theme/theme43.xml" ContentType="application/vnd.openxmlformats-officedocument.theme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  <p:sldMasterId id="2147483688" r:id="rId2"/>
    <p:sldMasterId id="2147483699" r:id="rId3"/>
    <p:sldMasterId id="2147483710" r:id="rId4"/>
    <p:sldMasterId id="2147483721" r:id="rId5"/>
    <p:sldMasterId id="2147483732" r:id="rId6"/>
    <p:sldMasterId id="2147483743" r:id="rId7"/>
    <p:sldMasterId id="2147483754" r:id="rId8"/>
    <p:sldMasterId id="2147483765" r:id="rId9"/>
    <p:sldMasterId id="2147483776" r:id="rId10"/>
    <p:sldMasterId id="2147483787" r:id="rId11"/>
    <p:sldMasterId id="2147483798" r:id="rId12"/>
    <p:sldMasterId id="2147483809" r:id="rId13"/>
    <p:sldMasterId id="2147483820" r:id="rId14"/>
    <p:sldMasterId id="2147483831" r:id="rId15"/>
    <p:sldMasterId id="2147483842" r:id="rId16"/>
    <p:sldMasterId id="2147483853" r:id="rId17"/>
    <p:sldMasterId id="2147483864" r:id="rId18"/>
    <p:sldMasterId id="2147483875" r:id="rId19"/>
    <p:sldMasterId id="2147483886" r:id="rId20"/>
    <p:sldMasterId id="2147483897" r:id="rId21"/>
    <p:sldMasterId id="2147483908" r:id="rId22"/>
    <p:sldMasterId id="2147483919" r:id="rId23"/>
    <p:sldMasterId id="2147483930" r:id="rId24"/>
    <p:sldMasterId id="2147483941" r:id="rId25"/>
    <p:sldMasterId id="2147483952" r:id="rId26"/>
    <p:sldMasterId id="2147483963" r:id="rId27"/>
    <p:sldMasterId id="2147483974" r:id="rId28"/>
    <p:sldMasterId id="2147483985" r:id="rId29"/>
    <p:sldMasterId id="2147483996" r:id="rId30"/>
    <p:sldMasterId id="2147484007" r:id="rId31"/>
    <p:sldMasterId id="2147484018" r:id="rId32"/>
    <p:sldMasterId id="2147484029" r:id="rId33"/>
    <p:sldMasterId id="2147484040" r:id="rId34"/>
    <p:sldMasterId id="2147484051" r:id="rId35"/>
    <p:sldMasterId id="2147484062" r:id="rId36"/>
    <p:sldMasterId id="2147484073" r:id="rId37"/>
    <p:sldMasterId id="2147484084" r:id="rId38"/>
    <p:sldMasterId id="2147484095" r:id="rId39"/>
    <p:sldMasterId id="2147484106" r:id="rId40"/>
    <p:sldMasterId id="2147484117" r:id="rId41"/>
    <p:sldMasterId id="2147484128" r:id="rId42"/>
    <p:sldMasterId id="2147484139" r:id="rId43"/>
    <p:sldMasterId id="2147484150" r:id="rId44"/>
  </p:sldMasterIdLst>
  <p:notesMasterIdLst>
    <p:notesMasterId r:id="rId101"/>
  </p:notesMasterIdLst>
  <p:handoutMasterIdLst>
    <p:handoutMasterId r:id="rId102"/>
  </p:handoutMasterIdLst>
  <p:sldIdLst>
    <p:sldId id="384" r:id="rId45"/>
    <p:sldId id="442" r:id="rId46"/>
    <p:sldId id="444" r:id="rId47"/>
    <p:sldId id="446" r:id="rId48"/>
    <p:sldId id="447" r:id="rId49"/>
    <p:sldId id="448" r:id="rId50"/>
    <p:sldId id="449" r:id="rId51"/>
    <p:sldId id="508" r:id="rId52"/>
    <p:sldId id="463" r:id="rId53"/>
    <p:sldId id="464" r:id="rId54"/>
    <p:sldId id="465" r:id="rId55"/>
    <p:sldId id="466" r:id="rId56"/>
    <p:sldId id="460" r:id="rId57"/>
    <p:sldId id="467" r:id="rId58"/>
    <p:sldId id="468" r:id="rId59"/>
    <p:sldId id="451" r:id="rId60"/>
    <p:sldId id="453" r:id="rId61"/>
    <p:sldId id="454" r:id="rId62"/>
    <p:sldId id="510" r:id="rId63"/>
    <p:sldId id="514" r:id="rId64"/>
    <p:sldId id="513" r:id="rId65"/>
    <p:sldId id="512" r:id="rId66"/>
    <p:sldId id="511" r:id="rId67"/>
    <p:sldId id="456" r:id="rId68"/>
    <p:sldId id="470" r:id="rId69"/>
    <p:sldId id="486" r:id="rId70"/>
    <p:sldId id="485" r:id="rId71"/>
    <p:sldId id="484" r:id="rId72"/>
    <p:sldId id="483" r:id="rId73"/>
    <p:sldId id="482" r:id="rId74"/>
    <p:sldId id="481" r:id="rId75"/>
    <p:sldId id="480" r:id="rId76"/>
    <p:sldId id="479" r:id="rId77"/>
    <p:sldId id="478" r:id="rId78"/>
    <p:sldId id="477" r:id="rId79"/>
    <p:sldId id="476" r:id="rId80"/>
    <p:sldId id="475" r:id="rId81"/>
    <p:sldId id="474" r:id="rId82"/>
    <p:sldId id="473" r:id="rId83"/>
    <p:sldId id="472" r:id="rId84"/>
    <p:sldId id="403" r:id="rId85"/>
    <p:sldId id="504" r:id="rId86"/>
    <p:sldId id="503" r:id="rId87"/>
    <p:sldId id="502" r:id="rId88"/>
    <p:sldId id="501" r:id="rId89"/>
    <p:sldId id="500" r:id="rId90"/>
    <p:sldId id="499" r:id="rId91"/>
    <p:sldId id="498" r:id="rId92"/>
    <p:sldId id="497" r:id="rId93"/>
    <p:sldId id="495" r:id="rId94"/>
    <p:sldId id="496" r:id="rId95"/>
    <p:sldId id="505" r:id="rId96"/>
    <p:sldId id="440" r:id="rId97"/>
    <p:sldId id="441" r:id="rId98"/>
    <p:sldId id="509" r:id="rId99"/>
    <p:sldId id="506" r:id="rId10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6E7"/>
    <a:srgbClr val="E6E1D2"/>
    <a:srgbClr val="5B6458"/>
    <a:srgbClr val="0099FF"/>
    <a:srgbClr val="A0CB1D"/>
    <a:srgbClr val="5F0023"/>
    <a:srgbClr val="7E8B7A"/>
    <a:srgbClr val="AB0635"/>
    <a:srgbClr val="696A6C"/>
    <a:srgbClr val="E5D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0" autoAdjust="0"/>
    <p:restoredTop sz="97826" autoAdjust="0"/>
  </p:normalViewPr>
  <p:slideViewPr>
    <p:cSldViewPr snapToGrid="0">
      <p:cViewPr>
        <p:scale>
          <a:sx n="122" d="100"/>
          <a:sy n="122" d="100"/>
        </p:scale>
        <p:origin x="-1314" y="-36"/>
      </p:cViewPr>
      <p:guideLst>
        <p:guide orient="horz" pos="3552"/>
        <p:guide orient="horz" pos="4204"/>
        <p:guide orient="horz" pos="3841"/>
        <p:guide orient="horz" pos="1171"/>
        <p:guide orient="horz" pos="3693"/>
        <p:guide orient="horz" pos="3553"/>
        <p:guide orient="horz" pos="4205"/>
        <p:guide orient="horz" pos="2362"/>
        <p:guide orient="horz" pos="481"/>
        <p:guide orient="horz" pos="760"/>
        <p:guide pos="212"/>
        <p:guide pos="4574"/>
        <p:guide pos="297"/>
        <p:guide pos="152"/>
        <p:guide pos="5479"/>
        <p:guide pos="6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-156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" Target="slides/slide3.xml"/><Relationship Id="rId63" Type="http://schemas.openxmlformats.org/officeDocument/2006/relationships/slide" Target="slides/slide19.xml"/><Relationship Id="rId68" Type="http://schemas.openxmlformats.org/officeDocument/2006/relationships/slide" Target="slides/slide24.xml"/><Relationship Id="rId84" Type="http://schemas.openxmlformats.org/officeDocument/2006/relationships/slide" Target="slides/slide40.xml"/><Relationship Id="rId89" Type="http://schemas.openxmlformats.org/officeDocument/2006/relationships/slide" Target="slides/slide45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27.xml"/><Relationship Id="rId92" Type="http://schemas.openxmlformats.org/officeDocument/2006/relationships/slide" Target="slides/slide4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1.xml"/><Relationship Id="rId53" Type="http://schemas.openxmlformats.org/officeDocument/2006/relationships/slide" Target="slides/slide9.xml"/><Relationship Id="rId58" Type="http://schemas.openxmlformats.org/officeDocument/2006/relationships/slide" Target="slides/slide14.xml"/><Relationship Id="rId66" Type="http://schemas.openxmlformats.org/officeDocument/2006/relationships/slide" Target="slides/slide22.xml"/><Relationship Id="rId74" Type="http://schemas.openxmlformats.org/officeDocument/2006/relationships/slide" Target="slides/slide30.xml"/><Relationship Id="rId79" Type="http://schemas.openxmlformats.org/officeDocument/2006/relationships/slide" Target="slides/slide35.xml"/><Relationship Id="rId87" Type="http://schemas.openxmlformats.org/officeDocument/2006/relationships/slide" Target="slides/slide43.xml"/><Relationship Id="rId10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17.xml"/><Relationship Id="rId82" Type="http://schemas.openxmlformats.org/officeDocument/2006/relationships/slide" Target="slides/slide38.xml"/><Relationship Id="rId90" Type="http://schemas.openxmlformats.org/officeDocument/2006/relationships/slide" Target="slides/slide46.xml"/><Relationship Id="rId95" Type="http://schemas.openxmlformats.org/officeDocument/2006/relationships/slide" Target="slides/slide5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" Target="slides/slide4.xml"/><Relationship Id="rId56" Type="http://schemas.openxmlformats.org/officeDocument/2006/relationships/slide" Target="slides/slide12.xml"/><Relationship Id="rId64" Type="http://schemas.openxmlformats.org/officeDocument/2006/relationships/slide" Target="slides/slide20.xml"/><Relationship Id="rId69" Type="http://schemas.openxmlformats.org/officeDocument/2006/relationships/slide" Target="slides/slide25.xml"/><Relationship Id="rId77" Type="http://schemas.openxmlformats.org/officeDocument/2006/relationships/slide" Target="slides/slide33.xml"/><Relationship Id="rId100" Type="http://schemas.openxmlformats.org/officeDocument/2006/relationships/slide" Target="slides/slide56.xml"/><Relationship Id="rId105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7.xml"/><Relationship Id="rId72" Type="http://schemas.openxmlformats.org/officeDocument/2006/relationships/slide" Target="slides/slide28.xml"/><Relationship Id="rId80" Type="http://schemas.openxmlformats.org/officeDocument/2006/relationships/slide" Target="slides/slide36.xml"/><Relationship Id="rId85" Type="http://schemas.openxmlformats.org/officeDocument/2006/relationships/slide" Target="slides/slide41.xml"/><Relationship Id="rId93" Type="http://schemas.openxmlformats.org/officeDocument/2006/relationships/slide" Target="slides/slide49.xml"/><Relationship Id="rId98" Type="http://schemas.openxmlformats.org/officeDocument/2006/relationships/slide" Target="slides/slide5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2.xml"/><Relationship Id="rId59" Type="http://schemas.openxmlformats.org/officeDocument/2006/relationships/slide" Target="slides/slide15.xml"/><Relationship Id="rId67" Type="http://schemas.openxmlformats.org/officeDocument/2006/relationships/slide" Target="slides/slide23.xml"/><Relationship Id="rId103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10.xml"/><Relationship Id="rId62" Type="http://schemas.openxmlformats.org/officeDocument/2006/relationships/slide" Target="slides/slide18.xml"/><Relationship Id="rId70" Type="http://schemas.openxmlformats.org/officeDocument/2006/relationships/slide" Target="slides/slide26.xml"/><Relationship Id="rId75" Type="http://schemas.openxmlformats.org/officeDocument/2006/relationships/slide" Target="slides/slide31.xml"/><Relationship Id="rId83" Type="http://schemas.openxmlformats.org/officeDocument/2006/relationships/slide" Target="slides/slide39.xml"/><Relationship Id="rId88" Type="http://schemas.openxmlformats.org/officeDocument/2006/relationships/slide" Target="slides/slide44.xml"/><Relationship Id="rId91" Type="http://schemas.openxmlformats.org/officeDocument/2006/relationships/slide" Target="slides/slide47.xml"/><Relationship Id="rId96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5.xml"/><Relationship Id="rId57" Type="http://schemas.openxmlformats.org/officeDocument/2006/relationships/slide" Target="slides/slide13.xml"/><Relationship Id="rId10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8.xml"/><Relationship Id="rId60" Type="http://schemas.openxmlformats.org/officeDocument/2006/relationships/slide" Target="slides/slide16.xml"/><Relationship Id="rId65" Type="http://schemas.openxmlformats.org/officeDocument/2006/relationships/slide" Target="slides/slide21.xml"/><Relationship Id="rId73" Type="http://schemas.openxmlformats.org/officeDocument/2006/relationships/slide" Target="slides/slide29.xml"/><Relationship Id="rId78" Type="http://schemas.openxmlformats.org/officeDocument/2006/relationships/slide" Target="slides/slide34.xml"/><Relationship Id="rId81" Type="http://schemas.openxmlformats.org/officeDocument/2006/relationships/slide" Target="slides/slide37.xml"/><Relationship Id="rId86" Type="http://schemas.openxmlformats.org/officeDocument/2006/relationships/slide" Target="slides/slide42.xml"/><Relationship Id="rId94" Type="http://schemas.openxmlformats.org/officeDocument/2006/relationships/slide" Target="slides/slide50.xml"/><Relationship Id="rId99" Type="http://schemas.openxmlformats.org/officeDocument/2006/relationships/slide" Target="slides/slide55.xml"/><Relationship Id="rId10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34" Type="http://schemas.openxmlformats.org/officeDocument/2006/relationships/slideMaster" Target="slideMasters/slideMaster34.xml"/><Relationship Id="rId50" Type="http://schemas.openxmlformats.org/officeDocument/2006/relationships/slide" Target="slides/slide6.xml"/><Relationship Id="rId55" Type="http://schemas.openxmlformats.org/officeDocument/2006/relationships/slide" Target="slides/slide11.xml"/><Relationship Id="rId76" Type="http://schemas.openxmlformats.org/officeDocument/2006/relationships/slide" Target="slides/slide32.xml"/><Relationship Id="rId97" Type="http://schemas.openxmlformats.org/officeDocument/2006/relationships/slide" Target="slides/slide53.xml"/><Relationship Id="rId10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839A5-032C-4B1B-9005-F96D57CF198C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A249-492C-4ABB-92BD-8CA5F3D5EA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009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A55E0-ADD3-4390-B1F2-6536F5F35778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60AE3-53CF-43DD-BAB2-C6F1685F3E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411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68CBC6-8F63-43A1-AA6A-7607A64A7CA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60AE3-53CF-43DD-BAB2-C6F1685F3EF6}" type="slidenum">
              <a:rPr lang="en-US" smtClean="0"/>
              <a:pPr/>
              <a:t>56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4.pn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4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4.png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4.png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4.png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4.png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4.png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9.xml"/><Relationship Id="rId4" Type="http://schemas.openxmlformats.org/officeDocument/2006/relationships/image" Target="../media/image4.png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0.xml"/><Relationship Id="rId4" Type="http://schemas.openxmlformats.org/officeDocument/2006/relationships/image" Target="../media/image4.png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1.xml"/><Relationship Id="rId4" Type="http://schemas.openxmlformats.org/officeDocument/2006/relationships/image" Target="../media/image4.png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2.xml"/><Relationship Id="rId4" Type="http://schemas.openxmlformats.org/officeDocument/2006/relationships/image" Target="../media/image4.png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4.png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2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4.xml"/><Relationship Id="rId4" Type="http://schemas.openxmlformats.org/officeDocument/2006/relationships/image" Target="../media/image4.png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2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5.xml"/><Relationship Id="rId4" Type="http://schemas.openxmlformats.org/officeDocument/2006/relationships/image" Target="../media/image4.png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2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6.xml"/><Relationship Id="rId4" Type="http://schemas.openxmlformats.org/officeDocument/2006/relationships/image" Target="../media/image4.png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6.xml"/></Relationships>
</file>

<file path=ppt/slideLayouts/_rels/slideLayout2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7.xml"/><Relationship Id="rId4" Type="http://schemas.openxmlformats.org/officeDocument/2006/relationships/image" Target="../media/image4.png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7.xml"/></Relationships>
</file>

<file path=ppt/slideLayouts/_rels/slideLayout2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8.xml"/><Relationship Id="rId4" Type="http://schemas.openxmlformats.org/officeDocument/2006/relationships/image" Target="../media/image4.png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8.xml"/></Relationships>
</file>

<file path=ppt/slideLayouts/_rels/slideLayout2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9.xml"/><Relationship Id="rId4" Type="http://schemas.openxmlformats.org/officeDocument/2006/relationships/image" Target="../media/image4.png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9.xml"/></Relationships>
</file>

<file path=ppt/slideLayouts/_rels/slideLayout2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0.xml"/><Relationship Id="rId4" Type="http://schemas.openxmlformats.org/officeDocument/2006/relationships/image" Target="../media/image4.png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0.xml"/></Relationships>
</file>

<file path=ppt/slideLayouts/_rels/slideLayout3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1.xml"/><Relationship Id="rId4" Type="http://schemas.openxmlformats.org/officeDocument/2006/relationships/image" Target="../media/image4.png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1.xml"/></Relationships>
</file>

<file path=ppt/slideLayouts/_rels/slideLayout3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2.xml"/><Relationship Id="rId4" Type="http://schemas.openxmlformats.org/officeDocument/2006/relationships/image" Target="../media/image4.png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2.xml"/></Relationships>
</file>

<file path=ppt/slideLayouts/_rels/slideLayout3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3.xml"/><Relationship Id="rId4" Type="http://schemas.openxmlformats.org/officeDocument/2006/relationships/image" Target="../media/image4.png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3.xml"/></Relationships>
</file>

<file path=ppt/slideLayouts/_rels/slideLayout3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4.xml"/><Relationship Id="rId4" Type="http://schemas.openxmlformats.org/officeDocument/2006/relationships/image" Target="../media/image4.png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4.xml"/></Relationships>
</file>

<file path=ppt/slideLayouts/_rels/slideLayout3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5.xml"/><Relationship Id="rId4" Type="http://schemas.openxmlformats.org/officeDocument/2006/relationships/image" Target="../media/image4.png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5.xml"/></Relationships>
</file>

<file path=ppt/slideLayouts/_rels/slideLayout3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6.xml"/><Relationship Id="rId4" Type="http://schemas.openxmlformats.org/officeDocument/2006/relationships/image" Target="../media/image4.png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6.xml"/></Relationships>
</file>

<file path=ppt/slideLayouts/_rels/slideLayout3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7.xml"/><Relationship Id="rId4" Type="http://schemas.openxmlformats.org/officeDocument/2006/relationships/image" Target="../media/image4.png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7.xml"/></Relationships>
</file>

<file path=ppt/slideLayouts/_rels/slideLayout3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8.xml"/><Relationship Id="rId4" Type="http://schemas.openxmlformats.org/officeDocument/2006/relationships/image" Target="../media/image4.png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8.xml"/></Relationships>
</file>

<file path=ppt/slideLayouts/_rels/slideLayout3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9.xml"/><Relationship Id="rId4" Type="http://schemas.openxmlformats.org/officeDocument/2006/relationships/image" Target="../media/image4.png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9.xml"/></Relationships>
</file>

<file path=ppt/slideLayouts/_rels/slideLayout3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0.xml"/><Relationship Id="rId4" Type="http://schemas.openxmlformats.org/officeDocument/2006/relationships/image" Target="../media/image4.png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0.xml"/></Relationships>
</file>

<file path=ppt/slideLayouts/_rels/slideLayout4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1.xml"/><Relationship Id="rId4" Type="http://schemas.openxmlformats.org/officeDocument/2006/relationships/image" Target="../media/image4.png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1.xml"/></Relationships>
</file>

<file path=ppt/slideLayouts/_rels/slideLayout4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2.xml"/><Relationship Id="rId4" Type="http://schemas.openxmlformats.org/officeDocument/2006/relationships/image" Target="../media/image4.png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2.xml"/></Relationships>
</file>

<file path=ppt/slideLayouts/_rels/slideLayout4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3.xml"/><Relationship Id="rId4" Type="http://schemas.openxmlformats.org/officeDocument/2006/relationships/image" Target="../media/image4.png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3.xml"/></Relationships>
</file>

<file path=ppt/slideLayouts/_rels/slideLayout4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4.xml"/><Relationship Id="rId4" Type="http://schemas.openxmlformats.org/officeDocument/2006/relationships/image" Target="../media/image4.png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4.png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[Enter Presentation Title in Header and Footer]</a:t>
            </a:r>
            <a:endParaRPr lang="en-US" dirty="0" smtClean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5248276"/>
            <a:ext cx="9144000" cy="16097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ltGray">
          <a:xfrm>
            <a:off x="0" y="0"/>
            <a:ext cx="9144000" cy="5435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 bwMode="ltGray">
          <a:xfrm>
            <a:off x="0" y="3759201"/>
            <a:ext cx="9144000" cy="1678667"/>
          </a:xfrm>
          <a:prstGeom prst="rect">
            <a:avLst/>
          </a:prstGeom>
          <a:solidFill>
            <a:srgbClr val="50A05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485243" y="4129128"/>
            <a:ext cx="7795158" cy="492443"/>
          </a:xfrm>
        </p:spPr>
        <p:txBody>
          <a:bodyPr wrap="square" lIns="0" tIns="0" bIns="0">
            <a:spAutoFit/>
          </a:bodyPr>
          <a:lstStyle>
            <a:lvl1pPr>
              <a:defRPr sz="40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06632" y="4616450"/>
            <a:ext cx="7866512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217" y="6472354"/>
            <a:ext cx="3407567" cy="232949"/>
          </a:xfrm>
          <a:prstGeom prst="rect">
            <a:avLst/>
          </a:prstGeom>
        </p:spPr>
        <p:txBody>
          <a:bodyPr lIns="0" tIns="0" rIns="0" bIns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8" name="Picture 37" descr="cb_logo_small_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0" name="Picture 9" descr="AP_logo_K-12_PMS302_360_Office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909032_03_36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93" y="0"/>
            <a:ext cx="9144000" cy="6089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ltGray">
          <a:xfrm>
            <a:off x="0" y="3749675"/>
            <a:ext cx="9144000" cy="2339975"/>
          </a:xfrm>
          <a:prstGeom prst="rect">
            <a:avLst/>
          </a:prstGeom>
          <a:solidFill>
            <a:srgbClr val="005581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62675"/>
            <a:ext cx="9144000" cy="695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446238"/>
            <a:ext cx="8347477" cy="541687"/>
          </a:xfrm>
        </p:spPr>
        <p:txBody>
          <a:bodyPr wrap="square" lIns="91440" tIns="0" bIns="0">
            <a:sp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29" y="4921250"/>
            <a:ext cx="8338046" cy="41794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b_logo_small_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91400" y="6261455"/>
            <a:ext cx="1524000" cy="428498"/>
          </a:xfrm>
          <a:prstGeom prst="rect">
            <a:avLst/>
          </a:prstGeom>
        </p:spPr>
      </p:pic>
      <p:pic>
        <p:nvPicPr>
          <p:cNvPr id="18" name="Picture 17" descr="AP_logo_K-12_PMS302_360_Office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41300" y="6264589"/>
            <a:ext cx="702129" cy="425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444335"/>
            <a:ext cx="8229600" cy="4745328"/>
          </a:xfrm>
        </p:spPr>
        <p:txBody>
          <a:bodyPr/>
          <a:lstStyle>
            <a:lvl1pPr>
              <a:defRPr b="1"/>
            </a:lvl1pPr>
            <a:lvl2pPr marL="640080" indent="-228600">
              <a:spcBef>
                <a:spcPts val="800"/>
              </a:spcBef>
              <a:spcAft>
                <a:spcPts val="200"/>
              </a:spcAft>
              <a:defRPr/>
            </a:lvl2pPr>
            <a:lvl3pPr marL="868680" indent="-228600">
              <a:spcBef>
                <a:spcPts val="500"/>
              </a:spcBef>
              <a:spcAft>
                <a:spcPts val="200"/>
              </a:spcAft>
              <a:defRPr sz="1800"/>
            </a:lvl3pPr>
            <a:lvl4pPr marL="1024128">
              <a:spcBef>
                <a:spcPts val="300"/>
              </a:spcBef>
              <a:spcAft>
                <a:spcPts val="200"/>
              </a:spcAft>
              <a:defRPr sz="1600"/>
            </a:lvl4pPr>
            <a:lvl5pPr marL="1257300" indent="-228600">
              <a:spcBef>
                <a:spcPts val="300"/>
              </a:spcBef>
              <a:spcAft>
                <a:spcPts val="20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87388" y="2924175"/>
            <a:ext cx="7092950" cy="271621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spcBef>
                <a:spcPts val="800"/>
              </a:spcBef>
              <a:spcAft>
                <a:spcPts val="200"/>
              </a:spcAft>
              <a:defRPr lang="en-US" sz="20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spcBef>
                <a:spcPts val="500"/>
              </a:spcBef>
              <a:spcAft>
                <a:spcPts val="200"/>
              </a:spcAft>
              <a:defRPr lang="en-US" sz="1600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spcBef>
                <a:spcPts val="500"/>
              </a:spcBef>
              <a:spcAft>
                <a:spcPts val="200"/>
              </a:spcAft>
              <a:defRPr sz="1400"/>
            </a:lvl4pPr>
            <a:lvl5pPr>
              <a:spcBef>
                <a:spcPts val="500"/>
              </a:spcBef>
              <a:spcAft>
                <a:spcPts val="200"/>
              </a:spcAft>
              <a:defRPr sz="1400"/>
            </a:lvl5pPr>
          </a:lstStyle>
          <a:p>
            <a:pPr marL="404813" lvl="0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404813" lvl="1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404813" lvl="2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404813" lvl="3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404813" lvl="4" indent="-2286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866773" y="1597026"/>
            <a:ext cx="6923089" cy="4041773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200"/>
              </a:spcAft>
              <a:buNone/>
              <a:defRPr sz="2400">
                <a:solidFill>
                  <a:schemeClr val="accent1"/>
                </a:solidFill>
              </a:defRPr>
            </a:lvl1pPr>
            <a:lvl2pPr marL="0" indent="0">
              <a:spcBef>
                <a:spcPts val="1500"/>
              </a:spcBef>
              <a:spcAft>
                <a:spcPts val="200"/>
              </a:spcAft>
              <a:buNone/>
              <a:defRPr sz="1800">
                <a:solidFill>
                  <a:schemeClr val="bg2"/>
                </a:solidFill>
              </a:defRPr>
            </a:lvl2pPr>
            <a:lvl3pPr marL="0" indent="0">
              <a:spcBef>
                <a:spcPts val="1500"/>
              </a:spcBef>
              <a:spcAft>
                <a:spcPts val="200"/>
              </a:spcAft>
              <a:buNone/>
              <a:defRPr sz="1400"/>
            </a:lvl3pPr>
            <a:lvl4pPr>
              <a:spcBef>
                <a:spcPts val="1500"/>
              </a:spcBef>
              <a:spcAft>
                <a:spcPts val="200"/>
              </a:spcAft>
              <a:buNone/>
              <a:defRPr sz="1200"/>
            </a:lvl4pPr>
            <a:lvl5pPr>
              <a:spcBef>
                <a:spcPts val="1500"/>
              </a:spcBef>
              <a:spcAft>
                <a:spcPts val="200"/>
              </a:spcAft>
              <a:buNone/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76250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23968" y="1470711"/>
            <a:ext cx="4044950" cy="462687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60375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713513" y="2106613"/>
            <a:ext cx="3977640" cy="4089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0338" y="1535113"/>
            <a:ext cx="3977640" cy="490911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7E8B7A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20280" y="914620"/>
            <a:ext cx="8083550" cy="400110"/>
          </a:xfrm>
        </p:spPr>
        <p:txBody>
          <a:bodyPr>
            <a:spAutoFit/>
          </a:bodyPr>
          <a:lstStyle>
            <a:lvl1pPr>
              <a:buNone/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[Enter Presentation Title in Header and Footer]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6.xml"/><Relationship Id="rId11" Type="http://schemas.openxmlformats.org/officeDocument/2006/relationships/theme" Target="../theme/theme20.xml"/><Relationship Id="rId5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200.xml"/><Relationship Id="rId4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9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03.xml"/><Relationship Id="rId7" Type="http://schemas.openxmlformats.org/officeDocument/2006/relationships/slideLayout" Target="../slideLayouts/slideLayout20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5.xml"/><Relationship Id="rId10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5.xml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3.xml"/><Relationship Id="rId7" Type="http://schemas.openxmlformats.org/officeDocument/2006/relationships/slideLayout" Target="../slideLayouts/slideLayout2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2.xml"/><Relationship Id="rId1" Type="http://schemas.openxmlformats.org/officeDocument/2006/relationships/slideLayout" Target="../slideLayouts/slideLayout231.xml"/><Relationship Id="rId6" Type="http://schemas.openxmlformats.org/officeDocument/2006/relationships/slideLayout" Target="../slideLayouts/slideLayout236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5.xml"/><Relationship Id="rId10" Type="http://schemas.openxmlformats.org/officeDocument/2006/relationships/slideLayout" Target="../slideLayouts/slideLayout240.xml"/><Relationship Id="rId4" Type="http://schemas.openxmlformats.org/officeDocument/2006/relationships/slideLayout" Target="../slideLayouts/slideLayout234.xml"/><Relationship Id="rId9" Type="http://schemas.openxmlformats.org/officeDocument/2006/relationships/slideLayout" Target="../slideLayouts/slideLayout239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42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theme" Target="../theme/theme25.xml"/><Relationship Id="rId5" Type="http://schemas.openxmlformats.org/officeDocument/2006/relationships/slideLayout" Target="../slideLayouts/slideLayout245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3.xml"/><Relationship Id="rId7" Type="http://schemas.openxmlformats.org/officeDocument/2006/relationships/slideLayout" Target="../slideLayouts/slideLayout25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51.xml"/><Relationship Id="rId6" Type="http://schemas.openxmlformats.org/officeDocument/2006/relationships/slideLayout" Target="../slideLayouts/slideLayout256.xml"/><Relationship Id="rId11" Type="http://schemas.openxmlformats.org/officeDocument/2006/relationships/theme" Target="../theme/theme26.xml"/><Relationship Id="rId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54.xml"/><Relationship Id="rId9" Type="http://schemas.openxmlformats.org/officeDocument/2006/relationships/slideLayout" Target="../slideLayouts/slideLayout259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3.xml"/><Relationship Id="rId7" Type="http://schemas.openxmlformats.org/officeDocument/2006/relationships/slideLayout" Target="../slideLayouts/slideLayout26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62.xml"/><Relationship Id="rId1" Type="http://schemas.openxmlformats.org/officeDocument/2006/relationships/slideLayout" Target="../slideLayouts/slideLayout261.xml"/><Relationship Id="rId6" Type="http://schemas.openxmlformats.org/officeDocument/2006/relationships/slideLayout" Target="../slideLayouts/slideLayout266.xml"/><Relationship Id="rId11" Type="http://schemas.openxmlformats.org/officeDocument/2006/relationships/theme" Target="../theme/theme27.xml"/><Relationship Id="rId5" Type="http://schemas.openxmlformats.org/officeDocument/2006/relationships/slideLayout" Target="../slideLayouts/slideLayout265.xml"/><Relationship Id="rId10" Type="http://schemas.openxmlformats.org/officeDocument/2006/relationships/slideLayout" Target="../slideLayouts/slideLayout270.xml"/><Relationship Id="rId4" Type="http://schemas.openxmlformats.org/officeDocument/2006/relationships/slideLayout" Target="../slideLayouts/slideLayout264.xml"/><Relationship Id="rId9" Type="http://schemas.openxmlformats.org/officeDocument/2006/relationships/slideLayout" Target="../slideLayouts/slideLayout269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3.xml"/><Relationship Id="rId7" Type="http://schemas.openxmlformats.org/officeDocument/2006/relationships/slideLayout" Target="../slideLayouts/slideLayout27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72.xml"/><Relationship Id="rId1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6.xml"/><Relationship Id="rId11" Type="http://schemas.openxmlformats.org/officeDocument/2006/relationships/theme" Target="../theme/theme28.xml"/><Relationship Id="rId5" Type="http://schemas.openxmlformats.org/officeDocument/2006/relationships/slideLayout" Target="../slideLayouts/slideLayout275.xml"/><Relationship Id="rId10" Type="http://schemas.openxmlformats.org/officeDocument/2006/relationships/slideLayout" Target="../slideLayouts/slideLayout280.xml"/><Relationship Id="rId4" Type="http://schemas.openxmlformats.org/officeDocument/2006/relationships/slideLayout" Target="../slideLayouts/slideLayout274.xml"/><Relationship Id="rId9" Type="http://schemas.openxmlformats.org/officeDocument/2006/relationships/slideLayout" Target="../slideLayouts/slideLayout279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3.xml"/><Relationship Id="rId7" Type="http://schemas.openxmlformats.org/officeDocument/2006/relationships/slideLayout" Target="../slideLayouts/slideLayout28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82.xml"/><Relationship Id="rId1" Type="http://schemas.openxmlformats.org/officeDocument/2006/relationships/slideLayout" Target="../slideLayouts/slideLayout281.xml"/><Relationship Id="rId6" Type="http://schemas.openxmlformats.org/officeDocument/2006/relationships/slideLayout" Target="../slideLayouts/slideLayout286.xml"/><Relationship Id="rId11" Type="http://schemas.openxmlformats.org/officeDocument/2006/relationships/theme" Target="../theme/theme29.xml"/><Relationship Id="rId5" Type="http://schemas.openxmlformats.org/officeDocument/2006/relationships/slideLayout" Target="../slideLayouts/slideLayout285.xml"/><Relationship Id="rId10" Type="http://schemas.openxmlformats.org/officeDocument/2006/relationships/slideLayout" Target="../slideLayouts/slideLayout290.xml"/><Relationship Id="rId4" Type="http://schemas.openxmlformats.org/officeDocument/2006/relationships/slideLayout" Target="../slideLayouts/slideLayout284.xml"/><Relationship Id="rId9" Type="http://schemas.openxmlformats.org/officeDocument/2006/relationships/slideLayout" Target="../slideLayouts/slideLayout28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3.xml"/><Relationship Id="rId7" Type="http://schemas.openxmlformats.org/officeDocument/2006/relationships/slideLayout" Target="../slideLayouts/slideLayout29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92.xml"/><Relationship Id="rId1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6.xml"/><Relationship Id="rId11" Type="http://schemas.openxmlformats.org/officeDocument/2006/relationships/theme" Target="../theme/theme30.xml"/><Relationship Id="rId5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9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02.xml"/><Relationship Id="rId1" Type="http://schemas.openxmlformats.org/officeDocument/2006/relationships/slideLayout" Target="../slideLayouts/slideLayout301.xml"/><Relationship Id="rId6" Type="http://schemas.openxmlformats.org/officeDocument/2006/relationships/slideLayout" Target="../slideLayouts/slideLayout306.xml"/><Relationship Id="rId11" Type="http://schemas.openxmlformats.org/officeDocument/2006/relationships/theme" Target="../theme/theme31.xml"/><Relationship Id="rId5" Type="http://schemas.openxmlformats.org/officeDocument/2006/relationships/slideLayout" Target="../slideLayouts/slideLayout305.xml"/><Relationship Id="rId10" Type="http://schemas.openxmlformats.org/officeDocument/2006/relationships/slideLayout" Target="../slideLayouts/slideLayout310.xml"/><Relationship Id="rId4" Type="http://schemas.openxmlformats.org/officeDocument/2006/relationships/slideLayout" Target="../slideLayouts/slideLayout304.xml"/><Relationship Id="rId9" Type="http://schemas.openxmlformats.org/officeDocument/2006/relationships/slideLayout" Target="../slideLayouts/slideLayout30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13.xml"/><Relationship Id="rId7" Type="http://schemas.openxmlformats.org/officeDocument/2006/relationships/slideLayout" Target="../slideLayouts/slideLayout3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12.xml"/><Relationship Id="rId1" Type="http://schemas.openxmlformats.org/officeDocument/2006/relationships/slideLayout" Target="../slideLayouts/slideLayout311.xml"/><Relationship Id="rId6" Type="http://schemas.openxmlformats.org/officeDocument/2006/relationships/slideLayout" Target="../slideLayouts/slideLayout316.xml"/><Relationship Id="rId11" Type="http://schemas.openxmlformats.org/officeDocument/2006/relationships/theme" Target="../theme/theme32.xml"/><Relationship Id="rId5" Type="http://schemas.openxmlformats.org/officeDocument/2006/relationships/slideLayout" Target="../slideLayouts/slideLayout315.xml"/><Relationship Id="rId10" Type="http://schemas.openxmlformats.org/officeDocument/2006/relationships/slideLayout" Target="../slideLayouts/slideLayout320.xml"/><Relationship Id="rId4" Type="http://schemas.openxmlformats.org/officeDocument/2006/relationships/slideLayout" Target="../slideLayouts/slideLayout314.xml"/><Relationship Id="rId9" Type="http://schemas.openxmlformats.org/officeDocument/2006/relationships/slideLayout" Target="../slideLayouts/slideLayout319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23.xml"/><Relationship Id="rId7" Type="http://schemas.openxmlformats.org/officeDocument/2006/relationships/slideLayout" Target="../slideLayouts/slideLayout3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22.xml"/><Relationship Id="rId1" Type="http://schemas.openxmlformats.org/officeDocument/2006/relationships/slideLayout" Target="../slideLayouts/slideLayout321.xml"/><Relationship Id="rId6" Type="http://schemas.openxmlformats.org/officeDocument/2006/relationships/slideLayout" Target="../slideLayouts/slideLayout326.xml"/><Relationship Id="rId11" Type="http://schemas.openxmlformats.org/officeDocument/2006/relationships/theme" Target="../theme/theme33.xml"/><Relationship Id="rId5" Type="http://schemas.openxmlformats.org/officeDocument/2006/relationships/slideLayout" Target="../slideLayouts/slideLayout325.xml"/><Relationship Id="rId10" Type="http://schemas.openxmlformats.org/officeDocument/2006/relationships/slideLayout" Target="../slideLayouts/slideLayout330.xml"/><Relationship Id="rId4" Type="http://schemas.openxmlformats.org/officeDocument/2006/relationships/slideLayout" Target="../slideLayouts/slideLayout324.xml"/><Relationship Id="rId9" Type="http://schemas.openxmlformats.org/officeDocument/2006/relationships/slideLayout" Target="../slideLayouts/slideLayout329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theme" Target="../theme/theme34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43.xml"/><Relationship Id="rId7" Type="http://schemas.openxmlformats.org/officeDocument/2006/relationships/slideLayout" Target="../slideLayouts/slideLayout34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42.xml"/><Relationship Id="rId1" Type="http://schemas.openxmlformats.org/officeDocument/2006/relationships/slideLayout" Target="../slideLayouts/slideLayout341.xml"/><Relationship Id="rId6" Type="http://schemas.openxmlformats.org/officeDocument/2006/relationships/slideLayout" Target="../slideLayouts/slideLayout346.xml"/><Relationship Id="rId11" Type="http://schemas.openxmlformats.org/officeDocument/2006/relationships/theme" Target="../theme/theme35.xml"/><Relationship Id="rId5" Type="http://schemas.openxmlformats.org/officeDocument/2006/relationships/slideLayout" Target="../slideLayouts/slideLayout345.xml"/><Relationship Id="rId10" Type="http://schemas.openxmlformats.org/officeDocument/2006/relationships/slideLayout" Target="../slideLayouts/slideLayout350.xml"/><Relationship Id="rId4" Type="http://schemas.openxmlformats.org/officeDocument/2006/relationships/slideLayout" Target="../slideLayouts/slideLayout344.xml"/><Relationship Id="rId9" Type="http://schemas.openxmlformats.org/officeDocument/2006/relationships/slideLayout" Target="../slideLayouts/slideLayout349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53.xml"/><Relationship Id="rId7" Type="http://schemas.openxmlformats.org/officeDocument/2006/relationships/slideLayout" Target="../slideLayouts/slideLayout35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52.xml"/><Relationship Id="rId1" Type="http://schemas.openxmlformats.org/officeDocument/2006/relationships/slideLayout" Target="../slideLayouts/slideLayout351.xml"/><Relationship Id="rId6" Type="http://schemas.openxmlformats.org/officeDocument/2006/relationships/slideLayout" Target="../slideLayouts/slideLayout356.xml"/><Relationship Id="rId11" Type="http://schemas.openxmlformats.org/officeDocument/2006/relationships/theme" Target="../theme/theme36.xml"/><Relationship Id="rId5" Type="http://schemas.openxmlformats.org/officeDocument/2006/relationships/slideLayout" Target="../slideLayouts/slideLayout355.xml"/><Relationship Id="rId10" Type="http://schemas.openxmlformats.org/officeDocument/2006/relationships/slideLayout" Target="../slideLayouts/slideLayout360.xml"/><Relationship Id="rId4" Type="http://schemas.openxmlformats.org/officeDocument/2006/relationships/slideLayout" Target="../slideLayouts/slideLayout354.xml"/><Relationship Id="rId9" Type="http://schemas.openxmlformats.org/officeDocument/2006/relationships/slideLayout" Target="../slideLayouts/slideLayout359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3.xml"/><Relationship Id="rId7" Type="http://schemas.openxmlformats.org/officeDocument/2006/relationships/slideLayout" Target="../slideLayouts/slideLayout36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62.xml"/><Relationship Id="rId1" Type="http://schemas.openxmlformats.org/officeDocument/2006/relationships/slideLayout" Target="../slideLayouts/slideLayout361.xml"/><Relationship Id="rId6" Type="http://schemas.openxmlformats.org/officeDocument/2006/relationships/slideLayout" Target="../slideLayouts/slideLayout366.xml"/><Relationship Id="rId11" Type="http://schemas.openxmlformats.org/officeDocument/2006/relationships/theme" Target="../theme/theme37.xml"/><Relationship Id="rId5" Type="http://schemas.openxmlformats.org/officeDocument/2006/relationships/slideLayout" Target="../slideLayouts/slideLayout365.xml"/><Relationship Id="rId10" Type="http://schemas.openxmlformats.org/officeDocument/2006/relationships/slideLayout" Target="../slideLayouts/slideLayout370.xml"/><Relationship Id="rId4" Type="http://schemas.openxmlformats.org/officeDocument/2006/relationships/slideLayout" Target="../slideLayouts/slideLayout364.xml"/><Relationship Id="rId9" Type="http://schemas.openxmlformats.org/officeDocument/2006/relationships/slideLayout" Target="../slideLayouts/slideLayout369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73.xml"/><Relationship Id="rId7" Type="http://schemas.openxmlformats.org/officeDocument/2006/relationships/slideLayout" Target="../slideLayouts/slideLayout37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72.xml"/><Relationship Id="rId1" Type="http://schemas.openxmlformats.org/officeDocument/2006/relationships/slideLayout" Target="../slideLayouts/slideLayout371.xml"/><Relationship Id="rId6" Type="http://schemas.openxmlformats.org/officeDocument/2006/relationships/slideLayout" Target="../slideLayouts/slideLayout376.xml"/><Relationship Id="rId11" Type="http://schemas.openxmlformats.org/officeDocument/2006/relationships/theme" Target="../theme/theme38.xml"/><Relationship Id="rId5" Type="http://schemas.openxmlformats.org/officeDocument/2006/relationships/slideLayout" Target="../slideLayouts/slideLayout375.xml"/><Relationship Id="rId10" Type="http://schemas.openxmlformats.org/officeDocument/2006/relationships/slideLayout" Target="../slideLayouts/slideLayout380.xml"/><Relationship Id="rId4" Type="http://schemas.openxmlformats.org/officeDocument/2006/relationships/slideLayout" Target="../slideLayouts/slideLayout374.xml"/><Relationship Id="rId9" Type="http://schemas.openxmlformats.org/officeDocument/2006/relationships/slideLayout" Target="../slideLayouts/slideLayout379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3.xml"/><Relationship Id="rId7" Type="http://schemas.openxmlformats.org/officeDocument/2006/relationships/slideLayout" Target="../slideLayouts/slideLayout38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82.xml"/><Relationship Id="rId1" Type="http://schemas.openxmlformats.org/officeDocument/2006/relationships/slideLayout" Target="../slideLayouts/slideLayout381.xml"/><Relationship Id="rId6" Type="http://schemas.openxmlformats.org/officeDocument/2006/relationships/slideLayout" Target="../slideLayouts/slideLayout386.xml"/><Relationship Id="rId11" Type="http://schemas.openxmlformats.org/officeDocument/2006/relationships/theme" Target="../theme/theme39.xml"/><Relationship Id="rId5" Type="http://schemas.openxmlformats.org/officeDocument/2006/relationships/slideLayout" Target="../slideLayouts/slideLayout385.xml"/><Relationship Id="rId10" Type="http://schemas.openxmlformats.org/officeDocument/2006/relationships/slideLayout" Target="../slideLayouts/slideLayout390.xml"/><Relationship Id="rId4" Type="http://schemas.openxmlformats.org/officeDocument/2006/relationships/slideLayout" Target="../slideLayouts/slideLayout384.xml"/><Relationship Id="rId9" Type="http://schemas.openxmlformats.org/officeDocument/2006/relationships/slideLayout" Target="../slideLayouts/slideLayout38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93.xml"/><Relationship Id="rId7" Type="http://schemas.openxmlformats.org/officeDocument/2006/relationships/slideLayout" Target="../slideLayouts/slideLayout39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92.xml"/><Relationship Id="rId1" Type="http://schemas.openxmlformats.org/officeDocument/2006/relationships/slideLayout" Target="../slideLayouts/slideLayout391.xml"/><Relationship Id="rId6" Type="http://schemas.openxmlformats.org/officeDocument/2006/relationships/slideLayout" Target="../slideLayouts/slideLayout396.xml"/><Relationship Id="rId11" Type="http://schemas.openxmlformats.org/officeDocument/2006/relationships/theme" Target="../theme/theme40.xml"/><Relationship Id="rId5" Type="http://schemas.openxmlformats.org/officeDocument/2006/relationships/slideLayout" Target="../slideLayouts/slideLayout395.xml"/><Relationship Id="rId10" Type="http://schemas.openxmlformats.org/officeDocument/2006/relationships/slideLayout" Target="../slideLayouts/slideLayout400.xml"/><Relationship Id="rId4" Type="http://schemas.openxmlformats.org/officeDocument/2006/relationships/slideLayout" Target="../slideLayouts/slideLayout394.xml"/><Relationship Id="rId9" Type="http://schemas.openxmlformats.org/officeDocument/2006/relationships/slideLayout" Target="../slideLayouts/slideLayout399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03.xml"/><Relationship Id="rId7" Type="http://schemas.openxmlformats.org/officeDocument/2006/relationships/slideLayout" Target="../slideLayouts/slideLayout40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02.xml"/><Relationship Id="rId1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6.xml"/><Relationship Id="rId11" Type="http://schemas.openxmlformats.org/officeDocument/2006/relationships/theme" Target="../theme/theme41.xml"/><Relationship Id="rId5" Type="http://schemas.openxmlformats.org/officeDocument/2006/relationships/slideLayout" Target="../slideLayouts/slideLayout405.xml"/><Relationship Id="rId10" Type="http://schemas.openxmlformats.org/officeDocument/2006/relationships/slideLayout" Target="../slideLayouts/slideLayout410.xml"/><Relationship Id="rId4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9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12.xml"/><Relationship Id="rId1" Type="http://schemas.openxmlformats.org/officeDocument/2006/relationships/slideLayout" Target="../slideLayouts/slideLayout411.xml"/><Relationship Id="rId6" Type="http://schemas.openxmlformats.org/officeDocument/2006/relationships/slideLayout" Target="../slideLayouts/slideLayout416.xml"/><Relationship Id="rId11" Type="http://schemas.openxmlformats.org/officeDocument/2006/relationships/theme" Target="../theme/theme42.xml"/><Relationship Id="rId5" Type="http://schemas.openxmlformats.org/officeDocument/2006/relationships/slideLayout" Target="../slideLayouts/slideLayout415.xml"/><Relationship Id="rId10" Type="http://schemas.openxmlformats.org/officeDocument/2006/relationships/slideLayout" Target="../slideLayouts/slideLayout420.xml"/><Relationship Id="rId4" Type="http://schemas.openxmlformats.org/officeDocument/2006/relationships/slideLayout" Target="../slideLayouts/slideLayout414.xml"/><Relationship Id="rId9" Type="http://schemas.openxmlformats.org/officeDocument/2006/relationships/slideLayout" Target="../slideLayouts/slideLayout419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23.xml"/><Relationship Id="rId7" Type="http://schemas.openxmlformats.org/officeDocument/2006/relationships/slideLayout" Target="../slideLayouts/slideLayout4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22.xml"/><Relationship Id="rId1" Type="http://schemas.openxmlformats.org/officeDocument/2006/relationships/slideLayout" Target="../slideLayouts/slideLayout421.xml"/><Relationship Id="rId6" Type="http://schemas.openxmlformats.org/officeDocument/2006/relationships/slideLayout" Target="../slideLayouts/slideLayout426.xml"/><Relationship Id="rId11" Type="http://schemas.openxmlformats.org/officeDocument/2006/relationships/theme" Target="../theme/theme43.xml"/><Relationship Id="rId5" Type="http://schemas.openxmlformats.org/officeDocument/2006/relationships/slideLayout" Target="../slideLayouts/slideLayout425.xml"/><Relationship Id="rId10" Type="http://schemas.openxmlformats.org/officeDocument/2006/relationships/slideLayout" Target="../slideLayouts/slideLayout430.xml"/><Relationship Id="rId4" Type="http://schemas.openxmlformats.org/officeDocument/2006/relationships/slideLayout" Target="../slideLayouts/slideLayout424.xml"/><Relationship Id="rId9" Type="http://schemas.openxmlformats.org/officeDocument/2006/relationships/slideLayout" Target="../slideLayouts/slideLayout429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33.xml"/><Relationship Id="rId7" Type="http://schemas.openxmlformats.org/officeDocument/2006/relationships/slideLayout" Target="../slideLayouts/slideLayout4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32.xml"/><Relationship Id="rId1" Type="http://schemas.openxmlformats.org/officeDocument/2006/relationships/slideLayout" Target="../slideLayouts/slideLayout431.xml"/><Relationship Id="rId6" Type="http://schemas.openxmlformats.org/officeDocument/2006/relationships/slideLayout" Target="../slideLayouts/slideLayout436.xml"/><Relationship Id="rId11" Type="http://schemas.openxmlformats.org/officeDocument/2006/relationships/theme" Target="../theme/theme44.xml"/><Relationship Id="rId5" Type="http://schemas.openxmlformats.org/officeDocument/2006/relationships/slideLayout" Target="../slideLayouts/slideLayout435.xml"/><Relationship Id="rId10" Type="http://schemas.openxmlformats.org/officeDocument/2006/relationships/slideLayout" Target="../slideLayouts/slideLayout440.xml"/><Relationship Id="rId4" Type="http://schemas.openxmlformats.org/officeDocument/2006/relationships/slideLayout" Target="../slideLayouts/slideLayout434.xml"/><Relationship Id="rId9" Type="http://schemas.openxmlformats.org/officeDocument/2006/relationships/slideLayout" Target="../slideLayouts/slideLayout4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[Improving Student Performance on the Persuasive Essay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43" r:id="rId4"/>
    <p:sldLayoutId id="2147484144" r:id="rId5"/>
    <p:sldLayoutId id="2147484145" r:id="rId6"/>
    <p:sldLayoutId id="2147484146" r:id="rId7"/>
    <p:sldLayoutId id="2147484147" r:id="rId8"/>
    <p:sldLayoutId id="2147484148" r:id="rId9"/>
    <p:sldLayoutId id="2147484149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_logo_small_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11106" y="6454194"/>
            <a:ext cx="1019175" cy="2865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2"/>
            <a:ext cx="9144000" cy="8997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54782"/>
            <a:ext cx="8059522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4335"/>
            <a:ext cx="8229600" cy="4745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6470446"/>
            <a:ext cx="3929932" cy="232949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rgbClr val="7E8B7A"/>
                </a:solidFill>
              </a:defRPr>
            </a:lvl1pPr>
          </a:lstStyle>
          <a:p>
            <a:r>
              <a:rPr lang="en-US" dirty="0" smtClean="0">
                <a:solidFill>
                  <a:srgbClr val="005581"/>
                </a:solidFill>
              </a:rPr>
              <a:t>Improving Student Performance on the Cultural Comparison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34896" y="6462321"/>
            <a:ext cx="474209" cy="241074"/>
          </a:xfrm>
          <a:prstGeom prst="rect">
            <a:avLst/>
          </a:prstGeom>
        </p:spPr>
        <p:txBody>
          <a:bodyPr lIns="0" tIns="0" rIns="0" bIns="0" anchor="b"/>
          <a:lstStyle>
            <a:lvl1pPr marL="0" algn="ctr" defTabSz="914400" rtl="0" eaLnBrk="1" latinLnBrk="0" hangingPunct="1">
              <a:defRPr lang="en-US" sz="10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‹#›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14" name="Picture 13" descr="AP_logo_K-12_PMS302_360_OfficeRGB.png"/>
          <p:cNvPicPr>
            <a:picLocks noChangeAspect="1"/>
          </p:cNvPicPr>
          <p:nvPr/>
        </p:nvPicPr>
        <p:blipFill>
          <a:blip r:embed="rId13" cstate="print">
            <a:lum bright="100000" contrast="-100000"/>
          </a:blip>
          <a:stretch>
            <a:fillRect/>
          </a:stretch>
        </p:blipFill>
        <p:spPr>
          <a:xfrm>
            <a:off x="8293210" y="377636"/>
            <a:ext cx="637071" cy="385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-7951" y="905956"/>
            <a:ext cx="9153144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914400" rtl="0" eaLnBrk="1" latinLnBrk="0" hangingPunct="1">
        <a:spcBef>
          <a:spcPts val="400"/>
        </a:spcBef>
        <a:buClr>
          <a:schemeClr val="accent2"/>
        </a:buClr>
        <a:buSzPct val="100000"/>
        <a:buFont typeface="Wingdings 3" pitchFamily="18" charset="2"/>
        <a:buChar char="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04813" indent="-2286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33413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800100" indent="-166688" algn="l" defTabSz="914400" rtl="0" eaLnBrk="1" latinLnBrk="0" hangingPunct="1">
        <a:spcBef>
          <a:spcPts val="400"/>
        </a:spcBef>
        <a:buClr>
          <a:srgbClr val="7E8B7A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400"/>
        </a:spcBef>
        <a:buClr>
          <a:srgbClr val="7E8B7A"/>
        </a:buClr>
        <a:buFont typeface="Symbol" pitchFamily="18" charset="2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ian\Desktop\Summer%20Institute%20Packet\Audio%20Samples\PersuasiveEssayAudioTrackAPExam20132TrimmedFile.mp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3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0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9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8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7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6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4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5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pesgce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404" y="4190143"/>
            <a:ext cx="8347477" cy="797782"/>
          </a:xfrm>
        </p:spPr>
        <p:txBody>
          <a:bodyPr/>
          <a:lstStyle/>
          <a:p>
            <a:r>
              <a:rPr lang="en-US" sz="3200" dirty="0" smtClean="0"/>
              <a:t>Improving Student Performance on the Persuasive Essay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</a:t>
            </a:r>
            <a:r>
              <a:rPr lang="en-US" smtClean="0"/>
              <a:t>Annual Conference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9053" y="3821455"/>
            <a:ext cx="30716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20 July 2013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10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6544" y="-1320944"/>
            <a:ext cx="7554897" cy="9776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11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54109"/>
            <a:ext cx="9064101" cy="11730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12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6532" y="-1660124"/>
            <a:ext cx="9641150" cy="12476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ersuasiveEssayAudioTrackAPExam20132TrimmedFi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3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14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288" y="-4090520"/>
            <a:ext cx="8837420" cy="11436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15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229" y="-819748"/>
            <a:ext cx="8100572" cy="10483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243" y="4116817"/>
            <a:ext cx="7795158" cy="504754"/>
          </a:xfrm>
        </p:spPr>
        <p:txBody>
          <a:bodyPr/>
          <a:lstStyle/>
          <a:p>
            <a:r>
              <a:rPr lang="en-US" dirty="0" smtClean="0"/>
              <a:t>Persuasive Essay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2013 Scoring Guidelines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Students organize responses into clear paragraphs with effective transitions.</a:t>
            </a:r>
          </a:p>
          <a:p>
            <a:pPr>
              <a:defRPr/>
            </a:pPr>
            <a:r>
              <a:rPr lang="en-US" dirty="0" smtClean="0"/>
              <a:t>Students cite at least one specific and relevant example from each of the three sources and are able to provide some elaboration.</a:t>
            </a:r>
          </a:p>
          <a:p>
            <a:pPr>
              <a:defRPr/>
            </a:pPr>
            <a:r>
              <a:rPr lang="en-US" dirty="0" smtClean="0"/>
              <a:t>Students offer more than a general summary statement of each source but integrate specific examples into discussion of essay topic.</a:t>
            </a:r>
          </a:p>
          <a:p>
            <a:pPr>
              <a:defRPr/>
            </a:pPr>
            <a:r>
              <a:rPr lang="en-US" dirty="0" smtClean="0"/>
              <a:t>Students not required to dedicate equal time or space in essays to each of the three sources and to their own viewpoints.</a:t>
            </a:r>
          </a:p>
          <a:p>
            <a:pPr>
              <a:defRPr/>
            </a:pPr>
            <a:r>
              <a:rPr lang="en-US" dirty="0" smtClean="0"/>
              <a:t>Students will present examples from all three sources and also state and briefly support their opinions on subject with specific and relevant comments or examples.</a:t>
            </a:r>
          </a:p>
          <a:p>
            <a:pPr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18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5635" y="-340064"/>
            <a:ext cx="5190934" cy="8482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>
                <a:solidFill>
                  <a:srgbClr val="005581"/>
                </a:solidFill>
              </a:rPr>
              <a:pPr/>
              <a:t>19</a:t>
            </a:fld>
            <a:endParaRPr lang="en-US" dirty="0">
              <a:solidFill>
                <a:srgbClr val="00558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835" t="12857" r="7009" b="35000"/>
          <a:stretch>
            <a:fillRect/>
          </a:stretch>
        </p:blipFill>
        <p:spPr bwMode="auto">
          <a:xfrm>
            <a:off x="40486" y="1322614"/>
            <a:ext cx="9014042" cy="329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Learning Objectives for Written Presentational Communication</a:t>
            </a:r>
          </a:p>
          <a:p>
            <a:r>
              <a:rPr lang="en-US" dirty="0" smtClean="0"/>
              <a:t>Overview of Persuasive Essay &amp; Prompt from 2013 AP Exam</a:t>
            </a:r>
          </a:p>
          <a:p>
            <a:r>
              <a:rPr lang="en-US" dirty="0" smtClean="0"/>
              <a:t>2013 Scoring Guidelines</a:t>
            </a:r>
          </a:p>
          <a:p>
            <a:r>
              <a:rPr lang="en-US" dirty="0" smtClean="0"/>
              <a:t>Student Samples from 2013 AP Exam</a:t>
            </a:r>
          </a:p>
          <a:p>
            <a:r>
              <a:rPr lang="en-US" dirty="0" smtClean="0"/>
              <a:t>Sharing of Instructional Strategies for Persuasive Essay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>
                <a:solidFill>
                  <a:srgbClr val="005581"/>
                </a:solidFill>
              </a:rPr>
              <a:pPr/>
              <a:t>20</a:t>
            </a:fld>
            <a:endParaRPr lang="en-US" dirty="0">
              <a:solidFill>
                <a:srgbClr val="00558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2232" t="37857" r="9420" b="27500"/>
          <a:stretch>
            <a:fillRect/>
          </a:stretch>
        </p:blipFill>
        <p:spPr bwMode="auto">
          <a:xfrm>
            <a:off x="57906" y="2514601"/>
            <a:ext cx="9322433" cy="231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>
                <a:solidFill>
                  <a:srgbClr val="005581"/>
                </a:solidFill>
              </a:rPr>
              <a:pPr/>
              <a:t>21</a:t>
            </a:fld>
            <a:endParaRPr lang="en-US" dirty="0">
              <a:solidFill>
                <a:srgbClr val="00558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0826" t="37857" r="11228" b="27857"/>
          <a:stretch>
            <a:fillRect/>
          </a:stretch>
        </p:blipFill>
        <p:spPr bwMode="auto">
          <a:xfrm>
            <a:off x="-446317" y="2351314"/>
            <a:ext cx="9590317" cy="237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>
                <a:solidFill>
                  <a:srgbClr val="005581"/>
                </a:solidFill>
              </a:rPr>
              <a:pPr/>
              <a:t>22</a:t>
            </a:fld>
            <a:endParaRPr lang="en-US" dirty="0">
              <a:solidFill>
                <a:srgbClr val="00558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3638" t="41071" r="9621" b="24643"/>
          <a:stretch>
            <a:fillRect/>
          </a:stretch>
        </p:blipFill>
        <p:spPr bwMode="auto">
          <a:xfrm>
            <a:off x="0" y="2237015"/>
            <a:ext cx="9421241" cy="236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>
                <a:solidFill>
                  <a:srgbClr val="005581"/>
                </a:solidFill>
              </a:rPr>
              <a:pPr/>
              <a:t>23</a:t>
            </a:fld>
            <a:endParaRPr lang="en-US" dirty="0">
              <a:solidFill>
                <a:srgbClr val="00558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81"/>
                </a:solidFill>
              </a:rPr>
              <a:t>[Enter Presentation Title in Header and Footer]</a:t>
            </a:r>
            <a:endParaRPr lang="en-US" dirty="0" smtClean="0">
              <a:solidFill>
                <a:srgbClr val="00558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3437" t="30000" r="11228" b="16428"/>
          <a:stretch>
            <a:fillRect/>
          </a:stretch>
        </p:blipFill>
        <p:spPr bwMode="auto">
          <a:xfrm>
            <a:off x="8165" y="1877786"/>
            <a:ext cx="914399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243" y="4116817"/>
            <a:ext cx="7795158" cy="504754"/>
          </a:xfrm>
        </p:spPr>
        <p:txBody>
          <a:bodyPr/>
          <a:lstStyle/>
          <a:p>
            <a:r>
              <a:rPr lang="en-US" dirty="0" smtClean="0"/>
              <a:t>Student Samples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2013 AP Exam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25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537" y="-876252"/>
            <a:ext cx="6968063" cy="891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26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9193" y="-884872"/>
            <a:ext cx="6808266" cy="8710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27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890" y="-939703"/>
            <a:ext cx="6430897" cy="8241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28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414" y="-1106305"/>
            <a:ext cx="8003720" cy="10354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29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Page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7968" y="-1074133"/>
            <a:ext cx="6622649" cy="9370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243" y="4116817"/>
            <a:ext cx="7795158" cy="504754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Written Presentational Communication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30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013" y="-861134"/>
            <a:ext cx="7619334" cy="9840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31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515" y="-3308573"/>
            <a:ext cx="8119130" cy="1050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32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9646" y="-883330"/>
            <a:ext cx="7071800" cy="9104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33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3091" y="-674704"/>
            <a:ext cx="6695647" cy="8598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34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06" y="-665826"/>
            <a:ext cx="6994889" cy="904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35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919" y="-5674693"/>
            <a:ext cx="9255471" cy="11974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36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Page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952" y="-1154097"/>
            <a:ext cx="6941402" cy="9823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37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745" y="-819021"/>
            <a:ext cx="7229514" cy="9328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38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678993"/>
            <a:ext cx="9290982" cy="12019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39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783" y="-817917"/>
            <a:ext cx="8049088" cy="10374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Presentational Mode is characterized by the creation of messages in a manner that facilitates interpretation by members of the target culture where no direct opportunity for the active negotiation of meaning exists.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Presentational Communication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40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French SI Packet_Page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818" y="106532"/>
            <a:ext cx="8369921" cy="10819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Student Responses from AP Central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42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926" y="-829670"/>
            <a:ext cx="6866575" cy="8886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43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521" y="-932155"/>
            <a:ext cx="7014369" cy="9077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44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2559" y="-905522"/>
            <a:ext cx="7727810" cy="10000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45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72861" y="-2445796"/>
            <a:ext cx="9809825" cy="12695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46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173" y="-683580"/>
            <a:ext cx="6935580" cy="8975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47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747" y="-722617"/>
            <a:ext cx="6804432" cy="8805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48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812" y="-772357"/>
            <a:ext cx="7350509" cy="9512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49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72947"/>
            <a:ext cx="8730885" cy="11298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student plans and produces written presentational communications.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Presentational Communication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Primary Learning Objective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50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933" y="-905521"/>
            <a:ext cx="7563170" cy="9787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51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95243"/>
            <a:ext cx="9148136" cy="11838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243" y="4116817"/>
            <a:ext cx="7795158" cy="504754"/>
          </a:xfrm>
        </p:spPr>
        <p:txBody>
          <a:bodyPr/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Persuasive Essay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Failure to integrate all three sources (cited or paraphrased).</a:t>
            </a:r>
          </a:p>
          <a:p>
            <a:r>
              <a:rPr lang="en-US" dirty="0" smtClean="0"/>
              <a:t>Failure to present own point of view.</a:t>
            </a:r>
          </a:p>
          <a:p>
            <a:r>
              <a:rPr lang="en-US" dirty="0" smtClean="0"/>
              <a:t>Language problems (incorrect use of subjunctive, passive voice, lack of transitions, vocabulary).</a:t>
            </a:r>
          </a:p>
          <a:p>
            <a:r>
              <a:rPr lang="en-US" dirty="0" smtClean="0"/>
              <a:t>Disproportional use of language from prompt in answers.</a:t>
            </a:r>
          </a:p>
          <a:p>
            <a:r>
              <a:rPr lang="en-US" dirty="0" smtClean="0"/>
              <a:t>Disorganized essays.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Common Errors/Omissions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Remind students to manage their time well (for first 6 minutes, scan article and chart; underline examples to use in essay; take notes when the audio is played in order to use example/s).</a:t>
            </a:r>
          </a:p>
          <a:p>
            <a:r>
              <a:rPr lang="en-US" dirty="0" smtClean="0"/>
              <a:t>Insist that students read the prompt carefully and complete the task (cite the three sources and use them in an integrated way).</a:t>
            </a:r>
          </a:p>
          <a:p>
            <a:r>
              <a:rPr lang="en-US" dirty="0" smtClean="0"/>
              <a:t>Push students to organize their persuasive essays carefully and to employ a variety of transitions.</a:t>
            </a:r>
          </a:p>
          <a:p>
            <a:r>
              <a:rPr lang="en-US" dirty="0" smtClean="0"/>
              <a:t>Bring cultural practices, products, and perspectives into the classroom (supplement textbooks with variety of authentic materials).</a:t>
            </a:r>
          </a:p>
          <a:p>
            <a:pPr>
              <a:defRPr/>
            </a:pPr>
            <a:r>
              <a:rPr lang="en-US" dirty="0" smtClean="0"/>
              <a:t>Teach and practice the subjunctive, the passive voice, and vocabulary in context.</a:t>
            </a:r>
          </a:p>
          <a:p>
            <a:pPr>
              <a:defRPr/>
            </a:pPr>
            <a:r>
              <a:rPr lang="en-US" dirty="0" smtClean="0"/>
              <a:t>Insist on the difference between summarizing and integrating.</a:t>
            </a:r>
          </a:p>
          <a:p>
            <a:pPr>
              <a:defRPr/>
            </a:pPr>
            <a:r>
              <a:rPr lang="en-US" dirty="0" smtClean="0"/>
              <a:t>Remind students that it is not appropriate to refer to journalists or interviewees by their first name in this context.</a:t>
            </a:r>
          </a:p>
          <a:p>
            <a:pPr>
              <a:buNone/>
              <a:defRPr/>
            </a:pPr>
            <a:endParaRPr lang="en-US" dirty="0" smtClean="0"/>
          </a:p>
          <a:p>
            <a:pPr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Teachers should address the following points: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Share Your Feedback On This Session</a:t>
            </a:r>
          </a:p>
        </p:txBody>
      </p:sp>
      <p:sp>
        <p:nvSpPr>
          <p:cNvPr id="10243" name="Content Placeholder 17"/>
          <p:cNvSpPr>
            <a:spLocks noGrp="1"/>
          </p:cNvSpPr>
          <p:nvPr>
            <p:ph type="body" sz="quarter" idx="10"/>
          </p:nvPr>
        </p:nvSpPr>
        <p:spPr>
          <a:xfrm>
            <a:off x="457200" y="1444625"/>
            <a:ext cx="4313238" cy="4745038"/>
          </a:xfrm>
        </p:spPr>
        <p:txBody>
          <a:bodyPr/>
          <a:lstStyle/>
          <a:p>
            <a:pPr eaLnBrk="1" hangingPunct="1"/>
            <a:r>
              <a:rPr lang="en-US" sz="2000" b="1" smtClean="0"/>
              <a:t>Visit the conference website at </a:t>
            </a:r>
            <a:r>
              <a:rPr lang="en-US" sz="2000" b="1" smtClean="0">
                <a:solidFill>
                  <a:schemeClr val="accent2"/>
                </a:solidFill>
              </a:rPr>
              <a:t>apac.collegeboard.org</a:t>
            </a:r>
          </a:p>
          <a:p>
            <a:pPr lvl="1" eaLnBrk="1" hangingPunct="1"/>
            <a:r>
              <a:rPr lang="en-US" sz="1800" smtClean="0"/>
              <a:t>Click on </a:t>
            </a:r>
            <a:br>
              <a:rPr lang="en-US" sz="1800" smtClean="0"/>
            </a:br>
            <a:r>
              <a:rPr lang="en-US" sz="1800" smtClean="0"/>
              <a:t>“</a:t>
            </a:r>
            <a:r>
              <a:rPr lang="en-US" sz="1800" b="1" smtClean="0"/>
              <a:t>Earn Main Conference CEUs</a:t>
            </a:r>
            <a:r>
              <a:rPr lang="en-US" sz="1800" smtClean="0"/>
              <a:t>”</a:t>
            </a:r>
          </a:p>
          <a:p>
            <a:pPr lvl="1" eaLnBrk="1" hangingPunct="1"/>
            <a:r>
              <a:rPr lang="en-US" sz="1800" smtClean="0"/>
              <a:t>From there you will be taken to </a:t>
            </a:r>
            <a:br>
              <a:rPr lang="en-US" sz="1800" smtClean="0"/>
            </a:br>
            <a:r>
              <a:rPr lang="en-US" sz="1800" smtClean="0"/>
              <a:t>the CEU Online Platform</a:t>
            </a:r>
          </a:p>
          <a:p>
            <a:pPr eaLnBrk="1" hangingPunct="1"/>
            <a:r>
              <a:rPr lang="en-US" sz="2000" b="1" smtClean="0"/>
              <a:t>Questions? </a:t>
            </a:r>
          </a:p>
          <a:p>
            <a:pPr lvl="1" eaLnBrk="1" hangingPunct="1"/>
            <a:r>
              <a:rPr lang="en-US" sz="1800" smtClean="0"/>
              <a:t>While onsite, visit the </a:t>
            </a:r>
            <a:br>
              <a:rPr lang="en-US" sz="1800" smtClean="0"/>
            </a:br>
            <a:r>
              <a:rPr lang="en-US" sz="1800" smtClean="0"/>
              <a:t>information desk at the Sands Expo – Upper Lobby</a:t>
            </a:r>
            <a:br>
              <a:rPr lang="en-US" sz="1800" smtClean="0"/>
            </a:br>
            <a:endParaRPr lang="en-US" sz="1800" b="1" smtClean="0"/>
          </a:p>
          <a:p>
            <a:pPr lvl="1" eaLnBrk="1" hangingPunct="1"/>
            <a:r>
              <a:rPr lang="en-US" sz="1800" smtClean="0"/>
              <a:t>After the event write to: </a:t>
            </a:r>
            <a:r>
              <a:rPr lang="en-US" sz="1800" b="1" smtClean="0">
                <a:hlinkClick r:id="rId3"/>
              </a:rPr>
              <a:t>support@pesgce.com</a:t>
            </a:r>
            <a:endParaRPr lang="en-US" sz="1800" b="1" smtClean="0"/>
          </a:p>
        </p:txBody>
      </p:sp>
      <p:sp>
        <p:nvSpPr>
          <p:cNvPr id="10244" name="Content Placeholder 9"/>
          <p:cNvSpPr>
            <a:spLocks noGrp="1"/>
          </p:cNvSpPr>
          <p:nvPr>
            <p:ph sz="quarter" idx="11"/>
          </p:nvPr>
        </p:nvSpPr>
        <p:spPr>
          <a:xfrm>
            <a:off x="220663" y="914400"/>
            <a:ext cx="8083550" cy="400050"/>
          </a:xfrm>
        </p:spPr>
        <p:txBody>
          <a:bodyPr/>
          <a:lstStyle/>
          <a:p>
            <a:pPr eaLnBrk="1" hangingPunct="1"/>
            <a:r>
              <a:rPr lang="en-US" smtClean="0"/>
              <a:t>And Earn Continuing Education Units (CEUs)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435475" y="2047875"/>
            <a:ext cx="4230688" cy="3505200"/>
            <a:chOff x="4856945" y="1514475"/>
            <a:chExt cx="5045788" cy="4180268"/>
          </a:xfrm>
        </p:grpSpPr>
        <p:pic>
          <p:nvPicPr>
            <p:cNvPr id="10246" name="Picture 4" descr="http://creativedivawebdesigns.com/design/imac.png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56945" y="1514475"/>
              <a:ext cx="5045788" cy="4180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7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 l="-9476" r="-9467" b="3818"/>
            <a:stretch>
              <a:fillRect/>
            </a:stretch>
          </p:blipFill>
          <p:spPr bwMode="auto">
            <a:xfrm>
              <a:off x="5044440" y="1655644"/>
              <a:ext cx="4663440" cy="26877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243" y="4116817"/>
            <a:ext cx="7795158" cy="504754"/>
          </a:xfrm>
        </p:spPr>
        <p:txBody>
          <a:bodyPr/>
          <a:lstStyle/>
          <a:p>
            <a:r>
              <a:rPr lang="en-US" dirty="0" smtClean="0"/>
              <a:t>Brian Kennelly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calpoly.edu/~</a:t>
            </a:r>
            <a:r>
              <a:rPr lang="en-US" dirty="0" err="1" smtClean="0"/>
              <a:t>bkennell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student produces a variety of creative writings.</a:t>
            </a:r>
          </a:p>
          <a:p>
            <a:r>
              <a:rPr lang="en-US" dirty="0" smtClean="0"/>
              <a:t>The student retells or summarizes information in narrative form, demonstrating a consideration of audience.</a:t>
            </a:r>
          </a:p>
          <a:p>
            <a:r>
              <a:rPr lang="en-US" dirty="0" smtClean="0"/>
              <a:t>The student produces persuasive essays.</a:t>
            </a:r>
          </a:p>
          <a:p>
            <a:r>
              <a:rPr lang="en-US" dirty="0" smtClean="0"/>
              <a:t>The student produces expository writing, including researched reports.</a:t>
            </a:r>
          </a:p>
          <a:p>
            <a:r>
              <a:rPr lang="en-US" dirty="0" smtClean="0"/>
              <a:t>The student uses reference tools, acknowledges sources, and cites them appropriately.</a:t>
            </a:r>
          </a:p>
          <a:p>
            <a:r>
              <a:rPr lang="en-US" dirty="0" smtClean="0"/>
              <a:t>The student self-edits written work for content, organization, and grammar.</a:t>
            </a:r>
          </a:p>
          <a:p>
            <a:r>
              <a:rPr lang="en-US" dirty="0" smtClean="0"/>
              <a:t>The student demonstrates an understanding of the features of target culture communities.</a:t>
            </a:r>
          </a:p>
          <a:p>
            <a:r>
              <a:rPr lang="en-US" dirty="0" smtClean="0"/>
              <a:t>The student demonstrates knowledge and understanding of content across disciplines.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Presentational Communication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Additional Learning 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243" y="4116817"/>
            <a:ext cx="7795158" cy="504754"/>
          </a:xfrm>
        </p:spPr>
        <p:txBody>
          <a:bodyPr/>
          <a:lstStyle/>
          <a:p>
            <a:r>
              <a:rPr lang="en-US" dirty="0" smtClean="0"/>
              <a:t>Persuasive Essay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&amp; Prompt from 2013 AP Exam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Improving Student Performance on the Persuasive Essay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rites persuasive essay for a French-language writing contest on topic.</a:t>
            </a:r>
          </a:p>
          <a:p>
            <a:r>
              <a:rPr lang="en-US" dirty="0" smtClean="0"/>
              <a:t>presents viewpoints on topic in three sources.</a:t>
            </a:r>
          </a:p>
          <a:p>
            <a:r>
              <a:rPr lang="en-US" dirty="0" smtClean="0"/>
              <a:t>states and supports own viewpoint on topic.</a:t>
            </a:r>
          </a:p>
          <a:p>
            <a:r>
              <a:rPr lang="en-US" dirty="0" smtClean="0"/>
              <a:t>has 6 minutes to read Sources 1 &amp; 2.</a:t>
            </a:r>
          </a:p>
          <a:p>
            <a:r>
              <a:rPr lang="en-US" dirty="0" smtClean="0"/>
              <a:t>listens to Source 3 (audio played twice).</a:t>
            </a:r>
          </a:p>
          <a:p>
            <a:r>
              <a:rPr lang="en-US" dirty="0" smtClean="0"/>
              <a:t>has 40 minutes to prepare &amp; write essay.</a:t>
            </a:r>
          </a:p>
          <a:p>
            <a:r>
              <a:rPr lang="en-US" dirty="0" smtClean="0"/>
              <a:t>has access to Sources 1 &amp; 2 and notes taken on Source 3 during these 40 minutes.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 Essay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8</a:t>
            </a:fld>
            <a:endParaRPr dirty="0">
              <a:solidFill>
                <a:srgbClr val="00558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81"/>
                </a:solidFill>
              </a:rPr>
              <a:t>Improving Student Performance on the Persuasive Essay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Overview: For this task, the student…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5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82368D-251D-4B77-B3CE-7741DE06C7B5}" type="slidenum">
              <a:rPr>
                <a:solidFill>
                  <a:srgbClr val="005581"/>
                </a:solidFill>
              </a:rPr>
              <a:pPr/>
              <a:t>9</a:t>
            </a:fld>
            <a:endParaRPr dirty="0">
              <a:solidFill>
                <a:srgbClr val="005581"/>
              </a:solidFill>
            </a:endParaRPr>
          </a:p>
        </p:txBody>
      </p:sp>
      <p:pic>
        <p:nvPicPr>
          <p:cNvPr id="5" name="Picture 4" descr="Brian_Task 2_Pag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397" y="-1145220"/>
            <a:ext cx="7466121" cy="9048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9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0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11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12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13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4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15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16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7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18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19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1.xml><?xml version="1.0" encoding="utf-8"?>
<a:theme xmlns:a="http://schemas.openxmlformats.org/drawingml/2006/main" name="20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2.xml><?xml version="1.0" encoding="utf-8"?>
<a:theme xmlns:a="http://schemas.openxmlformats.org/drawingml/2006/main" name="21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3.xml><?xml version="1.0" encoding="utf-8"?>
<a:theme xmlns:a="http://schemas.openxmlformats.org/drawingml/2006/main" name="22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4.xml><?xml version="1.0" encoding="utf-8"?>
<a:theme xmlns:a="http://schemas.openxmlformats.org/drawingml/2006/main" name="23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5.xml><?xml version="1.0" encoding="utf-8"?>
<a:theme xmlns:a="http://schemas.openxmlformats.org/drawingml/2006/main" name="24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6.xml><?xml version="1.0" encoding="utf-8"?>
<a:theme xmlns:a="http://schemas.openxmlformats.org/drawingml/2006/main" name="25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7.xml><?xml version="1.0" encoding="utf-8"?>
<a:theme xmlns:a="http://schemas.openxmlformats.org/drawingml/2006/main" name="26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8.xml><?xml version="1.0" encoding="utf-8"?>
<a:theme xmlns:a="http://schemas.openxmlformats.org/drawingml/2006/main" name="27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9.xml><?xml version="1.0" encoding="utf-8"?>
<a:theme xmlns:a="http://schemas.openxmlformats.org/drawingml/2006/main" name="28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0.xml><?xml version="1.0" encoding="utf-8"?>
<a:theme xmlns:a="http://schemas.openxmlformats.org/drawingml/2006/main" name="29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1.xml><?xml version="1.0" encoding="utf-8"?>
<a:theme xmlns:a="http://schemas.openxmlformats.org/drawingml/2006/main" name="30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2.xml><?xml version="1.0" encoding="utf-8"?>
<a:theme xmlns:a="http://schemas.openxmlformats.org/drawingml/2006/main" name="31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3.xml><?xml version="1.0" encoding="utf-8"?>
<a:theme xmlns:a="http://schemas.openxmlformats.org/drawingml/2006/main" name="32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4.xml><?xml version="1.0" encoding="utf-8"?>
<a:theme xmlns:a="http://schemas.openxmlformats.org/drawingml/2006/main" name="33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5.xml><?xml version="1.0" encoding="utf-8"?>
<a:theme xmlns:a="http://schemas.openxmlformats.org/drawingml/2006/main" name="34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6.xml><?xml version="1.0" encoding="utf-8"?>
<a:theme xmlns:a="http://schemas.openxmlformats.org/drawingml/2006/main" name="35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7.xml><?xml version="1.0" encoding="utf-8"?>
<a:theme xmlns:a="http://schemas.openxmlformats.org/drawingml/2006/main" name="36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8.xml><?xml version="1.0" encoding="utf-8"?>
<a:theme xmlns:a="http://schemas.openxmlformats.org/drawingml/2006/main" name="37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9.xml><?xml version="1.0" encoding="utf-8"?>
<a:theme xmlns:a="http://schemas.openxmlformats.org/drawingml/2006/main" name="38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0.xml><?xml version="1.0" encoding="utf-8"?>
<a:theme xmlns:a="http://schemas.openxmlformats.org/drawingml/2006/main" name="39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1.xml><?xml version="1.0" encoding="utf-8"?>
<a:theme xmlns:a="http://schemas.openxmlformats.org/drawingml/2006/main" name="40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2.xml><?xml version="1.0" encoding="utf-8"?>
<a:theme xmlns:a="http://schemas.openxmlformats.org/drawingml/2006/main" name="41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3.xml><?xml version="1.0" encoding="utf-8"?>
<a:theme xmlns:a="http://schemas.openxmlformats.org/drawingml/2006/main" name="42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4.xml><?xml version="1.0" encoding="utf-8"?>
<a:theme xmlns:a="http://schemas.openxmlformats.org/drawingml/2006/main" name="43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6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APAC Presentation _Template_112112_FINAL">
  <a:themeElements>
    <a:clrScheme name="AP_Office">
      <a:dk1>
        <a:sysClr val="windowText" lastClr="000000"/>
      </a:dk1>
      <a:lt1>
        <a:sysClr val="window" lastClr="FFFFFF"/>
      </a:lt1>
      <a:dk2>
        <a:srgbClr val="00ADEE"/>
      </a:dk2>
      <a:lt2>
        <a:srgbClr val="72777C"/>
      </a:lt2>
      <a:accent1>
        <a:srgbClr val="005581"/>
      </a:accent1>
      <a:accent2>
        <a:srgbClr val="50A050"/>
      </a:accent2>
      <a:accent3>
        <a:srgbClr val="E6E1D2"/>
      </a:accent3>
      <a:accent4>
        <a:srgbClr val="79DCFF"/>
      </a:accent4>
      <a:accent5>
        <a:srgbClr val="B4C0C4"/>
      </a:accent5>
      <a:accent6>
        <a:srgbClr val="ED8500"/>
      </a:accent6>
      <a:hlink>
        <a:srgbClr val="0081B2"/>
      </a:hlink>
      <a:folHlink>
        <a:srgbClr val="0056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APAC Presentation _Template_112112_FINAL</Template>
  <TotalTime>271</TotalTime>
  <Words>856</Words>
  <Application>Microsoft Office PowerPoint</Application>
  <PresentationFormat>On-screen Show (4:3)</PresentationFormat>
  <Paragraphs>155</Paragraphs>
  <Slides>56</Slides>
  <Notes>8</Notes>
  <HiddenSlides>0</HiddenSlides>
  <MMClips>1</MMClips>
  <ScaleCrop>false</ScaleCrop>
  <HeadingPairs>
    <vt:vector size="4" baseType="variant">
      <vt:variant>
        <vt:lpstr>Theme</vt:lpstr>
      </vt:variant>
      <vt:variant>
        <vt:i4>44</vt:i4>
      </vt:variant>
      <vt:variant>
        <vt:lpstr>Slide Titles</vt:lpstr>
      </vt:variant>
      <vt:variant>
        <vt:i4>56</vt:i4>
      </vt:variant>
    </vt:vector>
  </HeadingPairs>
  <TitlesOfParts>
    <vt:vector size="100" baseType="lpstr">
      <vt:lpstr>APAC Presentation _Template_112112_FINAL</vt:lpstr>
      <vt:lpstr>1_APAC Presentation _Template_112112_FINAL</vt:lpstr>
      <vt:lpstr>2_APAC Presentation _Template_112112_FINAL</vt:lpstr>
      <vt:lpstr>3_APAC Presentation _Template_112112_FINAL</vt:lpstr>
      <vt:lpstr>4_APAC Presentation _Template_112112_FINAL</vt:lpstr>
      <vt:lpstr>5_APAC Presentation _Template_112112_FINAL</vt:lpstr>
      <vt:lpstr>6_APAC Presentation _Template_112112_FINAL</vt:lpstr>
      <vt:lpstr>7_APAC Presentation _Template_112112_FINAL</vt:lpstr>
      <vt:lpstr>8_APAC Presentation _Template_112112_FINAL</vt:lpstr>
      <vt:lpstr>9_APAC Presentation _Template_112112_FINAL</vt:lpstr>
      <vt:lpstr>10_APAC Presentation _Template_112112_FINAL</vt:lpstr>
      <vt:lpstr>11_APAC Presentation _Template_112112_FINAL</vt:lpstr>
      <vt:lpstr>12_APAC Presentation _Template_112112_FINAL</vt:lpstr>
      <vt:lpstr>13_APAC Presentation _Template_112112_FINAL</vt:lpstr>
      <vt:lpstr>14_APAC Presentation _Template_112112_FINAL</vt:lpstr>
      <vt:lpstr>15_APAC Presentation _Template_112112_FINAL</vt:lpstr>
      <vt:lpstr>16_APAC Presentation _Template_112112_FINAL</vt:lpstr>
      <vt:lpstr>17_APAC Presentation _Template_112112_FINAL</vt:lpstr>
      <vt:lpstr>18_APAC Presentation _Template_112112_FINAL</vt:lpstr>
      <vt:lpstr>19_APAC Presentation _Template_112112_FINAL</vt:lpstr>
      <vt:lpstr>20_APAC Presentation _Template_112112_FINAL</vt:lpstr>
      <vt:lpstr>21_APAC Presentation _Template_112112_FINAL</vt:lpstr>
      <vt:lpstr>22_APAC Presentation _Template_112112_FINAL</vt:lpstr>
      <vt:lpstr>23_APAC Presentation _Template_112112_FINAL</vt:lpstr>
      <vt:lpstr>24_APAC Presentation _Template_112112_FINAL</vt:lpstr>
      <vt:lpstr>25_APAC Presentation _Template_112112_FINAL</vt:lpstr>
      <vt:lpstr>26_APAC Presentation _Template_112112_FINAL</vt:lpstr>
      <vt:lpstr>27_APAC Presentation _Template_112112_FINAL</vt:lpstr>
      <vt:lpstr>28_APAC Presentation _Template_112112_FINAL</vt:lpstr>
      <vt:lpstr>29_APAC Presentation _Template_112112_FINAL</vt:lpstr>
      <vt:lpstr>30_APAC Presentation _Template_112112_FINAL</vt:lpstr>
      <vt:lpstr>31_APAC Presentation _Template_112112_FINAL</vt:lpstr>
      <vt:lpstr>32_APAC Presentation _Template_112112_FINAL</vt:lpstr>
      <vt:lpstr>33_APAC Presentation _Template_112112_FINAL</vt:lpstr>
      <vt:lpstr>34_APAC Presentation _Template_112112_FINAL</vt:lpstr>
      <vt:lpstr>35_APAC Presentation _Template_112112_FINAL</vt:lpstr>
      <vt:lpstr>36_APAC Presentation _Template_112112_FINAL</vt:lpstr>
      <vt:lpstr>37_APAC Presentation _Template_112112_FINAL</vt:lpstr>
      <vt:lpstr>38_APAC Presentation _Template_112112_FINAL</vt:lpstr>
      <vt:lpstr>39_APAC Presentation _Template_112112_FINAL</vt:lpstr>
      <vt:lpstr>40_APAC Presentation _Template_112112_FINAL</vt:lpstr>
      <vt:lpstr>41_APAC Presentation _Template_112112_FINAL</vt:lpstr>
      <vt:lpstr>42_APAC Presentation _Template_112112_FINAL</vt:lpstr>
      <vt:lpstr>43_APAC Presentation _Template_112112_FINAL</vt:lpstr>
      <vt:lpstr>Improving Student Performance on the Persuasive Essay</vt:lpstr>
      <vt:lpstr>Overview</vt:lpstr>
      <vt:lpstr>Learning Objectives</vt:lpstr>
      <vt:lpstr>Presentational Communication</vt:lpstr>
      <vt:lpstr>Written Presentational Communication</vt:lpstr>
      <vt:lpstr>Written Presentational Communication</vt:lpstr>
      <vt:lpstr>Persuasive Essay</vt:lpstr>
      <vt:lpstr>Persuasive Essay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Persuasive Essay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 Samples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Instructional Strategies</vt:lpstr>
      <vt:lpstr>PowerPoint Presentation</vt:lpstr>
      <vt:lpstr>PowerPoint Presentation</vt:lpstr>
      <vt:lpstr>Share Your Feedback On This Session</vt:lpstr>
      <vt:lpstr>Brian Kennelly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Student Performance on the Persuasive Essay</dc:title>
  <dc:creator>Brian Kennelly</dc:creator>
  <cp:lastModifiedBy>lib-dc</cp:lastModifiedBy>
  <cp:revision>38</cp:revision>
  <dcterms:created xsi:type="dcterms:W3CDTF">2013-06-30T01:52:46Z</dcterms:created>
  <dcterms:modified xsi:type="dcterms:W3CDTF">2013-07-22T21:04:03Z</dcterms:modified>
</cp:coreProperties>
</file>