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1"/>
  </p:sldMasterIdLst>
  <p:notesMasterIdLst>
    <p:notesMasterId r:id="rId48"/>
  </p:notesMasterIdLst>
  <p:handoutMasterIdLst>
    <p:handoutMasterId r:id="rId49"/>
  </p:handoutMasterIdLst>
  <p:sldIdLst>
    <p:sldId id="384" r:id="rId2"/>
    <p:sldId id="375" r:id="rId3"/>
    <p:sldId id="430" r:id="rId4"/>
    <p:sldId id="434" r:id="rId5"/>
    <p:sldId id="435" r:id="rId6"/>
    <p:sldId id="436" r:id="rId7"/>
    <p:sldId id="431" r:id="rId8"/>
    <p:sldId id="442" r:id="rId9"/>
    <p:sldId id="393" r:id="rId10"/>
    <p:sldId id="438" r:id="rId11"/>
    <p:sldId id="439" r:id="rId12"/>
    <p:sldId id="420" r:id="rId13"/>
    <p:sldId id="450" r:id="rId14"/>
    <p:sldId id="451" r:id="rId15"/>
    <p:sldId id="452" r:id="rId16"/>
    <p:sldId id="453" r:id="rId17"/>
    <p:sldId id="454" r:id="rId18"/>
    <p:sldId id="455" r:id="rId19"/>
    <p:sldId id="437" r:id="rId20"/>
    <p:sldId id="444" r:id="rId21"/>
    <p:sldId id="410" r:id="rId22"/>
    <p:sldId id="408" r:id="rId23"/>
    <p:sldId id="411" r:id="rId24"/>
    <p:sldId id="422" r:id="rId25"/>
    <p:sldId id="421" r:id="rId26"/>
    <p:sldId id="412" r:id="rId27"/>
    <p:sldId id="415" r:id="rId28"/>
    <p:sldId id="423" r:id="rId29"/>
    <p:sldId id="413" r:id="rId30"/>
    <p:sldId id="417" r:id="rId31"/>
    <p:sldId id="396" r:id="rId32"/>
    <p:sldId id="418" r:id="rId33"/>
    <p:sldId id="419" r:id="rId34"/>
    <p:sldId id="395" r:id="rId35"/>
    <p:sldId id="426" r:id="rId36"/>
    <p:sldId id="424" r:id="rId37"/>
    <p:sldId id="405" r:id="rId38"/>
    <p:sldId id="404" r:id="rId39"/>
    <p:sldId id="425" r:id="rId40"/>
    <p:sldId id="403" r:id="rId41"/>
    <p:sldId id="440" r:id="rId42"/>
    <p:sldId id="432" r:id="rId43"/>
    <p:sldId id="445" r:id="rId44"/>
    <p:sldId id="448" r:id="rId45"/>
    <p:sldId id="443" r:id="rId46"/>
    <p:sldId id="428"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6E7"/>
    <a:srgbClr val="E6E1D2"/>
    <a:srgbClr val="5B6458"/>
    <a:srgbClr val="0099FF"/>
    <a:srgbClr val="A0CB1D"/>
    <a:srgbClr val="5F0023"/>
    <a:srgbClr val="7E8B7A"/>
    <a:srgbClr val="AB0635"/>
    <a:srgbClr val="696A6C"/>
    <a:srgbClr val="E5D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97826" autoAdjust="0"/>
  </p:normalViewPr>
  <p:slideViewPr>
    <p:cSldViewPr snapToGrid="0">
      <p:cViewPr>
        <p:scale>
          <a:sx n="122" d="100"/>
          <a:sy n="122" d="100"/>
        </p:scale>
        <p:origin x="-1314" y="-36"/>
      </p:cViewPr>
      <p:guideLst>
        <p:guide orient="horz" pos="3552"/>
        <p:guide orient="horz" pos="4204"/>
        <p:guide orient="horz" pos="3841"/>
        <p:guide orient="horz" pos="1171"/>
        <p:guide orient="horz" pos="3693"/>
        <p:guide orient="horz" pos="3553"/>
        <p:guide orient="horz" pos="4205"/>
        <p:guide orient="horz" pos="2362"/>
        <p:guide orient="horz" pos="481"/>
        <p:guide orient="horz" pos="760"/>
        <p:guide pos="212"/>
        <p:guide pos="4574"/>
        <p:guide pos="297"/>
        <p:guide pos="152"/>
        <p:guide pos="5479"/>
        <p:guide pos="6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67" d="100"/>
          <a:sy n="67" d="100"/>
        </p:scale>
        <p:origin x="-3168"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3C839A5-032C-4B1B-9005-F96D57CF198C}" type="datetimeFigureOut">
              <a:rPr lang="en-US" smtClean="0"/>
              <a:pPr/>
              <a:t>7/22/2013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F1BA249-492C-4ABB-92BD-8CA5F3D5EA82}" type="slidenum">
              <a:rPr lang="en-US" smtClean="0"/>
              <a:pPr/>
              <a:t>‹#›</a:t>
            </a:fld>
            <a:endParaRPr lang="en-US" dirty="0"/>
          </a:p>
        </p:txBody>
      </p:sp>
    </p:spTree>
    <p:extLst>
      <p:ext uri="{BB962C8B-B14F-4D97-AF65-F5344CB8AC3E}">
        <p14:creationId xmlns:p14="http://schemas.microsoft.com/office/powerpoint/2010/main" val="2384049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7A55E0-ADD3-4390-B1F2-6536F5F35778}" type="datetimeFigureOut">
              <a:rPr lang="en-US" smtClean="0"/>
              <a:pPr/>
              <a:t>7/22/2013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960AE3-53CF-43DD-BAB2-C6F1685F3EF6}" type="slidenum">
              <a:rPr lang="en-US" smtClean="0"/>
              <a:pPr/>
              <a:t>‹#›</a:t>
            </a:fld>
            <a:endParaRPr lang="en-US" dirty="0"/>
          </a:p>
        </p:txBody>
      </p:sp>
    </p:spTree>
    <p:extLst>
      <p:ext uri="{BB962C8B-B14F-4D97-AF65-F5344CB8AC3E}">
        <p14:creationId xmlns:p14="http://schemas.microsoft.com/office/powerpoint/2010/main" val="402913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19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42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1632D9-D9AC-4A58-B961-6A3946A6596A}" type="slidenum">
              <a:rPr lang="en-US">
                <a:solidFill>
                  <a:srgbClr val="000000"/>
                </a:solidFill>
              </a:rPr>
              <a:pPr fontAlgn="base">
                <a:spcBef>
                  <a:spcPct val="0"/>
                </a:spcBef>
                <a:spcAft>
                  <a:spcPct val="0"/>
                </a:spcAft>
              </a:pPr>
              <a:t>45</a:t>
            </a:fld>
            <a:endParaRPr lang="en-U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960AE3-53CF-43DD-BAB2-C6F1685F3EF6}" type="slidenum">
              <a:rPr lang="en-US" smtClean="0"/>
              <a:pPr/>
              <a:t>46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0909032_03_360.jpg"/>
          <p:cNvPicPr>
            <a:picLocks noChangeAspect="1"/>
          </p:cNvPicPr>
          <p:nvPr userDrawn="1"/>
        </p:nvPicPr>
        <p:blipFill>
          <a:blip r:embed="rId2" cstate="print"/>
          <a:stretch>
            <a:fillRect/>
          </a:stretch>
        </p:blipFill>
        <p:spPr>
          <a:xfrm>
            <a:off x="1093" y="0"/>
            <a:ext cx="9144000" cy="6089905"/>
          </a:xfrm>
          <a:prstGeom prst="rect">
            <a:avLst/>
          </a:prstGeom>
        </p:spPr>
      </p:pic>
      <p:sp>
        <p:nvSpPr>
          <p:cNvPr id="14" name="Rectangle 13"/>
          <p:cNvSpPr/>
          <p:nvPr userDrawn="1"/>
        </p:nvSpPr>
        <p:spPr bwMode="ltGray">
          <a:xfrm>
            <a:off x="0" y="3749675"/>
            <a:ext cx="9144000" cy="2339975"/>
          </a:xfrm>
          <a:prstGeom prst="rect">
            <a:avLst/>
          </a:prstGeom>
          <a:solidFill>
            <a:srgbClr val="005581">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6162675"/>
            <a:ext cx="9144000" cy="6953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42404" y="4446238"/>
            <a:ext cx="8347477" cy="541687"/>
          </a:xfrm>
        </p:spPr>
        <p:txBody>
          <a:bodyPr wrap="square" lIns="91440" tIns="0" bIns="0">
            <a:spAutoFit/>
          </a:bodyPr>
          <a:lstStyle>
            <a:lvl1pPr>
              <a:defRPr sz="4400" cap="none" baseline="0">
                <a:solidFill>
                  <a:schemeClr val="bg1"/>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351929" y="4921250"/>
            <a:ext cx="8338046" cy="417942"/>
          </a:xfrm>
        </p:spPr>
        <p:txBody>
          <a:bodyPr>
            <a:noAutofit/>
          </a:bodyPr>
          <a:lstStyle>
            <a:lvl1pPr marL="0" indent="0" algn="l">
              <a:buNone/>
              <a:defRPr sz="24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8" name="Picture 7" descr="cb_logo_small_c.png"/>
          <p:cNvPicPr>
            <a:picLocks noChangeAspect="1"/>
          </p:cNvPicPr>
          <p:nvPr userDrawn="1"/>
        </p:nvPicPr>
        <p:blipFill>
          <a:blip r:embed="rId3" cstate="print"/>
          <a:stretch>
            <a:fillRect/>
          </a:stretch>
        </p:blipFill>
        <p:spPr>
          <a:xfrm>
            <a:off x="7391400" y="6261455"/>
            <a:ext cx="1524000" cy="428498"/>
          </a:xfrm>
          <a:prstGeom prst="rect">
            <a:avLst/>
          </a:prstGeom>
        </p:spPr>
      </p:pic>
      <p:pic>
        <p:nvPicPr>
          <p:cNvPr id="18" name="Picture 17" descr="AP_logo_K-12_PMS302_360_OfficeRGB.png"/>
          <p:cNvPicPr>
            <a:picLocks noChangeAspect="1"/>
          </p:cNvPicPr>
          <p:nvPr userDrawn="1"/>
        </p:nvPicPr>
        <p:blipFill>
          <a:blip r:embed="rId4" cstate="print"/>
          <a:stretch>
            <a:fillRect/>
          </a:stretch>
        </p:blipFill>
        <p:spPr>
          <a:xfrm>
            <a:off x="241300" y="6264589"/>
            <a:ext cx="702129" cy="4253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13" name="Rectangle 12"/>
          <p:cNvSpPr/>
          <p:nvPr userDrawn="1"/>
        </p:nvSpPr>
        <p:spPr>
          <a:xfrm>
            <a:off x="0" y="5248276"/>
            <a:ext cx="9144000" cy="16097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p:nvPr userDrawn="1"/>
        </p:nvSpPr>
        <p:spPr bwMode="ltGray">
          <a:xfrm>
            <a:off x="0" y="0"/>
            <a:ext cx="9144000" cy="5435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p:cNvSpPr/>
          <p:nvPr userDrawn="1"/>
        </p:nvSpPr>
        <p:spPr bwMode="ltGray">
          <a:xfrm>
            <a:off x="0" y="3759201"/>
            <a:ext cx="9144000" cy="1678667"/>
          </a:xfrm>
          <a:prstGeom prst="rect">
            <a:avLst/>
          </a:prstGeom>
          <a:solidFill>
            <a:srgbClr val="50A050">
              <a:alpha val="7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itle 1"/>
          <p:cNvSpPr>
            <a:spLocks noGrp="1"/>
          </p:cNvSpPr>
          <p:nvPr>
            <p:ph type="ctrTitle"/>
          </p:nvPr>
        </p:nvSpPr>
        <p:spPr>
          <a:xfrm>
            <a:off x="485243" y="4129128"/>
            <a:ext cx="7795158" cy="492443"/>
          </a:xfrm>
        </p:spPr>
        <p:txBody>
          <a:bodyPr wrap="square" lIns="0" tIns="0" bIns="0">
            <a:spAutoFit/>
          </a:bodyPr>
          <a:lstStyle>
            <a:lvl1pPr>
              <a:defRPr sz="4000" cap="none" baseline="0">
                <a:solidFill>
                  <a:schemeClr val="bg1"/>
                </a:solidFill>
                <a:latin typeface="+mj-lt"/>
              </a:defRPr>
            </a:lvl1pPr>
          </a:lstStyle>
          <a:p>
            <a:r>
              <a:rPr lang="en-US" smtClean="0"/>
              <a:t>Click to edit Master title style</a:t>
            </a:r>
            <a:endParaRPr lang="en-US" dirty="0"/>
          </a:p>
        </p:txBody>
      </p:sp>
      <p:sp>
        <p:nvSpPr>
          <p:cNvPr id="15" name="Subtitle 2"/>
          <p:cNvSpPr>
            <a:spLocks noGrp="1"/>
          </p:cNvSpPr>
          <p:nvPr>
            <p:ph type="subTitle" idx="1"/>
          </p:nvPr>
        </p:nvSpPr>
        <p:spPr>
          <a:xfrm>
            <a:off x="406632" y="4616450"/>
            <a:ext cx="7866512" cy="417942"/>
          </a:xfrm>
        </p:spPr>
        <p:txBody>
          <a:bodyPr>
            <a:noAutofit/>
          </a:bodyPr>
          <a:lstStyle>
            <a:lvl1pPr marL="0" indent="0" algn="l">
              <a:buNone/>
              <a:defRPr sz="24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Footer Placeholder 4"/>
          <p:cNvSpPr>
            <a:spLocks noGrp="1"/>
          </p:cNvSpPr>
          <p:nvPr>
            <p:ph type="ftr" sz="quarter" idx="3"/>
          </p:nvPr>
        </p:nvSpPr>
        <p:spPr>
          <a:xfrm>
            <a:off x="2868217" y="6472354"/>
            <a:ext cx="3407567" cy="232949"/>
          </a:xfrm>
          <a:prstGeom prst="rect">
            <a:avLst/>
          </a:prstGeom>
        </p:spPr>
        <p:txBody>
          <a:bodyPr lIns="0" tIns="0" rIns="0" bIns="0" anchor="b"/>
          <a:lstStyle>
            <a:lvl1pPr algn="ctr">
              <a:defRPr sz="1000">
                <a:solidFill>
                  <a:schemeClr val="accent1"/>
                </a:solidFill>
              </a:defRPr>
            </a:lvl1pPr>
          </a:lstStyle>
          <a:p>
            <a:r>
              <a:rPr lang="en-US" smtClean="0"/>
              <a:t>[Enter Presentation Title in Header and Footer]</a:t>
            </a:r>
            <a:endParaRPr lang="en-US" dirty="0" smtClean="0"/>
          </a:p>
        </p:txBody>
      </p:sp>
      <p:pic>
        <p:nvPicPr>
          <p:cNvPr id="38" name="Picture 37" descr="cb_logo_small_c.png"/>
          <p:cNvPicPr>
            <a:picLocks noChangeAspect="1"/>
          </p:cNvPicPr>
          <p:nvPr userDrawn="1"/>
        </p:nvPicPr>
        <p:blipFill>
          <a:blip r:embed="rId2" cstate="print"/>
          <a:stretch>
            <a:fillRect/>
          </a:stretch>
        </p:blipFill>
        <p:spPr>
          <a:xfrm>
            <a:off x="7391400" y="6261455"/>
            <a:ext cx="1524000" cy="428498"/>
          </a:xfrm>
          <a:prstGeom prst="rect">
            <a:avLst/>
          </a:prstGeom>
        </p:spPr>
      </p:pic>
      <p:pic>
        <p:nvPicPr>
          <p:cNvPr id="10" name="Picture 9" descr="AP_logo_K-12_PMS302_360_OfficeRGB.png"/>
          <p:cNvPicPr>
            <a:picLocks noChangeAspect="1"/>
          </p:cNvPicPr>
          <p:nvPr userDrawn="1"/>
        </p:nvPicPr>
        <p:blipFill>
          <a:blip r:embed="rId3" cstate="print"/>
          <a:stretch>
            <a:fillRect/>
          </a:stretch>
        </p:blipFill>
        <p:spPr>
          <a:xfrm>
            <a:off x="241300" y="6264589"/>
            <a:ext cx="702129" cy="42536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457200" y="1444335"/>
            <a:ext cx="8229600" cy="4745328"/>
          </a:xfrm>
        </p:spPr>
        <p:txBody>
          <a:bodyPr/>
          <a:lstStyle>
            <a:lvl1pPr>
              <a:defRPr sz="2400"/>
            </a:lvl1pPr>
            <a:lvl2pPr>
              <a:defRPr sz="2000"/>
            </a:lvl2pPr>
            <a:lvl3pPr>
              <a:defRPr sz="1800"/>
            </a:lvl3pPr>
            <a:lvl4pPr>
              <a:defRPr sz="16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12"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11"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chemeClr val="accent1"/>
                </a:solidFill>
              </a:defRPr>
            </a:lvl1pPr>
          </a:lstStyle>
          <a:p>
            <a:r>
              <a:rPr lang="en-US" dirty="0" smtClean="0"/>
              <a:t>Improving Student Performance on the Cultural Comparison</a:t>
            </a:r>
          </a:p>
        </p:txBody>
      </p:sp>
      <p:sp>
        <p:nvSpPr>
          <p:cNvPr id="13" name="Text Placeholder 12"/>
          <p:cNvSpPr>
            <a:spLocks noGrp="1"/>
          </p:cNvSpPr>
          <p:nvPr>
            <p:ph type="body" sz="quarter" idx="11"/>
          </p:nvPr>
        </p:nvSpPr>
        <p:spPr>
          <a:xfrm>
            <a:off x="220280" y="914620"/>
            <a:ext cx="8083550" cy="400110"/>
          </a:xfrm>
        </p:spPr>
        <p:txBody>
          <a:bodyPr>
            <a:spAutoFit/>
          </a:bodyPr>
          <a:lstStyle>
            <a:lvl1pPr>
              <a:buNone/>
              <a:defRPr sz="2000" b="1">
                <a:solidFill>
                  <a:schemeClr val="bg2"/>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Alternate">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457200" y="1444335"/>
            <a:ext cx="8229600" cy="4745328"/>
          </a:xfrm>
        </p:spPr>
        <p:txBody>
          <a:bodyPr/>
          <a:lstStyle>
            <a:lvl1pPr>
              <a:defRPr b="1"/>
            </a:lvl1pPr>
            <a:lvl2pPr marL="640080" indent="-228600">
              <a:spcBef>
                <a:spcPts val="800"/>
              </a:spcBef>
              <a:spcAft>
                <a:spcPts val="200"/>
              </a:spcAft>
              <a:defRPr/>
            </a:lvl2pPr>
            <a:lvl3pPr marL="868680" indent="-228600">
              <a:spcBef>
                <a:spcPts val="500"/>
              </a:spcBef>
              <a:spcAft>
                <a:spcPts val="200"/>
              </a:spcAft>
              <a:defRPr sz="1800"/>
            </a:lvl3pPr>
            <a:lvl4pPr marL="1024128">
              <a:spcBef>
                <a:spcPts val="300"/>
              </a:spcBef>
              <a:spcAft>
                <a:spcPts val="200"/>
              </a:spcAft>
              <a:defRPr sz="1600"/>
            </a:lvl4pPr>
            <a:lvl5pPr marL="1257300" indent="-228600">
              <a:spcBef>
                <a:spcPts val="300"/>
              </a:spcBef>
              <a:spcAft>
                <a:spcPts val="200"/>
              </a:spcAf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13"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8"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chemeClr val="accent1"/>
                </a:solidFill>
              </a:defRPr>
            </a:lvl1pPr>
          </a:lstStyle>
          <a:p>
            <a:r>
              <a:rPr lang="en-US" dirty="0" smtClean="0"/>
              <a:t>Improving Student Performance on the Cultural Comparison</a:t>
            </a:r>
          </a:p>
        </p:txBody>
      </p:sp>
      <p:sp>
        <p:nvSpPr>
          <p:cNvPr id="11" name="Text Placeholder 12"/>
          <p:cNvSpPr>
            <a:spLocks noGrp="1"/>
          </p:cNvSpPr>
          <p:nvPr>
            <p:ph type="body" sz="quarter" idx="11"/>
          </p:nvPr>
        </p:nvSpPr>
        <p:spPr>
          <a:xfrm>
            <a:off x="220280" y="914620"/>
            <a:ext cx="8083550" cy="400110"/>
          </a:xfrm>
        </p:spPr>
        <p:txBody>
          <a:bodyPr>
            <a:spAutoFit/>
          </a:bodyPr>
          <a:lstStyle>
            <a:lvl1pPr>
              <a:buNone/>
              <a:defRPr sz="2000" b="1">
                <a:solidFill>
                  <a:schemeClr val="bg2"/>
                </a:solidFill>
              </a:defRPr>
            </a:lvl1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ntro">
    <p:spTree>
      <p:nvGrpSpPr>
        <p:cNvPr id="1" name=""/>
        <p:cNvGrpSpPr/>
        <p:nvPr/>
      </p:nvGrpSpPr>
      <p:grpSpPr>
        <a:xfrm>
          <a:off x="0" y="0"/>
          <a:ext cx="0" cy="0"/>
          <a:chOff x="0" y="0"/>
          <a:chExt cx="0" cy="0"/>
        </a:xfrm>
      </p:grpSpPr>
      <p:sp>
        <p:nvSpPr>
          <p:cNvPr id="7" name="Text Placeholder 6"/>
          <p:cNvSpPr>
            <a:spLocks noGrp="1"/>
          </p:cNvSpPr>
          <p:nvPr>
            <p:ph type="body" sz="quarter" idx="12"/>
          </p:nvPr>
        </p:nvSpPr>
        <p:spPr>
          <a:xfrm>
            <a:off x="687388" y="2924175"/>
            <a:ext cx="7092950" cy="2716213"/>
          </a:xfrm>
        </p:spPr>
        <p:txBody>
          <a:bodyPr>
            <a:noAutofit/>
          </a:bodyPr>
          <a:lstStyle>
            <a:lvl1pPr>
              <a:defRPr sz="2000"/>
            </a:lvl1pPr>
            <a:lvl2pPr>
              <a:spcBef>
                <a:spcPts val="800"/>
              </a:spcBef>
              <a:spcAft>
                <a:spcPts val="200"/>
              </a:spcAft>
              <a:defRPr lang="en-US" sz="2000" kern="1200" dirty="0" smtClean="0">
                <a:solidFill>
                  <a:schemeClr val="accent1"/>
                </a:solidFill>
                <a:latin typeface="+mn-lt"/>
                <a:ea typeface="+mn-ea"/>
                <a:cs typeface="+mn-cs"/>
              </a:defRPr>
            </a:lvl2pPr>
            <a:lvl3pPr>
              <a:spcBef>
                <a:spcPts val="500"/>
              </a:spcBef>
              <a:spcAft>
                <a:spcPts val="200"/>
              </a:spcAft>
              <a:defRPr lang="en-US" sz="1600" kern="1200" dirty="0" smtClean="0">
                <a:solidFill>
                  <a:schemeClr val="bg2"/>
                </a:solidFill>
                <a:latin typeface="+mn-lt"/>
                <a:ea typeface="+mn-ea"/>
                <a:cs typeface="+mn-cs"/>
              </a:defRPr>
            </a:lvl3pPr>
            <a:lvl4pPr>
              <a:spcBef>
                <a:spcPts val="500"/>
              </a:spcBef>
              <a:spcAft>
                <a:spcPts val="200"/>
              </a:spcAft>
              <a:defRPr sz="1400"/>
            </a:lvl4pPr>
            <a:lvl5pPr>
              <a:spcBef>
                <a:spcPts val="500"/>
              </a:spcBef>
              <a:spcAft>
                <a:spcPts val="200"/>
              </a:spcAft>
              <a:defRPr sz="1400"/>
            </a:lvl5pPr>
          </a:lstStyle>
          <a:p>
            <a:pPr marL="404813" lvl="0" indent="-228600" algn="l" defTabSz="914400" rtl="0" eaLnBrk="1" latinLnBrk="0" hangingPunct="1">
              <a:spcBef>
                <a:spcPts val="400"/>
              </a:spcBef>
              <a:buClr>
                <a:schemeClr val="accent1"/>
              </a:buClr>
              <a:buFont typeface="Arial" pitchFamily="34" charset="0"/>
              <a:buChar char="•"/>
            </a:pPr>
            <a:r>
              <a:rPr lang="en-US" smtClean="0"/>
              <a:t>Click to edit Master text styles</a:t>
            </a:r>
          </a:p>
          <a:p>
            <a:pPr marL="404813" lvl="1" indent="-228600" algn="l" defTabSz="914400" rtl="0" eaLnBrk="1" latinLnBrk="0" hangingPunct="1">
              <a:spcBef>
                <a:spcPts val="400"/>
              </a:spcBef>
              <a:buClr>
                <a:schemeClr val="accent1"/>
              </a:buClr>
              <a:buFont typeface="Arial" pitchFamily="34" charset="0"/>
              <a:buChar char="•"/>
            </a:pPr>
            <a:r>
              <a:rPr lang="en-US" smtClean="0"/>
              <a:t>Second level</a:t>
            </a:r>
          </a:p>
          <a:p>
            <a:pPr marL="404813" lvl="2" indent="-228600" algn="l" defTabSz="914400" rtl="0" eaLnBrk="1" latinLnBrk="0" hangingPunct="1">
              <a:spcBef>
                <a:spcPts val="400"/>
              </a:spcBef>
              <a:buClr>
                <a:schemeClr val="accent1"/>
              </a:buClr>
              <a:buFont typeface="Arial" pitchFamily="34" charset="0"/>
              <a:buChar char="•"/>
            </a:pPr>
            <a:r>
              <a:rPr lang="en-US" smtClean="0"/>
              <a:t>Third level</a:t>
            </a:r>
          </a:p>
          <a:p>
            <a:pPr marL="404813" lvl="3" indent="-228600" algn="l" defTabSz="914400" rtl="0" eaLnBrk="1" latinLnBrk="0" hangingPunct="1">
              <a:spcBef>
                <a:spcPts val="400"/>
              </a:spcBef>
              <a:buClr>
                <a:schemeClr val="accent1"/>
              </a:buClr>
              <a:buFont typeface="Arial" pitchFamily="34" charset="0"/>
              <a:buChar char="•"/>
            </a:pPr>
            <a:r>
              <a:rPr lang="en-US" smtClean="0"/>
              <a:t>Fourth level</a:t>
            </a:r>
          </a:p>
          <a:p>
            <a:pPr marL="404813" lvl="4" indent="-228600" algn="l" defTabSz="914400" rtl="0" eaLnBrk="1" latinLnBrk="0" hangingPunct="1">
              <a:spcBef>
                <a:spcPts val="400"/>
              </a:spcBef>
              <a:buClr>
                <a:schemeClr val="accent1"/>
              </a:buClr>
              <a:buFont typeface="Arial" pitchFamily="34" charset="0"/>
              <a:buChar char="•"/>
            </a:pPr>
            <a:r>
              <a:rPr lang="en-US" smtClean="0"/>
              <a:t>Fifth level</a:t>
            </a:r>
            <a:endParaRPr lang="en-US" dirty="0"/>
          </a:p>
        </p:txBody>
      </p:sp>
      <p:sp>
        <p:nvSpPr>
          <p:cNvPr id="12"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8"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chemeClr val="accent1"/>
                </a:solidFill>
              </a:defRPr>
            </a:lvl1pPr>
          </a:lstStyle>
          <a:p>
            <a:r>
              <a:rPr lang="en-US" dirty="0" smtClean="0"/>
              <a:t>Improving Student Performance on the Cultural Comparison</a:t>
            </a:r>
          </a:p>
        </p:txBody>
      </p:sp>
      <p:sp>
        <p:nvSpPr>
          <p:cNvPr id="10" name="Title 8"/>
          <p:cNvSpPr>
            <a:spLocks noGrp="1"/>
          </p:cNvSpPr>
          <p:nvPr>
            <p:ph type="title"/>
          </p:nvPr>
        </p:nvSpPr>
        <p:spPr>
          <a:xfrm>
            <a:off x="228600" y="254782"/>
            <a:ext cx="8059522" cy="639762"/>
          </a:xfrm>
        </p:spPr>
        <p:txBody>
          <a:bodyPr/>
          <a:lstStyle>
            <a:lvl1pPr>
              <a:defRPr>
                <a:latin typeface="+mj-lt"/>
              </a:defRPr>
            </a:lvl1pPr>
          </a:lstStyle>
          <a:p>
            <a:r>
              <a:rPr lang="en-US" smtClean="0"/>
              <a:t>Click to edit Master title style</a:t>
            </a:r>
            <a:endParaRPr lang="en-US" dirty="0"/>
          </a:p>
        </p:txBody>
      </p:sp>
      <p:sp>
        <p:nvSpPr>
          <p:cNvPr id="11" name="Text Placeholder 12"/>
          <p:cNvSpPr>
            <a:spLocks noGrp="1"/>
          </p:cNvSpPr>
          <p:nvPr>
            <p:ph type="body" sz="quarter" idx="11"/>
          </p:nvPr>
        </p:nvSpPr>
        <p:spPr>
          <a:xfrm>
            <a:off x="220280" y="914620"/>
            <a:ext cx="8083550" cy="400110"/>
          </a:xfrm>
        </p:spPr>
        <p:txBody>
          <a:bodyPr>
            <a:spAutoFit/>
          </a:bodyPr>
          <a:lstStyle>
            <a:lvl1pPr>
              <a:buNone/>
              <a:defRPr sz="2000" b="1">
                <a:solidFill>
                  <a:schemeClr val="bg2"/>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866773" y="1597026"/>
            <a:ext cx="6923089" cy="4041773"/>
          </a:xfrm>
        </p:spPr>
        <p:txBody>
          <a:bodyPr/>
          <a:lstStyle>
            <a:lvl1pPr marL="0" indent="0">
              <a:spcBef>
                <a:spcPts val="800"/>
              </a:spcBef>
              <a:spcAft>
                <a:spcPts val="200"/>
              </a:spcAft>
              <a:buNone/>
              <a:defRPr sz="2400">
                <a:solidFill>
                  <a:schemeClr val="accent1"/>
                </a:solidFill>
              </a:defRPr>
            </a:lvl1pPr>
            <a:lvl2pPr marL="0" indent="0">
              <a:spcBef>
                <a:spcPts val="1500"/>
              </a:spcBef>
              <a:spcAft>
                <a:spcPts val="200"/>
              </a:spcAft>
              <a:buNone/>
              <a:defRPr sz="1800">
                <a:solidFill>
                  <a:schemeClr val="bg2"/>
                </a:solidFill>
              </a:defRPr>
            </a:lvl2pPr>
            <a:lvl3pPr marL="0" indent="0">
              <a:spcBef>
                <a:spcPts val="1500"/>
              </a:spcBef>
              <a:spcAft>
                <a:spcPts val="200"/>
              </a:spcAft>
              <a:buNone/>
              <a:defRPr sz="1400"/>
            </a:lvl3pPr>
            <a:lvl4pPr>
              <a:spcBef>
                <a:spcPts val="1500"/>
              </a:spcBef>
              <a:spcAft>
                <a:spcPts val="200"/>
              </a:spcAft>
              <a:buNone/>
              <a:defRPr sz="1200"/>
            </a:lvl4pPr>
            <a:lvl5pPr>
              <a:spcBef>
                <a:spcPts val="1500"/>
              </a:spcBef>
              <a:spcAft>
                <a:spcPts val="200"/>
              </a:spcAft>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13"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8"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chemeClr val="accent1"/>
                </a:solidFill>
              </a:defRPr>
            </a:lvl1pPr>
          </a:lstStyle>
          <a:p>
            <a:r>
              <a:rPr lang="en-US" dirty="0" smtClean="0"/>
              <a:t>Improving Student Performance on the Cultural Comparison</a:t>
            </a:r>
          </a:p>
        </p:txBody>
      </p:sp>
      <p:sp>
        <p:nvSpPr>
          <p:cNvPr id="11" name="Text Placeholder 12"/>
          <p:cNvSpPr>
            <a:spLocks noGrp="1"/>
          </p:cNvSpPr>
          <p:nvPr>
            <p:ph type="body" sz="quarter" idx="11"/>
          </p:nvPr>
        </p:nvSpPr>
        <p:spPr>
          <a:xfrm>
            <a:off x="220280" y="914620"/>
            <a:ext cx="8083550" cy="400110"/>
          </a:xfrm>
        </p:spPr>
        <p:txBody>
          <a:bodyPr>
            <a:spAutoFit/>
          </a:bodyPr>
          <a:lstStyle>
            <a:lvl1pPr>
              <a:buNone/>
              <a:defRPr sz="2000" b="1">
                <a:solidFill>
                  <a:schemeClr val="bg2"/>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76250" y="1470711"/>
            <a:ext cx="4044950" cy="4626878"/>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8"/>
          <p:cNvSpPr>
            <a:spLocks noGrp="1"/>
          </p:cNvSpPr>
          <p:nvPr>
            <p:ph type="body" sz="quarter" idx="13"/>
          </p:nvPr>
        </p:nvSpPr>
        <p:spPr>
          <a:xfrm>
            <a:off x="4623968" y="1470711"/>
            <a:ext cx="4044950" cy="4626878"/>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13"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8"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chemeClr val="accent1"/>
                </a:solidFill>
              </a:defRPr>
            </a:lvl1pPr>
          </a:lstStyle>
          <a:p>
            <a:r>
              <a:rPr lang="en-US" smtClean="0"/>
              <a:t>[Enter Presentation Title in Header and Footer]</a:t>
            </a:r>
            <a:endParaRPr lang="en-US" dirty="0"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460375" y="2106613"/>
            <a:ext cx="3977640" cy="4089400"/>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3"/>
          </p:nvPr>
        </p:nvSpPr>
        <p:spPr>
          <a:xfrm>
            <a:off x="4713513" y="2106613"/>
            <a:ext cx="3977640" cy="4089400"/>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457200" y="1535113"/>
            <a:ext cx="3977640" cy="490911"/>
          </a:xfrm>
        </p:spPr>
        <p:txBody>
          <a:bodyPr anchor="b">
            <a:normAutofit/>
          </a:bodyPr>
          <a:lstStyle>
            <a:lvl1pPr marL="0" indent="0">
              <a:buNone/>
              <a:defRPr sz="2400" b="1">
                <a:solidFill>
                  <a:srgbClr val="7E8B7A"/>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10338" y="1535113"/>
            <a:ext cx="3977640" cy="490911"/>
          </a:xfrm>
        </p:spPr>
        <p:txBody>
          <a:bodyPr anchor="b">
            <a:normAutofit/>
          </a:bodyPr>
          <a:lstStyle>
            <a:lvl1pPr marL="0" indent="0">
              <a:buNone/>
              <a:defRPr sz="2400" b="1">
                <a:solidFill>
                  <a:srgbClr val="7E8B7A"/>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dirty="0"/>
          </a:p>
        </p:txBody>
      </p:sp>
      <p:sp>
        <p:nvSpPr>
          <p:cNvPr id="15"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10" name="Footer Placeholder 4"/>
          <p:cNvSpPr>
            <a:spLocks noGrp="1"/>
          </p:cNvSpPr>
          <p:nvPr>
            <p:ph type="ftr" sz="quarter" idx="14"/>
          </p:nvPr>
        </p:nvSpPr>
        <p:spPr>
          <a:xfrm>
            <a:off x="323850" y="6470446"/>
            <a:ext cx="3929932" cy="232949"/>
          </a:xfrm>
          <a:prstGeom prst="rect">
            <a:avLst/>
          </a:prstGeom>
        </p:spPr>
        <p:txBody>
          <a:bodyPr lIns="0" tIns="0" rIns="0" bIns="0" anchor="b"/>
          <a:lstStyle>
            <a:lvl1pPr algn="l">
              <a:defRPr sz="1000">
                <a:solidFill>
                  <a:srgbClr val="7E8B7A"/>
                </a:solidFill>
              </a:defRPr>
            </a:lvl1pPr>
          </a:lstStyle>
          <a:p>
            <a:r>
              <a:rPr lang="en-US" dirty="0" smtClean="0">
                <a:solidFill>
                  <a:schemeClr val="accent1"/>
                </a:solidFill>
              </a:rPr>
              <a:t>[Enter Presentation Title in Header and Footer]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11"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8"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chemeClr val="accent1"/>
                </a:solidFill>
              </a:defRPr>
            </a:lvl1pPr>
          </a:lstStyle>
          <a:p>
            <a:r>
              <a:rPr lang="en-US" smtClean="0"/>
              <a:t>[Enter Presentation Title in Header and Footer]</a:t>
            </a:r>
            <a:endParaRPr lang="en-US" dirty="0" smtClean="0"/>
          </a:p>
        </p:txBody>
      </p:sp>
      <p:sp>
        <p:nvSpPr>
          <p:cNvPr id="6" name="Text Placeholder 12"/>
          <p:cNvSpPr>
            <a:spLocks noGrp="1"/>
          </p:cNvSpPr>
          <p:nvPr>
            <p:ph type="body" sz="quarter" idx="11"/>
          </p:nvPr>
        </p:nvSpPr>
        <p:spPr>
          <a:xfrm>
            <a:off x="220280" y="914620"/>
            <a:ext cx="8083550" cy="400110"/>
          </a:xfrm>
        </p:spPr>
        <p:txBody>
          <a:bodyPr>
            <a:spAutoFit/>
          </a:bodyPr>
          <a:lstStyle>
            <a:lvl1pPr>
              <a:buNone/>
              <a:defRPr sz="2000" b="1">
                <a:solidFill>
                  <a:schemeClr val="bg2"/>
                </a:solidFill>
              </a:defRPr>
            </a:lvl1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sp>
        <p:nvSpPr>
          <p:cNvPr id="5"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rgbClr val="7E8B7A"/>
                </a:solidFill>
              </a:defRPr>
            </a:lvl1pPr>
          </a:lstStyle>
          <a:p>
            <a:r>
              <a:rPr lang="en-US" dirty="0" smtClean="0">
                <a:solidFill>
                  <a:schemeClr val="accent1"/>
                </a:solidFill>
              </a:rPr>
              <a:t>[Enter Presentation Title in Header and Footer]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descr="cb_logo_small_c.png"/>
          <p:cNvPicPr>
            <a:picLocks noChangeAspect="1"/>
          </p:cNvPicPr>
          <p:nvPr/>
        </p:nvPicPr>
        <p:blipFill>
          <a:blip r:embed="rId12" cstate="print"/>
          <a:stretch>
            <a:fillRect/>
          </a:stretch>
        </p:blipFill>
        <p:spPr>
          <a:xfrm>
            <a:off x="7911106" y="6454194"/>
            <a:ext cx="1019175" cy="286558"/>
          </a:xfrm>
          <a:prstGeom prst="rect">
            <a:avLst/>
          </a:prstGeom>
        </p:spPr>
      </p:pic>
      <p:sp>
        <p:nvSpPr>
          <p:cNvPr id="7" name="Rectangle 6"/>
          <p:cNvSpPr/>
          <p:nvPr/>
        </p:nvSpPr>
        <p:spPr>
          <a:xfrm>
            <a:off x="0" y="-2"/>
            <a:ext cx="9144000" cy="899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228600" y="254782"/>
            <a:ext cx="8059522" cy="639762"/>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44335"/>
            <a:ext cx="8229600" cy="474532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ooter Placeholder 4"/>
          <p:cNvSpPr>
            <a:spLocks noGrp="1"/>
          </p:cNvSpPr>
          <p:nvPr>
            <p:ph type="ftr" sz="quarter" idx="3"/>
          </p:nvPr>
        </p:nvSpPr>
        <p:spPr>
          <a:xfrm>
            <a:off x="323850" y="6470446"/>
            <a:ext cx="3929932" cy="232949"/>
          </a:xfrm>
          <a:prstGeom prst="rect">
            <a:avLst/>
          </a:prstGeom>
        </p:spPr>
        <p:txBody>
          <a:bodyPr lIns="0" tIns="0" rIns="0" bIns="0" anchor="b"/>
          <a:lstStyle>
            <a:lvl1pPr algn="l">
              <a:defRPr sz="1000">
                <a:solidFill>
                  <a:srgbClr val="7E8B7A"/>
                </a:solidFill>
              </a:defRPr>
            </a:lvl1pPr>
          </a:lstStyle>
          <a:p>
            <a:r>
              <a:rPr lang="en-US" dirty="0" smtClean="0">
                <a:solidFill>
                  <a:schemeClr val="accent1"/>
                </a:solidFill>
              </a:rPr>
              <a:t>Improving Student Performance on the Cultural Comparison</a:t>
            </a:r>
          </a:p>
        </p:txBody>
      </p:sp>
      <p:sp>
        <p:nvSpPr>
          <p:cNvPr id="13" name="Slide Number Placeholder 12"/>
          <p:cNvSpPr>
            <a:spLocks noGrp="1"/>
          </p:cNvSpPr>
          <p:nvPr>
            <p:ph type="sldNum" sz="quarter" idx="4"/>
          </p:nvPr>
        </p:nvSpPr>
        <p:spPr>
          <a:xfrm>
            <a:off x="4334896" y="6462321"/>
            <a:ext cx="474209" cy="241074"/>
          </a:xfrm>
          <a:prstGeom prst="rect">
            <a:avLst/>
          </a:prstGeom>
        </p:spPr>
        <p:txBody>
          <a:bodyPr lIns="0" tIns="0" rIns="0" bIns="0" anchor="b"/>
          <a:lstStyle>
            <a:lvl1pPr marL="0" algn="ctr" defTabSz="914400" rtl="0" eaLnBrk="1" latinLnBrk="0" hangingPunct="1">
              <a:defRPr lang="en-US" sz="1000" kern="1200" smtClean="0">
                <a:solidFill>
                  <a:schemeClr val="accent1"/>
                </a:solidFill>
                <a:latin typeface="+mn-lt"/>
                <a:ea typeface="+mn-ea"/>
                <a:cs typeface="+mn-cs"/>
              </a:defRPr>
            </a:lvl1pPr>
          </a:lstStyle>
          <a:p>
            <a:fld id="{3582368D-251D-4B77-B3CE-7741DE06C7B5}" type="slidenum">
              <a:rPr lang="en-US" smtClean="0"/>
              <a:pPr/>
              <a:t>‹#›</a:t>
            </a:fld>
            <a:endParaRPr lang="en-US" dirty="0"/>
          </a:p>
        </p:txBody>
      </p:sp>
      <p:pic>
        <p:nvPicPr>
          <p:cNvPr id="14" name="Picture 13" descr="AP_logo_K-12_PMS302_360_OfficeRGB.png"/>
          <p:cNvPicPr>
            <a:picLocks noChangeAspect="1"/>
          </p:cNvPicPr>
          <p:nvPr/>
        </p:nvPicPr>
        <p:blipFill>
          <a:blip r:embed="rId13" cstate="print">
            <a:lum bright="100000" contrast="-100000"/>
          </a:blip>
          <a:stretch>
            <a:fillRect/>
          </a:stretch>
        </p:blipFill>
        <p:spPr>
          <a:xfrm>
            <a:off x="8293210" y="377636"/>
            <a:ext cx="637071" cy="385951"/>
          </a:xfrm>
          <a:prstGeom prst="rect">
            <a:avLst/>
          </a:prstGeom>
        </p:spPr>
      </p:pic>
      <p:cxnSp>
        <p:nvCxnSpPr>
          <p:cNvPr id="10" name="Straight Connector 9"/>
          <p:cNvCxnSpPr/>
          <p:nvPr/>
        </p:nvCxnSpPr>
        <p:spPr>
          <a:xfrm>
            <a:off x="-7951" y="905956"/>
            <a:ext cx="9153144"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Lst>
  <p:hf hdr="0" dt="0"/>
  <p:txStyles>
    <p:titleStyle>
      <a:lvl1pPr algn="l" defTabSz="914400" rtl="0" eaLnBrk="1" latinLnBrk="0" hangingPunct="1">
        <a:lnSpc>
          <a:spcPct val="80000"/>
        </a:lnSpc>
        <a:spcBef>
          <a:spcPct val="0"/>
        </a:spcBef>
        <a:buNone/>
        <a:defRPr sz="3200" b="1" kern="1200">
          <a:solidFill>
            <a:schemeClr val="bg1"/>
          </a:solidFill>
          <a:latin typeface="+mj-lt"/>
          <a:ea typeface="+mj-ea"/>
          <a:cs typeface="+mj-cs"/>
        </a:defRPr>
      </a:lvl1pPr>
    </p:titleStyle>
    <p:bodyStyle>
      <a:lvl1pPr marL="400050" indent="-400050" algn="l" defTabSz="914400" rtl="0" eaLnBrk="1" latinLnBrk="0" hangingPunct="1">
        <a:spcBef>
          <a:spcPts val="400"/>
        </a:spcBef>
        <a:buClr>
          <a:schemeClr val="accent2"/>
        </a:buClr>
        <a:buSzPct val="100000"/>
        <a:buFont typeface="Wingdings 3" pitchFamily="18" charset="2"/>
        <a:buChar char=""/>
        <a:defRPr sz="2400" kern="1200">
          <a:solidFill>
            <a:schemeClr val="accent1"/>
          </a:solidFill>
          <a:latin typeface="+mn-lt"/>
          <a:ea typeface="+mn-ea"/>
          <a:cs typeface="+mn-cs"/>
        </a:defRPr>
      </a:lvl1pPr>
      <a:lvl2pPr marL="404813" indent="-228600" algn="l" defTabSz="914400" rtl="0" eaLnBrk="1" latinLnBrk="0" hangingPunct="1">
        <a:spcBef>
          <a:spcPts val="400"/>
        </a:spcBef>
        <a:buClr>
          <a:schemeClr val="accent2"/>
        </a:buClr>
        <a:buFont typeface="Arial" pitchFamily="34" charset="0"/>
        <a:buChar char="•"/>
        <a:defRPr sz="2000" kern="1200">
          <a:solidFill>
            <a:schemeClr val="accent1"/>
          </a:solidFill>
          <a:latin typeface="+mn-lt"/>
          <a:ea typeface="+mn-ea"/>
          <a:cs typeface="+mn-cs"/>
        </a:defRPr>
      </a:lvl2pPr>
      <a:lvl3pPr marL="633413" indent="-228600" algn="l" defTabSz="914400" rtl="0" eaLnBrk="1" latinLnBrk="0" hangingPunct="1">
        <a:spcBef>
          <a:spcPts val="400"/>
        </a:spcBef>
        <a:buClr>
          <a:srgbClr val="7E8B7A"/>
        </a:buClr>
        <a:buFont typeface="Symbol" pitchFamily="18" charset="2"/>
        <a:buChar char="-"/>
        <a:defRPr sz="1800" kern="1200">
          <a:solidFill>
            <a:schemeClr val="bg2"/>
          </a:solidFill>
          <a:latin typeface="+mn-lt"/>
          <a:ea typeface="+mn-ea"/>
          <a:cs typeface="+mn-cs"/>
        </a:defRPr>
      </a:lvl3pPr>
      <a:lvl4pPr marL="800100" indent="-166688" algn="l" defTabSz="914400" rtl="0" eaLnBrk="1" latinLnBrk="0" hangingPunct="1">
        <a:spcBef>
          <a:spcPts val="400"/>
        </a:spcBef>
        <a:buClr>
          <a:srgbClr val="7E8B7A"/>
        </a:buClr>
        <a:buFont typeface="Arial" pitchFamily="34" charset="0"/>
        <a:buChar char="•"/>
        <a:defRPr sz="1600" kern="1200">
          <a:solidFill>
            <a:schemeClr val="bg2"/>
          </a:solidFill>
          <a:latin typeface="+mn-lt"/>
          <a:ea typeface="+mn-ea"/>
          <a:cs typeface="+mn-cs"/>
        </a:defRPr>
      </a:lvl4pPr>
      <a:lvl5pPr marL="1028700" indent="-228600" algn="l" defTabSz="914400" rtl="0" eaLnBrk="1" latinLnBrk="0" hangingPunct="1">
        <a:spcBef>
          <a:spcPts val="400"/>
        </a:spcBef>
        <a:buClr>
          <a:srgbClr val="7E8B7A"/>
        </a:buClr>
        <a:buFont typeface="Symbol" pitchFamily="18" charset="2"/>
        <a:buChar char="-"/>
        <a:defRPr sz="14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Brian\Desktop\Summer%20Institute%20Packet\Audio%20Samples\Track%2009%20Sample%204A.mp3"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file:///C:\Users\Brian\Desktop\Summer%20Institute%20Packet\Audio%20Samples\Track%2010%20Sample%204B.mp3"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Brian\Desktop\Summer%20Institute%20Packet\Audio%20Samples\Track%2011%20Sample%204C.mp3"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Brian\Desktop\Summer%20Institute%20Packet\Audio%20Samples\Track%2012%20Sample%204D.mp3"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Brian\Desktop\Summer%20Institute%20Packet\Audio%20Samples\Track%2013%20Sample%204E.mp3"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audio" Target="file:///C:\Users\Brian\Desktop\APCentral\77216413%20-%20Task%204.mp3"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Brian\Desktop\APCentral\77872396%20-%20Task%204.mp3"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C:\Users\Brian\Desktop\APCentral\88864981%20-%20Task%204.mp3"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mailto:support@pesgce.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404" y="4190143"/>
            <a:ext cx="8347477" cy="797782"/>
          </a:xfrm>
        </p:spPr>
        <p:txBody>
          <a:bodyPr/>
          <a:lstStyle/>
          <a:p>
            <a:r>
              <a:rPr lang="en-US" sz="3200" dirty="0" smtClean="0"/>
              <a:t>Improving Student Performance on the Cultural Comparison</a:t>
            </a:r>
            <a:endParaRPr lang="en-US" sz="3200" dirty="0"/>
          </a:p>
        </p:txBody>
      </p:sp>
      <p:sp>
        <p:nvSpPr>
          <p:cNvPr id="3" name="Subtitle 2"/>
          <p:cNvSpPr>
            <a:spLocks noGrp="1"/>
          </p:cNvSpPr>
          <p:nvPr>
            <p:ph type="subTitle" idx="1"/>
          </p:nvPr>
        </p:nvSpPr>
        <p:spPr/>
        <p:txBody>
          <a:bodyPr/>
          <a:lstStyle/>
          <a:p>
            <a:r>
              <a:rPr lang="en-US" dirty="0" smtClean="0"/>
              <a:t>AP Annual Conference</a:t>
            </a:r>
            <a:endParaRPr lang="en-US" dirty="0"/>
          </a:p>
        </p:txBody>
      </p:sp>
      <p:sp>
        <p:nvSpPr>
          <p:cNvPr id="5" name="TextBox 4"/>
          <p:cNvSpPr txBox="1"/>
          <p:nvPr/>
        </p:nvSpPr>
        <p:spPr>
          <a:xfrm>
            <a:off x="459053" y="3821455"/>
            <a:ext cx="3071674" cy="215444"/>
          </a:xfrm>
          <a:prstGeom prst="rect">
            <a:avLst/>
          </a:prstGeom>
          <a:noFill/>
        </p:spPr>
        <p:txBody>
          <a:bodyPr wrap="square" lIns="0" tIns="0" rIns="0" bIns="0" rtlCol="0">
            <a:spAutoFit/>
          </a:bodyPr>
          <a:lstStyle/>
          <a:p>
            <a:r>
              <a:rPr lang="en-US" sz="1400" dirty="0" smtClean="0">
                <a:solidFill>
                  <a:schemeClr val="bg1"/>
                </a:solidFill>
              </a:rPr>
              <a:t>20 July 2013</a:t>
            </a:r>
            <a:endParaRPr lang="en-US" sz="14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243" y="4116817"/>
            <a:ext cx="7795158" cy="504754"/>
          </a:xfrm>
        </p:spPr>
        <p:txBody>
          <a:bodyPr/>
          <a:lstStyle/>
          <a:p>
            <a:r>
              <a:rPr lang="en-US" dirty="0" smtClean="0"/>
              <a:t>Cultural Comparison</a:t>
            </a:r>
            <a:endParaRPr lang="en-US" dirty="0"/>
          </a:p>
        </p:txBody>
      </p:sp>
      <p:sp>
        <p:nvSpPr>
          <p:cNvPr id="6" name="Subtitle 5"/>
          <p:cNvSpPr>
            <a:spLocks noGrp="1"/>
          </p:cNvSpPr>
          <p:nvPr>
            <p:ph type="subTitle" idx="1"/>
          </p:nvPr>
        </p:nvSpPr>
        <p:spPr/>
        <p:txBody>
          <a:bodyPr/>
          <a:lstStyle/>
          <a:p>
            <a:r>
              <a:rPr lang="en-US" dirty="0" smtClean="0"/>
              <a:t>2013 Scoring Guidelines </a:t>
            </a:r>
            <a:endParaRPr lang="en-US" dirty="0"/>
          </a:p>
        </p:txBody>
      </p:sp>
      <p:sp>
        <p:nvSpPr>
          <p:cNvPr id="9" name="Footer Placeholder 8"/>
          <p:cNvSpPr>
            <a:spLocks noGrp="1"/>
          </p:cNvSpPr>
          <p:nvPr>
            <p:ph type="ftr" sz="quarter" idx="3"/>
          </p:nvPr>
        </p:nvSpPr>
        <p:spPr/>
        <p:txBody>
          <a:bodyPr/>
          <a:lstStyle/>
          <a:p>
            <a:r>
              <a:rPr lang="en-US" dirty="0" smtClean="0"/>
              <a:t>Improving Student Performance on the Cultural Comparison</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defRPr/>
            </a:pPr>
            <a:r>
              <a:rPr lang="en-US" dirty="0" smtClean="0"/>
              <a:t>Presentation is organized and effectively addresses topic by including examples that represent both sides of cultural comparison (i.e. student’s family, school or community and an area of the French-speaking world).</a:t>
            </a:r>
          </a:p>
          <a:p>
            <a:pPr>
              <a:defRPr/>
            </a:pPr>
            <a:r>
              <a:rPr lang="en-US" dirty="0" smtClean="0"/>
              <a:t>Examples need not be numerous—if well described, one example for each side of the comparison is sufficient—and student does not have to dedicate equal time to each side of the comparison.</a:t>
            </a:r>
          </a:p>
          <a:p>
            <a:pPr>
              <a:defRPr/>
            </a:pPr>
            <a:r>
              <a:rPr lang="en-US" dirty="0" smtClean="0"/>
              <a:t>Examples cited are specific (i.e. not merely cultural stereotypes or generic statements), relevant to the topic, and student is able to provide some elaboration.</a:t>
            </a:r>
          </a:p>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11</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3582368D-251D-4B77-B3CE-7741DE06C7B5}" type="slidenum">
              <a:rPr lang="en-US" smtClean="0"/>
              <a:pPr/>
              <a:t>12</a:t>
            </a:fld>
            <a:endParaRPr lang="en-US" dirty="0"/>
          </a:p>
        </p:txBody>
      </p:sp>
      <p:pic>
        <p:nvPicPr>
          <p:cNvPr id="7" name="Picture 6" descr="French SI Packet_Page_42.jpg"/>
          <p:cNvPicPr>
            <a:picLocks noChangeAspect="1"/>
          </p:cNvPicPr>
          <p:nvPr/>
        </p:nvPicPr>
        <p:blipFill>
          <a:blip r:embed="rId2" cstate="print"/>
          <a:stretch>
            <a:fillRect/>
          </a:stretch>
        </p:blipFill>
        <p:spPr>
          <a:xfrm>
            <a:off x="2237173" y="-186432"/>
            <a:ext cx="4475997" cy="729703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582368D-251D-4B77-B3CE-7741DE06C7B5}" type="slidenum">
              <a:rPr lang="en-US" smtClean="0"/>
              <a:pPr/>
              <a:t>13</a:t>
            </a:fld>
            <a:endParaRPr lang="en-US" dirty="0"/>
          </a:p>
        </p:txBody>
      </p:sp>
      <p:sp>
        <p:nvSpPr>
          <p:cNvPr id="3" name="Footer Placeholder 2"/>
          <p:cNvSpPr>
            <a:spLocks noGrp="1"/>
          </p:cNvSpPr>
          <p:nvPr>
            <p:ph type="ftr" sz="quarter" idx="3"/>
          </p:nvPr>
        </p:nvSpPr>
        <p:spPr/>
        <p:txBody>
          <a:bodyPr/>
          <a:lstStyle/>
          <a:p>
            <a:r>
              <a:rPr lang="en-US" smtClean="0">
                <a:solidFill>
                  <a:schemeClr val="accent1"/>
                </a:solidFill>
              </a:rPr>
              <a:t>[Enter Presentation Title in Header and Footer]</a:t>
            </a:r>
            <a:endParaRPr lang="en-US" dirty="0" smtClean="0">
              <a:solidFill>
                <a:schemeClr val="accent1"/>
              </a:solidFill>
            </a:endParaRPr>
          </a:p>
        </p:txBody>
      </p:sp>
      <p:pic>
        <p:nvPicPr>
          <p:cNvPr id="1026" name="Picture 2"/>
          <p:cNvPicPr>
            <a:picLocks noChangeAspect="1" noChangeArrowheads="1"/>
          </p:cNvPicPr>
          <p:nvPr/>
        </p:nvPicPr>
        <p:blipFill>
          <a:blip r:embed="rId2" cstate="print"/>
          <a:srcRect l="12052" t="23987" r="8567" b="19003"/>
          <a:stretch>
            <a:fillRect/>
          </a:stretch>
        </p:blipFill>
        <p:spPr bwMode="auto">
          <a:xfrm>
            <a:off x="6422" y="2155370"/>
            <a:ext cx="8932803" cy="36086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582368D-251D-4B77-B3CE-7741DE06C7B5}" type="slidenum">
              <a:rPr lang="en-US" smtClean="0"/>
              <a:pPr/>
              <a:t>14</a:t>
            </a:fld>
            <a:endParaRPr lang="en-US" dirty="0"/>
          </a:p>
        </p:txBody>
      </p:sp>
      <p:sp>
        <p:nvSpPr>
          <p:cNvPr id="3" name="Footer Placeholder 2"/>
          <p:cNvSpPr>
            <a:spLocks noGrp="1"/>
          </p:cNvSpPr>
          <p:nvPr>
            <p:ph type="ftr" sz="quarter" idx="3"/>
          </p:nvPr>
        </p:nvSpPr>
        <p:spPr/>
        <p:txBody>
          <a:bodyPr/>
          <a:lstStyle/>
          <a:p>
            <a:r>
              <a:rPr lang="en-US" smtClean="0">
                <a:solidFill>
                  <a:schemeClr val="accent1"/>
                </a:solidFill>
              </a:rPr>
              <a:t>[Enter Presentation Title in Header and Footer]</a:t>
            </a:r>
            <a:endParaRPr lang="en-US" dirty="0" smtClean="0">
              <a:solidFill>
                <a:schemeClr val="accent1"/>
              </a:solidFill>
            </a:endParaRPr>
          </a:p>
        </p:txBody>
      </p:sp>
      <p:pic>
        <p:nvPicPr>
          <p:cNvPr id="2050" name="Picture 2"/>
          <p:cNvPicPr>
            <a:picLocks noChangeAspect="1" noChangeArrowheads="1"/>
          </p:cNvPicPr>
          <p:nvPr/>
        </p:nvPicPr>
        <p:blipFill>
          <a:blip r:embed="rId2" cstate="print"/>
          <a:srcRect l="13236" t="36071" b="23929"/>
          <a:stretch>
            <a:fillRect/>
          </a:stretch>
        </p:blipFill>
        <p:spPr bwMode="auto">
          <a:xfrm>
            <a:off x="151873" y="1551214"/>
            <a:ext cx="10389311" cy="26942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582368D-251D-4B77-B3CE-7741DE06C7B5}" type="slidenum">
              <a:rPr lang="en-US" smtClean="0"/>
              <a:pPr/>
              <a:t>15</a:t>
            </a:fld>
            <a:endParaRPr lang="en-US" dirty="0"/>
          </a:p>
        </p:txBody>
      </p:sp>
      <p:sp>
        <p:nvSpPr>
          <p:cNvPr id="3" name="Footer Placeholder 2"/>
          <p:cNvSpPr>
            <a:spLocks noGrp="1"/>
          </p:cNvSpPr>
          <p:nvPr>
            <p:ph type="ftr" sz="quarter" idx="3"/>
          </p:nvPr>
        </p:nvSpPr>
        <p:spPr/>
        <p:txBody>
          <a:bodyPr/>
          <a:lstStyle/>
          <a:p>
            <a:r>
              <a:rPr lang="en-US" smtClean="0">
                <a:solidFill>
                  <a:schemeClr val="accent1"/>
                </a:solidFill>
              </a:rPr>
              <a:t>[Enter Presentation Title in Header and Footer]</a:t>
            </a:r>
            <a:endParaRPr lang="en-US" dirty="0" smtClean="0">
              <a:solidFill>
                <a:schemeClr val="accent1"/>
              </a:solidFill>
            </a:endParaRPr>
          </a:p>
        </p:txBody>
      </p:sp>
      <p:pic>
        <p:nvPicPr>
          <p:cNvPr id="3074" name="Picture 2"/>
          <p:cNvPicPr>
            <a:picLocks noChangeAspect="1" noChangeArrowheads="1"/>
          </p:cNvPicPr>
          <p:nvPr/>
        </p:nvPicPr>
        <p:blipFill>
          <a:blip r:embed="rId2" cstate="print"/>
          <a:srcRect l="9821" t="39643" b="23700"/>
          <a:stretch>
            <a:fillRect/>
          </a:stretch>
        </p:blipFill>
        <p:spPr bwMode="auto">
          <a:xfrm>
            <a:off x="-283341" y="2041072"/>
            <a:ext cx="10678637" cy="27595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582368D-251D-4B77-B3CE-7741DE06C7B5}" type="slidenum">
              <a:rPr lang="en-US" smtClean="0"/>
              <a:pPr/>
              <a:t>16</a:t>
            </a:fld>
            <a:endParaRPr lang="en-US" dirty="0"/>
          </a:p>
        </p:txBody>
      </p:sp>
      <p:sp>
        <p:nvSpPr>
          <p:cNvPr id="3" name="Footer Placeholder 2"/>
          <p:cNvSpPr>
            <a:spLocks noGrp="1"/>
          </p:cNvSpPr>
          <p:nvPr>
            <p:ph type="ftr" sz="quarter" idx="3"/>
          </p:nvPr>
        </p:nvSpPr>
        <p:spPr/>
        <p:txBody>
          <a:bodyPr/>
          <a:lstStyle/>
          <a:p>
            <a:r>
              <a:rPr lang="en-US" smtClean="0">
                <a:solidFill>
                  <a:schemeClr val="accent1"/>
                </a:solidFill>
              </a:rPr>
              <a:t>[Enter Presentation Title in Header and Footer]</a:t>
            </a:r>
            <a:endParaRPr lang="en-US" dirty="0" smtClean="0">
              <a:solidFill>
                <a:schemeClr val="accent1"/>
              </a:solidFill>
            </a:endParaRPr>
          </a:p>
        </p:txBody>
      </p:sp>
      <p:pic>
        <p:nvPicPr>
          <p:cNvPr id="4098" name="Picture 2"/>
          <p:cNvPicPr>
            <a:picLocks noChangeAspect="1" noChangeArrowheads="1"/>
          </p:cNvPicPr>
          <p:nvPr/>
        </p:nvPicPr>
        <p:blipFill>
          <a:blip r:embed="rId2" cstate="print"/>
          <a:srcRect l="14843" t="37500" r="8415" b="22857"/>
          <a:stretch>
            <a:fillRect/>
          </a:stretch>
        </p:blipFill>
        <p:spPr bwMode="auto">
          <a:xfrm>
            <a:off x="28685" y="1828800"/>
            <a:ext cx="9777730" cy="28411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582368D-251D-4B77-B3CE-7741DE06C7B5}" type="slidenum">
              <a:rPr lang="en-US" smtClean="0"/>
              <a:pPr/>
              <a:t>17</a:t>
            </a:fld>
            <a:endParaRPr lang="en-US" dirty="0"/>
          </a:p>
        </p:txBody>
      </p:sp>
      <p:sp>
        <p:nvSpPr>
          <p:cNvPr id="3" name="Footer Placeholder 2"/>
          <p:cNvSpPr>
            <a:spLocks noGrp="1"/>
          </p:cNvSpPr>
          <p:nvPr>
            <p:ph type="ftr" sz="quarter" idx="3"/>
          </p:nvPr>
        </p:nvSpPr>
        <p:spPr/>
        <p:txBody>
          <a:bodyPr/>
          <a:lstStyle/>
          <a:p>
            <a:r>
              <a:rPr lang="en-US" smtClean="0">
                <a:solidFill>
                  <a:schemeClr val="accent1"/>
                </a:solidFill>
              </a:rPr>
              <a:t>[Enter Presentation Title in Header and Footer]</a:t>
            </a:r>
            <a:endParaRPr lang="en-US" dirty="0" smtClean="0">
              <a:solidFill>
                <a:schemeClr val="accent1"/>
              </a:solidFill>
            </a:endParaRPr>
          </a:p>
        </p:txBody>
      </p:sp>
      <p:pic>
        <p:nvPicPr>
          <p:cNvPr id="5122" name="Picture 2"/>
          <p:cNvPicPr>
            <a:picLocks noChangeAspect="1" noChangeArrowheads="1"/>
          </p:cNvPicPr>
          <p:nvPr/>
        </p:nvPicPr>
        <p:blipFill>
          <a:blip r:embed="rId2" cstate="print"/>
          <a:srcRect l="14241" t="42857" r="8616" b="20000"/>
          <a:stretch>
            <a:fillRect/>
          </a:stretch>
        </p:blipFill>
        <p:spPr bwMode="auto">
          <a:xfrm>
            <a:off x="0" y="1992087"/>
            <a:ext cx="9372600" cy="2538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582368D-251D-4B77-B3CE-7741DE06C7B5}" type="slidenum">
              <a:rPr lang="en-US" smtClean="0"/>
              <a:pPr/>
              <a:t>18</a:t>
            </a:fld>
            <a:endParaRPr lang="en-US" dirty="0"/>
          </a:p>
        </p:txBody>
      </p:sp>
      <p:sp>
        <p:nvSpPr>
          <p:cNvPr id="3" name="Footer Placeholder 2"/>
          <p:cNvSpPr>
            <a:spLocks noGrp="1"/>
          </p:cNvSpPr>
          <p:nvPr>
            <p:ph type="ftr" sz="quarter" idx="3"/>
          </p:nvPr>
        </p:nvSpPr>
        <p:spPr/>
        <p:txBody>
          <a:bodyPr/>
          <a:lstStyle/>
          <a:p>
            <a:r>
              <a:rPr lang="en-US" smtClean="0">
                <a:solidFill>
                  <a:schemeClr val="accent1"/>
                </a:solidFill>
              </a:rPr>
              <a:t>[Enter Presentation Title in Header and Footer]</a:t>
            </a:r>
            <a:endParaRPr lang="en-US" dirty="0" smtClean="0">
              <a:solidFill>
                <a:schemeClr val="accent1"/>
              </a:solidFill>
            </a:endParaRPr>
          </a:p>
        </p:txBody>
      </p:sp>
      <p:pic>
        <p:nvPicPr>
          <p:cNvPr id="6146" name="Picture 2"/>
          <p:cNvPicPr>
            <a:picLocks noChangeAspect="1" noChangeArrowheads="1"/>
          </p:cNvPicPr>
          <p:nvPr/>
        </p:nvPicPr>
        <p:blipFill>
          <a:blip r:embed="rId2" cstate="print"/>
          <a:srcRect l="15246" t="40357" r="25692" b="31071"/>
          <a:stretch>
            <a:fillRect/>
          </a:stretch>
        </p:blipFill>
        <p:spPr bwMode="auto">
          <a:xfrm>
            <a:off x="1" y="2530930"/>
            <a:ext cx="9437914" cy="25681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243" y="4116817"/>
            <a:ext cx="7795158" cy="504754"/>
          </a:xfrm>
        </p:spPr>
        <p:txBody>
          <a:bodyPr/>
          <a:lstStyle/>
          <a:p>
            <a:r>
              <a:rPr lang="en-US" dirty="0" smtClean="0"/>
              <a:t>Student Samples</a:t>
            </a:r>
            <a:endParaRPr lang="en-US" dirty="0"/>
          </a:p>
        </p:txBody>
      </p:sp>
      <p:sp>
        <p:nvSpPr>
          <p:cNvPr id="6" name="Subtitle 5"/>
          <p:cNvSpPr>
            <a:spLocks noGrp="1"/>
          </p:cNvSpPr>
          <p:nvPr>
            <p:ph type="subTitle" idx="1"/>
          </p:nvPr>
        </p:nvSpPr>
        <p:spPr/>
        <p:txBody>
          <a:bodyPr/>
          <a:lstStyle/>
          <a:p>
            <a:r>
              <a:rPr lang="en-US" dirty="0" smtClean="0"/>
              <a:t>2013 AP Exam</a:t>
            </a:r>
            <a:endParaRPr lang="en-US" dirty="0"/>
          </a:p>
        </p:txBody>
      </p:sp>
      <p:sp>
        <p:nvSpPr>
          <p:cNvPr id="9" name="Footer Placeholder 8"/>
          <p:cNvSpPr>
            <a:spLocks noGrp="1"/>
          </p:cNvSpPr>
          <p:nvPr>
            <p:ph type="ftr" sz="quarter" idx="3"/>
          </p:nvPr>
        </p:nvSpPr>
        <p:spPr/>
        <p:txBody>
          <a:bodyPr/>
          <a:lstStyle/>
          <a:p>
            <a:r>
              <a:rPr lang="en-US" dirty="0" smtClean="0"/>
              <a:t>Improving Student Performance on the Cultural Comparison</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type="body" sz="quarter" idx="10"/>
          </p:nvPr>
        </p:nvSpPr>
        <p:spPr/>
        <p:txBody>
          <a:bodyPr/>
          <a:lstStyle/>
          <a:p>
            <a:r>
              <a:rPr lang="en-US" dirty="0" smtClean="0"/>
              <a:t>Learning Objectives for Spoken Presentational Communication</a:t>
            </a:r>
          </a:p>
          <a:p>
            <a:r>
              <a:rPr lang="en-US" dirty="0" smtClean="0"/>
              <a:t>Overview of Cultural Comparison &amp; Prompt from 2013 AP Exam</a:t>
            </a:r>
          </a:p>
          <a:p>
            <a:r>
              <a:rPr lang="en-US" dirty="0" smtClean="0"/>
              <a:t>2013 Scoring Guidelines</a:t>
            </a:r>
          </a:p>
          <a:p>
            <a:r>
              <a:rPr lang="en-US" dirty="0" smtClean="0"/>
              <a:t>Student Samples from 2013 AP Exam</a:t>
            </a:r>
          </a:p>
          <a:p>
            <a:r>
              <a:rPr lang="en-US" dirty="0" smtClean="0"/>
              <a:t>Sharing of Instructional Strategies for Cultural Comparison</a:t>
            </a:r>
          </a:p>
        </p:txBody>
      </p:sp>
      <p:sp>
        <p:nvSpPr>
          <p:cNvPr id="6" name="Title 5"/>
          <p:cNvSpPr>
            <a:spLocks noGrp="1"/>
          </p:cNvSpPr>
          <p:nvPr>
            <p:ph type="title"/>
          </p:nvPr>
        </p:nvSpPr>
        <p:spPr/>
        <p:txBody>
          <a:bodyPr/>
          <a:lstStyle/>
          <a:p>
            <a:r>
              <a:rPr lang="en-US" dirty="0" smtClean="0"/>
              <a:t>Overview</a:t>
            </a:r>
            <a:endParaRPr lang="en-US" dirty="0"/>
          </a:p>
        </p:txBody>
      </p:sp>
      <p:sp>
        <p:nvSpPr>
          <p:cNvPr id="17" name="Footer Placeholder 16"/>
          <p:cNvSpPr>
            <a:spLocks noGrp="1"/>
          </p:cNvSpPr>
          <p:nvPr>
            <p:ph type="ftr" sz="quarter" idx="3"/>
          </p:nvPr>
        </p:nvSpPr>
        <p:spPr/>
        <p:txBody>
          <a:bodyPr/>
          <a:lstStyle/>
          <a:p>
            <a:r>
              <a:rPr lang="en-US" dirty="0" smtClean="0"/>
              <a:t>Improving Student Performance on the Cultural Comparison</a:t>
            </a:r>
          </a:p>
        </p:txBody>
      </p:sp>
      <p:sp>
        <p:nvSpPr>
          <p:cNvPr id="12" name="Text Placeholder 11"/>
          <p:cNvSpPr>
            <a:spLocks noGrp="1"/>
          </p:cNvSpPr>
          <p:nvPr>
            <p:ph type="body" sz="quarter" idx="11"/>
          </p:nvPr>
        </p:nvSpPr>
        <p:spPr/>
        <p:txBody>
          <a:bodyPr/>
          <a:lstStyle/>
          <a:p>
            <a:endParaRPr lang="en-US" dirty="0"/>
          </a:p>
        </p:txBody>
      </p:sp>
      <p:sp>
        <p:nvSpPr>
          <p:cNvPr id="8" name="Slide Number Placeholder 7"/>
          <p:cNvSpPr>
            <a:spLocks noGrp="1"/>
          </p:cNvSpPr>
          <p:nvPr>
            <p:ph type="sldNum" sz="quarter" idx="4"/>
          </p:nvPr>
        </p:nvSpPr>
        <p:spPr/>
        <p:txBody>
          <a:bodyPr/>
          <a:lstStyle/>
          <a:p>
            <a:fld id="{3582368D-251D-4B77-B3CE-7741DE06C7B5}" type="slidenum">
              <a:rPr lang="en-US" smtClean="0"/>
              <a:pPr/>
              <a:t>2</a:t>
            </a:fld>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Audio CDs of first five student samples are distributed at College Board-endorsed one-day workshops and AP Summer Institutes.</a:t>
            </a:r>
          </a:p>
          <a:p>
            <a:r>
              <a:rPr lang="en-US" dirty="0" smtClean="0"/>
              <a:t>Audio of second three student samples will be available on AP Central in Fall 2013.</a:t>
            </a:r>
            <a:endParaRPr lang="en-US" dirty="0"/>
          </a:p>
        </p:txBody>
      </p:sp>
      <p:sp>
        <p:nvSpPr>
          <p:cNvPr id="3" name="Title 2"/>
          <p:cNvSpPr>
            <a:spLocks noGrp="1"/>
          </p:cNvSpPr>
          <p:nvPr>
            <p:ph type="title"/>
          </p:nvPr>
        </p:nvSpPr>
        <p:spPr/>
        <p:txBody>
          <a:bodyPr/>
          <a:lstStyle/>
          <a:p>
            <a:endParaRPr lang="en-US" dirty="0"/>
          </a:p>
        </p:txBody>
      </p:sp>
      <p:sp>
        <p:nvSpPr>
          <p:cNvPr id="4" name="Slide Number Placeholder 3"/>
          <p:cNvSpPr>
            <a:spLocks noGrp="1"/>
          </p:cNvSpPr>
          <p:nvPr>
            <p:ph type="sldNum" sz="quarter" idx="4"/>
          </p:nvPr>
        </p:nvSpPr>
        <p:spPr/>
        <p:txBody>
          <a:bodyPr/>
          <a:lstStyle/>
          <a:p>
            <a:fld id="{3582368D-251D-4B77-B3CE-7741DE06C7B5}" type="slidenum">
              <a:rPr lang="en-US" smtClean="0"/>
              <a:pPr/>
              <a:t>20</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 Sample 4A</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21</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Track 09 Sample 4A.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187"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22</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French SI Packet_Page_43.jpg"/>
          <p:cNvPicPr>
            <a:picLocks noChangeAspect="1"/>
          </p:cNvPicPr>
          <p:nvPr/>
        </p:nvPicPr>
        <p:blipFill>
          <a:blip r:embed="rId2" cstate="print"/>
          <a:stretch>
            <a:fillRect/>
          </a:stretch>
        </p:blipFill>
        <p:spPr>
          <a:xfrm>
            <a:off x="0" y="-1580226"/>
            <a:ext cx="9318860" cy="1205604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 Sample 4B</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23</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Track 10 Sample 4B.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116"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24</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Picture 6" descr="French SI Packet_Page_43.jpg"/>
          <p:cNvPicPr>
            <a:picLocks noChangeAspect="1"/>
          </p:cNvPicPr>
          <p:nvPr/>
        </p:nvPicPr>
        <p:blipFill>
          <a:blip r:embed="rId2" cstate="print"/>
          <a:stretch>
            <a:fillRect/>
          </a:stretch>
        </p:blipFill>
        <p:spPr>
          <a:xfrm>
            <a:off x="0" y="-8673484"/>
            <a:ext cx="9318860" cy="1205604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25</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MissingPage.jpg"/>
          <p:cNvPicPr>
            <a:picLocks noChangeAspect="1"/>
          </p:cNvPicPr>
          <p:nvPr/>
        </p:nvPicPr>
        <p:blipFill>
          <a:blip r:embed="rId2" cstate="print"/>
          <a:stretch>
            <a:fillRect/>
          </a:stretch>
        </p:blipFill>
        <p:spPr>
          <a:xfrm>
            <a:off x="-106189" y="-488911"/>
            <a:ext cx="9250189" cy="1308934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 Sample 4C</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26</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Track 11 Sample 4C.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31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27</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MissingPage.jpg"/>
          <p:cNvPicPr>
            <a:picLocks noChangeAspect="1"/>
          </p:cNvPicPr>
          <p:nvPr/>
        </p:nvPicPr>
        <p:blipFill>
          <a:blip r:embed="rId2" cstate="print"/>
          <a:stretch>
            <a:fillRect/>
          </a:stretch>
        </p:blipFill>
        <p:spPr>
          <a:xfrm>
            <a:off x="-345888" y="-6045694"/>
            <a:ext cx="9489888" cy="13428527"/>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28</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French SI Packet_Page_45.jpg"/>
          <p:cNvPicPr>
            <a:picLocks noChangeAspect="1"/>
          </p:cNvPicPr>
          <p:nvPr/>
        </p:nvPicPr>
        <p:blipFill>
          <a:blip r:embed="rId2" cstate="print"/>
          <a:stretch>
            <a:fillRect/>
          </a:stretch>
        </p:blipFill>
        <p:spPr>
          <a:xfrm>
            <a:off x="-186431" y="-212666"/>
            <a:ext cx="9330431" cy="1207101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 Sample 4D</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29</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Track 12 Sample 4D.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414"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243" y="4116817"/>
            <a:ext cx="7795158" cy="504754"/>
          </a:xfrm>
        </p:spPr>
        <p:txBody>
          <a:bodyPr/>
          <a:lstStyle/>
          <a:p>
            <a:r>
              <a:rPr lang="en-US" dirty="0" smtClean="0"/>
              <a:t>Learning Objectives </a:t>
            </a:r>
            <a:endParaRPr lang="en-US" dirty="0"/>
          </a:p>
        </p:txBody>
      </p:sp>
      <p:sp>
        <p:nvSpPr>
          <p:cNvPr id="6" name="Subtitle 5"/>
          <p:cNvSpPr>
            <a:spLocks noGrp="1"/>
          </p:cNvSpPr>
          <p:nvPr>
            <p:ph type="subTitle" idx="1"/>
          </p:nvPr>
        </p:nvSpPr>
        <p:spPr/>
        <p:txBody>
          <a:bodyPr/>
          <a:lstStyle/>
          <a:p>
            <a:r>
              <a:rPr lang="en-US" dirty="0" smtClean="0"/>
              <a:t>Spoken Presentational Communication</a:t>
            </a:r>
            <a:endParaRPr lang="en-US" dirty="0"/>
          </a:p>
        </p:txBody>
      </p:sp>
      <p:sp>
        <p:nvSpPr>
          <p:cNvPr id="9" name="Footer Placeholder 8"/>
          <p:cNvSpPr>
            <a:spLocks noGrp="1"/>
          </p:cNvSpPr>
          <p:nvPr>
            <p:ph type="ftr" sz="quarter" idx="3"/>
          </p:nvPr>
        </p:nvSpPr>
        <p:spPr/>
        <p:txBody>
          <a:bodyPr/>
          <a:lstStyle/>
          <a:p>
            <a:r>
              <a:rPr lang="en-US" dirty="0" smtClean="0"/>
              <a:t>Improving Student Performance on the Cultural Comparison</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30</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French SI Packet_Page_45.jpg"/>
          <p:cNvPicPr>
            <a:picLocks noChangeAspect="1"/>
          </p:cNvPicPr>
          <p:nvPr/>
        </p:nvPicPr>
        <p:blipFill>
          <a:blip r:embed="rId2" cstate="print"/>
          <a:stretch>
            <a:fillRect/>
          </a:stretch>
        </p:blipFill>
        <p:spPr>
          <a:xfrm>
            <a:off x="1652" y="-2134326"/>
            <a:ext cx="9142348" cy="11827688"/>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 Sample 4E</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31</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Track 13 Sample 4E.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79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32</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French SI Packet_Page_45.jpg"/>
          <p:cNvPicPr>
            <a:picLocks noChangeAspect="1"/>
          </p:cNvPicPr>
          <p:nvPr/>
        </p:nvPicPr>
        <p:blipFill>
          <a:blip r:embed="rId2" cstate="print"/>
          <a:stretch>
            <a:fillRect/>
          </a:stretch>
        </p:blipFill>
        <p:spPr>
          <a:xfrm>
            <a:off x="-504043" y="-5623918"/>
            <a:ext cx="9648043" cy="12481918"/>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33</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French SI Packet_Page_46.jpg"/>
          <p:cNvPicPr>
            <a:picLocks noChangeAspect="1"/>
          </p:cNvPicPr>
          <p:nvPr/>
        </p:nvPicPr>
        <p:blipFill>
          <a:blip r:embed="rId2" cstate="print"/>
          <a:stretch>
            <a:fillRect/>
          </a:stretch>
        </p:blipFill>
        <p:spPr>
          <a:xfrm>
            <a:off x="-412568" y="-115410"/>
            <a:ext cx="9556568" cy="12363576"/>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 Samples from AP Central</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34</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Sample 4A</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35</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77216413 - Task 4.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715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36</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8" name="Picture 7" descr="Brian_Task 4_Page_4.jpg"/>
          <p:cNvPicPr>
            <a:picLocks noChangeAspect="1"/>
          </p:cNvPicPr>
          <p:nvPr/>
        </p:nvPicPr>
        <p:blipFill>
          <a:blip r:embed="rId2" cstate="print"/>
          <a:stretch>
            <a:fillRect/>
          </a:stretch>
        </p:blipFill>
        <p:spPr>
          <a:xfrm>
            <a:off x="0" y="-2370598"/>
            <a:ext cx="9419208" cy="12189561"/>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Sample 4B</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37</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77872396 - Task 4.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522"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38</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Brian_Task 4_Page_4.jpg"/>
          <p:cNvPicPr>
            <a:picLocks noChangeAspect="1"/>
          </p:cNvPicPr>
          <p:nvPr/>
        </p:nvPicPr>
        <p:blipFill>
          <a:blip r:embed="rId2" cstate="print"/>
          <a:stretch>
            <a:fillRect/>
          </a:stretch>
        </p:blipFill>
        <p:spPr>
          <a:xfrm>
            <a:off x="-426127" y="-6164105"/>
            <a:ext cx="10062536" cy="13022105"/>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39</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Brian_Task 4_Page_5.jpg"/>
          <p:cNvPicPr>
            <a:picLocks noChangeAspect="1"/>
          </p:cNvPicPr>
          <p:nvPr/>
        </p:nvPicPr>
        <p:blipFill>
          <a:blip r:embed="rId2" cstate="print"/>
          <a:stretch>
            <a:fillRect/>
          </a:stretch>
        </p:blipFill>
        <p:spPr>
          <a:xfrm>
            <a:off x="-142042" y="-1228120"/>
            <a:ext cx="9445840" cy="1222402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The Presentational Mode is characterized by the creation of messages in a manner that facilitates interpretation by members of the target culture where no direct opportunity for the active negotiation of meaning exists.</a:t>
            </a:r>
            <a:endParaRPr lang="en-US" dirty="0"/>
          </a:p>
        </p:txBody>
      </p:sp>
      <p:sp>
        <p:nvSpPr>
          <p:cNvPr id="3" name="Title 2"/>
          <p:cNvSpPr>
            <a:spLocks noGrp="1"/>
          </p:cNvSpPr>
          <p:nvPr>
            <p:ph type="title"/>
          </p:nvPr>
        </p:nvSpPr>
        <p:spPr/>
        <p:txBody>
          <a:bodyPr/>
          <a:lstStyle/>
          <a:p>
            <a:r>
              <a:rPr lang="en-US" dirty="0" smtClean="0"/>
              <a:t>Presentational Communication</a:t>
            </a:r>
            <a:endParaRPr lang="en-US" dirty="0"/>
          </a:p>
        </p:txBody>
      </p:sp>
      <p:sp>
        <p:nvSpPr>
          <p:cNvPr id="4" name="Slide Number Placeholder 3"/>
          <p:cNvSpPr>
            <a:spLocks noGrp="1"/>
          </p:cNvSpPr>
          <p:nvPr>
            <p:ph type="sldNum" sz="quarter" idx="4"/>
          </p:nvPr>
        </p:nvSpPr>
        <p:spPr/>
        <p:txBody>
          <a:bodyPr/>
          <a:lstStyle/>
          <a:p>
            <a:fld id="{3582368D-251D-4B77-B3CE-7741DE06C7B5}" type="slidenum">
              <a:rPr lang="en-US" smtClean="0"/>
              <a:pPr/>
              <a:t>4</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Sample 4C</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40</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endParaRPr lang="en-US"/>
          </a:p>
        </p:txBody>
      </p:sp>
      <p:pic>
        <p:nvPicPr>
          <p:cNvPr id="7" name="88864981 - Task 4.mp3">
            <a:hlinkClick r:id="" action="ppaction://media"/>
          </p:cNvPr>
          <p:cNvPicPr>
            <a:picLocks noRot="1" noChangeAspect="1"/>
          </p:cNvPicPr>
          <p:nvPr>
            <a:audioFile r:link="rId1"/>
          </p:nvPr>
        </p:nvPicPr>
        <p:blipFill>
          <a:blip r:embed="rId3"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4022"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41</a:t>
            </a:fld>
            <a:endParaRPr lang="en-US" dirty="0"/>
          </a:p>
        </p:txBody>
      </p:sp>
      <p:sp>
        <p:nvSpPr>
          <p:cNvPr id="5" name="Footer Placeholder 4"/>
          <p:cNvSpPr>
            <a:spLocks noGrp="1"/>
          </p:cNvSpPr>
          <p:nvPr>
            <p:ph type="ftr" sz="quarter" idx="3"/>
          </p:nvPr>
        </p:nvSpPr>
        <p:spPr/>
        <p:txBody>
          <a:bodyPr/>
          <a:lstStyle/>
          <a:p>
            <a:r>
              <a:rPr lang="en-US" smtClean="0"/>
              <a:t>Improving Student Performance on the Cultural Comparison</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7" name="Picture 6" descr="Brian_Task 4_Page_5.jpg"/>
          <p:cNvPicPr>
            <a:picLocks noChangeAspect="1"/>
          </p:cNvPicPr>
          <p:nvPr/>
        </p:nvPicPr>
        <p:blipFill>
          <a:blip r:embed="rId2" cstate="print"/>
          <a:stretch>
            <a:fillRect/>
          </a:stretch>
        </p:blipFill>
        <p:spPr>
          <a:xfrm>
            <a:off x="-213064" y="-4598894"/>
            <a:ext cx="9614517" cy="12442316"/>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243" y="4116817"/>
            <a:ext cx="7795158" cy="504754"/>
          </a:xfrm>
        </p:spPr>
        <p:txBody>
          <a:bodyPr/>
          <a:lstStyle/>
          <a:p>
            <a:r>
              <a:rPr lang="en-US" dirty="0" smtClean="0"/>
              <a:t>Sharing of Instructional Strategies</a:t>
            </a:r>
            <a:endParaRPr lang="en-US" dirty="0"/>
          </a:p>
        </p:txBody>
      </p:sp>
      <p:sp>
        <p:nvSpPr>
          <p:cNvPr id="6" name="Subtitle 5"/>
          <p:cNvSpPr>
            <a:spLocks noGrp="1"/>
          </p:cNvSpPr>
          <p:nvPr>
            <p:ph type="subTitle" idx="1"/>
          </p:nvPr>
        </p:nvSpPr>
        <p:spPr/>
        <p:txBody>
          <a:bodyPr/>
          <a:lstStyle/>
          <a:p>
            <a:r>
              <a:rPr lang="en-US" dirty="0" smtClean="0"/>
              <a:t>Cultural Comparison</a:t>
            </a:r>
            <a:endParaRPr lang="en-US" dirty="0"/>
          </a:p>
        </p:txBody>
      </p:sp>
      <p:sp>
        <p:nvSpPr>
          <p:cNvPr id="9" name="Footer Placeholder 8"/>
          <p:cNvSpPr>
            <a:spLocks noGrp="1"/>
          </p:cNvSpPr>
          <p:nvPr>
            <p:ph type="ftr" sz="quarter" idx="3"/>
          </p:nvPr>
        </p:nvSpPr>
        <p:spPr/>
        <p:txBody>
          <a:bodyPr/>
          <a:lstStyle/>
          <a:p>
            <a:r>
              <a:rPr lang="en-US" dirty="0" smtClean="0"/>
              <a:t>Improving Student Performance on the Cultural Comparison</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Students did not explicitly compare attitudes concerning importance of…</a:t>
            </a:r>
          </a:p>
          <a:p>
            <a:r>
              <a:rPr lang="en-US" dirty="0" smtClean="0"/>
              <a:t>Students instead presented their own opinions.</a:t>
            </a:r>
          </a:p>
          <a:p>
            <a:r>
              <a:rPr lang="en-US" dirty="0" smtClean="0"/>
              <a:t>Students compared communities but ignored the topic.</a:t>
            </a:r>
          </a:p>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43</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r>
              <a:rPr lang="en-US" dirty="0" smtClean="0"/>
              <a:t>Common Errors/Omissions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smtClean="0"/>
              <a:t>Teach students to make logical and appropriate comparisons and carefully organize their presentations (is it appropriate, for example, to compare a neighborhood with a whole continent?).</a:t>
            </a:r>
          </a:p>
          <a:p>
            <a:r>
              <a:rPr lang="en-US" dirty="0" smtClean="0"/>
              <a:t>Insist that students read the subject carefully and complete the task.</a:t>
            </a:r>
          </a:p>
          <a:p>
            <a:r>
              <a:rPr lang="en-US" dirty="0" smtClean="0"/>
              <a:t>Discourage students from wasting time restating the prompt.</a:t>
            </a:r>
          </a:p>
          <a:p>
            <a:r>
              <a:rPr lang="en-US" dirty="0" smtClean="0"/>
              <a:t>Bring cultural practices, products, and perspectives into the classroom (supplement textbooks with variety of authentic materials).</a:t>
            </a:r>
          </a:p>
          <a:p>
            <a:r>
              <a:rPr lang="en-US" dirty="0" smtClean="0"/>
              <a:t>Provide opportunities for students, who are often used to speaking about themselves, to speak about people and perspectives in the Francophone world.</a:t>
            </a:r>
          </a:p>
          <a:p>
            <a:r>
              <a:rPr lang="en-US" dirty="0" smtClean="0"/>
              <a:t>Students should avoid cultural clich</a:t>
            </a:r>
            <a:r>
              <a:rPr lang="en-US" dirty="0" smtClean="0">
                <a:latin typeface="Calibri"/>
              </a:rPr>
              <a:t>és and generalizations.</a:t>
            </a:r>
            <a:endParaRPr lang="en-US" dirty="0" smtClean="0"/>
          </a:p>
          <a:p>
            <a:pPr>
              <a:defRPr/>
            </a:pPr>
            <a:r>
              <a:rPr lang="en-US" dirty="0" smtClean="0"/>
              <a:t>Encourage students to employ a variety of transitions .</a:t>
            </a:r>
          </a:p>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44</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r>
              <a:rPr lang="en-US" dirty="0" smtClean="0"/>
              <a:t>Advice</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5"/>
          <p:cNvSpPr>
            <a:spLocks noGrp="1"/>
          </p:cNvSpPr>
          <p:nvPr>
            <p:ph type="title"/>
          </p:nvPr>
        </p:nvSpPr>
        <p:spPr/>
        <p:txBody>
          <a:bodyPr/>
          <a:lstStyle/>
          <a:p>
            <a:pPr eaLnBrk="1" hangingPunct="1"/>
            <a:r>
              <a:rPr lang="en-US" smtClean="0"/>
              <a:t>Share Your Feedback On This Session</a:t>
            </a:r>
          </a:p>
        </p:txBody>
      </p:sp>
      <p:sp>
        <p:nvSpPr>
          <p:cNvPr id="10243" name="Content Placeholder 17"/>
          <p:cNvSpPr>
            <a:spLocks noGrp="1"/>
          </p:cNvSpPr>
          <p:nvPr>
            <p:ph type="body" sz="quarter" idx="10"/>
          </p:nvPr>
        </p:nvSpPr>
        <p:spPr>
          <a:xfrm>
            <a:off x="457200" y="1444625"/>
            <a:ext cx="4313238" cy="4745038"/>
          </a:xfrm>
        </p:spPr>
        <p:txBody>
          <a:bodyPr/>
          <a:lstStyle/>
          <a:p>
            <a:pPr eaLnBrk="1" hangingPunct="1"/>
            <a:r>
              <a:rPr lang="en-US" sz="2000" b="1" smtClean="0"/>
              <a:t>Visit the conference website at </a:t>
            </a:r>
            <a:r>
              <a:rPr lang="en-US" sz="2000" b="1" smtClean="0">
                <a:solidFill>
                  <a:schemeClr val="accent2"/>
                </a:solidFill>
              </a:rPr>
              <a:t>apac.collegeboard.org</a:t>
            </a:r>
          </a:p>
          <a:p>
            <a:pPr lvl="1" eaLnBrk="1" hangingPunct="1"/>
            <a:r>
              <a:rPr lang="en-US" sz="1800" smtClean="0"/>
              <a:t>Click on </a:t>
            </a:r>
            <a:br>
              <a:rPr lang="en-US" sz="1800" smtClean="0"/>
            </a:br>
            <a:r>
              <a:rPr lang="en-US" sz="1800" smtClean="0"/>
              <a:t>“</a:t>
            </a:r>
            <a:r>
              <a:rPr lang="en-US" sz="1800" b="1" smtClean="0"/>
              <a:t>Earn Main Conference CEUs</a:t>
            </a:r>
            <a:r>
              <a:rPr lang="en-US" sz="1800" smtClean="0"/>
              <a:t>”</a:t>
            </a:r>
          </a:p>
          <a:p>
            <a:pPr lvl="1" eaLnBrk="1" hangingPunct="1"/>
            <a:r>
              <a:rPr lang="en-US" sz="1800" smtClean="0"/>
              <a:t>From there you will be taken to </a:t>
            </a:r>
            <a:br>
              <a:rPr lang="en-US" sz="1800" smtClean="0"/>
            </a:br>
            <a:r>
              <a:rPr lang="en-US" sz="1800" smtClean="0"/>
              <a:t>the CEU Online Platform</a:t>
            </a:r>
          </a:p>
          <a:p>
            <a:pPr eaLnBrk="1" hangingPunct="1"/>
            <a:r>
              <a:rPr lang="en-US" sz="2000" b="1" smtClean="0"/>
              <a:t>Questions? </a:t>
            </a:r>
          </a:p>
          <a:p>
            <a:pPr lvl="1" eaLnBrk="1" hangingPunct="1"/>
            <a:r>
              <a:rPr lang="en-US" sz="1800" smtClean="0"/>
              <a:t>While onsite, visit the </a:t>
            </a:r>
            <a:br>
              <a:rPr lang="en-US" sz="1800" smtClean="0"/>
            </a:br>
            <a:r>
              <a:rPr lang="en-US" sz="1800" smtClean="0"/>
              <a:t>information desk at the Sands Expo – Upper Lobby</a:t>
            </a:r>
            <a:br>
              <a:rPr lang="en-US" sz="1800" smtClean="0"/>
            </a:br>
            <a:endParaRPr lang="en-US" sz="1800" b="1" smtClean="0"/>
          </a:p>
          <a:p>
            <a:pPr lvl="1" eaLnBrk="1" hangingPunct="1"/>
            <a:r>
              <a:rPr lang="en-US" sz="1800" smtClean="0"/>
              <a:t>After the event write to: </a:t>
            </a:r>
            <a:r>
              <a:rPr lang="en-US" sz="1800" b="1" smtClean="0">
                <a:hlinkClick r:id="rId3"/>
              </a:rPr>
              <a:t>support@pesgce.com</a:t>
            </a:r>
            <a:endParaRPr lang="en-US" sz="1800" b="1" smtClean="0"/>
          </a:p>
        </p:txBody>
      </p:sp>
      <p:sp>
        <p:nvSpPr>
          <p:cNvPr id="10244" name="Content Placeholder 9"/>
          <p:cNvSpPr>
            <a:spLocks noGrp="1"/>
          </p:cNvSpPr>
          <p:nvPr>
            <p:ph sz="quarter" idx="11"/>
          </p:nvPr>
        </p:nvSpPr>
        <p:spPr>
          <a:xfrm>
            <a:off x="220663" y="914400"/>
            <a:ext cx="8083550" cy="400050"/>
          </a:xfrm>
        </p:spPr>
        <p:txBody>
          <a:bodyPr/>
          <a:lstStyle/>
          <a:p>
            <a:pPr eaLnBrk="1" hangingPunct="1"/>
            <a:r>
              <a:rPr lang="en-US" smtClean="0"/>
              <a:t>And Earn Continuing Education Units (CEUs)</a:t>
            </a:r>
          </a:p>
        </p:txBody>
      </p:sp>
      <p:grpSp>
        <p:nvGrpSpPr>
          <p:cNvPr id="2" name="Group 4"/>
          <p:cNvGrpSpPr>
            <a:grpSpLocks/>
          </p:cNvGrpSpPr>
          <p:nvPr/>
        </p:nvGrpSpPr>
        <p:grpSpPr bwMode="auto">
          <a:xfrm>
            <a:off x="4435475" y="2047875"/>
            <a:ext cx="4230688" cy="3505200"/>
            <a:chOff x="4856945" y="1514475"/>
            <a:chExt cx="5045788" cy="4180268"/>
          </a:xfrm>
        </p:grpSpPr>
        <p:pic>
          <p:nvPicPr>
            <p:cNvPr id="10246" name="Picture 4" descr="http://creativedivawebdesigns.com/design/imac.png"/>
            <p:cNvPicPr>
              <a:picLocks noChangeArrowheads="1"/>
            </p:cNvPicPr>
            <p:nvPr/>
          </p:nvPicPr>
          <p:blipFill>
            <a:blip r:embed="rId4" cstate="print"/>
            <a:srcRect/>
            <a:stretch>
              <a:fillRect/>
            </a:stretch>
          </p:blipFill>
          <p:spPr bwMode="auto">
            <a:xfrm>
              <a:off x="4856945" y="1514475"/>
              <a:ext cx="5045788" cy="4180268"/>
            </a:xfrm>
            <a:prstGeom prst="rect">
              <a:avLst/>
            </a:prstGeom>
            <a:noFill/>
            <a:ln w="9525">
              <a:noFill/>
              <a:miter lim="800000"/>
              <a:headEnd/>
              <a:tailEnd/>
            </a:ln>
          </p:spPr>
        </p:pic>
        <p:pic>
          <p:nvPicPr>
            <p:cNvPr id="10247" name="Picture 6"/>
            <p:cNvPicPr>
              <a:picLocks noChangeAspect="1" noChangeArrowheads="1"/>
            </p:cNvPicPr>
            <p:nvPr/>
          </p:nvPicPr>
          <p:blipFill>
            <a:blip r:embed="rId5" cstate="print"/>
            <a:srcRect l="-9476" r="-9467" b="3818"/>
            <a:stretch>
              <a:fillRect/>
            </a:stretch>
          </p:blipFill>
          <p:spPr bwMode="auto">
            <a:xfrm>
              <a:off x="5044440" y="1655644"/>
              <a:ext cx="4663440" cy="2687756"/>
            </a:xfrm>
            <a:prstGeom prst="rect">
              <a:avLst/>
            </a:prstGeom>
            <a:solidFill>
              <a:schemeClr val="bg1"/>
            </a:solidFill>
            <a:ln w="9525">
              <a:noFill/>
              <a:miter lim="800000"/>
              <a:headEnd/>
              <a:tailEnd/>
            </a:ln>
          </p:spPr>
        </p:pic>
      </p:gr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243" y="4116817"/>
            <a:ext cx="7795158" cy="504754"/>
          </a:xfrm>
        </p:spPr>
        <p:txBody>
          <a:bodyPr/>
          <a:lstStyle/>
          <a:p>
            <a:r>
              <a:rPr lang="en-US" dirty="0" smtClean="0"/>
              <a:t>Brian Kennelly</a:t>
            </a:r>
            <a:endParaRPr lang="en-US" dirty="0"/>
          </a:p>
        </p:txBody>
      </p:sp>
      <p:sp>
        <p:nvSpPr>
          <p:cNvPr id="6" name="Subtitle 5"/>
          <p:cNvSpPr>
            <a:spLocks noGrp="1"/>
          </p:cNvSpPr>
          <p:nvPr>
            <p:ph type="subTitle" idx="1"/>
          </p:nvPr>
        </p:nvSpPr>
        <p:spPr/>
        <p:txBody>
          <a:bodyPr/>
          <a:lstStyle/>
          <a:p>
            <a:r>
              <a:rPr lang="en-US" dirty="0" smtClean="0"/>
              <a:t>calpoly.edu/~</a:t>
            </a:r>
            <a:r>
              <a:rPr lang="en-US" dirty="0" err="1" smtClean="0"/>
              <a:t>bkennell</a:t>
            </a:r>
            <a:endParaRPr lang="en-US" dirty="0"/>
          </a:p>
        </p:txBody>
      </p:sp>
      <p:sp>
        <p:nvSpPr>
          <p:cNvPr id="9" name="Footer Placeholder 8"/>
          <p:cNvSpPr>
            <a:spLocks noGrp="1"/>
          </p:cNvSpPr>
          <p:nvPr>
            <p:ph type="ftr" sz="quarter" idx="3"/>
          </p:nvPr>
        </p:nvSpPr>
        <p:spPr/>
        <p:txBody>
          <a:bodyPr/>
          <a:lstStyle/>
          <a:p>
            <a:r>
              <a:rPr lang="en-US" dirty="0" smtClean="0"/>
              <a:t>Improving Student Performance on the Cultural Comparison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smtClean="0"/>
          </a:p>
          <a:p>
            <a:r>
              <a:rPr lang="en-US" dirty="0" smtClean="0"/>
              <a:t>The student plans, produces, and presents spoken presentational communications.</a:t>
            </a:r>
            <a:endParaRPr lang="en-US" dirty="0"/>
          </a:p>
        </p:txBody>
      </p:sp>
      <p:sp>
        <p:nvSpPr>
          <p:cNvPr id="3" name="Title 2"/>
          <p:cNvSpPr>
            <a:spLocks noGrp="1"/>
          </p:cNvSpPr>
          <p:nvPr>
            <p:ph type="title"/>
          </p:nvPr>
        </p:nvSpPr>
        <p:spPr/>
        <p:txBody>
          <a:bodyPr/>
          <a:lstStyle/>
          <a:p>
            <a:r>
              <a:rPr lang="en-US" dirty="0" smtClean="0"/>
              <a:t>Spoken Presentational Communication</a:t>
            </a:r>
            <a:endParaRPr lang="en-US" dirty="0"/>
          </a:p>
        </p:txBody>
      </p:sp>
      <p:sp>
        <p:nvSpPr>
          <p:cNvPr id="4" name="Slide Number Placeholder 3"/>
          <p:cNvSpPr>
            <a:spLocks noGrp="1"/>
          </p:cNvSpPr>
          <p:nvPr>
            <p:ph type="sldNum" sz="quarter" idx="4"/>
          </p:nvPr>
        </p:nvSpPr>
        <p:spPr/>
        <p:txBody>
          <a:bodyPr/>
          <a:lstStyle/>
          <a:p>
            <a:fld id="{3582368D-251D-4B77-B3CE-7741DE06C7B5}"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r>
              <a:rPr lang="en-US" dirty="0" smtClean="0"/>
              <a:t>Primary Learning Objective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r>
              <a:rPr lang="en-US" dirty="0" smtClean="0"/>
              <a:t>The student produces a variety of creative oral presentations.</a:t>
            </a:r>
          </a:p>
          <a:p>
            <a:r>
              <a:rPr lang="en-US" dirty="0" smtClean="0"/>
              <a:t>The student retells or summarizes information in narrative form, demonstrating a consideration of audience.</a:t>
            </a:r>
          </a:p>
          <a:p>
            <a:r>
              <a:rPr lang="en-US" dirty="0" smtClean="0"/>
              <a:t>The student creates and gives persuasive speeches.</a:t>
            </a:r>
          </a:p>
          <a:p>
            <a:r>
              <a:rPr lang="en-US" dirty="0" smtClean="0"/>
              <a:t>The student expounds on familiar topics and those requiring research.</a:t>
            </a:r>
          </a:p>
          <a:p>
            <a:r>
              <a:rPr lang="en-US" dirty="0" smtClean="0"/>
              <a:t>The student uses reference tools, acknowledges sources, and cites them appropriately.</a:t>
            </a:r>
          </a:p>
          <a:p>
            <a:r>
              <a:rPr lang="en-US" dirty="0" smtClean="0"/>
              <a:t>The student self-monitors and adjusts language production.</a:t>
            </a:r>
          </a:p>
          <a:p>
            <a:r>
              <a:rPr lang="en-US" dirty="0" smtClean="0"/>
              <a:t>The student demonstrates an understanding of the features of target culture communities.</a:t>
            </a:r>
          </a:p>
          <a:p>
            <a:r>
              <a:rPr lang="en-US" dirty="0" smtClean="0"/>
              <a:t>The student demonstrates knowledge and understanding of content across disciplines.</a:t>
            </a:r>
            <a:endParaRPr lang="en-US" dirty="0"/>
          </a:p>
        </p:txBody>
      </p:sp>
      <p:sp>
        <p:nvSpPr>
          <p:cNvPr id="3" name="Title 2"/>
          <p:cNvSpPr>
            <a:spLocks noGrp="1"/>
          </p:cNvSpPr>
          <p:nvPr>
            <p:ph type="title"/>
          </p:nvPr>
        </p:nvSpPr>
        <p:spPr/>
        <p:txBody>
          <a:bodyPr/>
          <a:lstStyle/>
          <a:p>
            <a:r>
              <a:rPr lang="en-US" dirty="0" smtClean="0"/>
              <a:t>Spoken Presentational Communication</a:t>
            </a:r>
            <a:endParaRPr lang="en-US" dirty="0"/>
          </a:p>
        </p:txBody>
      </p:sp>
      <p:sp>
        <p:nvSpPr>
          <p:cNvPr id="4" name="Slide Number Placeholder 3"/>
          <p:cNvSpPr>
            <a:spLocks noGrp="1"/>
          </p:cNvSpPr>
          <p:nvPr>
            <p:ph type="sldNum" sz="quarter" idx="4"/>
          </p:nvPr>
        </p:nvSpPr>
        <p:spPr/>
        <p:txBody>
          <a:bodyPr/>
          <a:lstStyle/>
          <a:p>
            <a:fld id="{3582368D-251D-4B77-B3CE-7741DE06C7B5}" type="slidenum">
              <a:rPr lang="en-US" smtClean="0"/>
              <a:pPr/>
              <a:t>6</a:t>
            </a:fld>
            <a:endParaRPr lang="en-US" dirty="0"/>
          </a:p>
        </p:txBody>
      </p:sp>
      <p:sp>
        <p:nvSpPr>
          <p:cNvPr id="5" name="Footer Placeholder 4"/>
          <p:cNvSpPr>
            <a:spLocks noGrp="1"/>
          </p:cNvSpPr>
          <p:nvPr>
            <p:ph type="ftr" sz="quarter" idx="3"/>
          </p:nvPr>
        </p:nvSpPr>
        <p:spPr/>
        <p:txBody>
          <a:bodyPr/>
          <a:lstStyle/>
          <a:p>
            <a:r>
              <a:rPr lang="en-US" dirty="0" smtClean="0"/>
              <a:t>Improving Student Performance on the Cultural Comparison</a:t>
            </a:r>
          </a:p>
        </p:txBody>
      </p:sp>
      <p:sp>
        <p:nvSpPr>
          <p:cNvPr id="6" name="Text Placeholder 5"/>
          <p:cNvSpPr>
            <a:spLocks noGrp="1"/>
          </p:cNvSpPr>
          <p:nvPr>
            <p:ph type="body" sz="quarter" idx="11"/>
          </p:nvPr>
        </p:nvSpPr>
        <p:spPr/>
        <p:txBody>
          <a:bodyPr/>
          <a:lstStyle/>
          <a:p>
            <a:r>
              <a:rPr lang="en-US" dirty="0" smtClean="0"/>
              <a:t>Additional Learning Objectives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243" y="4116817"/>
            <a:ext cx="7795158" cy="504754"/>
          </a:xfrm>
        </p:spPr>
        <p:txBody>
          <a:bodyPr/>
          <a:lstStyle/>
          <a:p>
            <a:r>
              <a:rPr lang="en-US" dirty="0" smtClean="0"/>
              <a:t>Cultural Comparison</a:t>
            </a:r>
            <a:endParaRPr lang="en-US" dirty="0"/>
          </a:p>
        </p:txBody>
      </p:sp>
      <p:sp>
        <p:nvSpPr>
          <p:cNvPr id="6" name="Subtitle 5"/>
          <p:cNvSpPr>
            <a:spLocks noGrp="1"/>
          </p:cNvSpPr>
          <p:nvPr>
            <p:ph type="subTitle" idx="1"/>
          </p:nvPr>
        </p:nvSpPr>
        <p:spPr/>
        <p:txBody>
          <a:bodyPr/>
          <a:lstStyle/>
          <a:p>
            <a:r>
              <a:rPr lang="en-US" dirty="0" smtClean="0"/>
              <a:t>Overview &amp; Prompt from 2013 AP Exam</a:t>
            </a:r>
            <a:endParaRPr lang="en-US" dirty="0"/>
          </a:p>
        </p:txBody>
      </p:sp>
      <p:sp>
        <p:nvSpPr>
          <p:cNvPr id="9" name="Footer Placeholder 8"/>
          <p:cNvSpPr>
            <a:spLocks noGrp="1"/>
          </p:cNvSpPr>
          <p:nvPr>
            <p:ph type="ftr" sz="quarter" idx="3"/>
          </p:nvPr>
        </p:nvSpPr>
        <p:spPr/>
        <p:txBody>
          <a:bodyPr/>
          <a:lstStyle/>
          <a:p>
            <a:r>
              <a:rPr lang="en-US" dirty="0" smtClean="0"/>
              <a:t>Improving Student Performance on the Cultural Comparison</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m</a:t>
            </a:r>
            <a:r>
              <a:rPr lang="en-US" dirty="0" smtClean="0"/>
              <a:t>akes an oral presentation to French class on topic.</a:t>
            </a:r>
          </a:p>
          <a:p>
            <a:r>
              <a:rPr lang="en-US" dirty="0"/>
              <a:t>d</a:t>
            </a:r>
            <a:r>
              <a:rPr lang="en-US" dirty="0" smtClean="0"/>
              <a:t>emonstrates understanding of cultural features of some area of French-speaking world.</a:t>
            </a:r>
          </a:p>
          <a:p>
            <a:r>
              <a:rPr lang="en-US" dirty="0"/>
              <a:t>m</a:t>
            </a:r>
            <a:r>
              <a:rPr lang="en-US" dirty="0" smtClean="0"/>
              <a:t>ay cite examples from materials read, viewed, or listened to in class as well as from personal experiences and observations.</a:t>
            </a:r>
          </a:p>
          <a:p>
            <a:r>
              <a:rPr lang="en-US" dirty="0" smtClean="0"/>
              <a:t>has 4 minutes to read topic and prepare presentation.</a:t>
            </a:r>
          </a:p>
          <a:p>
            <a:r>
              <a:rPr lang="en-US" dirty="0" smtClean="0"/>
              <a:t>has 2 minutes to record presentation.</a:t>
            </a:r>
          </a:p>
          <a:p>
            <a:endParaRPr lang="en-US" dirty="0"/>
          </a:p>
        </p:txBody>
      </p:sp>
      <p:sp>
        <p:nvSpPr>
          <p:cNvPr id="3" name="Title 2"/>
          <p:cNvSpPr>
            <a:spLocks noGrp="1"/>
          </p:cNvSpPr>
          <p:nvPr>
            <p:ph type="title"/>
          </p:nvPr>
        </p:nvSpPr>
        <p:spPr/>
        <p:txBody>
          <a:bodyPr/>
          <a:lstStyle/>
          <a:p>
            <a:r>
              <a:rPr lang="en-US" dirty="0" smtClean="0"/>
              <a:t>Cultural Comparison</a:t>
            </a:r>
            <a:endParaRPr lang="en-US" dirty="0"/>
          </a:p>
        </p:txBody>
      </p:sp>
      <p:sp>
        <p:nvSpPr>
          <p:cNvPr id="4" name="Slide Number Placeholder 3"/>
          <p:cNvSpPr>
            <a:spLocks noGrp="1"/>
          </p:cNvSpPr>
          <p:nvPr>
            <p:ph type="sldNum" sz="quarter" idx="4"/>
          </p:nvPr>
        </p:nvSpPr>
        <p:spPr/>
        <p:txBody>
          <a:bodyPr/>
          <a:lstStyle/>
          <a:p>
            <a:fld id="{3582368D-251D-4B77-B3CE-7741DE06C7B5}" type="slidenum">
              <a:rPr>
                <a:solidFill>
                  <a:srgbClr val="005581"/>
                </a:solidFill>
              </a:rPr>
              <a:pPr/>
              <a:t>8</a:t>
            </a:fld>
            <a:endParaRPr dirty="0">
              <a:solidFill>
                <a:srgbClr val="005581"/>
              </a:solidFill>
            </a:endParaRPr>
          </a:p>
        </p:txBody>
      </p:sp>
      <p:sp>
        <p:nvSpPr>
          <p:cNvPr id="5" name="Footer Placeholder 4"/>
          <p:cNvSpPr>
            <a:spLocks noGrp="1"/>
          </p:cNvSpPr>
          <p:nvPr>
            <p:ph type="ftr" sz="quarter" idx="3"/>
          </p:nvPr>
        </p:nvSpPr>
        <p:spPr/>
        <p:txBody>
          <a:bodyPr/>
          <a:lstStyle/>
          <a:p>
            <a:r>
              <a:rPr lang="en-US" dirty="0" smtClean="0">
                <a:solidFill>
                  <a:srgbClr val="005581"/>
                </a:solidFill>
              </a:rPr>
              <a:t>Improving Student Performance on the Cultural Comparison</a:t>
            </a:r>
          </a:p>
        </p:txBody>
      </p:sp>
      <p:sp>
        <p:nvSpPr>
          <p:cNvPr id="6" name="Text Placeholder 5"/>
          <p:cNvSpPr>
            <a:spLocks noGrp="1"/>
          </p:cNvSpPr>
          <p:nvPr>
            <p:ph type="body" sz="quarter" idx="11"/>
          </p:nvPr>
        </p:nvSpPr>
        <p:spPr>
          <a:xfrm>
            <a:off x="220280" y="914620"/>
            <a:ext cx="8083550" cy="400110"/>
          </a:xfrm>
        </p:spPr>
        <p:txBody>
          <a:bodyPr/>
          <a:lstStyle/>
          <a:p>
            <a:r>
              <a:rPr lang="en-US" dirty="0" smtClean="0"/>
              <a:t>Overview: For this task, the student… </a:t>
            </a:r>
            <a:endParaRPr lang="en-US" dirty="0"/>
          </a:p>
        </p:txBody>
      </p:sp>
    </p:spTree>
    <p:extLst>
      <p:ext uri="{BB962C8B-B14F-4D97-AF65-F5344CB8AC3E}">
        <p14:creationId xmlns:p14="http://schemas.microsoft.com/office/powerpoint/2010/main" val="38308227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4"/>
          </p:nvPr>
        </p:nvSpPr>
        <p:spPr/>
        <p:txBody>
          <a:bodyPr/>
          <a:lstStyle/>
          <a:p>
            <a:fld id="{3582368D-251D-4B77-B3CE-7741DE06C7B5}" type="slidenum">
              <a:rPr lang="en-US" smtClean="0"/>
              <a:pPr/>
              <a:t>9</a:t>
            </a:fld>
            <a:endParaRPr lang="en-US" dirty="0"/>
          </a:p>
        </p:txBody>
      </p:sp>
      <p:sp>
        <p:nvSpPr>
          <p:cNvPr id="5" name="Footer Placeholder 4"/>
          <p:cNvSpPr>
            <a:spLocks noGrp="1"/>
          </p:cNvSpPr>
          <p:nvPr>
            <p:ph type="ftr" sz="quarter" idx="3"/>
          </p:nvPr>
        </p:nvSpPr>
        <p:spPr/>
        <p:txBody>
          <a:bodyPr/>
          <a:lstStyle/>
          <a:p>
            <a:r>
              <a:rPr lang="en-US" smtClean="0"/>
              <a:t>[Enter Presentation Title in Header and Footer]</a:t>
            </a:r>
            <a:endParaRPr lang="en-US" dirty="0" smtClean="0"/>
          </a:p>
        </p:txBody>
      </p:sp>
      <p:sp>
        <p:nvSpPr>
          <p:cNvPr id="6" name="Text Placeholder 5"/>
          <p:cNvSpPr>
            <a:spLocks noGrp="1"/>
          </p:cNvSpPr>
          <p:nvPr>
            <p:ph type="body" sz="quarter" idx="11"/>
          </p:nvPr>
        </p:nvSpPr>
        <p:spPr/>
        <p:txBody>
          <a:bodyPr/>
          <a:lstStyle/>
          <a:p>
            <a:endParaRPr lang="en-US"/>
          </a:p>
        </p:txBody>
      </p:sp>
      <p:pic>
        <p:nvPicPr>
          <p:cNvPr id="8" name="Picture 7" descr="ap13_frq_french_language_Page_11.jpg"/>
          <p:cNvPicPr>
            <a:picLocks noChangeAspect="1"/>
          </p:cNvPicPr>
          <p:nvPr/>
        </p:nvPicPr>
        <p:blipFill>
          <a:blip r:embed="rId2" cstate="print"/>
          <a:stretch>
            <a:fillRect/>
          </a:stretch>
        </p:blipFill>
        <p:spPr>
          <a:xfrm>
            <a:off x="0" y="-1420427"/>
            <a:ext cx="9392575" cy="1215509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PAC Presentation _Template_112112_FINAL">
  <a:themeElements>
    <a:clrScheme name="AP_Office">
      <a:dk1>
        <a:sysClr val="windowText" lastClr="000000"/>
      </a:dk1>
      <a:lt1>
        <a:sysClr val="window" lastClr="FFFFFF"/>
      </a:lt1>
      <a:dk2>
        <a:srgbClr val="00ADEE"/>
      </a:dk2>
      <a:lt2>
        <a:srgbClr val="72777C"/>
      </a:lt2>
      <a:accent1>
        <a:srgbClr val="005581"/>
      </a:accent1>
      <a:accent2>
        <a:srgbClr val="50A050"/>
      </a:accent2>
      <a:accent3>
        <a:srgbClr val="E6E1D2"/>
      </a:accent3>
      <a:accent4>
        <a:srgbClr val="79DCFF"/>
      </a:accent4>
      <a:accent5>
        <a:srgbClr val="B4C0C4"/>
      </a:accent5>
      <a:accent6>
        <a:srgbClr val="ED8500"/>
      </a:accent6>
      <a:hlink>
        <a:srgbClr val="0081B2"/>
      </a:hlink>
      <a:folHlink>
        <a:srgbClr val="00567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APAC Presentation _Template_112112_FINAL</Template>
  <TotalTime>398</TotalTime>
  <Words>1007</Words>
  <Application>Microsoft Office PowerPoint</Application>
  <PresentationFormat>On-screen Show (4:3)</PresentationFormat>
  <Paragraphs>168</Paragraphs>
  <Slides>46</Slides>
  <Notes>9</Notes>
  <HiddenSlides>0</HiddenSlides>
  <MMClips>8</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APAC Presentation _Template_112112_FINAL</vt:lpstr>
      <vt:lpstr>Improving Student Performance on the Cultural Comparison</vt:lpstr>
      <vt:lpstr>Overview</vt:lpstr>
      <vt:lpstr>Learning Objectives </vt:lpstr>
      <vt:lpstr>Presentational Communication</vt:lpstr>
      <vt:lpstr>Spoken Presentational Communication</vt:lpstr>
      <vt:lpstr>Spoken Presentational Communication</vt:lpstr>
      <vt:lpstr>Cultural Comparison</vt:lpstr>
      <vt:lpstr>Cultural Comparison</vt:lpstr>
      <vt:lpstr>PowerPoint Presentation</vt:lpstr>
      <vt:lpstr>Cultural Comparison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Student Samples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Sharing of Instructional Strategies</vt:lpstr>
      <vt:lpstr>PowerPoint Presentation</vt:lpstr>
      <vt:lpstr>PowerPoint Presentation</vt:lpstr>
      <vt:lpstr>Share Your Feedback On This Session</vt:lpstr>
      <vt:lpstr>Brian Kennelly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Student Performance on the Cultural Comparison</dc:title>
  <dc:creator>Brian Kennelly</dc:creator>
  <cp:lastModifiedBy>lib-dc</cp:lastModifiedBy>
  <cp:revision>47</cp:revision>
  <dcterms:created xsi:type="dcterms:W3CDTF">2013-06-30T01:51:13Z</dcterms:created>
  <dcterms:modified xsi:type="dcterms:W3CDTF">2013-07-22T21:02:56Z</dcterms:modified>
</cp:coreProperties>
</file>