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 id="2147483709" r:id="rId2"/>
    <p:sldMasterId id="2147483731" r:id="rId3"/>
  </p:sldMasterIdLst>
  <p:notesMasterIdLst>
    <p:notesMasterId r:id="rId35"/>
  </p:notesMasterIdLst>
  <p:handoutMasterIdLst>
    <p:handoutMasterId r:id="rId36"/>
  </p:handoutMasterIdLst>
  <p:sldIdLst>
    <p:sldId id="259" r:id="rId4"/>
    <p:sldId id="350" r:id="rId5"/>
    <p:sldId id="359" r:id="rId6"/>
    <p:sldId id="324" r:id="rId7"/>
    <p:sldId id="360" r:id="rId8"/>
    <p:sldId id="361" r:id="rId9"/>
    <p:sldId id="362" r:id="rId10"/>
    <p:sldId id="364" r:id="rId11"/>
    <p:sldId id="365" r:id="rId12"/>
    <p:sldId id="366" r:id="rId13"/>
    <p:sldId id="367" r:id="rId14"/>
    <p:sldId id="368" r:id="rId15"/>
    <p:sldId id="363" r:id="rId16"/>
    <p:sldId id="369" r:id="rId17"/>
    <p:sldId id="370" r:id="rId18"/>
    <p:sldId id="371" r:id="rId19"/>
    <p:sldId id="372" r:id="rId20"/>
    <p:sldId id="373" r:id="rId21"/>
    <p:sldId id="376" r:id="rId22"/>
    <p:sldId id="377" r:id="rId23"/>
    <p:sldId id="378" r:id="rId24"/>
    <p:sldId id="379" r:id="rId25"/>
    <p:sldId id="380" r:id="rId26"/>
    <p:sldId id="381" r:id="rId27"/>
    <p:sldId id="382" r:id="rId28"/>
    <p:sldId id="383" r:id="rId29"/>
    <p:sldId id="384" r:id="rId30"/>
    <p:sldId id="385" r:id="rId31"/>
    <p:sldId id="386" r:id="rId32"/>
    <p:sldId id="387" r:id="rId33"/>
    <p:sldId id="338"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ant, Ed" initials="GE" lastIdx="3" clrIdx="0">
    <p:extLst>
      <p:ext uri="{19B8F6BF-5375-455C-9EA6-DF929625EA0E}">
        <p15:presenceInfo xmlns:p15="http://schemas.microsoft.com/office/powerpoint/2012/main" userId="S-1-5-21-791635995-249921262-1233803906-557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98"/>
    <a:srgbClr val="8432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B78302-3C86-4927-AACA-B6F67047E8C8}" v="1" dt="2018-07-11T23:20:29.7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95" autoAdjust="0"/>
    <p:restoredTop sz="94432" autoAdjust="0"/>
  </p:normalViewPr>
  <p:slideViewPr>
    <p:cSldViewPr snapToGrid="0" snapToObjects="1">
      <p:cViewPr varScale="1">
        <p:scale>
          <a:sx n="108" d="100"/>
          <a:sy n="108" d="100"/>
        </p:scale>
        <p:origin x="786"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69" d="100"/>
          <a:sy n="169" d="100"/>
        </p:scale>
        <p:origin x="6568"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42" Type="http://schemas.microsoft.com/office/2016/11/relationships/changesInfo" Target="changesInfos/changesInfo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43" Type="http://schemas.microsoft.com/office/2015/10/relationships/revisionInfo" Target="revisionInfo.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an Kennelly" userId="a72fc7ce71567d17" providerId="LiveId" clId="{83ADE61B-8E8C-4792-85FF-C26EB4F94FAF}"/>
    <pc:docChg chg="undo custSel addSld delSld modSld">
      <pc:chgData name="Brian Kennelly" userId="a72fc7ce71567d17" providerId="LiveId" clId="{83ADE61B-8E8C-4792-85FF-C26EB4F94FAF}" dt="2018-06-25T20:47:37.648" v="16488" actId="2696"/>
      <pc:docMkLst>
        <pc:docMk/>
      </pc:docMkLst>
      <pc:sldChg chg="modSp">
        <pc:chgData name="Brian Kennelly" userId="a72fc7ce71567d17" providerId="LiveId" clId="{83ADE61B-8E8C-4792-85FF-C26EB4F94FAF}" dt="2018-06-25T17:13:59.022" v="458" actId="20577"/>
        <pc:sldMkLst>
          <pc:docMk/>
          <pc:sldMk cId="530271944" sldId="259"/>
        </pc:sldMkLst>
        <pc:spChg chg="mod">
          <ac:chgData name="Brian Kennelly" userId="a72fc7ce71567d17" providerId="LiveId" clId="{83ADE61B-8E8C-4792-85FF-C26EB4F94FAF}" dt="2018-06-25T17:13:07.351" v="332" actId="255"/>
          <ac:spMkLst>
            <pc:docMk/>
            <pc:sldMk cId="530271944" sldId="259"/>
            <ac:spMk id="5" creationId="{00000000-0000-0000-0000-000000000000}"/>
          </ac:spMkLst>
        </pc:spChg>
        <pc:spChg chg="mod">
          <ac:chgData name="Brian Kennelly" userId="a72fc7ce71567d17" providerId="LiveId" clId="{83ADE61B-8E8C-4792-85FF-C26EB4F94FAF}" dt="2018-06-25T17:13:28.334" v="378" actId="20577"/>
          <ac:spMkLst>
            <pc:docMk/>
            <pc:sldMk cId="530271944" sldId="259"/>
            <ac:spMk id="6" creationId="{00000000-0000-0000-0000-000000000000}"/>
          </ac:spMkLst>
        </pc:spChg>
        <pc:spChg chg="mod">
          <ac:chgData name="Brian Kennelly" userId="a72fc7ce71567d17" providerId="LiveId" clId="{83ADE61B-8E8C-4792-85FF-C26EB4F94FAF}" dt="2018-06-25T17:13:59.022" v="458" actId="20577"/>
          <ac:spMkLst>
            <pc:docMk/>
            <pc:sldMk cId="530271944" sldId="259"/>
            <ac:spMk id="7" creationId="{00000000-0000-0000-0000-000000000000}"/>
          </ac:spMkLst>
        </pc:spChg>
      </pc:sldChg>
      <pc:sldChg chg="modSp add">
        <pc:chgData name="Brian Kennelly" userId="a72fc7ce71567d17" providerId="LiveId" clId="{83ADE61B-8E8C-4792-85FF-C26EB4F94FAF}" dt="2018-06-25T17:27:09.665" v="1229" actId="14100"/>
        <pc:sldMkLst>
          <pc:docMk/>
          <pc:sldMk cId="919019727" sldId="324"/>
        </pc:sldMkLst>
        <pc:spChg chg="mod">
          <ac:chgData name="Brian Kennelly" userId="a72fc7ce71567d17" providerId="LiveId" clId="{83ADE61B-8E8C-4792-85FF-C26EB4F94FAF}" dt="2018-06-25T17:24:33.242" v="1042" actId="20577"/>
          <ac:spMkLst>
            <pc:docMk/>
            <pc:sldMk cId="919019727" sldId="324"/>
            <ac:spMk id="2" creationId="{00000000-0000-0000-0000-000000000000}"/>
          </ac:spMkLst>
        </pc:spChg>
        <pc:spChg chg="mod">
          <ac:chgData name="Brian Kennelly" userId="a72fc7ce71567d17" providerId="LiveId" clId="{83ADE61B-8E8C-4792-85FF-C26EB4F94FAF}" dt="2018-06-25T17:27:09.665" v="1229" actId="14100"/>
          <ac:spMkLst>
            <pc:docMk/>
            <pc:sldMk cId="919019727" sldId="324"/>
            <ac:spMk id="3" creationId="{00000000-0000-0000-0000-000000000000}"/>
          </ac:spMkLst>
        </pc:spChg>
      </pc:sldChg>
      <pc:sldChg chg="modSp">
        <pc:chgData name="Brian Kennelly" userId="a72fc7ce71567d17" providerId="LiveId" clId="{83ADE61B-8E8C-4792-85FF-C26EB4F94FAF}" dt="2018-06-25T20:35:50.254" v="16386" actId="20577"/>
        <pc:sldMkLst>
          <pc:docMk/>
          <pc:sldMk cId="1607252426" sldId="338"/>
        </pc:sldMkLst>
        <pc:spChg chg="mod">
          <ac:chgData name="Brian Kennelly" userId="a72fc7ce71567d17" providerId="LiveId" clId="{83ADE61B-8E8C-4792-85FF-C26EB4F94FAF}" dt="2018-06-25T20:35:50.254" v="16386" actId="20577"/>
          <ac:spMkLst>
            <pc:docMk/>
            <pc:sldMk cId="1607252426" sldId="338"/>
            <ac:spMk id="3" creationId="{00000000-0000-0000-0000-000000000000}"/>
          </ac:spMkLst>
        </pc:spChg>
      </pc:sldChg>
      <pc:sldChg chg="modSp">
        <pc:chgData name="Brian Kennelly" userId="a72fc7ce71567d17" providerId="LiveId" clId="{83ADE61B-8E8C-4792-85FF-C26EB4F94FAF}" dt="2018-06-25T20:37:00.604" v="16389" actId="20577"/>
        <pc:sldMkLst>
          <pc:docMk/>
          <pc:sldMk cId="2402039849" sldId="350"/>
        </pc:sldMkLst>
        <pc:spChg chg="mod">
          <ac:chgData name="Brian Kennelly" userId="a72fc7ce71567d17" providerId="LiveId" clId="{83ADE61B-8E8C-4792-85FF-C26EB4F94FAF}" dt="2018-06-25T17:19:47.554" v="489" actId="20577"/>
          <ac:spMkLst>
            <pc:docMk/>
            <pc:sldMk cId="2402039849" sldId="350"/>
            <ac:spMk id="5" creationId="{00000000-0000-0000-0000-000000000000}"/>
          </ac:spMkLst>
        </pc:spChg>
        <pc:spChg chg="mod">
          <ac:chgData name="Brian Kennelly" userId="a72fc7ce71567d17" providerId="LiveId" clId="{83ADE61B-8E8C-4792-85FF-C26EB4F94FAF}" dt="2018-06-25T20:37:00.604" v="16389" actId="20577"/>
          <ac:spMkLst>
            <pc:docMk/>
            <pc:sldMk cId="2402039849" sldId="350"/>
            <ac:spMk id="6" creationId="{00000000-0000-0000-0000-000000000000}"/>
          </ac:spMkLst>
        </pc:spChg>
        <pc:spChg chg="mod">
          <ac:chgData name="Brian Kennelly" userId="a72fc7ce71567d17" providerId="LiveId" clId="{83ADE61B-8E8C-4792-85FF-C26EB4F94FAF}" dt="2018-06-25T17:20:59.819" v="649" actId="20577"/>
          <ac:spMkLst>
            <pc:docMk/>
            <pc:sldMk cId="2402039849" sldId="350"/>
            <ac:spMk id="7" creationId="{00000000-0000-0000-0000-000000000000}"/>
          </ac:spMkLst>
        </pc:spChg>
      </pc:sldChg>
      <pc:sldChg chg="modSp">
        <pc:chgData name="Brian Kennelly" userId="a72fc7ce71567d17" providerId="LiveId" clId="{83ADE61B-8E8C-4792-85FF-C26EB4F94FAF}" dt="2018-06-25T17:22:58.070" v="973" actId="20577"/>
        <pc:sldMkLst>
          <pc:docMk/>
          <pc:sldMk cId="2674050129" sldId="359"/>
        </pc:sldMkLst>
        <pc:spChg chg="mod">
          <ac:chgData name="Brian Kennelly" userId="a72fc7ce71567d17" providerId="LiveId" clId="{83ADE61B-8E8C-4792-85FF-C26EB4F94FAF}" dt="2018-06-25T17:22:48.132" v="886" actId="20577"/>
          <ac:spMkLst>
            <pc:docMk/>
            <pc:sldMk cId="2674050129" sldId="359"/>
            <ac:spMk id="2" creationId="{00000000-0000-0000-0000-000000000000}"/>
          </ac:spMkLst>
        </pc:spChg>
        <pc:spChg chg="mod">
          <ac:chgData name="Brian Kennelly" userId="a72fc7ce71567d17" providerId="LiveId" clId="{83ADE61B-8E8C-4792-85FF-C26EB4F94FAF}" dt="2018-06-25T17:22:58.070" v="973" actId="20577"/>
          <ac:spMkLst>
            <pc:docMk/>
            <pc:sldMk cId="2674050129" sldId="359"/>
            <ac:spMk id="3" creationId="{00000000-0000-0000-0000-000000000000}"/>
          </ac:spMkLst>
        </pc:spChg>
      </pc:sldChg>
      <pc:sldChg chg="modSp add">
        <pc:chgData name="Brian Kennelly" userId="a72fc7ce71567d17" providerId="LiveId" clId="{83ADE61B-8E8C-4792-85FF-C26EB4F94FAF}" dt="2018-06-25T20:37:46.864" v="16397" actId="20577"/>
        <pc:sldMkLst>
          <pc:docMk/>
          <pc:sldMk cId="3379626905" sldId="360"/>
        </pc:sldMkLst>
        <pc:spChg chg="mod">
          <ac:chgData name="Brian Kennelly" userId="a72fc7ce71567d17" providerId="LiveId" clId="{83ADE61B-8E8C-4792-85FF-C26EB4F94FAF}" dt="2018-06-25T20:37:46.864" v="16397" actId="20577"/>
          <ac:spMkLst>
            <pc:docMk/>
            <pc:sldMk cId="3379626905" sldId="360"/>
            <ac:spMk id="2" creationId="{00000000-0000-0000-0000-000000000000}"/>
          </ac:spMkLst>
        </pc:spChg>
        <pc:spChg chg="mod">
          <ac:chgData name="Brian Kennelly" userId="a72fc7ce71567d17" providerId="LiveId" clId="{83ADE61B-8E8C-4792-85FF-C26EB4F94FAF}" dt="2018-06-25T17:29:50.227" v="1554" actId="255"/>
          <ac:spMkLst>
            <pc:docMk/>
            <pc:sldMk cId="3379626905" sldId="360"/>
            <ac:spMk id="3" creationId="{00000000-0000-0000-0000-000000000000}"/>
          </ac:spMkLst>
        </pc:spChg>
      </pc:sldChg>
      <pc:sldChg chg="modSp add">
        <pc:chgData name="Brian Kennelly" userId="a72fc7ce71567d17" providerId="LiveId" clId="{83ADE61B-8E8C-4792-85FF-C26EB4F94FAF}" dt="2018-06-25T17:31:06.414" v="1590" actId="20577"/>
        <pc:sldMkLst>
          <pc:docMk/>
          <pc:sldMk cId="2550157574" sldId="361"/>
        </pc:sldMkLst>
        <pc:spChg chg="mod">
          <ac:chgData name="Brian Kennelly" userId="a72fc7ce71567d17" providerId="LiveId" clId="{83ADE61B-8E8C-4792-85FF-C26EB4F94FAF}" dt="2018-06-25T17:31:06.414" v="1590" actId="20577"/>
          <ac:spMkLst>
            <pc:docMk/>
            <pc:sldMk cId="2550157574" sldId="361"/>
            <ac:spMk id="2" creationId="{00000000-0000-0000-0000-000000000000}"/>
          </ac:spMkLst>
        </pc:spChg>
      </pc:sldChg>
      <pc:sldChg chg="modSp add">
        <pc:chgData name="Brian Kennelly" userId="a72fc7ce71567d17" providerId="LiveId" clId="{83ADE61B-8E8C-4792-85FF-C26EB4F94FAF}" dt="2018-06-25T17:38:19.993" v="1945" actId="20577"/>
        <pc:sldMkLst>
          <pc:docMk/>
          <pc:sldMk cId="1344034104" sldId="362"/>
        </pc:sldMkLst>
        <pc:spChg chg="mod">
          <ac:chgData name="Brian Kennelly" userId="a72fc7ce71567d17" providerId="LiveId" clId="{83ADE61B-8E8C-4792-85FF-C26EB4F94FAF}" dt="2018-06-25T17:38:19.993" v="1945" actId="20577"/>
          <ac:spMkLst>
            <pc:docMk/>
            <pc:sldMk cId="1344034104" sldId="362"/>
            <ac:spMk id="2" creationId="{00000000-0000-0000-0000-000000000000}"/>
          </ac:spMkLst>
        </pc:spChg>
        <pc:spChg chg="mod">
          <ac:chgData name="Brian Kennelly" userId="a72fc7ce71567d17" providerId="LiveId" clId="{83ADE61B-8E8C-4792-85FF-C26EB4F94FAF}" dt="2018-06-25T17:32:21.712" v="1629" actId="20577"/>
          <ac:spMkLst>
            <pc:docMk/>
            <pc:sldMk cId="1344034104" sldId="362"/>
            <ac:spMk id="4" creationId="{00000000-0000-0000-0000-000000000000}"/>
          </ac:spMkLst>
        </pc:spChg>
        <pc:spChg chg="mod">
          <ac:chgData name="Brian Kennelly" userId="a72fc7ce71567d17" providerId="LiveId" clId="{83ADE61B-8E8C-4792-85FF-C26EB4F94FAF}" dt="2018-06-25T17:33:39.517" v="1924" actId="20577"/>
          <ac:spMkLst>
            <pc:docMk/>
            <pc:sldMk cId="1344034104" sldId="362"/>
            <ac:spMk id="5" creationId="{00000000-0000-0000-0000-000000000000}"/>
          </ac:spMkLst>
        </pc:spChg>
      </pc:sldChg>
      <pc:sldChg chg="modSp add">
        <pc:chgData name="Brian Kennelly" userId="a72fc7ce71567d17" providerId="LiveId" clId="{83ADE61B-8E8C-4792-85FF-C26EB4F94FAF}" dt="2018-06-25T18:08:23.340" v="5393" actId="20577"/>
        <pc:sldMkLst>
          <pc:docMk/>
          <pc:sldMk cId="400638315" sldId="363"/>
        </pc:sldMkLst>
        <pc:spChg chg="mod">
          <ac:chgData name="Brian Kennelly" userId="a72fc7ce71567d17" providerId="LiveId" clId="{83ADE61B-8E8C-4792-85FF-C26EB4F94FAF}" dt="2018-06-25T18:08:23.340" v="5393" actId="20577"/>
          <ac:spMkLst>
            <pc:docMk/>
            <pc:sldMk cId="400638315" sldId="363"/>
            <ac:spMk id="2" creationId="{00000000-0000-0000-0000-000000000000}"/>
          </ac:spMkLst>
        </pc:spChg>
        <pc:spChg chg="mod">
          <ac:chgData name="Brian Kennelly" userId="a72fc7ce71567d17" providerId="LiveId" clId="{83ADE61B-8E8C-4792-85FF-C26EB4F94FAF}" dt="2018-06-25T18:04:56.714" v="3511" actId="20577"/>
          <ac:spMkLst>
            <pc:docMk/>
            <pc:sldMk cId="400638315" sldId="363"/>
            <ac:spMk id="4" creationId="{00000000-0000-0000-0000-000000000000}"/>
          </ac:spMkLst>
        </pc:spChg>
        <pc:spChg chg="mod">
          <ac:chgData name="Brian Kennelly" userId="a72fc7ce71567d17" providerId="LiveId" clId="{83ADE61B-8E8C-4792-85FF-C26EB4F94FAF}" dt="2018-06-25T18:05:24.386" v="3994" actId="20577"/>
          <ac:spMkLst>
            <pc:docMk/>
            <pc:sldMk cId="400638315" sldId="363"/>
            <ac:spMk id="5" creationId="{00000000-0000-0000-0000-000000000000}"/>
          </ac:spMkLst>
        </pc:spChg>
      </pc:sldChg>
      <pc:sldChg chg="addSp modSp add">
        <pc:chgData name="Brian Kennelly" userId="a72fc7ce71567d17" providerId="LiveId" clId="{83ADE61B-8E8C-4792-85FF-C26EB4F94FAF}" dt="2018-06-25T18:02:20.371" v="3464" actId="20577"/>
        <pc:sldMkLst>
          <pc:docMk/>
          <pc:sldMk cId="3751480320" sldId="364"/>
        </pc:sldMkLst>
        <pc:spChg chg="mod">
          <ac:chgData name="Brian Kennelly" userId="a72fc7ce71567d17" providerId="LiveId" clId="{83ADE61B-8E8C-4792-85FF-C26EB4F94FAF}" dt="2018-06-25T17:40:55.524" v="2392" actId="20577"/>
          <ac:spMkLst>
            <pc:docMk/>
            <pc:sldMk cId="3751480320" sldId="364"/>
            <ac:spMk id="2" creationId="{00000000-0000-0000-0000-000000000000}"/>
          </ac:spMkLst>
        </pc:spChg>
        <pc:spChg chg="mod">
          <ac:chgData name="Brian Kennelly" userId="a72fc7ce71567d17" providerId="LiveId" clId="{83ADE61B-8E8C-4792-85FF-C26EB4F94FAF}" dt="2018-06-25T17:39:35.743" v="2006" actId="255"/>
          <ac:spMkLst>
            <pc:docMk/>
            <pc:sldMk cId="3751480320" sldId="364"/>
            <ac:spMk id="4" creationId="{00000000-0000-0000-0000-000000000000}"/>
          </ac:spMkLst>
        </pc:spChg>
        <pc:spChg chg="mod">
          <ac:chgData name="Brian Kennelly" userId="a72fc7ce71567d17" providerId="LiveId" clId="{83ADE61B-8E8C-4792-85FF-C26EB4F94FAF}" dt="2018-06-25T18:02:20.371" v="3464" actId="20577"/>
          <ac:spMkLst>
            <pc:docMk/>
            <pc:sldMk cId="3751480320" sldId="364"/>
            <ac:spMk id="5" creationId="{00000000-0000-0000-0000-000000000000}"/>
          </ac:spMkLst>
        </pc:spChg>
        <pc:spChg chg="add mod">
          <ac:chgData name="Brian Kennelly" userId="a72fc7ce71567d17" providerId="LiveId" clId="{83ADE61B-8E8C-4792-85FF-C26EB4F94FAF}" dt="2018-06-25T17:44:54.340" v="2806" actId="20577"/>
          <ac:spMkLst>
            <pc:docMk/>
            <pc:sldMk cId="3751480320" sldId="364"/>
            <ac:spMk id="6" creationId="{02D3A5C3-16E5-415F-9EFB-B3B37D5DD8B1}"/>
          </ac:spMkLst>
        </pc:spChg>
      </pc:sldChg>
      <pc:sldChg chg="modSp add">
        <pc:chgData name="Brian Kennelly" userId="a72fc7ce71567d17" providerId="LiveId" clId="{83ADE61B-8E8C-4792-85FF-C26EB4F94FAF}" dt="2018-06-25T18:02:49.419" v="3468" actId="20577"/>
        <pc:sldMkLst>
          <pc:docMk/>
          <pc:sldMk cId="3081038653" sldId="365"/>
        </pc:sldMkLst>
        <pc:spChg chg="mod">
          <ac:chgData name="Brian Kennelly" userId="a72fc7ce71567d17" providerId="LiveId" clId="{83ADE61B-8E8C-4792-85FF-C26EB4F94FAF}" dt="2018-06-25T17:46:17.151" v="2863" actId="20577"/>
          <ac:spMkLst>
            <pc:docMk/>
            <pc:sldMk cId="3081038653" sldId="365"/>
            <ac:spMk id="5" creationId="{00000000-0000-0000-0000-000000000000}"/>
          </ac:spMkLst>
        </pc:spChg>
        <pc:spChg chg="mod">
          <ac:chgData name="Brian Kennelly" userId="a72fc7ce71567d17" providerId="LiveId" clId="{83ADE61B-8E8C-4792-85FF-C26EB4F94FAF}" dt="2018-06-25T18:02:49.419" v="3468" actId="20577"/>
          <ac:spMkLst>
            <pc:docMk/>
            <pc:sldMk cId="3081038653" sldId="365"/>
            <ac:spMk id="6" creationId="{02D3A5C3-16E5-415F-9EFB-B3B37D5DD8B1}"/>
          </ac:spMkLst>
        </pc:spChg>
      </pc:sldChg>
      <pc:sldChg chg="modSp add">
        <pc:chgData name="Brian Kennelly" userId="a72fc7ce71567d17" providerId="LiveId" clId="{83ADE61B-8E8C-4792-85FF-C26EB4F94FAF}" dt="2018-06-25T17:54:32.854" v="3303" actId="20577"/>
        <pc:sldMkLst>
          <pc:docMk/>
          <pc:sldMk cId="124080558" sldId="366"/>
        </pc:sldMkLst>
        <pc:spChg chg="mod">
          <ac:chgData name="Brian Kennelly" userId="a72fc7ce71567d17" providerId="LiveId" clId="{83ADE61B-8E8C-4792-85FF-C26EB4F94FAF}" dt="2018-06-25T17:53:25.807" v="3267" actId="20577"/>
          <ac:spMkLst>
            <pc:docMk/>
            <pc:sldMk cId="124080558" sldId="366"/>
            <ac:spMk id="5" creationId="{00000000-0000-0000-0000-000000000000}"/>
          </ac:spMkLst>
        </pc:spChg>
        <pc:spChg chg="mod">
          <ac:chgData name="Brian Kennelly" userId="a72fc7ce71567d17" providerId="LiveId" clId="{83ADE61B-8E8C-4792-85FF-C26EB4F94FAF}" dt="2018-06-25T17:54:32.854" v="3303" actId="20577"/>
          <ac:spMkLst>
            <pc:docMk/>
            <pc:sldMk cId="124080558" sldId="366"/>
            <ac:spMk id="6" creationId="{02D3A5C3-16E5-415F-9EFB-B3B37D5DD8B1}"/>
          </ac:spMkLst>
        </pc:spChg>
      </pc:sldChg>
      <pc:sldChg chg="modSp add">
        <pc:chgData name="Brian Kennelly" userId="a72fc7ce71567d17" providerId="LiveId" clId="{83ADE61B-8E8C-4792-85FF-C26EB4F94FAF}" dt="2018-06-25T18:03:21.200" v="3472" actId="20577"/>
        <pc:sldMkLst>
          <pc:docMk/>
          <pc:sldMk cId="1802415614" sldId="367"/>
        </pc:sldMkLst>
        <pc:spChg chg="mod">
          <ac:chgData name="Brian Kennelly" userId="a72fc7ce71567d17" providerId="LiveId" clId="{83ADE61B-8E8C-4792-85FF-C26EB4F94FAF}" dt="2018-06-25T17:55:25.760" v="3319" actId="20577"/>
          <ac:spMkLst>
            <pc:docMk/>
            <pc:sldMk cId="1802415614" sldId="367"/>
            <ac:spMk id="5" creationId="{00000000-0000-0000-0000-000000000000}"/>
          </ac:spMkLst>
        </pc:spChg>
        <pc:spChg chg="mod">
          <ac:chgData name="Brian Kennelly" userId="a72fc7ce71567d17" providerId="LiveId" clId="{83ADE61B-8E8C-4792-85FF-C26EB4F94FAF}" dt="2018-06-25T18:03:21.200" v="3472" actId="20577"/>
          <ac:spMkLst>
            <pc:docMk/>
            <pc:sldMk cId="1802415614" sldId="367"/>
            <ac:spMk id="6" creationId="{02D3A5C3-16E5-415F-9EFB-B3B37D5DD8B1}"/>
          </ac:spMkLst>
        </pc:spChg>
      </pc:sldChg>
      <pc:sldChg chg="modSp add">
        <pc:chgData name="Brian Kennelly" userId="a72fc7ce71567d17" providerId="LiveId" clId="{83ADE61B-8E8C-4792-85FF-C26EB4F94FAF}" dt="2018-06-25T18:00:53.746" v="3462" actId="20577"/>
        <pc:sldMkLst>
          <pc:docMk/>
          <pc:sldMk cId="2000809136" sldId="368"/>
        </pc:sldMkLst>
        <pc:spChg chg="mod">
          <ac:chgData name="Brian Kennelly" userId="a72fc7ce71567d17" providerId="LiveId" clId="{83ADE61B-8E8C-4792-85FF-C26EB4F94FAF}" dt="2018-06-25T18:00:53.746" v="3462" actId="20577"/>
          <ac:spMkLst>
            <pc:docMk/>
            <pc:sldMk cId="2000809136" sldId="368"/>
            <ac:spMk id="2" creationId="{00000000-0000-0000-0000-000000000000}"/>
          </ac:spMkLst>
        </pc:spChg>
      </pc:sldChg>
      <pc:sldChg chg="modSp add">
        <pc:chgData name="Brian Kennelly" userId="a72fc7ce71567d17" providerId="LiveId" clId="{83ADE61B-8E8C-4792-85FF-C26EB4F94FAF}" dt="2018-06-25T18:14:42.184" v="6431" actId="20577"/>
        <pc:sldMkLst>
          <pc:docMk/>
          <pc:sldMk cId="183901373" sldId="369"/>
        </pc:sldMkLst>
        <pc:spChg chg="mod">
          <ac:chgData name="Brian Kennelly" userId="a72fc7ce71567d17" providerId="LiveId" clId="{83ADE61B-8E8C-4792-85FF-C26EB4F94FAF}" dt="2018-06-25T18:14:42.184" v="6431" actId="20577"/>
          <ac:spMkLst>
            <pc:docMk/>
            <pc:sldMk cId="183901373" sldId="369"/>
            <ac:spMk id="2" creationId="{00000000-0000-0000-0000-000000000000}"/>
          </ac:spMkLst>
        </pc:spChg>
      </pc:sldChg>
      <pc:sldChg chg="addSp delSp modSp add">
        <pc:chgData name="Brian Kennelly" userId="a72fc7ce71567d17" providerId="LiveId" clId="{83ADE61B-8E8C-4792-85FF-C26EB4F94FAF}" dt="2018-06-25T20:12:54.218" v="14725" actId="478"/>
        <pc:sldMkLst>
          <pc:docMk/>
          <pc:sldMk cId="3087778237" sldId="370"/>
        </pc:sldMkLst>
        <pc:spChg chg="mod">
          <ac:chgData name="Brian Kennelly" userId="a72fc7ce71567d17" providerId="LiveId" clId="{83ADE61B-8E8C-4792-85FF-C26EB4F94FAF}" dt="2018-06-25T18:21:58.936" v="7408" actId="20577"/>
          <ac:spMkLst>
            <pc:docMk/>
            <pc:sldMk cId="3087778237" sldId="370"/>
            <ac:spMk id="2" creationId="{00000000-0000-0000-0000-000000000000}"/>
          </ac:spMkLst>
        </pc:spChg>
        <pc:spChg chg="mod">
          <ac:chgData name="Brian Kennelly" userId="a72fc7ce71567d17" providerId="LiveId" clId="{83ADE61B-8E8C-4792-85FF-C26EB4F94FAF}" dt="2018-06-25T18:15:52.981" v="6458" actId="20577"/>
          <ac:spMkLst>
            <pc:docMk/>
            <pc:sldMk cId="3087778237" sldId="370"/>
            <ac:spMk id="5" creationId="{00000000-0000-0000-0000-000000000000}"/>
          </ac:spMkLst>
        </pc:spChg>
        <pc:graphicFrameChg chg="add del">
          <ac:chgData name="Brian Kennelly" userId="a72fc7ce71567d17" providerId="LiveId" clId="{83ADE61B-8E8C-4792-85FF-C26EB4F94FAF}" dt="2018-06-25T18:16:42.434" v="6466" actId="20577"/>
          <ac:graphicFrameMkLst>
            <pc:docMk/>
            <pc:sldMk cId="3087778237" sldId="370"/>
            <ac:graphicFrameMk id="6" creationId="{4CEA1B57-232E-4C71-8966-F59EEA931814}"/>
          </ac:graphicFrameMkLst>
        </pc:graphicFrameChg>
        <pc:graphicFrameChg chg="add del modGraphic">
          <ac:chgData name="Brian Kennelly" userId="a72fc7ce71567d17" providerId="LiveId" clId="{83ADE61B-8E8C-4792-85FF-C26EB4F94FAF}" dt="2018-06-25T20:12:54.218" v="14725" actId="478"/>
          <ac:graphicFrameMkLst>
            <pc:docMk/>
            <pc:sldMk cId="3087778237" sldId="370"/>
            <ac:graphicFrameMk id="7" creationId="{E3967005-6122-4E9D-9C0F-BB7C281C4F4C}"/>
          </ac:graphicFrameMkLst>
        </pc:graphicFrameChg>
      </pc:sldChg>
      <pc:sldChg chg="modSp add">
        <pc:chgData name="Brian Kennelly" userId="a72fc7ce71567d17" providerId="LiveId" clId="{83ADE61B-8E8C-4792-85FF-C26EB4F94FAF}" dt="2018-06-25T19:56:12.254" v="10793" actId="5793"/>
        <pc:sldMkLst>
          <pc:docMk/>
          <pc:sldMk cId="3381290812" sldId="371"/>
        </pc:sldMkLst>
        <pc:spChg chg="mod">
          <ac:chgData name="Brian Kennelly" userId="a72fc7ce71567d17" providerId="LiveId" clId="{83ADE61B-8E8C-4792-85FF-C26EB4F94FAF}" dt="2018-06-25T19:56:12.254" v="10793" actId="5793"/>
          <ac:spMkLst>
            <pc:docMk/>
            <pc:sldMk cId="3381290812" sldId="371"/>
            <ac:spMk id="2" creationId="{00000000-0000-0000-0000-000000000000}"/>
          </ac:spMkLst>
        </pc:spChg>
        <pc:spChg chg="mod">
          <ac:chgData name="Brian Kennelly" userId="a72fc7ce71567d17" providerId="LiveId" clId="{83ADE61B-8E8C-4792-85FF-C26EB4F94FAF}" dt="2018-06-25T18:22:44.716" v="7441" actId="20577"/>
          <ac:spMkLst>
            <pc:docMk/>
            <pc:sldMk cId="3381290812" sldId="371"/>
            <ac:spMk id="5" creationId="{00000000-0000-0000-0000-000000000000}"/>
          </ac:spMkLst>
        </pc:spChg>
      </pc:sldChg>
      <pc:sldChg chg="modSp add">
        <pc:chgData name="Brian Kennelly" userId="a72fc7ce71567d17" providerId="LiveId" clId="{83ADE61B-8E8C-4792-85FF-C26EB4F94FAF}" dt="2018-06-25T18:29:59.802" v="9186" actId="20577"/>
        <pc:sldMkLst>
          <pc:docMk/>
          <pc:sldMk cId="3715735010" sldId="372"/>
        </pc:sldMkLst>
        <pc:spChg chg="mod">
          <ac:chgData name="Brian Kennelly" userId="a72fc7ce71567d17" providerId="LiveId" clId="{83ADE61B-8E8C-4792-85FF-C26EB4F94FAF}" dt="2018-06-25T18:29:59.802" v="9186" actId="20577"/>
          <ac:spMkLst>
            <pc:docMk/>
            <pc:sldMk cId="3715735010" sldId="372"/>
            <ac:spMk id="2" creationId="{00000000-0000-0000-0000-000000000000}"/>
          </ac:spMkLst>
        </pc:spChg>
        <pc:spChg chg="mod">
          <ac:chgData name="Brian Kennelly" userId="a72fc7ce71567d17" providerId="LiveId" clId="{83ADE61B-8E8C-4792-85FF-C26EB4F94FAF}" dt="2018-06-25T18:25:30.983" v="8305" actId="20577"/>
          <ac:spMkLst>
            <pc:docMk/>
            <pc:sldMk cId="3715735010" sldId="372"/>
            <ac:spMk id="4" creationId="{00000000-0000-0000-0000-000000000000}"/>
          </ac:spMkLst>
        </pc:spChg>
      </pc:sldChg>
      <pc:sldChg chg="modSp add">
        <pc:chgData name="Brian Kennelly" userId="a72fc7ce71567d17" providerId="LiveId" clId="{83ADE61B-8E8C-4792-85FF-C26EB4F94FAF}" dt="2018-06-25T19:47:21.047" v="10430" actId="20577"/>
        <pc:sldMkLst>
          <pc:docMk/>
          <pc:sldMk cId="3082427852" sldId="373"/>
        </pc:sldMkLst>
        <pc:spChg chg="mod">
          <ac:chgData name="Brian Kennelly" userId="a72fc7ce71567d17" providerId="LiveId" clId="{83ADE61B-8E8C-4792-85FF-C26EB4F94FAF}" dt="2018-06-25T19:47:21.047" v="10430" actId="20577"/>
          <ac:spMkLst>
            <pc:docMk/>
            <pc:sldMk cId="3082427852" sldId="373"/>
            <ac:spMk id="2" creationId="{00000000-0000-0000-0000-000000000000}"/>
          </ac:spMkLst>
        </pc:spChg>
      </pc:sldChg>
      <pc:sldChg chg="modSp add">
        <pc:chgData name="Brian Kennelly" userId="a72fc7ce71567d17" providerId="LiveId" clId="{83ADE61B-8E8C-4792-85FF-C26EB4F94FAF}" dt="2018-06-25T19:53:42.860" v="10577" actId="2696"/>
        <pc:sldMkLst>
          <pc:docMk/>
          <pc:sldMk cId="207542299" sldId="376"/>
        </pc:sldMkLst>
        <pc:spChg chg="mod">
          <ac:chgData name="Brian Kennelly" userId="a72fc7ce71567d17" providerId="LiveId" clId="{83ADE61B-8E8C-4792-85FF-C26EB4F94FAF}" dt="2018-06-25T19:53:42.860" v="10577" actId="2696"/>
          <ac:spMkLst>
            <pc:docMk/>
            <pc:sldMk cId="207542299" sldId="376"/>
            <ac:spMk id="2" creationId="{00000000-0000-0000-0000-000000000000}"/>
          </ac:spMkLst>
        </pc:spChg>
        <pc:spChg chg="mod">
          <ac:chgData name="Brian Kennelly" userId="a72fc7ce71567d17" providerId="LiveId" clId="{83ADE61B-8E8C-4792-85FF-C26EB4F94FAF}" dt="2018-06-25T19:51:05.050" v="10524" actId="20577"/>
          <ac:spMkLst>
            <pc:docMk/>
            <pc:sldMk cId="207542299" sldId="376"/>
            <ac:spMk id="5" creationId="{00000000-0000-0000-0000-000000000000}"/>
          </ac:spMkLst>
        </pc:spChg>
      </pc:sldChg>
      <pc:sldChg chg="modSp add">
        <pc:chgData name="Brian Kennelly" userId="a72fc7ce71567d17" providerId="LiveId" clId="{83ADE61B-8E8C-4792-85FF-C26EB4F94FAF}" dt="2018-06-25T19:56:36.364" v="10801" actId="5793"/>
        <pc:sldMkLst>
          <pc:docMk/>
          <pc:sldMk cId="3250088489" sldId="377"/>
        </pc:sldMkLst>
        <pc:spChg chg="mod">
          <ac:chgData name="Brian Kennelly" userId="a72fc7ce71567d17" providerId="LiveId" clId="{83ADE61B-8E8C-4792-85FF-C26EB4F94FAF}" dt="2018-06-25T19:56:36.364" v="10801" actId="5793"/>
          <ac:spMkLst>
            <pc:docMk/>
            <pc:sldMk cId="3250088489" sldId="377"/>
            <ac:spMk id="2" creationId="{00000000-0000-0000-0000-000000000000}"/>
          </ac:spMkLst>
        </pc:spChg>
        <pc:spChg chg="mod">
          <ac:chgData name="Brian Kennelly" userId="a72fc7ce71567d17" providerId="LiveId" clId="{83ADE61B-8E8C-4792-85FF-C26EB4F94FAF}" dt="2018-06-25T19:51:33.663" v="10561" actId="20577"/>
          <ac:spMkLst>
            <pc:docMk/>
            <pc:sldMk cId="3250088489" sldId="377"/>
            <ac:spMk id="5" creationId="{00000000-0000-0000-0000-000000000000}"/>
          </ac:spMkLst>
        </pc:spChg>
      </pc:sldChg>
      <pc:sldChg chg="modSp add">
        <pc:chgData name="Brian Kennelly" userId="a72fc7ce71567d17" providerId="LiveId" clId="{83ADE61B-8E8C-4792-85FF-C26EB4F94FAF}" dt="2018-06-25T20:45:07.652" v="16413" actId="20577"/>
        <pc:sldMkLst>
          <pc:docMk/>
          <pc:sldMk cId="3208815820" sldId="378"/>
        </pc:sldMkLst>
        <pc:spChg chg="mod">
          <ac:chgData name="Brian Kennelly" userId="a72fc7ce71567d17" providerId="LiveId" clId="{83ADE61B-8E8C-4792-85FF-C26EB4F94FAF}" dt="2018-06-25T20:45:07.652" v="16413" actId="20577"/>
          <ac:spMkLst>
            <pc:docMk/>
            <pc:sldMk cId="3208815820" sldId="378"/>
            <ac:spMk id="2" creationId="{00000000-0000-0000-0000-000000000000}"/>
          </ac:spMkLst>
        </pc:spChg>
        <pc:spChg chg="mod">
          <ac:chgData name="Brian Kennelly" userId="a72fc7ce71567d17" providerId="LiveId" clId="{83ADE61B-8E8C-4792-85FF-C26EB4F94FAF}" dt="2018-06-25T19:57:08.238" v="10830" actId="20577"/>
          <ac:spMkLst>
            <pc:docMk/>
            <pc:sldMk cId="3208815820" sldId="378"/>
            <ac:spMk id="4" creationId="{00000000-0000-0000-0000-000000000000}"/>
          </ac:spMkLst>
        </pc:spChg>
      </pc:sldChg>
      <pc:sldChg chg="modSp add">
        <pc:chgData name="Brian Kennelly" userId="a72fc7ce71567d17" providerId="LiveId" clId="{83ADE61B-8E8C-4792-85FF-C26EB4F94FAF}" dt="2018-06-25T20:46:26.784" v="16463" actId="20577"/>
        <pc:sldMkLst>
          <pc:docMk/>
          <pc:sldMk cId="3571962630" sldId="379"/>
        </pc:sldMkLst>
        <pc:spChg chg="mod">
          <ac:chgData name="Brian Kennelly" userId="a72fc7ce71567d17" providerId="LiveId" clId="{83ADE61B-8E8C-4792-85FF-C26EB4F94FAF}" dt="2018-06-25T20:11:53.047" v="14724" actId="255"/>
          <ac:spMkLst>
            <pc:docMk/>
            <pc:sldMk cId="3571962630" sldId="379"/>
            <ac:spMk id="2" creationId="{00000000-0000-0000-0000-000000000000}"/>
          </ac:spMkLst>
        </pc:spChg>
        <pc:spChg chg="mod">
          <ac:chgData name="Brian Kennelly" userId="a72fc7ce71567d17" providerId="LiveId" clId="{83ADE61B-8E8C-4792-85FF-C26EB4F94FAF}" dt="2018-06-25T20:46:26.784" v="16463" actId="20577"/>
          <ac:spMkLst>
            <pc:docMk/>
            <pc:sldMk cId="3571962630" sldId="379"/>
            <ac:spMk id="3" creationId="{00000000-0000-0000-0000-000000000000}"/>
          </ac:spMkLst>
        </pc:spChg>
      </pc:sldChg>
      <pc:sldChg chg="modSp add">
        <pc:chgData name="Brian Kennelly" userId="a72fc7ce71567d17" providerId="LiveId" clId="{83ADE61B-8E8C-4792-85FF-C26EB4F94FAF}" dt="2018-06-25T20:17:48.731" v="14840" actId="20577"/>
        <pc:sldMkLst>
          <pc:docMk/>
          <pc:sldMk cId="3420480734" sldId="380"/>
        </pc:sldMkLst>
        <pc:spChg chg="mod">
          <ac:chgData name="Brian Kennelly" userId="a72fc7ce71567d17" providerId="LiveId" clId="{83ADE61B-8E8C-4792-85FF-C26EB4F94FAF}" dt="2018-06-25T20:17:48.731" v="14840" actId="20577"/>
          <ac:spMkLst>
            <pc:docMk/>
            <pc:sldMk cId="3420480734" sldId="380"/>
            <ac:spMk id="2" creationId="{00000000-0000-0000-0000-000000000000}"/>
          </ac:spMkLst>
        </pc:spChg>
        <pc:spChg chg="mod">
          <ac:chgData name="Brian Kennelly" userId="a72fc7ce71567d17" providerId="LiveId" clId="{83ADE61B-8E8C-4792-85FF-C26EB4F94FAF}" dt="2018-06-25T20:13:55.548" v="14753" actId="20577"/>
          <ac:spMkLst>
            <pc:docMk/>
            <pc:sldMk cId="3420480734" sldId="380"/>
            <ac:spMk id="5" creationId="{00000000-0000-0000-0000-000000000000}"/>
          </ac:spMkLst>
        </pc:spChg>
      </pc:sldChg>
      <pc:sldChg chg="modSp add">
        <pc:chgData name="Brian Kennelly" userId="a72fc7ce71567d17" providerId="LiveId" clId="{83ADE61B-8E8C-4792-85FF-C26EB4F94FAF}" dt="2018-06-25T20:18:49.301" v="14900" actId="5793"/>
        <pc:sldMkLst>
          <pc:docMk/>
          <pc:sldMk cId="315687746" sldId="381"/>
        </pc:sldMkLst>
        <pc:spChg chg="mod">
          <ac:chgData name="Brian Kennelly" userId="a72fc7ce71567d17" providerId="LiveId" clId="{83ADE61B-8E8C-4792-85FF-C26EB4F94FAF}" dt="2018-06-25T20:18:49.301" v="14900" actId="5793"/>
          <ac:spMkLst>
            <pc:docMk/>
            <pc:sldMk cId="315687746" sldId="381"/>
            <ac:spMk id="2" creationId="{00000000-0000-0000-0000-000000000000}"/>
          </ac:spMkLst>
        </pc:spChg>
        <pc:spChg chg="mod">
          <ac:chgData name="Brian Kennelly" userId="a72fc7ce71567d17" providerId="LiveId" clId="{83ADE61B-8E8C-4792-85FF-C26EB4F94FAF}" dt="2018-06-25T20:14:08.385" v="14761" actId="20577"/>
          <ac:spMkLst>
            <pc:docMk/>
            <pc:sldMk cId="315687746" sldId="381"/>
            <ac:spMk id="5" creationId="{00000000-0000-0000-0000-000000000000}"/>
          </ac:spMkLst>
        </pc:spChg>
      </pc:sldChg>
      <pc:sldChg chg="modSp add">
        <pc:chgData name="Brian Kennelly" userId="a72fc7ce71567d17" providerId="LiveId" clId="{83ADE61B-8E8C-4792-85FF-C26EB4F94FAF}" dt="2018-06-25T20:45:27.971" v="16422" actId="20577"/>
        <pc:sldMkLst>
          <pc:docMk/>
          <pc:sldMk cId="4144753426" sldId="382"/>
        </pc:sldMkLst>
        <pc:spChg chg="mod">
          <ac:chgData name="Brian Kennelly" userId="a72fc7ce71567d17" providerId="LiveId" clId="{83ADE61B-8E8C-4792-85FF-C26EB4F94FAF}" dt="2018-06-25T20:45:27.971" v="16422" actId="20577"/>
          <ac:spMkLst>
            <pc:docMk/>
            <pc:sldMk cId="4144753426" sldId="382"/>
            <ac:spMk id="2" creationId="{00000000-0000-0000-0000-000000000000}"/>
          </ac:spMkLst>
        </pc:spChg>
        <pc:spChg chg="mod">
          <ac:chgData name="Brian Kennelly" userId="a72fc7ce71567d17" providerId="LiveId" clId="{83ADE61B-8E8C-4792-85FF-C26EB4F94FAF}" dt="2018-06-25T20:19:38.423" v="14934" actId="20577"/>
          <ac:spMkLst>
            <pc:docMk/>
            <pc:sldMk cId="4144753426" sldId="382"/>
            <ac:spMk id="4" creationId="{00000000-0000-0000-0000-000000000000}"/>
          </ac:spMkLst>
        </pc:spChg>
      </pc:sldChg>
      <pc:sldChg chg="modSp add">
        <pc:chgData name="Brian Kennelly" userId="a72fc7ce71567d17" providerId="LiveId" clId="{83ADE61B-8E8C-4792-85FF-C26EB4F94FAF}" dt="2018-06-25T20:24:00.530" v="16218" actId="20577"/>
        <pc:sldMkLst>
          <pc:docMk/>
          <pc:sldMk cId="1230474744" sldId="383"/>
        </pc:sldMkLst>
        <pc:spChg chg="mod">
          <ac:chgData name="Brian Kennelly" userId="a72fc7ce71567d17" providerId="LiveId" clId="{83ADE61B-8E8C-4792-85FF-C26EB4F94FAF}" dt="2018-06-25T20:24:00.530" v="16218" actId="20577"/>
          <ac:spMkLst>
            <pc:docMk/>
            <pc:sldMk cId="1230474744" sldId="383"/>
            <ac:spMk id="2" creationId="{00000000-0000-0000-0000-000000000000}"/>
          </ac:spMkLst>
        </pc:spChg>
      </pc:sldChg>
      <pc:sldChg chg="modSp add">
        <pc:chgData name="Brian Kennelly" userId="a72fc7ce71567d17" providerId="LiveId" clId="{83ADE61B-8E8C-4792-85FF-C26EB4F94FAF}" dt="2018-06-25T20:26:42.560" v="16276" actId="20577"/>
        <pc:sldMkLst>
          <pc:docMk/>
          <pc:sldMk cId="2266357122" sldId="384"/>
        </pc:sldMkLst>
        <pc:spChg chg="mod">
          <ac:chgData name="Brian Kennelly" userId="a72fc7ce71567d17" providerId="LiveId" clId="{83ADE61B-8E8C-4792-85FF-C26EB4F94FAF}" dt="2018-06-25T20:26:42.560" v="16276" actId="20577"/>
          <ac:spMkLst>
            <pc:docMk/>
            <pc:sldMk cId="2266357122" sldId="384"/>
            <ac:spMk id="2" creationId="{00000000-0000-0000-0000-000000000000}"/>
          </ac:spMkLst>
        </pc:spChg>
        <pc:spChg chg="mod">
          <ac:chgData name="Brian Kennelly" userId="a72fc7ce71567d17" providerId="LiveId" clId="{83ADE61B-8E8C-4792-85FF-C26EB4F94FAF}" dt="2018-06-25T20:24:33.524" v="16246" actId="20577"/>
          <ac:spMkLst>
            <pc:docMk/>
            <pc:sldMk cId="2266357122" sldId="384"/>
            <ac:spMk id="5" creationId="{00000000-0000-0000-0000-000000000000}"/>
          </ac:spMkLst>
        </pc:spChg>
      </pc:sldChg>
      <pc:sldChg chg="modSp add">
        <pc:chgData name="Brian Kennelly" userId="a72fc7ce71567d17" providerId="LiveId" clId="{83ADE61B-8E8C-4792-85FF-C26EB4F94FAF}" dt="2018-06-25T20:27:43.517" v="16286" actId="5793"/>
        <pc:sldMkLst>
          <pc:docMk/>
          <pc:sldMk cId="1322544983" sldId="385"/>
        </pc:sldMkLst>
        <pc:spChg chg="mod">
          <ac:chgData name="Brian Kennelly" userId="a72fc7ce71567d17" providerId="LiveId" clId="{83ADE61B-8E8C-4792-85FF-C26EB4F94FAF}" dt="2018-06-25T20:27:43.517" v="16286" actId="5793"/>
          <ac:spMkLst>
            <pc:docMk/>
            <pc:sldMk cId="1322544983" sldId="385"/>
            <ac:spMk id="2" creationId="{00000000-0000-0000-0000-000000000000}"/>
          </ac:spMkLst>
        </pc:spChg>
        <pc:spChg chg="mod">
          <ac:chgData name="Brian Kennelly" userId="a72fc7ce71567d17" providerId="LiveId" clId="{83ADE61B-8E8C-4792-85FF-C26EB4F94FAF}" dt="2018-06-25T20:24:48.034" v="16252" actId="20577"/>
          <ac:spMkLst>
            <pc:docMk/>
            <pc:sldMk cId="1322544983" sldId="385"/>
            <ac:spMk id="5" creationId="{00000000-0000-0000-0000-000000000000}"/>
          </ac:spMkLst>
        </pc:spChg>
      </pc:sldChg>
      <pc:sldChg chg="modSp add">
        <pc:chgData name="Brian Kennelly" userId="a72fc7ce71567d17" providerId="LiveId" clId="{83ADE61B-8E8C-4792-85FF-C26EB4F94FAF}" dt="2018-06-25T20:33:59.387" v="16354" actId="20577"/>
        <pc:sldMkLst>
          <pc:docMk/>
          <pc:sldMk cId="308395792" sldId="386"/>
        </pc:sldMkLst>
        <pc:spChg chg="mod">
          <ac:chgData name="Brian Kennelly" userId="a72fc7ce71567d17" providerId="LiveId" clId="{83ADE61B-8E8C-4792-85FF-C26EB4F94FAF}" dt="2018-06-25T20:32:01.899" v="16339" actId="14100"/>
          <ac:spMkLst>
            <pc:docMk/>
            <pc:sldMk cId="308395792" sldId="386"/>
            <ac:spMk id="2" creationId="{00000000-0000-0000-0000-000000000000}"/>
          </ac:spMkLst>
        </pc:spChg>
        <pc:spChg chg="mod">
          <ac:chgData name="Brian Kennelly" userId="a72fc7ce71567d17" providerId="LiveId" clId="{83ADE61B-8E8C-4792-85FF-C26EB4F94FAF}" dt="2018-06-25T20:33:59.387" v="16354" actId="20577"/>
          <ac:spMkLst>
            <pc:docMk/>
            <pc:sldMk cId="308395792" sldId="386"/>
            <ac:spMk id="3" creationId="{00000000-0000-0000-0000-000000000000}"/>
          </ac:spMkLst>
        </pc:spChg>
      </pc:sldChg>
      <pc:sldChg chg="modSp add">
        <pc:chgData name="Brian Kennelly" userId="a72fc7ce71567d17" providerId="LiveId" clId="{83ADE61B-8E8C-4792-85FF-C26EB4F94FAF}" dt="2018-06-25T20:34:56.059" v="16356" actId="1076"/>
        <pc:sldMkLst>
          <pc:docMk/>
          <pc:sldMk cId="3456571457" sldId="387"/>
        </pc:sldMkLst>
        <pc:picChg chg="mod">
          <ac:chgData name="Brian Kennelly" userId="a72fc7ce71567d17" providerId="LiveId" clId="{83ADE61B-8E8C-4792-85FF-C26EB4F94FAF}" dt="2018-06-25T20:34:56.059" v="16356" actId="1076"/>
          <ac:picMkLst>
            <pc:docMk/>
            <pc:sldMk cId="3456571457" sldId="387"/>
            <ac:picMk id="6" creationId="{00000000-0000-0000-0000-000000000000}"/>
          </ac:picMkLst>
        </pc:picChg>
      </pc:sldChg>
      <pc:sldMasterChg chg="delSldLayout">
        <pc:chgData name="Brian Kennelly" userId="a72fc7ce71567d17" providerId="LiveId" clId="{83ADE61B-8E8C-4792-85FF-C26EB4F94FAF}" dt="2018-06-25T20:47:30.144" v="16484" actId="2696"/>
        <pc:sldMasterMkLst>
          <pc:docMk/>
          <pc:sldMasterMk cId="683315204" sldId="2147483709"/>
        </pc:sldMasterMkLst>
      </pc:sldMasterChg>
      <pc:sldMasterChg chg="delSldLayout">
        <pc:chgData name="Brian Kennelly" userId="a72fc7ce71567d17" providerId="LiveId" clId="{83ADE61B-8E8C-4792-85FF-C26EB4F94FAF}" dt="2018-06-25T20:47:37.648" v="16488" actId="2696"/>
        <pc:sldMasterMkLst>
          <pc:docMk/>
          <pc:sldMasterMk cId="2020793371" sldId="2147483731"/>
        </pc:sldMasterMkLst>
      </pc:sldMasterChg>
    </pc:docChg>
  </pc:docChgLst>
  <pc:docChgLst>
    <pc:chgData name="Brian Kennelly" userId="a72fc7ce71567d17" providerId="LiveId" clId="{F8B78302-3C86-4927-AACA-B6F67047E8C8}"/>
    <pc:docChg chg="modSld">
      <pc:chgData name="Brian Kennelly" userId="a72fc7ce71567d17" providerId="LiveId" clId="{F8B78302-3C86-4927-AACA-B6F67047E8C8}" dt="2018-07-11T23:20:29.778" v="0" actId="20577"/>
      <pc:docMkLst>
        <pc:docMk/>
      </pc:docMkLst>
      <pc:sldChg chg="modSp">
        <pc:chgData name="Brian Kennelly" userId="a72fc7ce71567d17" providerId="LiveId" clId="{F8B78302-3C86-4927-AACA-B6F67047E8C8}" dt="2018-07-11T23:20:29.778" v="0" actId="20577"/>
        <pc:sldMkLst>
          <pc:docMk/>
          <pc:sldMk cId="3082427852" sldId="373"/>
        </pc:sldMkLst>
        <pc:spChg chg="mod">
          <ac:chgData name="Brian Kennelly" userId="a72fc7ce71567d17" providerId="LiveId" clId="{F8B78302-3C86-4927-AACA-B6F67047E8C8}" dt="2018-07-11T23:20:29.778" v="0" actId="20577"/>
          <ac:spMkLst>
            <pc:docMk/>
            <pc:sldMk cId="3082427852" sldId="373"/>
            <ac:spMk id="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61FF226-DC6E-CF46-9887-DE4AB70041F7}" type="datetimeFigureOut">
              <a:rPr lang="en-US" smtClean="0">
                <a:latin typeface="Arial"/>
              </a:rPr>
              <a:t>7/11/2018</a:t>
            </a:fld>
            <a:endParaRPr lang="en-US" dirty="0">
              <a:latin typeface="Arial"/>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431DA3F-A467-A24A-8BE9-586F009792A9}" type="slidenum">
              <a:rPr lang="en-US" smtClean="0">
                <a:latin typeface="Arial"/>
              </a:rPr>
              <a:t>‹#›</a:t>
            </a:fld>
            <a:endParaRPr lang="en-US" dirty="0">
              <a:latin typeface="Arial"/>
            </a:endParaRPr>
          </a:p>
        </p:txBody>
      </p:sp>
    </p:spTree>
    <p:extLst>
      <p:ext uri="{BB962C8B-B14F-4D97-AF65-F5344CB8AC3E}">
        <p14:creationId xmlns:p14="http://schemas.microsoft.com/office/powerpoint/2010/main" val="9396150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a:defRPr>
            </a:lvl1pPr>
          </a:lstStyle>
          <a:p>
            <a:fld id="{F9C8764C-90B5-DB43-8086-8AB00EB0C2C4}" type="datetimeFigureOut">
              <a:rPr lang="en-US" smtClean="0"/>
              <a:pPr/>
              <a:t>7/11/2018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a:defRPr>
            </a:lvl1pPr>
          </a:lstStyle>
          <a:p>
            <a:fld id="{5F3EC56D-A4BA-4A41-B0DB-BC0A1EBC2E62}" type="slidenum">
              <a:rPr lang="en-US" smtClean="0"/>
              <a:pPr/>
              <a:t>‹#›</a:t>
            </a:fld>
            <a:endParaRPr lang="en-US" dirty="0"/>
          </a:p>
        </p:txBody>
      </p:sp>
    </p:spTree>
    <p:extLst>
      <p:ext uri="{BB962C8B-B14F-4D97-AF65-F5344CB8AC3E}">
        <p14:creationId xmlns:p14="http://schemas.microsoft.com/office/powerpoint/2010/main" val="2051682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a:ea typeface="+mn-ea"/>
        <a:cs typeface="+mn-cs"/>
      </a:defRPr>
    </a:lvl1pPr>
    <a:lvl2pPr marL="457200" algn="l" defTabSz="914400" rtl="0" eaLnBrk="1" latinLnBrk="0" hangingPunct="1">
      <a:defRPr sz="1200" kern="1200">
        <a:solidFill>
          <a:schemeClr val="tx1"/>
        </a:solidFill>
        <a:latin typeface="Arial"/>
        <a:ea typeface="+mn-ea"/>
        <a:cs typeface="+mn-cs"/>
      </a:defRPr>
    </a:lvl2pPr>
    <a:lvl3pPr marL="914400" algn="l" defTabSz="914400" rtl="0" eaLnBrk="1" latinLnBrk="0" hangingPunct="1">
      <a:defRPr sz="1200" kern="1200">
        <a:solidFill>
          <a:schemeClr val="tx1"/>
        </a:solidFill>
        <a:latin typeface="Arial"/>
        <a:ea typeface="+mn-ea"/>
        <a:cs typeface="+mn-cs"/>
      </a:defRPr>
    </a:lvl3pPr>
    <a:lvl4pPr marL="1371600" algn="l" defTabSz="914400" rtl="0" eaLnBrk="1" latinLnBrk="0" hangingPunct="1">
      <a:defRPr sz="1200" kern="1200">
        <a:solidFill>
          <a:schemeClr val="tx1"/>
        </a:solidFill>
        <a:latin typeface="Arial"/>
        <a:ea typeface="+mn-ea"/>
        <a:cs typeface="+mn-cs"/>
      </a:defRPr>
    </a:lvl4pPr>
    <a:lvl5pPr marL="1828800" algn="l" defTabSz="914400" rtl="0" eaLnBrk="1" latinLnBrk="0" hangingPunct="1">
      <a:defRPr sz="12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3</a:t>
            </a:fld>
            <a:endParaRPr lang="en-US"/>
          </a:p>
        </p:txBody>
      </p:sp>
    </p:spTree>
    <p:extLst>
      <p:ext uri="{BB962C8B-B14F-4D97-AF65-F5344CB8AC3E}">
        <p14:creationId xmlns:p14="http://schemas.microsoft.com/office/powerpoint/2010/main" val="801911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6</a:t>
            </a:fld>
            <a:endParaRPr lang="en-US"/>
          </a:p>
        </p:txBody>
      </p:sp>
    </p:spTree>
    <p:extLst>
      <p:ext uri="{BB962C8B-B14F-4D97-AF65-F5344CB8AC3E}">
        <p14:creationId xmlns:p14="http://schemas.microsoft.com/office/powerpoint/2010/main" val="212930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12</a:t>
            </a:fld>
            <a:endParaRPr lang="en-US"/>
          </a:p>
        </p:txBody>
      </p:sp>
    </p:spTree>
    <p:extLst>
      <p:ext uri="{BB962C8B-B14F-4D97-AF65-F5344CB8AC3E}">
        <p14:creationId xmlns:p14="http://schemas.microsoft.com/office/powerpoint/2010/main" val="2501564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29</a:t>
            </a:fld>
            <a:endParaRPr lang="en-US"/>
          </a:p>
        </p:txBody>
      </p:sp>
    </p:spTree>
    <p:extLst>
      <p:ext uri="{BB962C8B-B14F-4D97-AF65-F5344CB8AC3E}">
        <p14:creationId xmlns:p14="http://schemas.microsoft.com/office/powerpoint/2010/main" val="38230849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Slide with Image — 0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3059" y="617802"/>
            <a:ext cx="4471173" cy="1301895"/>
          </a:xfrm>
        </p:spPr>
        <p:txBody>
          <a:bodyPr wrap="square" lIns="0" tIns="137160" rIns="0" bIns="0" anchor="t" anchorCtr="0">
            <a:spAutoFit/>
          </a:bodyPr>
          <a:lstStyle>
            <a:lvl1pPr>
              <a:defRPr sz="4200">
                <a:solidFill>
                  <a:schemeClr val="tx1"/>
                </a:solidFill>
              </a:defRPr>
            </a:lvl1pPr>
          </a:lstStyle>
          <a:p>
            <a:r>
              <a:rPr lang="en-US" dirty="0"/>
              <a:t>Presentation Title</a:t>
            </a:r>
          </a:p>
        </p:txBody>
      </p:sp>
      <p:sp>
        <p:nvSpPr>
          <p:cNvPr id="17" name="Text Placeholder 16"/>
          <p:cNvSpPr>
            <a:spLocks noGrp="1"/>
          </p:cNvSpPr>
          <p:nvPr>
            <p:ph type="body" sz="quarter" idx="10" hasCustomPrompt="1"/>
          </p:nvPr>
        </p:nvSpPr>
        <p:spPr>
          <a:xfrm>
            <a:off x="453286" y="1924842"/>
            <a:ext cx="4471173" cy="784830"/>
          </a:xfrm>
        </p:spPr>
        <p:txBody>
          <a:bodyPr wrap="square"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22" name="Text Placeholder 21"/>
          <p:cNvSpPr>
            <a:spLocks noGrp="1"/>
          </p:cNvSpPr>
          <p:nvPr>
            <p:ph type="body" sz="quarter" idx="12" hasCustomPrompt="1"/>
          </p:nvPr>
        </p:nvSpPr>
        <p:spPr>
          <a:xfrm>
            <a:off x="464773" y="4607475"/>
            <a:ext cx="4579530" cy="169277"/>
          </a:xfrm>
        </p:spPr>
        <p:txBody>
          <a:bodyPr wrap="square" lIns="0" tIns="0" rIns="0" bIns="0" anchor="b" anchorCtr="0">
            <a:spAutoFit/>
          </a:bodyPr>
          <a:lstStyle>
            <a:lvl1pPr marL="0" indent="0">
              <a:buNone/>
              <a:defRPr sz="1200">
                <a:solidFill>
                  <a:schemeClr val="tx1"/>
                </a:solidFill>
                <a:latin typeface="Arial"/>
                <a:ea typeface="Arial"/>
                <a:cs typeface="Aria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Date</a:t>
            </a:r>
          </a:p>
        </p:txBody>
      </p:sp>
      <p:pic>
        <p:nvPicPr>
          <p:cNvPr id="2" name="Picture 1" descr="00832-023-APAC-2018-PowerPoint-Art-16.png"/>
          <p:cNvPicPr>
            <a:picLocks noChangeAspect="1"/>
          </p:cNvPicPr>
          <p:nvPr userDrawn="1"/>
        </p:nvPicPr>
        <p:blipFill rotWithShape="1">
          <a:blip r:embed="rId2">
            <a:extLst>
              <a:ext uri="{28A0092B-C50C-407E-A947-70E740481C1C}">
                <a14:useLocalDpi xmlns:a14="http://schemas.microsoft.com/office/drawing/2010/main" val="0"/>
              </a:ext>
            </a:extLst>
          </a:blip>
          <a:srcRect l="44861"/>
          <a:stretch/>
        </p:blipFill>
        <p:spPr>
          <a:xfrm>
            <a:off x="5469466" y="0"/>
            <a:ext cx="6722533" cy="6858000"/>
          </a:xfrm>
          <a:prstGeom prst="rect">
            <a:avLst/>
          </a:prstGeom>
        </p:spPr>
      </p:pic>
    </p:spTree>
    <p:extLst>
      <p:ext uri="{BB962C8B-B14F-4D97-AF65-F5344CB8AC3E}">
        <p14:creationId xmlns:p14="http://schemas.microsoft.com/office/powerpoint/2010/main" val="1817950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 1 Column with Sidebar">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add text or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466611" y="2481943"/>
            <a:ext cx="3741179" cy="2305957"/>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719185449"/>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Slide — Two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8320929"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28252396"/>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Slide — Two Column w/ Sidebar">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8320929"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idx="15"/>
          </p:nvPr>
        </p:nvSpPr>
        <p:spPr>
          <a:xfrm>
            <a:off x="466611" y="2494643"/>
            <a:ext cx="3741179" cy="2344057"/>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396795425"/>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 Two Rows">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2581961"/>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4773478" y="3137770"/>
            <a:ext cx="6960030" cy="2774515"/>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530503109"/>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 Two Rows w/ Sidebar">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2581961"/>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4773478" y="3137770"/>
            <a:ext cx="6960030" cy="2774515"/>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idx="15"/>
          </p:nvPr>
        </p:nvSpPr>
        <p:spPr>
          <a:xfrm>
            <a:off x="466611" y="2481943"/>
            <a:ext cx="3741179" cy="2344057"/>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1291522073"/>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2631883"/>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 Content Slide — 1 Column">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8134"/>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415224093"/>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with Image — 02">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86" y="0"/>
            <a:ext cx="12207053" cy="6866467"/>
          </a:xfrm>
          <a:prstGeom prst="rect">
            <a:avLst/>
          </a:prstGeom>
        </p:spPr>
      </p:pic>
      <p:sp>
        <p:nvSpPr>
          <p:cNvPr id="8" name="Title 7"/>
          <p:cNvSpPr>
            <a:spLocks noGrp="1"/>
          </p:cNvSpPr>
          <p:nvPr>
            <p:ph type="title" hasCustomPrompt="1"/>
          </p:nvPr>
        </p:nvSpPr>
        <p:spPr>
          <a:xfrm>
            <a:off x="453059" y="2194019"/>
            <a:ext cx="4471173" cy="1312667"/>
          </a:xfrm>
        </p:spPr>
        <p:txBody>
          <a:bodyPr wrap="square" lIns="0" tIns="137160" rIns="0" bIns="0" anchor="t" anchorCtr="0">
            <a:spAutoFit/>
          </a:bodyPr>
          <a:lstStyle>
            <a:lvl1pPr>
              <a:defRPr sz="4200">
                <a:solidFill>
                  <a:schemeClr val="bg1"/>
                </a:solidFill>
              </a:defRPr>
            </a:lvl1pPr>
          </a:lstStyle>
          <a:p>
            <a:r>
              <a:rPr lang="en-US" dirty="0"/>
              <a:t>Title Slide,</a:t>
            </a:r>
            <a:br>
              <a:rPr lang="en-US" dirty="0"/>
            </a:br>
            <a:r>
              <a:rPr lang="en-US" dirty="0"/>
              <a:t>With Image</a:t>
            </a:r>
          </a:p>
        </p:txBody>
      </p:sp>
      <p:sp>
        <p:nvSpPr>
          <p:cNvPr id="17" name="Text Placeholder 16"/>
          <p:cNvSpPr>
            <a:spLocks noGrp="1"/>
          </p:cNvSpPr>
          <p:nvPr>
            <p:ph type="body" sz="quarter" idx="10" hasCustomPrompt="1"/>
          </p:nvPr>
        </p:nvSpPr>
        <p:spPr>
          <a:xfrm>
            <a:off x="453286" y="3501059"/>
            <a:ext cx="4471173" cy="784830"/>
          </a:xfrm>
        </p:spPr>
        <p:txBody>
          <a:bodyPr wrap="square" lIns="0" tIns="228600" rIns="0" bIns="0">
            <a:spAutoFit/>
          </a:bodyPr>
          <a:lstStyle>
            <a:lvl1pPr marL="0" indent="0">
              <a:lnSpc>
                <a:spcPct val="100000"/>
              </a:lnSpc>
              <a:buNone/>
              <a:defRPr sz="1800" b="1" normalizeH="0"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22" name="Text Placeholder 21"/>
          <p:cNvSpPr>
            <a:spLocks noGrp="1"/>
          </p:cNvSpPr>
          <p:nvPr>
            <p:ph type="body" sz="quarter" idx="12" hasCustomPrompt="1"/>
          </p:nvPr>
        </p:nvSpPr>
        <p:spPr>
          <a:xfrm>
            <a:off x="464773" y="4607475"/>
            <a:ext cx="4579530" cy="169277"/>
          </a:xfrm>
        </p:spPr>
        <p:txBody>
          <a:bodyPr wrap="square" lIns="0" tIns="0" rIns="0" bIns="0" anchor="b" anchorCtr="0">
            <a:spAutoFit/>
          </a:bodyPr>
          <a:lstStyle>
            <a:lvl1pPr marL="0" indent="0">
              <a:buNone/>
              <a:defRPr sz="1200">
                <a:solidFill>
                  <a:schemeClr val="bg1"/>
                </a:solidFill>
                <a:latin typeface="Arial"/>
                <a:ea typeface="Arial"/>
                <a:cs typeface="Aria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Date</a:t>
            </a:r>
          </a:p>
        </p:txBody>
      </p:sp>
      <p:sp>
        <p:nvSpPr>
          <p:cNvPr id="7" name="Rectangle 6"/>
          <p:cNvSpPr/>
          <p:nvPr userDrawn="1"/>
        </p:nvSpPr>
        <p:spPr>
          <a:xfrm>
            <a:off x="444592" y="2082033"/>
            <a:ext cx="4479640" cy="111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1428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No Imag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238" y="7137"/>
            <a:ext cx="12179308" cy="6850861"/>
          </a:xfrm>
          <a:prstGeom prst="rect">
            <a:avLst/>
          </a:prstGeom>
        </p:spPr>
      </p:pic>
      <p:sp>
        <p:nvSpPr>
          <p:cNvPr id="8" name="Title 7"/>
          <p:cNvSpPr>
            <a:spLocks noGrp="1"/>
          </p:cNvSpPr>
          <p:nvPr>
            <p:ph type="title" hasCustomPrompt="1"/>
          </p:nvPr>
        </p:nvSpPr>
        <p:spPr>
          <a:xfrm>
            <a:off x="1452549" y="1929788"/>
            <a:ext cx="3733800" cy="1301895"/>
          </a:xfrm>
        </p:spPr>
        <p:txBody>
          <a:bodyPr lIns="0" tIns="137160" rIns="0" bIns="0" anchor="t" anchorCtr="0">
            <a:spAutoFit/>
          </a:bodyPr>
          <a:lstStyle>
            <a:lvl1pPr>
              <a:defRPr sz="4200">
                <a:solidFill>
                  <a:schemeClr val="tx1"/>
                </a:solidFill>
              </a:defRPr>
            </a:lvl1pPr>
          </a:lstStyle>
          <a:p>
            <a:r>
              <a:rPr lang="en-US" dirty="0"/>
              <a:t>Presentation Title</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1452776" y="3236828"/>
            <a:ext cx="3733800" cy="1061829"/>
          </a:xfrm>
        </p:spPr>
        <p:txBody>
          <a:bodyPr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22" name="Text Placeholder 21"/>
          <p:cNvSpPr>
            <a:spLocks noGrp="1"/>
          </p:cNvSpPr>
          <p:nvPr>
            <p:ph type="body" sz="quarter" idx="12" hasCustomPrompt="1"/>
          </p:nvPr>
        </p:nvSpPr>
        <p:spPr>
          <a:xfrm>
            <a:off x="1458686" y="4992194"/>
            <a:ext cx="3824287" cy="169277"/>
          </a:xfrm>
        </p:spPr>
        <p:txBody>
          <a:bodyPr lIns="0" tIns="0" rIns="0" bIns="0" anchor="b" anchorCtr="0">
            <a:spAutoFit/>
          </a:bodyPr>
          <a:lstStyle>
            <a:lvl1pPr marL="0" indent="0">
              <a:buNone/>
              <a:defRPr sz="1200">
                <a:solidFill>
                  <a:schemeClr val="tx1"/>
                </a:solidFill>
                <a:latin typeface="Arial"/>
                <a:ea typeface="Arial"/>
                <a:cs typeface="Aria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Date</a:t>
            </a:r>
          </a:p>
        </p:txBody>
      </p:sp>
    </p:spTree>
    <p:extLst>
      <p:ext uri="{BB962C8B-B14F-4D97-AF65-F5344CB8AC3E}">
        <p14:creationId xmlns:p14="http://schemas.microsoft.com/office/powerpoint/2010/main" val="147972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with Image — 0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8635" y="617802"/>
            <a:ext cx="4471173" cy="1301895"/>
          </a:xfrm>
        </p:spPr>
        <p:txBody>
          <a:bodyPr wrap="square" lIns="0" tIns="137160" rIns="0" bIns="0" anchor="t" anchorCtr="0">
            <a:spAutoFit/>
          </a:bodyPr>
          <a:lstStyle>
            <a:lvl1pPr>
              <a:defRPr sz="4200">
                <a:solidFill>
                  <a:schemeClr val="tx1"/>
                </a:solidFill>
              </a:defRPr>
            </a:lvl1pPr>
          </a:lstStyle>
          <a:p>
            <a:r>
              <a:rPr lang="en-US" dirty="0"/>
              <a:t>Thank</a:t>
            </a:r>
            <a:br>
              <a:rPr lang="en-US" dirty="0"/>
            </a:br>
            <a:r>
              <a:rPr lang="en-US" dirty="0"/>
              <a:t>You.</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458862" y="1924842"/>
            <a:ext cx="4471173" cy="507831"/>
          </a:xfrm>
        </p:spPr>
        <p:txBody>
          <a:bodyPr wrap="square"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Additional information if necessary.</a:t>
            </a:r>
          </a:p>
        </p:txBody>
      </p:sp>
    </p:spTree>
    <p:extLst>
      <p:ext uri="{BB962C8B-B14F-4D97-AF65-F5344CB8AC3E}">
        <p14:creationId xmlns:p14="http://schemas.microsoft.com/office/powerpoint/2010/main" val="640293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 No Ima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5" y="1784"/>
            <a:ext cx="12179308" cy="6850861"/>
          </a:xfrm>
          <a:prstGeom prst="rect">
            <a:avLst/>
          </a:prstGeom>
        </p:spPr>
      </p:pic>
      <p:sp>
        <p:nvSpPr>
          <p:cNvPr id="10" name="Title 7"/>
          <p:cNvSpPr>
            <a:spLocks noGrp="1"/>
          </p:cNvSpPr>
          <p:nvPr>
            <p:ph type="title" hasCustomPrompt="1"/>
          </p:nvPr>
        </p:nvSpPr>
        <p:spPr>
          <a:xfrm>
            <a:off x="1454000" y="1913822"/>
            <a:ext cx="4001193" cy="1301895"/>
          </a:xfrm>
          <a:prstGeom prst="rect">
            <a:avLst/>
          </a:prstGeom>
        </p:spPr>
        <p:txBody>
          <a:bodyPr wrap="square" lIns="0" tIns="137160" rIns="0" bIns="0" anchor="t" anchorCtr="0">
            <a:spAutoFit/>
          </a:bodyPr>
          <a:lstStyle>
            <a:lvl1pPr>
              <a:defRPr sz="4200">
                <a:solidFill>
                  <a:schemeClr val="tx1"/>
                </a:solidFill>
                <a:latin typeface="Arial"/>
                <a:ea typeface="Arial"/>
                <a:cs typeface="Arial"/>
              </a:defRPr>
            </a:lvl1pPr>
          </a:lstStyle>
          <a:p>
            <a:r>
              <a:rPr lang="en-US" dirty="0"/>
              <a:t>Divider, call-out, etc.</a:t>
            </a:r>
          </a:p>
        </p:txBody>
      </p:sp>
      <p:sp>
        <p:nvSpPr>
          <p:cNvPr id="12" name="Text Placeholder 16"/>
          <p:cNvSpPr>
            <a:spLocks noGrp="1"/>
          </p:cNvSpPr>
          <p:nvPr>
            <p:ph type="body" sz="quarter" idx="10" hasCustomPrompt="1"/>
          </p:nvPr>
        </p:nvSpPr>
        <p:spPr>
          <a:xfrm>
            <a:off x="1454227" y="3220862"/>
            <a:ext cx="4001193" cy="784830"/>
          </a:xfrm>
          <a:prstGeom prst="rect">
            <a:avLst/>
          </a:prstGeom>
        </p:spPr>
        <p:txBody>
          <a:bodyPr wrap="square" lIns="0" tIns="228600" rIns="0" bIns="0">
            <a:spAutoFit/>
          </a:bodyPr>
          <a:lstStyle>
            <a:lvl1pPr marL="0" indent="0">
              <a:lnSpc>
                <a:spcPct val="100000"/>
              </a:lnSpc>
              <a:buNone/>
              <a:defRPr sz="1800" b="1" normalizeH="0" baseline="0">
                <a:solidFill>
                  <a:schemeClr val="accent1"/>
                </a:solidFill>
                <a:latin typeface="Arial"/>
                <a:ea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Tree>
    <p:extLst>
      <p:ext uri="{BB962C8B-B14F-4D97-AF65-F5344CB8AC3E}">
        <p14:creationId xmlns:p14="http://schemas.microsoft.com/office/powerpoint/2010/main" val="586101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Title Slide — No Imag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7" y="2775"/>
            <a:ext cx="12182132" cy="6852449"/>
          </a:xfrm>
          <a:prstGeom prst="rect">
            <a:avLst/>
          </a:prstGeom>
        </p:spPr>
      </p:pic>
      <p:sp>
        <p:nvSpPr>
          <p:cNvPr id="8" name="Title 7"/>
          <p:cNvSpPr>
            <a:spLocks noGrp="1"/>
          </p:cNvSpPr>
          <p:nvPr>
            <p:ph type="title" hasCustomPrompt="1"/>
          </p:nvPr>
        </p:nvSpPr>
        <p:spPr>
          <a:xfrm>
            <a:off x="1308857" y="2040822"/>
            <a:ext cx="4001193" cy="1301895"/>
          </a:xfrm>
          <a:prstGeom prst="rect">
            <a:avLst/>
          </a:prstGeom>
        </p:spPr>
        <p:txBody>
          <a:bodyPr wrap="square" lIns="0" tIns="137160" rIns="0" bIns="0" anchor="t" anchorCtr="0">
            <a:spAutoFit/>
          </a:bodyPr>
          <a:lstStyle>
            <a:lvl1pPr>
              <a:defRPr sz="4200">
                <a:solidFill>
                  <a:schemeClr val="bg1"/>
                </a:solidFill>
                <a:latin typeface="Arial"/>
                <a:ea typeface="Arial"/>
                <a:cs typeface="Arial"/>
              </a:defRPr>
            </a:lvl1pPr>
          </a:lstStyle>
          <a:p>
            <a:r>
              <a:rPr lang="en-US" dirty="0"/>
              <a:t>Divider, call-out, etc.</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1309084" y="3347862"/>
            <a:ext cx="4001193" cy="784830"/>
          </a:xfrm>
          <a:prstGeom prst="rect">
            <a:avLst/>
          </a:prstGeom>
        </p:spPr>
        <p:txBody>
          <a:bodyPr wrap="square" lIns="0" tIns="228600" rIns="0" bIns="0">
            <a:spAutoFit/>
          </a:bodyPr>
          <a:lstStyle>
            <a:lvl1pPr marL="0" indent="0">
              <a:lnSpc>
                <a:spcPct val="100000"/>
              </a:lnSpc>
              <a:buNone/>
              <a:defRPr sz="1800" b="0" normalizeH="0" baseline="0">
                <a:solidFill>
                  <a:schemeClr val="bg1"/>
                </a:solidFill>
                <a:latin typeface="Arial"/>
                <a:ea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9" name="Rectangle 8"/>
          <p:cNvSpPr/>
          <p:nvPr userDrawn="1"/>
        </p:nvSpPr>
        <p:spPr>
          <a:xfrm>
            <a:off x="1308857" y="1923691"/>
            <a:ext cx="4001193" cy="111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4400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Slide — No Imag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238" y="7137"/>
            <a:ext cx="12179308" cy="6850861"/>
          </a:xfrm>
          <a:prstGeom prst="rect">
            <a:avLst/>
          </a:prstGeom>
        </p:spPr>
      </p:pic>
      <p:sp>
        <p:nvSpPr>
          <p:cNvPr id="8" name="Title 7"/>
          <p:cNvSpPr>
            <a:spLocks noGrp="1"/>
          </p:cNvSpPr>
          <p:nvPr>
            <p:ph type="title" hasCustomPrompt="1"/>
          </p:nvPr>
        </p:nvSpPr>
        <p:spPr>
          <a:xfrm>
            <a:off x="1452549" y="1929788"/>
            <a:ext cx="3733800" cy="1301895"/>
          </a:xfrm>
        </p:spPr>
        <p:txBody>
          <a:bodyPr lIns="0" tIns="137160" rIns="0" bIns="0" anchor="t" anchorCtr="0">
            <a:spAutoFit/>
          </a:bodyPr>
          <a:lstStyle>
            <a:lvl1pPr>
              <a:defRPr sz="4200">
                <a:solidFill>
                  <a:schemeClr val="tx1"/>
                </a:solidFill>
              </a:defRPr>
            </a:lvl1pPr>
          </a:lstStyle>
          <a:p>
            <a:r>
              <a:rPr lang="en-US" dirty="0"/>
              <a:t>Presentation Title</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1452776" y="3236828"/>
            <a:ext cx="3733800" cy="1061829"/>
          </a:xfrm>
        </p:spPr>
        <p:txBody>
          <a:bodyPr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22" name="Text Placeholder 21"/>
          <p:cNvSpPr>
            <a:spLocks noGrp="1"/>
          </p:cNvSpPr>
          <p:nvPr>
            <p:ph type="body" sz="quarter" idx="12" hasCustomPrompt="1"/>
          </p:nvPr>
        </p:nvSpPr>
        <p:spPr>
          <a:xfrm>
            <a:off x="1458686" y="4992194"/>
            <a:ext cx="3824287" cy="169277"/>
          </a:xfrm>
        </p:spPr>
        <p:txBody>
          <a:bodyPr lIns="0" tIns="0" rIns="0" bIns="0" anchor="b" anchorCtr="0">
            <a:spAutoFit/>
          </a:bodyPr>
          <a:lstStyle>
            <a:lvl1pPr marL="0" indent="0">
              <a:buNone/>
              <a:defRPr sz="1200">
                <a:solidFill>
                  <a:schemeClr val="tx1"/>
                </a:solidFill>
                <a:latin typeface="Arial"/>
                <a:ea typeface="Arial"/>
                <a:cs typeface="Aria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Date</a:t>
            </a:r>
          </a:p>
        </p:txBody>
      </p:sp>
    </p:spTree>
    <p:extLst>
      <p:ext uri="{BB962C8B-B14F-4D97-AF65-F5344CB8AC3E}">
        <p14:creationId xmlns:p14="http://schemas.microsoft.com/office/powerpoint/2010/main" val="1287546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Content Slide — 1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990308" y="6282608"/>
            <a:ext cx="2844800" cy="365125"/>
          </a:xfrm>
          <a:prstGeom prst="rect">
            <a:avLst/>
          </a:prstGeom>
        </p:spPr>
        <p:txBody>
          <a:bodyPr/>
          <a:lstStyle/>
          <a:p>
            <a:fld id="{017ED8CA-143E-8B40-B3C8-0174DDF149EE}" type="slidenum">
              <a:rPr lang="en-US" smtClean="0"/>
              <a:t>‹#›</a:t>
            </a:fld>
            <a:endParaRPr lang="en-US" dirty="0"/>
          </a:p>
        </p:txBody>
      </p:sp>
      <p:sp>
        <p:nvSpPr>
          <p:cNvPr id="10" name="Title 9"/>
          <p:cNvSpPr>
            <a:spLocks noGrp="1"/>
          </p:cNvSpPr>
          <p:nvPr>
            <p:ph type="title" hasCustomPrompt="1"/>
          </p:nvPr>
        </p:nvSpPr>
        <p:spPr>
          <a:xfrm>
            <a:off x="466611" y="555809"/>
            <a:ext cx="3741179" cy="1246495"/>
          </a:xfrm>
          <a:prstGeom prst="rect">
            <a:avLst/>
          </a:prstGeom>
        </p:spPr>
        <p:txBody>
          <a:bodyPr lIns="0" tIns="137160" rIns="0" bIns="0">
            <a:spAutoFit/>
          </a:bodyPr>
          <a:lstStyle>
            <a:lvl1pPr>
              <a:defRPr sz="3200" baseline="0">
                <a:solidFill>
                  <a:schemeClr val="tx1"/>
                </a:solidFill>
                <a:latin typeface="Arial"/>
                <a:ea typeface="Arial"/>
                <a:cs typeface="Arial"/>
              </a:defRPr>
            </a:lvl1pPr>
          </a:lstStyle>
          <a:p>
            <a:r>
              <a:rPr lang="en-US" sz="3600" dirty="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723275"/>
          </a:xfrm>
          <a:prstGeom prst="rect">
            <a:avLst/>
          </a:prstGeom>
        </p:spPr>
        <p:txBody>
          <a:bodyPr lIns="0" tIns="228600" rIns="0" bIns="0">
            <a:spAutoFit/>
          </a:bodyPr>
          <a:lstStyle>
            <a:lvl1pPr marL="0" indent="0">
              <a:buNone/>
              <a:defRPr sz="1600" b="1">
                <a:solidFill>
                  <a:srgbClr val="006298"/>
                </a:solidFill>
                <a:latin typeface="Arial"/>
                <a:ea typeface="Arial"/>
                <a:cs typeface="Arial"/>
              </a:defRPr>
            </a:lvl1pPr>
          </a:lstStyle>
          <a:p>
            <a:pPr lvl="0"/>
            <a:r>
              <a:rPr lang="en-US" dirty="0"/>
              <a:t>Subtitle goes here — align top of subtitle box with bottom of title box.</a:t>
            </a:r>
          </a:p>
        </p:txBody>
      </p:sp>
    </p:spTree>
    <p:extLst>
      <p:ext uri="{BB962C8B-B14F-4D97-AF65-F5344CB8AC3E}">
        <p14:creationId xmlns:p14="http://schemas.microsoft.com/office/powerpoint/2010/main" val="6174703"/>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Slide — 1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395227861"/>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7.png"/><Relationship Id="rId4" Type="http://schemas.openxmlformats.org/officeDocument/2006/relationships/slideLayout" Target="../slideLayouts/slideLayout12.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634" y="6341"/>
            <a:ext cx="12169453" cy="6845317"/>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63325339"/>
      </p:ext>
    </p:extLst>
  </p:cSld>
  <p:clrMap bg1="lt1" tx1="dk1" bg2="lt2" tx2="dk2" accent1="accent1" accent2="accent2" accent3="accent3" accent4="accent4" accent5="accent5" accent6="accent6" hlink="hlink" folHlink="folHlink"/>
  <p:sldLayoutIdLst>
    <p:sldLayoutId id="2147483740" r:id="rId1"/>
    <p:sldLayoutId id="2147483836" r:id="rId2"/>
    <p:sldLayoutId id="2147483674" r:id="rId3"/>
    <p:sldLayoutId id="2147483734" r:id="rId4"/>
  </p:sldLayoutIdLst>
  <p:hf hdr="0" ftr="0" dt="0"/>
  <p:txStyles>
    <p:titleStyle>
      <a:lvl1pPr algn="l" defTabSz="914400" rtl="0" eaLnBrk="1" latinLnBrk="0" hangingPunct="1">
        <a:lnSpc>
          <a:spcPct val="90000"/>
        </a:lnSpc>
        <a:spcBef>
          <a:spcPct val="0"/>
        </a:spcBef>
        <a:buNone/>
        <a:defRPr sz="4400" b="0" i="0" kern="1200">
          <a:solidFill>
            <a:schemeClr val="tx1"/>
          </a:solidFill>
          <a:latin typeface="Arial"/>
          <a:ea typeface="+mj-ea"/>
          <a:cs typeface="Arial"/>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a:ea typeface="+mn-ea"/>
          <a:cs typeface="Arial"/>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a:ea typeface="+mn-ea"/>
          <a:cs typeface="Arial"/>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a:ea typeface="+mn-ea"/>
          <a:cs typeface="Arial"/>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a:ea typeface="+mn-ea"/>
          <a:cs typeface="Arial"/>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a:ea typeface="+mn-ea"/>
          <a:cs typeface="Arial"/>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3315204"/>
      </p:ext>
    </p:extLst>
  </p:cSld>
  <p:clrMap bg1="lt1" tx1="dk1" bg2="lt2" tx2="dk2" accent1="accent1" accent2="accent2" accent3="accent3" accent4="accent4" accent5="accent5" accent6="accent6" hlink="hlink" folHlink="folHlink"/>
  <p:sldLayoutIdLst>
    <p:sldLayoutId id="2147483717" r:id="rId1"/>
    <p:sldLayoutId id="2147483752" r:id="rId2"/>
    <p:sldLayoutId id="2147483837" r:id="rId3"/>
    <p:sldLayoutId id="2147483838"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990308" y="6193618"/>
            <a:ext cx="2743200" cy="365125"/>
          </a:xfrm>
          <a:prstGeom prst="rect">
            <a:avLst/>
          </a:prstGeom>
        </p:spPr>
        <p:txBody>
          <a:bodyPr vert="horz" lIns="0" tIns="0" rIns="0" bIns="0" rtlCol="0" anchor="b" anchorCtr="0"/>
          <a:lstStyle>
            <a:lvl1pPr algn="r">
              <a:defRPr sz="1200">
                <a:solidFill>
                  <a:schemeClr val="tx1">
                    <a:tint val="75000"/>
                  </a:schemeClr>
                </a:solidFill>
                <a:latin typeface="Arial"/>
                <a:ea typeface="Arial"/>
                <a:cs typeface="Arial"/>
              </a:defRPr>
            </a:lvl1pPr>
          </a:lstStyle>
          <a:p>
            <a:fld id="{017ED8CA-143E-8B40-B3C8-0174DDF149EE}" type="slidenum">
              <a:rPr lang="en-US" smtClean="0"/>
              <a:pPr/>
              <a:t>‹#›</a:t>
            </a:fld>
            <a:endParaRPr lang="en-US" dirty="0"/>
          </a:p>
        </p:txBody>
      </p:sp>
      <p:pic>
        <p:nvPicPr>
          <p:cNvPr id="4" name="Picture 3" descr="00832-023-APAC-2018-PowerPoint-Art_Content_Slide_1.png"/>
          <p:cNvPicPr>
            <a:picLocks noChangeAspect="1"/>
          </p:cNvPicPr>
          <p:nvPr userDrawn="1"/>
        </p:nvPicPr>
        <p:blipFill rotWithShape="1">
          <a:blip r:embed="rId10">
            <a:extLst>
              <a:ext uri="{28A0092B-C50C-407E-A947-70E740481C1C}">
                <a14:useLocalDpi xmlns:a14="http://schemas.microsoft.com/office/drawing/2010/main" val="0"/>
              </a:ext>
            </a:extLst>
          </a:blip>
          <a:srcRect b="21037"/>
          <a:stretch/>
        </p:blipFill>
        <p:spPr>
          <a:xfrm>
            <a:off x="0" y="0"/>
            <a:ext cx="12192000" cy="5415280"/>
          </a:xfrm>
          <a:prstGeom prst="rect">
            <a:avLst/>
          </a:prstGeom>
        </p:spPr>
      </p:pic>
      <p:pic>
        <p:nvPicPr>
          <p:cNvPr id="7" name="Picture 6" descr="00832-023-APAC-2018-PowerPoint-Art_Content_Slide_1.png"/>
          <p:cNvPicPr>
            <a:picLocks noChangeAspect="1"/>
          </p:cNvPicPr>
          <p:nvPr userDrawn="1"/>
        </p:nvPicPr>
        <p:blipFill rotWithShape="1">
          <a:blip r:embed="rId10">
            <a:extLst>
              <a:ext uri="{28A0092B-C50C-407E-A947-70E740481C1C}">
                <a14:useLocalDpi xmlns:a14="http://schemas.microsoft.com/office/drawing/2010/main" val="0"/>
              </a:ext>
            </a:extLst>
          </a:blip>
          <a:srcRect t="76742" r="80750" b="3999"/>
          <a:stretch/>
        </p:blipFill>
        <p:spPr>
          <a:xfrm>
            <a:off x="0" y="5537200"/>
            <a:ext cx="2346960" cy="1320800"/>
          </a:xfrm>
          <a:prstGeom prst="rect">
            <a:avLst/>
          </a:prstGeom>
        </p:spPr>
      </p:pic>
    </p:spTree>
    <p:extLst>
      <p:ext uri="{BB962C8B-B14F-4D97-AF65-F5344CB8AC3E}">
        <p14:creationId xmlns:p14="http://schemas.microsoft.com/office/powerpoint/2010/main" val="2020793371"/>
      </p:ext>
    </p:extLst>
  </p:cSld>
  <p:clrMap bg1="lt1" tx1="dk1" bg2="lt2" tx2="dk2" accent1="accent1" accent2="accent2" accent3="accent3" accent4="accent4" accent5="accent5" accent6="accent6" hlink="hlink" folHlink="folHlink"/>
  <p:sldLayoutIdLst>
    <p:sldLayoutId id="2147483732" r:id="rId1"/>
    <p:sldLayoutId id="2147483736" r:id="rId2"/>
    <p:sldLayoutId id="2147483735" r:id="rId3"/>
    <p:sldLayoutId id="2147483737" r:id="rId4"/>
    <p:sldLayoutId id="2147483738" r:id="rId5"/>
    <p:sldLayoutId id="2147483739" r:id="rId6"/>
    <p:sldLayoutId id="2147483733" r:id="rId7"/>
    <p:sldLayoutId id="2147483808" r:id="rId8"/>
  </p:sldLayoutIdLst>
  <p:transition spd="slow">
    <p:push dir="u"/>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3059" y="617802"/>
            <a:ext cx="4471173" cy="1634294"/>
          </a:xfrm>
        </p:spPr>
        <p:txBody>
          <a:bodyPr/>
          <a:lstStyle/>
          <a:p>
            <a:r>
              <a:rPr lang="en-US" sz="3600" dirty="0"/>
              <a:t>Results from the 2018 AP French Language and Culture Exam</a:t>
            </a:r>
          </a:p>
        </p:txBody>
      </p:sp>
      <p:sp>
        <p:nvSpPr>
          <p:cNvPr id="6" name="Text Placeholder 5"/>
          <p:cNvSpPr>
            <a:spLocks noGrp="1"/>
          </p:cNvSpPr>
          <p:nvPr>
            <p:ph type="body" sz="quarter" idx="10"/>
          </p:nvPr>
        </p:nvSpPr>
        <p:spPr>
          <a:xfrm>
            <a:off x="453286" y="2766521"/>
            <a:ext cx="4471173" cy="913070"/>
          </a:xfrm>
        </p:spPr>
        <p:txBody>
          <a:bodyPr/>
          <a:lstStyle/>
          <a:p>
            <a:r>
              <a:rPr lang="en-US" dirty="0"/>
              <a:t>Brian Kennelly</a:t>
            </a:r>
          </a:p>
          <a:p>
            <a:r>
              <a:rPr lang="en-US" dirty="0"/>
              <a:t>Cal Poly, San Luis Obispo</a:t>
            </a:r>
          </a:p>
        </p:txBody>
      </p:sp>
      <p:sp>
        <p:nvSpPr>
          <p:cNvPr id="7" name="Text Placeholder 6"/>
          <p:cNvSpPr>
            <a:spLocks noGrp="1"/>
          </p:cNvSpPr>
          <p:nvPr>
            <p:ph type="body" sz="quarter" idx="12"/>
          </p:nvPr>
        </p:nvSpPr>
        <p:spPr/>
        <p:txBody>
          <a:bodyPr/>
          <a:lstStyle/>
          <a:p>
            <a:r>
              <a:rPr lang="en-US" dirty="0"/>
              <a:t>20 July 2018</a:t>
            </a:r>
          </a:p>
        </p:txBody>
      </p:sp>
    </p:spTree>
    <p:extLst>
      <p:ext uri="{BB962C8B-B14F-4D97-AF65-F5344CB8AC3E}">
        <p14:creationId xmlns:p14="http://schemas.microsoft.com/office/powerpoint/2010/main" val="530271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dirty="0"/>
          </a:p>
          <a:p>
            <a:endParaRPr lang="en-US" dirty="0"/>
          </a:p>
          <a:p>
            <a:endParaRPr lang="en-US" dirty="0"/>
          </a:p>
          <a:p>
            <a:endParaRPr lang="en-US" dirty="0"/>
          </a:p>
          <a:p>
            <a:endParaRPr lang="en-US" dirty="0"/>
          </a:p>
          <a:p>
            <a:pPr lvl="1"/>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10</a:t>
            </a:fld>
            <a:endParaRPr lang="en-US" dirty="0"/>
          </a:p>
        </p:txBody>
      </p:sp>
      <p:sp>
        <p:nvSpPr>
          <p:cNvPr id="4" name="Title 3"/>
          <p:cNvSpPr>
            <a:spLocks noGrp="1"/>
          </p:cNvSpPr>
          <p:nvPr>
            <p:ph type="title"/>
          </p:nvPr>
        </p:nvSpPr>
        <p:spPr>
          <a:xfrm>
            <a:off x="466611" y="555809"/>
            <a:ext cx="3741179" cy="1384995"/>
          </a:xfrm>
        </p:spPr>
        <p:txBody>
          <a:bodyPr/>
          <a:lstStyle/>
          <a:p>
            <a:r>
              <a:rPr lang="en-US" sz="3600" dirty="0"/>
              <a:t>Score Distributions</a:t>
            </a:r>
            <a:br>
              <a:rPr lang="en-US" sz="3600" dirty="0"/>
            </a:br>
            <a:r>
              <a:rPr lang="en-US" sz="1800" dirty="0"/>
              <a:t>Operational Exam</a:t>
            </a:r>
          </a:p>
        </p:txBody>
      </p:sp>
      <p:sp>
        <p:nvSpPr>
          <p:cNvPr id="5" name="Text Placeholder 4"/>
          <p:cNvSpPr>
            <a:spLocks noGrp="1"/>
          </p:cNvSpPr>
          <p:nvPr>
            <p:ph type="body" sz="quarter" idx="13"/>
          </p:nvPr>
        </p:nvSpPr>
        <p:spPr>
          <a:xfrm>
            <a:off x="466725" y="2352046"/>
            <a:ext cx="3741738" cy="2901307"/>
          </a:xfrm>
        </p:spPr>
        <p:txBody>
          <a:bodyPr/>
          <a:lstStyle/>
          <a:p>
            <a:r>
              <a:rPr lang="en-US" dirty="0">
                <a:solidFill>
                  <a:schemeClr val="accent1"/>
                </a:solidFill>
              </a:rPr>
              <a:t>Total Group</a:t>
            </a:r>
          </a:p>
          <a:p>
            <a:r>
              <a:rPr lang="en-US" dirty="0">
                <a:solidFill>
                  <a:schemeClr val="accent1"/>
                </a:solidFill>
              </a:rPr>
              <a:t>100% of test takers</a:t>
            </a:r>
          </a:p>
          <a:p>
            <a:r>
              <a:rPr lang="en-US" dirty="0">
                <a:solidFill>
                  <a:schemeClr val="accent1"/>
                </a:solidFill>
              </a:rPr>
              <a:t>20,907 test takers</a:t>
            </a:r>
          </a:p>
          <a:p>
            <a:endParaRPr lang="en-US" dirty="0">
              <a:solidFill>
                <a:schemeClr val="accent1"/>
              </a:solidFill>
            </a:endParaRPr>
          </a:p>
          <a:p>
            <a:endParaRPr lang="en-US" dirty="0">
              <a:solidFill>
                <a:schemeClr val="accent1"/>
              </a:solidFill>
            </a:endParaRPr>
          </a:p>
          <a:p>
            <a:endParaRPr lang="en-US" dirty="0">
              <a:solidFill>
                <a:schemeClr val="accent1"/>
              </a:solidFill>
            </a:endParaRPr>
          </a:p>
          <a:p>
            <a:endParaRPr lang="en-US" dirty="0">
              <a:solidFill>
                <a:schemeClr val="accent1"/>
              </a:solidFill>
            </a:endParaRPr>
          </a:p>
          <a:p>
            <a:endParaRPr lang="en-US" dirty="0">
              <a:solidFill>
                <a:schemeClr val="accent1"/>
              </a:solidFill>
            </a:endParaRPr>
          </a:p>
        </p:txBody>
      </p:sp>
      <p:sp>
        <p:nvSpPr>
          <p:cNvPr id="6" name="Rectangle 5">
            <a:extLst>
              <a:ext uri="{FF2B5EF4-FFF2-40B4-BE49-F238E27FC236}">
                <a16:creationId xmlns:a16="http://schemas.microsoft.com/office/drawing/2014/main" id="{02D3A5C3-16E5-415F-9EFB-B3B37D5DD8B1}"/>
              </a:ext>
            </a:extLst>
          </p:cNvPr>
          <p:cNvSpPr/>
          <p:nvPr/>
        </p:nvSpPr>
        <p:spPr>
          <a:xfrm>
            <a:off x="4041912" y="2551837"/>
            <a:ext cx="6453809" cy="2308324"/>
          </a:xfrm>
          <a:prstGeom prst="rect">
            <a:avLst/>
          </a:prstGeom>
        </p:spPr>
        <p:txBody>
          <a:bodyPr wrap="square">
            <a:spAutoFit/>
          </a:bodyPr>
          <a:lstStyle/>
          <a:p>
            <a:r>
              <a:rPr lang="en-US" b="1" dirty="0">
                <a:solidFill>
                  <a:schemeClr val="accent1"/>
                </a:solidFill>
              </a:rPr>
              <a:t>AP Score</a:t>
            </a:r>
          </a:p>
          <a:p>
            <a:endParaRPr lang="en-US" b="1" dirty="0">
              <a:solidFill>
                <a:schemeClr val="accent1"/>
              </a:solidFill>
            </a:endParaRPr>
          </a:p>
          <a:p>
            <a:r>
              <a:rPr lang="en-US" dirty="0"/>
              <a:t>      5                  15.9%</a:t>
            </a:r>
          </a:p>
          <a:p>
            <a:r>
              <a:rPr lang="en-US" dirty="0"/>
              <a:t>      4                  25.7%</a:t>
            </a:r>
          </a:p>
          <a:p>
            <a:r>
              <a:rPr lang="en-US" dirty="0"/>
              <a:t>      3                  35.3%</a:t>
            </a:r>
          </a:p>
          <a:p>
            <a:r>
              <a:rPr lang="en-US" dirty="0"/>
              <a:t>      2                  18.6%</a:t>
            </a:r>
          </a:p>
          <a:p>
            <a:r>
              <a:rPr lang="en-US" dirty="0"/>
              <a:t>      1                    4.5%</a:t>
            </a:r>
          </a:p>
          <a:p>
            <a:endParaRPr lang="en-US" dirty="0"/>
          </a:p>
        </p:txBody>
      </p:sp>
    </p:spTree>
    <p:extLst>
      <p:ext uri="{BB962C8B-B14F-4D97-AF65-F5344CB8AC3E}">
        <p14:creationId xmlns:p14="http://schemas.microsoft.com/office/powerpoint/2010/main" val="12408055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dirty="0"/>
          </a:p>
          <a:p>
            <a:endParaRPr lang="en-US" dirty="0"/>
          </a:p>
          <a:p>
            <a:endParaRPr lang="en-US" dirty="0"/>
          </a:p>
          <a:p>
            <a:endParaRPr lang="en-US" dirty="0"/>
          </a:p>
          <a:p>
            <a:endParaRPr lang="en-US" dirty="0"/>
          </a:p>
          <a:p>
            <a:pPr lvl="1"/>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11</a:t>
            </a:fld>
            <a:endParaRPr lang="en-US" dirty="0"/>
          </a:p>
        </p:txBody>
      </p:sp>
      <p:sp>
        <p:nvSpPr>
          <p:cNvPr id="4" name="Title 3"/>
          <p:cNvSpPr>
            <a:spLocks noGrp="1"/>
          </p:cNvSpPr>
          <p:nvPr>
            <p:ph type="title"/>
          </p:nvPr>
        </p:nvSpPr>
        <p:spPr>
          <a:xfrm>
            <a:off x="466611" y="555809"/>
            <a:ext cx="3741179" cy="1384995"/>
          </a:xfrm>
        </p:spPr>
        <p:txBody>
          <a:bodyPr/>
          <a:lstStyle/>
          <a:p>
            <a:r>
              <a:rPr lang="en-US" sz="3600" dirty="0"/>
              <a:t>Score Distributions</a:t>
            </a:r>
            <a:br>
              <a:rPr lang="en-US" sz="3600" dirty="0"/>
            </a:br>
            <a:r>
              <a:rPr lang="en-US" sz="1800" dirty="0"/>
              <a:t>Operational Exam</a:t>
            </a:r>
          </a:p>
        </p:txBody>
      </p:sp>
      <p:sp>
        <p:nvSpPr>
          <p:cNvPr id="5" name="Text Placeholder 4"/>
          <p:cNvSpPr>
            <a:spLocks noGrp="1"/>
          </p:cNvSpPr>
          <p:nvPr>
            <p:ph type="body" sz="quarter" idx="13"/>
          </p:nvPr>
        </p:nvSpPr>
        <p:spPr>
          <a:xfrm>
            <a:off x="466725" y="2352046"/>
            <a:ext cx="3741738" cy="1152110"/>
          </a:xfrm>
        </p:spPr>
        <p:txBody>
          <a:bodyPr/>
          <a:lstStyle/>
          <a:p>
            <a:r>
              <a:rPr lang="en-US" dirty="0">
                <a:solidFill>
                  <a:schemeClr val="accent1"/>
                </a:solidFill>
              </a:rPr>
              <a:t>Total Group</a:t>
            </a:r>
          </a:p>
          <a:p>
            <a:r>
              <a:rPr lang="en-US" dirty="0">
                <a:solidFill>
                  <a:schemeClr val="accent1"/>
                </a:solidFill>
              </a:rPr>
              <a:t>3-year data</a:t>
            </a:r>
          </a:p>
          <a:p>
            <a:endParaRPr lang="en-US" dirty="0">
              <a:solidFill>
                <a:schemeClr val="accent1"/>
              </a:solidFill>
            </a:endParaRPr>
          </a:p>
        </p:txBody>
      </p:sp>
      <p:sp>
        <p:nvSpPr>
          <p:cNvPr id="6" name="Rectangle 5">
            <a:extLst>
              <a:ext uri="{FF2B5EF4-FFF2-40B4-BE49-F238E27FC236}">
                <a16:creationId xmlns:a16="http://schemas.microsoft.com/office/drawing/2014/main" id="{02D3A5C3-16E5-415F-9EFB-B3B37D5DD8B1}"/>
              </a:ext>
            </a:extLst>
          </p:cNvPr>
          <p:cNvSpPr/>
          <p:nvPr/>
        </p:nvSpPr>
        <p:spPr>
          <a:xfrm>
            <a:off x="4041912" y="2551837"/>
            <a:ext cx="6453809" cy="2308324"/>
          </a:xfrm>
          <a:prstGeom prst="rect">
            <a:avLst/>
          </a:prstGeom>
        </p:spPr>
        <p:txBody>
          <a:bodyPr wrap="square">
            <a:spAutoFit/>
          </a:bodyPr>
          <a:lstStyle/>
          <a:p>
            <a:r>
              <a:rPr lang="en-US" b="1" dirty="0">
                <a:solidFill>
                  <a:schemeClr val="accent1"/>
                </a:solidFill>
              </a:rPr>
              <a:t>AP Score          2016             2017             2018                                                           </a:t>
            </a:r>
          </a:p>
          <a:p>
            <a:endParaRPr lang="en-US" b="1" dirty="0">
              <a:solidFill>
                <a:schemeClr val="accent1"/>
              </a:solidFill>
            </a:endParaRPr>
          </a:p>
          <a:p>
            <a:r>
              <a:rPr lang="en-US" dirty="0"/>
              <a:t>      5                  17.3%           16.8%           15.9%</a:t>
            </a:r>
          </a:p>
          <a:p>
            <a:r>
              <a:rPr lang="en-US" dirty="0"/>
              <a:t>      4                  26.5%           25.0%           25.7%</a:t>
            </a:r>
          </a:p>
          <a:p>
            <a:r>
              <a:rPr lang="en-US" dirty="0"/>
              <a:t>      3                  32.6%           33.5%           35.3%</a:t>
            </a:r>
          </a:p>
          <a:p>
            <a:r>
              <a:rPr lang="en-US" dirty="0"/>
              <a:t>      2                  18.7%           19.7%           18.6%</a:t>
            </a:r>
          </a:p>
          <a:p>
            <a:r>
              <a:rPr lang="en-US" dirty="0"/>
              <a:t>      1                    4.9%             5.0%             4.5%</a:t>
            </a:r>
          </a:p>
          <a:p>
            <a:endParaRPr lang="en-US" dirty="0"/>
          </a:p>
        </p:txBody>
      </p:sp>
    </p:spTree>
    <p:extLst>
      <p:ext uri="{BB962C8B-B14F-4D97-AF65-F5344CB8AC3E}">
        <p14:creationId xmlns:p14="http://schemas.microsoft.com/office/powerpoint/2010/main" val="180241561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8857" y="2040822"/>
            <a:ext cx="4001193" cy="1301895"/>
          </a:xfrm>
        </p:spPr>
        <p:txBody>
          <a:bodyPr/>
          <a:lstStyle/>
          <a:p>
            <a:r>
              <a:rPr lang="en-US" dirty="0"/>
              <a:t>Comments &amp; Advice</a:t>
            </a:r>
          </a:p>
        </p:txBody>
      </p:sp>
      <p:sp>
        <p:nvSpPr>
          <p:cNvPr id="3" name="Text Placeholder 2"/>
          <p:cNvSpPr>
            <a:spLocks noGrp="1"/>
          </p:cNvSpPr>
          <p:nvPr>
            <p:ph type="body" sz="quarter" idx="10"/>
          </p:nvPr>
        </p:nvSpPr>
        <p:spPr>
          <a:xfrm>
            <a:off x="1309084" y="3347862"/>
            <a:ext cx="4001193" cy="507831"/>
          </a:xfrm>
        </p:spPr>
        <p:txBody>
          <a:bodyPr/>
          <a:lstStyle/>
          <a:p>
            <a:endParaRPr lang="en-US" dirty="0"/>
          </a:p>
        </p:txBody>
      </p:sp>
    </p:spTree>
    <p:extLst>
      <p:ext uri="{BB962C8B-B14F-4D97-AF65-F5344CB8AC3E}">
        <p14:creationId xmlns:p14="http://schemas.microsoft.com/office/powerpoint/2010/main" val="2000809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r>
              <a:rPr lang="en-US" b="1" dirty="0">
                <a:solidFill>
                  <a:schemeClr val="accent1"/>
                </a:solidFill>
              </a:rPr>
              <a:t>This task assessed writing in the interpersonal communicative mode by having students write a reply to an e-mail message.  Students were allotted fifteen minutes to read the message and write the reply.  The response received a single, holistic score based on how well the student accomplished the assigned task.  Students needed to be able, first, to comprehend the e-mail, and then to write a reply in a formal register.  In the reply, students had to address the two questions in the message, as well as ask for more details about something mentioned in it.</a:t>
            </a: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13</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E-Mail Reply</a:t>
            </a:r>
          </a:p>
        </p:txBody>
      </p:sp>
      <p:sp>
        <p:nvSpPr>
          <p:cNvPr id="5" name="Text Placeholder 4"/>
          <p:cNvSpPr>
            <a:spLocks noGrp="1"/>
          </p:cNvSpPr>
          <p:nvPr>
            <p:ph type="body" sz="quarter" idx="13"/>
          </p:nvPr>
        </p:nvSpPr>
        <p:spPr>
          <a:xfrm>
            <a:off x="466725" y="1597995"/>
            <a:ext cx="3741738" cy="452432"/>
          </a:xfrm>
        </p:spPr>
        <p:txBody>
          <a:bodyPr/>
          <a:lstStyle/>
          <a:p>
            <a:endParaRPr lang="en-US" dirty="0">
              <a:solidFill>
                <a:schemeClr val="accent1"/>
              </a:solidFill>
            </a:endParaRPr>
          </a:p>
        </p:txBody>
      </p:sp>
    </p:spTree>
    <p:extLst>
      <p:ext uri="{BB962C8B-B14F-4D97-AF65-F5344CB8AC3E}">
        <p14:creationId xmlns:p14="http://schemas.microsoft.com/office/powerpoint/2010/main" val="40063831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r>
              <a:rPr lang="en-US" b="1" dirty="0">
                <a:solidFill>
                  <a:schemeClr val="accent1"/>
                </a:solidFill>
              </a:rPr>
              <a:t>The course theme for the 2018 e-mail reply was Personal and Public Identities.  The task required the student to respond to the director of a non-governmental organization in Mauritius, who had been contacted regarding the possibility of an interview for the students’ high-school newspaper and who had some follow-up questions.  The director expresses her appreciation for the student’s interest in her NGO, reminds the student of the organization’s mission, and briefly outlines its outreach activities.  The director agrees to an interview but asks for clarification.  She asks how—practically speaking—the interview will be conducted, given the distance and time-zone difference between Mauritius and where the student is located.  She also asks why the students’ classmates might be interested in learning more about her NGO.</a:t>
            </a:r>
          </a:p>
          <a:p>
            <a:pPr marL="0" indent="0">
              <a:buNone/>
            </a:pPr>
            <a:endParaRPr lang="en-US" b="1" dirty="0">
              <a:solidFill>
                <a:schemeClr val="accent1"/>
              </a:solidFill>
            </a:endParaRPr>
          </a:p>
          <a:p>
            <a:pPr marL="0" indent="0">
              <a:buNone/>
            </a:pPr>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14</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E-Mail Reply</a:t>
            </a:r>
          </a:p>
        </p:txBody>
      </p:sp>
      <p:sp>
        <p:nvSpPr>
          <p:cNvPr id="5" name="Text Placeholder 4"/>
          <p:cNvSpPr>
            <a:spLocks noGrp="1"/>
          </p:cNvSpPr>
          <p:nvPr>
            <p:ph type="body" sz="quarter" idx="13"/>
          </p:nvPr>
        </p:nvSpPr>
        <p:spPr>
          <a:xfrm>
            <a:off x="466725" y="1597995"/>
            <a:ext cx="3741738" cy="452432"/>
          </a:xfrm>
        </p:spPr>
        <p:txBody>
          <a:bodyPr/>
          <a:lstStyle/>
          <a:p>
            <a:endParaRPr lang="en-US" dirty="0">
              <a:solidFill>
                <a:schemeClr val="accent1"/>
              </a:solidFill>
            </a:endParaRPr>
          </a:p>
        </p:txBody>
      </p:sp>
    </p:spTree>
    <p:extLst>
      <p:ext uri="{BB962C8B-B14F-4D97-AF65-F5344CB8AC3E}">
        <p14:creationId xmlns:p14="http://schemas.microsoft.com/office/powerpoint/2010/main" val="18390137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r>
              <a:rPr lang="en-US" dirty="0"/>
              <a:t>Neglecting to read the instructions in the introduction to the e-mail or the e-mail prompt thoroughly, which resulted in some students believing that they themselves were to be interviewed</a:t>
            </a:r>
          </a:p>
          <a:p>
            <a:pPr marL="0" indent="0">
              <a:buNone/>
            </a:pPr>
            <a:r>
              <a:rPr lang="en-US" dirty="0"/>
              <a:t>Not knowing the location of Mauritius, which posed problems for some students trying to answer the first question</a:t>
            </a:r>
          </a:p>
          <a:p>
            <a:pPr marL="0" indent="0">
              <a:buNone/>
            </a:pPr>
            <a:r>
              <a:rPr lang="en-US" dirty="0"/>
              <a:t>Not understanding vocabulary in the first question (</a:t>
            </a:r>
            <a:r>
              <a:rPr lang="en-US" i="1" dirty="0" err="1"/>
              <a:t>entretien</a:t>
            </a:r>
            <a:r>
              <a:rPr lang="en-US" dirty="0"/>
              <a:t>, </a:t>
            </a:r>
            <a:r>
              <a:rPr lang="en-US" i="1" dirty="0" err="1"/>
              <a:t>décalage</a:t>
            </a:r>
            <a:r>
              <a:rPr lang="en-US" i="1" dirty="0"/>
              <a:t> </a:t>
            </a:r>
            <a:r>
              <a:rPr lang="en-US" i="1" dirty="0" err="1"/>
              <a:t>horaire</a:t>
            </a:r>
            <a:r>
              <a:rPr lang="en-US" dirty="0"/>
              <a:t>, </a:t>
            </a:r>
            <a:r>
              <a:rPr lang="en-US" i="1" dirty="0"/>
              <a:t>plan </a:t>
            </a:r>
            <a:r>
              <a:rPr lang="en-US" i="1" dirty="0" err="1"/>
              <a:t>pratique</a:t>
            </a:r>
            <a:r>
              <a:rPr lang="en-US" dirty="0"/>
              <a:t>, and </a:t>
            </a:r>
            <a:r>
              <a:rPr lang="en-US" i="1" dirty="0" err="1"/>
              <a:t>volontiers</a:t>
            </a:r>
            <a:r>
              <a:rPr lang="en-US" dirty="0"/>
              <a:t>)</a:t>
            </a:r>
          </a:p>
          <a:p>
            <a:pPr marL="0" indent="0">
              <a:buNone/>
            </a:pPr>
            <a:r>
              <a:rPr lang="en-US" dirty="0"/>
              <a:t>Replying with questions or requests that did not pertain to something mentioned in the e-mail prompt</a:t>
            </a:r>
          </a:p>
          <a:p>
            <a:pPr marL="0" indent="0">
              <a:buNone/>
            </a:pPr>
            <a:r>
              <a:rPr lang="en-US" dirty="0"/>
              <a:t>Composing e-mails consisting solely or principally of language lifted from the prompt, and often revealing a misunderstanding thereof</a:t>
            </a:r>
          </a:p>
          <a:p>
            <a:pPr marL="0" indent="0">
              <a:buNone/>
            </a:pPr>
            <a:r>
              <a:rPr lang="en-US" dirty="0"/>
              <a:t>Using exclamation marks, inappropriate for a formal written exchange </a:t>
            </a:r>
          </a:p>
        </p:txBody>
      </p:sp>
      <p:sp>
        <p:nvSpPr>
          <p:cNvPr id="3" name="Slide Number Placeholder 2"/>
          <p:cNvSpPr>
            <a:spLocks noGrp="1"/>
          </p:cNvSpPr>
          <p:nvPr>
            <p:ph type="sldNum" sz="quarter" idx="12"/>
          </p:nvPr>
        </p:nvSpPr>
        <p:spPr/>
        <p:txBody>
          <a:bodyPr/>
          <a:lstStyle/>
          <a:p>
            <a:fld id="{017ED8CA-143E-8B40-B3C8-0174DDF149EE}" type="slidenum">
              <a:rPr lang="en-US" smtClean="0"/>
              <a:t>15</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E-Mail Reply</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Common Errors or Omissions</a:t>
            </a:r>
          </a:p>
        </p:txBody>
      </p:sp>
    </p:spTree>
    <p:extLst>
      <p:ext uri="{BB962C8B-B14F-4D97-AF65-F5344CB8AC3E}">
        <p14:creationId xmlns:p14="http://schemas.microsoft.com/office/powerpoint/2010/main" val="308777823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r>
              <a:rPr lang="en-US" dirty="0"/>
              <a:t>Long and very formal closing not necessary (“</a:t>
            </a:r>
            <a:r>
              <a:rPr lang="en-US" i="1" dirty="0"/>
              <a:t>Bien </a:t>
            </a:r>
            <a:r>
              <a:rPr lang="en-US" i="1" dirty="0">
                <a:latin typeface="Arial" panose="020B0604020202020204" pitchFamily="34" charset="0"/>
                <a:cs typeface="Arial" panose="020B0604020202020204" pitchFamily="34" charset="0"/>
              </a:rPr>
              <a:t>à</a:t>
            </a:r>
            <a:r>
              <a:rPr lang="en-US" i="1" dirty="0"/>
              <a:t> </a:t>
            </a:r>
            <a:r>
              <a:rPr lang="en-US" i="1" dirty="0" err="1"/>
              <a:t>vous</a:t>
            </a:r>
            <a:r>
              <a:rPr lang="en-US" dirty="0"/>
              <a:t>” or “</a:t>
            </a:r>
            <a:r>
              <a:rPr lang="en-US" i="1" dirty="0"/>
              <a:t>Bien </a:t>
            </a:r>
            <a:r>
              <a:rPr lang="en-US" i="1" dirty="0" err="1"/>
              <a:t>cordialement</a:t>
            </a:r>
            <a:r>
              <a:rPr lang="en-US" dirty="0"/>
              <a:t>,” for example, is fine)</a:t>
            </a:r>
          </a:p>
          <a:p>
            <a:pPr marL="0" indent="0">
              <a:buNone/>
            </a:pPr>
            <a:r>
              <a:rPr lang="en-US" dirty="0"/>
              <a:t>Don’t merely recycle language from stimulus</a:t>
            </a:r>
          </a:p>
          <a:p>
            <a:pPr marL="0" indent="0">
              <a:buNone/>
            </a:pPr>
            <a:r>
              <a:rPr lang="en-US" dirty="0"/>
              <a:t>Formal written interpersonal exchange (e-mail), not formal written presentation (essay)</a:t>
            </a:r>
          </a:p>
          <a:p>
            <a:pPr marL="0" indent="0">
              <a:buNone/>
            </a:pPr>
            <a:r>
              <a:rPr lang="en-US" dirty="0"/>
              <a:t>No requisite quantity of advanced structures (grammar should serve purpose of message)</a:t>
            </a:r>
          </a:p>
          <a:p>
            <a:pPr marL="0" indent="0">
              <a:buNone/>
            </a:pPr>
            <a:r>
              <a:rPr lang="en-US" dirty="0"/>
              <a:t>Integrate transitions</a:t>
            </a:r>
          </a:p>
          <a:p>
            <a:pPr marL="0" indent="0">
              <a:buNone/>
            </a:pPr>
            <a:r>
              <a:rPr lang="en-US" dirty="0"/>
              <a:t>Paragraphs, legibility, and task completion matter</a:t>
            </a:r>
          </a:p>
          <a:p>
            <a:pPr marL="0" indent="0">
              <a:buNone/>
            </a:pPr>
            <a:r>
              <a:rPr lang="en-US" dirty="0"/>
              <a:t>Role-play is key (don’t negate the premise of the task)</a:t>
            </a:r>
          </a:p>
          <a:p>
            <a:pPr marL="0" indent="0">
              <a:buNone/>
            </a:pPr>
            <a:r>
              <a:rPr lang="en-US" dirty="0"/>
              <a:t>Exposure to as many Francophone communities as possible so that responses do not include inaccurate information</a:t>
            </a:r>
          </a:p>
          <a:p>
            <a:endParaRPr lang="en-US" dirty="0"/>
          </a:p>
          <a:p>
            <a:pPr marL="0" indent="0">
              <a:buNone/>
            </a:pPr>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16</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E-Mail Reply</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Advice</a:t>
            </a:r>
          </a:p>
        </p:txBody>
      </p:sp>
    </p:spTree>
    <p:extLst>
      <p:ext uri="{BB962C8B-B14F-4D97-AF65-F5344CB8AC3E}">
        <p14:creationId xmlns:p14="http://schemas.microsoft.com/office/powerpoint/2010/main" val="338129081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r>
              <a:rPr lang="en-US" b="1" dirty="0">
                <a:solidFill>
                  <a:schemeClr val="accent1"/>
                </a:solidFill>
              </a:rPr>
              <a:t>This task assessed writing in the presentational mode by having students write a persuasive essay on a given topic while referencing three sources of information about the topic.  Students were first allotted six minutes to read the essay topic and the two printed sources.  They then listened to the one audio source.  Thereafter, they had forty minutes to write the essay.  The response received a single, holistic score based on how well the student accomplished the assigned task.  Students needed to be able, first, to comprehend the three sources and then to present their own viewpoint, defending it thoroughly, using information from all the sources as support.  As they referred to the sources, students needed to identify them appropriately.  Furthermore, the essay had to be organized into clear paragraphs.</a:t>
            </a:r>
          </a:p>
          <a:p>
            <a:pPr marL="0" indent="0">
              <a:buNone/>
            </a:pPr>
            <a:endParaRPr lang="en-US" b="1" dirty="0">
              <a:solidFill>
                <a:schemeClr val="accent1"/>
              </a:solidFill>
            </a:endParaRP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17</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Persuasive Essay</a:t>
            </a:r>
          </a:p>
        </p:txBody>
      </p:sp>
      <p:sp>
        <p:nvSpPr>
          <p:cNvPr id="5" name="Text Placeholder 4"/>
          <p:cNvSpPr>
            <a:spLocks noGrp="1"/>
          </p:cNvSpPr>
          <p:nvPr>
            <p:ph type="body" sz="quarter" idx="13"/>
          </p:nvPr>
        </p:nvSpPr>
        <p:spPr>
          <a:xfrm>
            <a:off x="466725" y="1597995"/>
            <a:ext cx="3741738" cy="452432"/>
          </a:xfrm>
        </p:spPr>
        <p:txBody>
          <a:bodyPr/>
          <a:lstStyle/>
          <a:p>
            <a:endParaRPr lang="en-US" dirty="0">
              <a:solidFill>
                <a:schemeClr val="accent1"/>
              </a:solidFill>
            </a:endParaRPr>
          </a:p>
        </p:txBody>
      </p:sp>
    </p:spTree>
    <p:extLst>
      <p:ext uri="{BB962C8B-B14F-4D97-AF65-F5344CB8AC3E}">
        <p14:creationId xmlns:p14="http://schemas.microsoft.com/office/powerpoint/2010/main" val="371573501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r>
              <a:rPr lang="en-US" b="1" dirty="0">
                <a:solidFill>
                  <a:schemeClr val="accent1"/>
                </a:solidFill>
              </a:rPr>
              <a:t>The course theme for the 2018 persuasive essay was Beauty and Aesthetics.  Students had to write a persuasive essay on whether one must acquire a good knowledge of general culture to succeed in the contemporary world.  The first source was an article titled, </a:t>
            </a:r>
            <a:r>
              <a:rPr lang="en-US" b="1">
                <a:solidFill>
                  <a:schemeClr val="accent1"/>
                </a:solidFill>
              </a:rPr>
              <a:t>“Sciences </a:t>
            </a:r>
            <a:r>
              <a:rPr lang="en-US" b="1" dirty="0">
                <a:solidFill>
                  <a:schemeClr val="accent1"/>
                </a:solidFill>
              </a:rPr>
              <a:t>Po eliminates the general culture test.”  The author discusses how this elite school has eliminated the general culture test to increase the diversity of its students and to concentrate less on knowledge that many young people may not yet have and to concentrate more on the personality of students in admissions’ decisions.  The second source was an infographic showing what young people think about the importance of general culture, the level of general culture they believe themselves to have, and factors they believe important for the development of general cultural knowledge.  The third source was an interview with a literature professor who had organized a public reading of a French classical text which, she argues, underscores the continued relevance of aesthetics in society.</a:t>
            </a:r>
          </a:p>
          <a:p>
            <a:pPr marL="0" indent="0">
              <a:buNone/>
            </a:pPr>
            <a:endParaRPr lang="en-US" b="1" dirty="0">
              <a:solidFill>
                <a:schemeClr val="accent1"/>
              </a:solidFill>
            </a:endParaRP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18</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Persuasive Essay</a:t>
            </a:r>
          </a:p>
        </p:txBody>
      </p:sp>
      <p:sp>
        <p:nvSpPr>
          <p:cNvPr id="5" name="Text Placeholder 4"/>
          <p:cNvSpPr>
            <a:spLocks noGrp="1"/>
          </p:cNvSpPr>
          <p:nvPr>
            <p:ph type="body" sz="quarter" idx="13"/>
          </p:nvPr>
        </p:nvSpPr>
        <p:spPr>
          <a:xfrm>
            <a:off x="466725" y="1597995"/>
            <a:ext cx="3741738" cy="452432"/>
          </a:xfrm>
        </p:spPr>
        <p:txBody>
          <a:bodyPr/>
          <a:lstStyle/>
          <a:p>
            <a:endParaRPr lang="en-US" dirty="0">
              <a:solidFill>
                <a:schemeClr val="accent1"/>
              </a:solidFill>
            </a:endParaRPr>
          </a:p>
        </p:txBody>
      </p:sp>
    </p:spTree>
    <p:extLst>
      <p:ext uri="{BB962C8B-B14F-4D97-AF65-F5344CB8AC3E}">
        <p14:creationId xmlns:p14="http://schemas.microsoft.com/office/powerpoint/2010/main" val="308242785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endParaRPr lang="en-US" b="1" dirty="0">
              <a:solidFill>
                <a:schemeClr val="accent1"/>
              </a:solidFill>
            </a:endParaRPr>
          </a:p>
          <a:p>
            <a:pPr marL="0" indent="0">
              <a:buNone/>
            </a:pPr>
            <a:r>
              <a:rPr lang="en-US" dirty="0"/>
              <a:t>Not recognizing the need to </a:t>
            </a:r>
            <a:r>
              <a:rPr lang="en-US" i="1" dirty="0"/>
              <a:t>persuade</a:t>
            </a:r>
            <a:r>
              <a:rPr lang="en-US" dirty="0"/>
              <a:t> while answering the question</a:t>
            </a:r>
          </a:p>
          <a:p>
            <a:pPr marL="0" indent="0">
              <a:buNone/>
            </a:pPr>
            <a:r>
              <a:rPr lang="en-US" dirty="0"/>
              <a:t>Neglecting to cite and integrate the three sources appropriately</a:t>
            </a:r>
          </a:p>
          <a:p>
            <a:pPr marL="0" indent="0">
              <a:buNone/>
            </a:pPr>
            <a:r>
              <a:rPr lang="en-US" dirty="0"/>
              <a:t>Demonstrating limited cultural competency in responses (unaware of the existence of </a:t>
            </a:r>
            <a:r>
              <a:rPr lang="en-US" i="1" dirty="0" err="1"/>
              <a:t>grandes</a:t>
            </a:r>
            <a:r>
              <a:rPr lang="en-US" i="1" dirty="0"/>
              <a:t> </a:t>
            </a:r>
            <a:r>
              <a:rPr lang="en-US" i="1" dirty="0" err="1"/>
              <a:t>écoles</a:t>
            </a:r>
            <a:r>
              <a:rPr lang="en-US" dirty="0"/>
              <a:t> in French education; and misunderstanding of </a:t>
            </a:r>
            <a:r>
              <a:rPr lang="en-US" i="1" dirty="0"/>
              <a:t>culture </a:t>
            </a:r>
            <a:r>
              <a:rPr lang="en-US" i="1" dirty="0" err="1"/>
              <a:t>générale</a:t>
            </a:r>
            <a:r>
              <a:rPr lang="en-US" i="1" dirty="0"/>
              <a:t> </a:t>
            </a:r>
            <a:r>
              <a:rPr lang="en-US" dirty="0"/>
              <a:t>and</a:t>
            </a:r>
            <a:r>
              <a:rPr lang="en-US" i="1" dirty="0"/>
              <a:t> </a:t>
            </a:r>
            <a:r>
              <a:rPr lang="en-US" i="1" dirty="0" err="1"/>
              <a:t>baccalauréat</a:t>
            </a:r>
            <a:r>
              <a:rPr lang="en-US" dirty="0"/>
              <a:t>, for example)</a:t>
            </a:r>
          </a:p>
          <a:p>
            <a:pPr marL="0" indent="0">
              <a:buNone/>
            </a:pPr>
            <a:r>
              <a:rPr lang="en-US" dirty="0"/>
              <a:t>Not realizing that </a:t>
            </a:r>
            <a:r>
              <a:rPr lang="en-US" i="1" dirty="0"/>
              <a:t>La </a:t>
            </a:r>
            <a:r>
              <a:rPr lang="en-US" i="1" dirty="0" err="1"/>
              <a:t>princesse</a:t>
            </a:r>
            <a:r>
              <a:rPr lang="en-US" i="1" dirty="0"/>
              <a:t> de </a:t>
            </a:r>
            <a:r>
              <a:rPr lang="en-US" i="1" dirty="0" err="1"/>
              <a:t>Clèves</a:t>
            </a:r>
            <a:r>
              <a:rPr lang="en-US" dirty="0"/>
              <a:t> is a literary work (in audio source) and misunderstanding vocabulary:  </a:t>
            </a:r>
            <a:r>
              <a:rPr lang="en-US" i="1" dirty="0" err="1"/>
              <a:t>supprimer</a:t>
            </a:r>
            <a:r>
              <a:rPr lang="en-US" i="1" dirty="0"/>
              <a:t>, discrimination positive </a:t>
            </a:r>
            <a:r>
              <a:rPr lang="en-US" dirty="0"/>
              <a:t>(in article); and</a:t>
            </a:r>
            <a:r>
              <a:rPr lang="en-US" i="1" dirty="0"/>
              <a:t> </a:t>
            </a:r>
            <a:r>
              <a:rPr lang="en-US" i="1" dirty="0" err="1"/>
              <a:t>guichetière</a:t>
            </a:r>
            <a:r>
              <a:rPr lang="en-US" i="1" dirty="0"/>
              <a:t> </a:t>
            </a:r>
            <a:r>
              <a:rPr lang="en-US" dirty="0"/>
              <a:t>(in audio source)</a:t>
            </a:r>
          </a:p>
          <a:p>
            <a:pPr marL="0" indent="0">
              <a:buNone/>
            </a:pPr>
            <a:r>
              <a:rPr lang="en-US" dirty="0"/>
              <a:t>Neglecting to organize the essay to support the point of view being presented</a:t>
            </a:r>
          </a:p>
        </p:txBody>
      </p:sp>
      <p:sp>
        <p:nvSpPr>
          <p:cNvPr id="3" name="Slide Number Placeholder 2"/>
          <p:cNvSpPr>
            <a:spLocks noGrp="1"/>
          </p:cNvSpPr>
          <p:nvPr>
            <p:ph type="sldNum" sz="quarter" idx="12"/>
          </p:nvPr>
        </p:nvSpPr>
        <p:spPr/>
        <p:txBody>
          <a:bodyPr/>
          <a:lstStyle/>
          <a:p>
            <a:fld id="{017ED8CA-143E-8B40-B3C8-0174DDF149EE}" type="slidenum">
              <a:rPr lang="en-US" smtClean="0"/>
              <a:t>19</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Persuasive Essay</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Common Errors or Omissions</a:t>
            </a:r>
          </a:p>
        </p:txBody>
      </p:sp>
    </p:spTree>
    <p:extLst>
      <p:ext uri="{BB962C8B-B14F-4D97-AF65-F5344CB8AC3E}">
        <p14:creationId xmlns:p14="http://schemas.microsoft.com/office/powerpoint/2010/main" val="20754229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3059" y="2194019"/>
            <a:ext cx="4471173" cy="720197"/>
          </a:xfrm>
        </p:spPr>
        <p:txBody>
          <a:bodyPr/>
          <a:lstStyle/>
          <a:p>
            <a:r>
              <a:rPr lang="en-US" dirty="0"/>
              <a:t>Overview</a:t>
            </a:r>
          </a:p>
        </p:txBody>
      </p:sp>
      <p:sp>
        <p:nvSpPr>
          <p:cNvPr id="6" name="Text Placeholder 5"/>
          <p:cNvSpPr>
            <a:spLocks noGrp="1"/>
          </p:cNvSpPr>
          <p:nvPr>
            <p:ph type="body" sz="quarter" idx="10"/>
          </p:nvPr>
        </p:nvSpPr>
        <p:spPr>
          <a:xfrm>
            <a:off x="453286" y="3127513"/>
            <a:ext cx="4471173" cy="2405787"/>
          </a:xfrm>
        </p:spPr>
        <p:txBody>
          <a:bodyPr/>
          <a:lstStyle/>
          <a:p>
            <a:r>
              <a:rPr lang="en-US" dirty="0"/>
              <a:t>Exam Information</a:t>
            </a:r>
          </a:p>
          <a:p>
            <a:r>
              <a:rPr lang="en-US" dirty="0"/>
              <a:t>Score Distributions</a:t>
            </a:r>
          </a:p>
          <a:p>
            <a:r>
              <a:rPr lang="en-US" dirty="0"/>
              <a:t>Comments on Free-Response Section with Advice for Teachers</a:t>
            </a:r>
          </a:p>
          <a:p>
            <a:endParaRPr lang="en-US" dirty="0"/>
          </a:p>
          <a:p>
            <a:endParaRPr lang="en-US" dirty="0"/>
          </a:p>
        </p:txBody>
      </p:sp>
      <p:sp>
        <p:nvSpPr>
          <p:cNvPr id="7" name="Text Placeholder 6"/>
          <p:cNvSpPr>
            <a:spLocks noGrp="1"/>
          </p:cNvSpPr>
          <p:nvPr>
            <p:ph type="body" sz="quarter" idx="12"/>
          </p:nvPr>
        </p:nvSpPr>
        <p:spPr/>
        <p:txBody>
          <a:bodyPr/>
          <a:lstStyle/>
          <a:p>
            <a:r>
              <a:rPr lang="en-US" dirty="0"/>
              <a:t> </a:t>
            </a:r>
          </a:p>
        </p:txBody>
      </p:sp>
    </p:spTree>
    <p:extLst>
      <p:ext uri="{BB962C8B-B14F-4D97-AF65-F5344CB8AC3E}">
        <p14:creationId xmlns:p14="http://schemas.microsoft.com/office/powerpoint/2010/main" val="24020398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r>
              <a:rPr lang="en-US" dirty="0"/>
              <a:t>Double-check errors and don’t misquote sources</a:t>
            </a:r>
          </a:p>
          <a:p>
            <a:pPr marL="0" indent="0">
              <a:buNone/>
            </a:pPr>
            <a:r>
              <a:rPr lang="en-US" dirty="0"/>
              <a:t>Write legibly</a:t>
            </a:r>
          </a:p>
          <a:p>
            <a:pPr marL="0" indent="0">
              <a:buNone/>
            </a:pPr>
            <a:r>
              <a:rPr lang="en-US" i="1" dirty="0"/>
              <a:t>Integrate</a:t>
            </a:r>
            <a:r>
              <a:rPr lang="en-US" dirty="0"/>
              <a:t> information from all three sources (don’t just summarize)</a:t>
            </a:r>
          </a:p>
          <a:p>
            <a:pPr marL="0" indent="0">
              <a:buNone/>
            </a:pPr>
            <a:r>
              <a:rPr lang="en-US" dirty="0"/>
              <a:t>In addition to task completion, accuracy and variety in grammar, syntax, and usage is important</a:t>
            </a:r>
          </a:p>
          <a:p>
            <a:pPr marL="0" indent="0">
              <a:buNone/>
            </a:pPr>
            <a:r>
              <a:rPr lang="en-US" dirty="0"/>
              <a:t>Be familiar with vocabulary from each of course’s themes</a:t>
            </a:r>
          </a:p>
          <a:p>
            <a:pPr marL="0" indent="0">
              <a:buNone/>
            </a:pPr>
            <a:r>
              <a:rPr lang="en-US" dirty="0"/>
              <a:t>The </a:t>
            </a:r>
            <a:r>
              <a:rPr lang="en-US" i="1" dirty="0"/>
              <a:t>process</a:t>
            </a:r>
            <a:r>
              <a:rPr lang="en-US" dirty="0"/>
              <a:t> of writing matters (prewriting, drafting, revising, and editing)</a:t>
            </a:r>
          </a:p>
          <a:p>
            <a:pPr marL="0" indent="0">
              <a:buNone/>
            </a:pPr>
            <a:r>
              <a:rPr lang="en-US" dirty="0"/>
              <a:t>Content and structure of response matters more than length thereof</a:t>
            </a:r>
          </a:p>
          <a:p>
            <a:pPr marL="0" indent="0">
              <a:buNone/>
            </a:pPr>
            <a:r>
              <a:rPr lang="en-US" dirty="0"/>
              <a:t>Don’t merely restate stereotypes or opinions in source materials; articulate own opinion while integrating source materials (for support or to be refuted)</a:t>
            </a: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20</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Persuasive Essay</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Advice</a:t>
            </a:r>
          </a:p>
        </p:txBody>
      </p:sp>
    </p:spTree>
    <p:extLst>
      <p:ext uri="{BB962C8B-B14F-4D97-AF65-F5344CB8AC3E}">
        <p14:creationId xmlns:p14="http://schemas.microsoft.com/office/powerpoint/2010/main" val="325008848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r>
              <a:rPr lang="en-US" b="1" dirty="0">
                <a:solidFill>
                  <a:schemeClr val="accent1"/>
                </a:solidFill>
              </a:rPr>
              <a:t>This task assessed speaking in the interpersonal communicative mode by having the student respond as part of a simulated oral conversation.  Students were first allotted one minute to read a preview of the conversation, including an outline of each turn in the conversation.  Then the conversation ensued, including twenty seconds for students to speak at each of the five turns in the conversation.  The series of five responses received a single, holistic score based on how well students accomplished the assigned task.  In the responses, students had to address each turn in the conversation appropriately, according to the outline as well as the simulated interlocutor’s utterance. </a:t>
            </a:r>
          </a:p>
          <a:p>
            <a:pPr marL="0" indent="0">
              <a:buNone/>
            </a:pPr>
            <a:endParaRPr lang="en-US" b="1" dirty="0">
              <a:solidFill>
                <a:schemeClr val="accent1"/>
              </a:solidFill>
            </a:endParaRP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21</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Conversation</a:t>
            </a:r>
          </a:p>
        </p:txBody>
      </p:sp>
      <p:sp>
        <p:nvSpPr>
          <p:cNvPr id="5" name="Text Placeholder 4"/>
          <p:cNvSpPr>
            <a:spLocks noGrp="1"/>
          </p:cNvSpPr>
          <p:nvPr>
            <p:ph type="body" sz="quarter" idx="13"/>
          </p:nvPr>
        </p:nvSpPr>
        <p:spPr>
          <a:xfrm>
            <a:off x="466725" y="1597995"/>
            <a:ext cx="3741738" cy="452432"/>
          </a:xfrm>
        </p:spPr>
        <p:txBody>
          <a:bodyPr/>
          <a:lstStyle/>
          <a:p>
            <a:endParaRPr lang="en-US" dirty="0">
              <a:solidFill>
                <a:schemeClr val="accent1"/>
              </a:solidFill>
            </a:endParaRPr>
          </a:p>
        </p:txBody>
      </p:sp>
    </p:spTree>
    <p:extLst>
      <p:ext uri="{BB962C8B-B14F-4D97-AF65-F5344CB8AC3E}">
        <p14:creationId xmlns:p14="http://schemas.microsoft.com/office/powerpoint/2010/main" val="320881582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73478" y="165878"/>
            <a:ext cx="6960030" cy="6437467"/>
          </a:xfrm>
        </p:spPr>
        <p:txBody>
          <a:bodyPr/>
          <a:lstStyle/>
          <a:p>
            <a:pPr marL="0" indent="0">
              <a:buNone/>
            </a:pPr>
            <a:r>
              <a:rPr lang="en-US" b="1" dirty="0">
                <a:solidFill>
                  <a:schemeClr val="accent1"/>
                </a:solidFill>
              </a:rPr>
              <a:t>The course theme for the 2018 conversation task was Global Challenges.  In the task, the student had a conversation with Sébastien, a classmate, who was part of a student committee to promote good lifestyle habits among his high-school classmates.  The student needed to respond to the following five audio prompts:</a:t>
            </a:r>
          </a:p>
          <a:p>
            <a:pPr marL="0" indent="0">
              <a:buNone/>
            </a:pPr>
            <a:r>
              <a:rPr lang="en-US" b="1" dirty="0">
                <a:solidFill>
                  <a:schemeClr val="accent1"/>
                </a:solidFill>
              </a:rPr>
              <a:t>1. Sébastien greets the student and explains that he has a composition due the following day but that he has not yet begun working on it.  He asks the student whether the student also has lots to do.  The student needed to respond by providing details.</a:t>
            </a:r>
          </a:p>
          <a:p>
            <a:pPr marL="0" indent="0">
              <a:buNone/>
            </a:pPr>
            <a:r>
              <a:rPr lang="en-US" b="1" dirty="0">
                <a:solidFill>
                  <a:schemeClr val="accent1"/>
                </a:solidFill>
              </a:rPr>
              <a:t>2. Sébastien reacts then asks what the student does to manage stress, explaining that for him yoga helps.  The student needed to respond by providing details.</a:t>
            </a:r>
          </a:p>
          <a:p>
            <a:pPr marL="0" indent="0">
              <a:buNone/>
            </a:pPr>
            <a:r>
              <a:rPr lang="en-US" b="1" dirty="0">
                <a:solidFill>
                  <a:schemeClr val="accent1"/>
                </a:solidFill>
              </a:rPr>
              <a:t>3. Sébastien reacts then explains to the student that a committee of which he is part wants to promote good lifestyle habits among his high-school classmates.  Its members are preparing a presentation for classmates in which he will provide them advice.  He asks the student what the student might propose.  The student needed to respond and explain the response.</a:t>
            </a:r>
          </a:p>
          <a:p>
            <a:pPr marL="0" indent="0">
              <a:buNone/>
            </a:pPr>
            <a:r>
              <a:rPr lang="en-US" b="1" dirty="0">
                <a:solidFill>
                  <a:schemeClr val="accent1"/>
                </a:solidFill>
              </a:rPr>
              <a:t>4. Sébastien reacts and invites the student to work with the committee of which he is part.  As its members intend to meet the following week and Sébastien would like the student to join them, he asks whether the student has a preferred meeting day.  The student needed to respond and explain the response.</a:t>
            </a:r>
          </a:p>
          <a:p>
            <a:pPr marL="0" indent="0">
              <a:buNone/>
            </a:pPr>
            <a:r>
              <a:rPr lang="en-US" b="1" dirty="0">
                <a:solidFill>
                  <a:schemeClr val="accent1"/>
                </a:solidFill>
              </a:rPr>
              <a:t>5. Sébastien reacts and asks the student how the student might be reached.  The student needed to respond and end the conversation.</a:t>
            </a:r>
          </a:p>
          <a:p>
            <a:pPr marL="0" lvl="0" indent="0">
              <a:buNone/>
            </a:pPr>
            <a:r>
              <a:rPr lang="en-US" dirty="0"/>
              <a:t>  </a:t>
            </a:r>
          </a:p>
          <a:p>
            <a:pPr marL="0" lvl="0" indent="0">
              <a:buNone/>
            </a:pPr>
            <a:endParaRPr lang="en-US" dirty="0"/>
          </a:p>
          <a:p>
            <a:endParaRPr lang="en-US" dirty="0"/>
          </a:p>
        </p:txBody>
      </p:sp>
      <p:sp>
        <p:nvSpPr>
          <p:cNvPr id="3" name="Slide Number Placeholder 2"/>
          <p:cNvSpPr>
            <a:spLocks noGrp="1"/>
          </p:cNvSpPr>
          <p:nvPr>
            <p:ph type="sldNum" sz="quarter" idx="12"/>
          </p:nvPr>
        </p:nvSpPr>
        <p:spPr/>
        <p:txBody>
          <a:bodyPr/>
          <a:lstStyle/>
          <a:p>
            <a:r>
              <a:rPr lang="en-US" dirty="0"/>
              <a:t>                                     </a:t>
            </a:r>
            <a:fld id="{017ED8CA-143E-8B40-B3C8-0174DDF149EE}" type="slidenum">
              <a:rPr lang="en-US" smtClean="0"/>
              <a:t>22</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Conversation</a:t>
            </a:r>
          </a:p>
        </p:txBody>
      </p:sp>
      <p:sp>
        <p:nvSpPr>
          <p:cNvPr id="5" name="Text Placeholder 4"/>
          <p:cNvSpPr>
            <a:spLocks noGrp="1"/>
          </p:cNvSpPr>
          <p:nvPr>
            <p:ph type="body" sz="quarter" idx="13"/>
          </p:nvPr>
        </p:nvSpPr>
        <p:spPr>
          <a:xfrm>
            <a:off x="466725" y="1597995"/>
            <a:ext cx="3741738" cy="452432"/>
          </a:xfrm>
        </p:spPr>
        <p:txBody>
          <a:bodyPr/>
          <a:lstStyle/>
          <a:p>
            <a:endParaRPr lang="en-US" dirty="0">
              <a:solidFill>
                <a:schemeClr val="accent1"/>
              </a:solidFill>
            </a:endParaRPr>
          </a:p>
        </p:txBody>
      </p:sp>
    </p:spTree>
    <p:extLst>
      <p:ext uri="{BB962C8B-B14F-4D97-AF65-F5344CB8AC3E}">
        <p14:creationId xmlns:p14="http://schemas.microsoft.com/office/powerpoint/2010/main" val="357196263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r>
              <a:rPr lang="en-US" dirty="0"/>
              <a:t>Difficulty answering the third question, not providing advice pertaining to good lifestyle habits but instead offering suggestions on how to plan and organize the presentation</a:t>
            </a:r>
          </a:p>
          <a:p>
            <a:pPr marL="0" indent="0">
              <a:buNone/>
            </a:pPr>
            <a:r>
              <a:rPr lang="en-US" dirty="0"/>
              <a:t>Misunderstanding the verb “</a:t>
            </a:r>
            <a:r>
              <a:rPr lang="en-US" i="1" dirty="0" err="1"/>
              <a:t>promouvoir</a:t>
            </a:r>
            <a:r>
              <a:rPr lang="en-US" dirty="0"/>
              <a:t>” and the noun “</a:t>
            </a:r>
            <a:r>
              <a:rPr lang="en-US" i="1" dirty="0" err="1"/>
              <a:t>conseils</a:t>
            </a:r>
            <a:r>
              <a:rPr lang="en-US" dirty="0"/>
              <a:t>” (in third turn)</a:t>
            </a:r>
          </a:p>
          <a:p>
            <a:pPr marL="0" lvl="0" indent="0">
              <a:buNone/>
            </a:pPr>
            <a:r>
              <a:rPr lang="en-US" dirty="0"/>
              <a:t>Not following the outline of the conversation</a:t>
            </a:r>
          </a:p>
          <a:p>
            <a:pPr marL="0" indent="0">
              <a:buNone/>
            </a:pPr>
            <a:r>
              <a:rPr lang="en-US" dirty="0"/>
              <a:t>Difficulty ending the conversation</a:t>
            </a:r>
          </a:p>
          <a:p>
            <a:pPr marL="0" indent="0">
              <a:buNone/>
            </a:pPr>
            <a:r>
              <a:rPr lang="en-US" dirty="0"/>
              <a:t>Being inconsistent in the use of the informal register (using both “</a:t>
            </a:r>
            <a:r>
              <a:rPr lang="en-US" i="1" dirty="0" err="1"/>
              <a:t>tu</a:t>
            </a:r>
            <a:r>
              <a:rPr lang="en-US" dirty="0"/>
              <a:t>” and “</a:t>
            </a:r>
            <a:r>
              <a:rPr lang="en-US" i="1" dirty="0" err="1"/>
              <a:t>vous</a:t>
            </a:r>
            <a:r>
              <a:rPr lang="en-US" dirty="0"/>
              <a:t>,” for example)</a:t>
            </a:r>
          </a:p>
          <a:p>
            <a:pPr marL="0" indent="0">
              <a:buNone/>
            </a:pPr>
            <a:endParaRPr lang="en-US" b="1" dirty="0">
              <a:solidFill>
                <a:schemeClr val="accent1"/>
              </a:solidFill>
            </a:endParaRP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23</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Conversation</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Common Errors or Omissions</a:t>
            </a:r>
          </a:p>
        </p:txBody>
      </p:sp>
    </p:spTree>
    <p:extLst>
      <p:ext uri="{BB962C8B-B14F-4D97-AF65-F5344CB8AC3E}">
        <p14:creationId xmlns:p14="http://schemas.microsoft.com/office/powerpoint/2010/main" val="342048073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r>
              <a:rPr lang="en-US" dirty="0"/>
              <a:t>Participate as fully as possible in conversation (elaborate for twenty seconds in each turn)</a:t>
            </a:r>
          </a:p>
          <a:p>
            <a:pPr marL="0" indent="0">
              <a:buNone/>
            </a:pPr>
            <a:r>
              <a:rPr lang="en-US" dirty="0"/>
              <a:t>Use transitions effectively</a:t>
            </a:r>
          </a:p>
          <a:p>
            <a:pPr marL="0" indent="0">
              <a:buNone/>
            </a:pPr>
            <a:r>
              <a:rPr lang="en-US" dirty="0"/>
              <a:t>Avoid rote answers (“</a:t>
            </a:r>
            <a:r>
              <a:rPr lang="en-US" i="1" dirty="0"/>
              <a:t>bonne id</a:t>
            </a:r>
            <a:r>
              <a:rPr lang="en-US" i="1" dirty="0">
                <a:latin typeface="Arial" panose="020B0604020202020204" pitchFamily="34" charset="0"/>
                <a:cs typeface="Arial" panose="020B0604020202020204" pitchFamily="34" charset="0"/>
              </a:rPr>
              <a:t>ée</a:t>
            </a:r>
            <a:r>
              <a:rPr lang="en-US" dirty="0">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je </a:t>
            </a:r>
            <a:r>
              <a:rPr lang="en-US" i="1" dirty="0" err="1">
                <a:latin typeface="Arial" panose="020B0604020202020204" pitchFamily="34" charset="0"/>
                <a:cs typeface="Arial" panose="020B0604020202020204" pitchFamily="34" charset="0"/>
              </a:rPr>
              <a:t>suis</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excité</a:t>
            </a:r>
            <a:r>
              <a:rPr lang="en-US" i="1" dirty="0">
                <a:latin typeface="Arial" panose="020B0604020202020204" pitchFamily="34" charset="0"/>
                <a:cs typeface="Arial" panose="020B0604020202020204" pitchFamily="34" charset="0"/>
              </a:rPr>
              <a:t>/e</a:t>
            </a:r>
            <a:r>
              <a:rPr lang="en-US" dirty="0">
                <a:latin typeface="Arial" panose="020B0604020202020204" pitchFamily="34" charset="0"/>
                <a:cs typeface="Arial" panose="020B0604020202020204" pitchFamily="34" charset="0"/>
              </a:rPr>
              <a:t>,” for instance)</a:t>
            </a:r>
          </a:p>
          <a:p>
            <a:pPr marL="0" indent="0">
              <a:buNone/>
            </a:pPr>
            <a:r>
              <a:rPr lang="en-US" dirty="0">
                <a:latin typeface="Arial" panose="020B0604020202020204" pitchFamily="34" charset="0"/>
                <a:cs typeface="Arial" panose="020B0604020202020204" pitchFamily="34" charset="0"/>
              </a:rPr>
              <a:t>Practice writing interpersonal questions (flipped classroom), then incorporate them in simulated conversations with partners</a:t>
            </a:r>
          </a:p>
          <a:p>
            <a:pPr marL="0" indent="0">
              <a:buNone/>
            </a:pPr>
            <a:r>
              <a:rPr lang="en-US" dirty="0">
                <a:latin typeface="Arial" panose="020B0604020202020204" pitchFamily="34" charset="0"/>
                <a:cs typeface="Arial" panose="020B0604020202020204" pitchFamily="34" charset="0"/>
              </a:rPr>
              <a:t>Don’t get flustered if a question is misunderstood or answered poorly; recover quickly so as to anticipate, understand, and respond well to next prompt/s</a:t>
            </a:r>
          </a:p>
          <a:p>
            <a:pPr marL="0" indent="0">
              <a:buNone/>
            </a:pPr>
            <a:r>
              <a:rPr lang="en-US" dirty="0">
                <a:latin typeface="Arial" panose="020B0604020202020204" pitchFamily="34" charset="0"/>
                <a:cs typeface="Arial" panose="020B0604020202020204" pitchFamily="34" charset="0"/>
              </a:rPr>
              <a:t>Read instructions and outline carefully; listen to prompts carefully; respond following outline</a:t>
            </a:r>
            <a:endParaRPr lang="en-US" dirty="0"/>
          </a:p>
          <a:p>
            <a:pPr marL="0" indent="0">
              <a:buNone/>
            </a:pPr>
            <a:endParaRPr lang="en-US" b="1" dirty="0">
              <a:solidFill>
                <a:schemeClr val="accent1"/>
              </a:solidFill>
            </a:endParaRP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24</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Conversation</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Advice</a:t>
            </a:r>
          </a:p>
        </p:txBody>
      </p:sp>
    </p:spTree>
    <p:extLst>
      <p:ext uri="{BB962C8B-B14F-4D97-AF65-F5344CB8AC3E}">
        <p14:creationId xmlns:p14="http://schemas.microsoft.com/office/powerpoint/2010/main" val="31568774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r>
              <a:rPr lang="en-US" b="1" dirty="0">
                <a:solidFill>
                  <a:schemeClr val="accent1"/>
                </a:solidFill>
              </a:rPr>
              <a:t>This task assessed speaking in the presentational communicative mode by having the student make a comparative oral presentation on a cultural topic.  Students were allotted four minutes to read the topic and prepare the presentation and then two minutes to deliver the presentation.  The response received a single, holistic score based on how well the student accomplished the assigned task.  In the presentation, students had to compare their own community to an area of the French-speaking world, demonstrating understanding of cultural features of the French-speaking world.  Furthermore, the presentation had to be organized clearly.</a:t>
            </a:r>
          </a:p>
          <a:p>
            <a:pPr marL="0" indent="0">
              <a:buNone/>
            </a:pPr>
            <a:endParaRPr lang="en-US" b="1" dirty="0">
              <a:solidFill>
                <a:schemeClr val="accent1"/>
              </a:solidFill>
            </a:endParaRPr>
          </a:p>
          <a:p>
            <a:pPr marL="0" indent="0">
              <a:buNone/>
            </a:pPr>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25</a:t>
            </a:fld>
            <a:endParaRPr lang="en-US" dirty="0"/>
          </a:p>
        </p:txBody>
      </p:sp>
      <p:sp>
        <p:nvSpPr>
          <p:cNvPr id="4" name="Title 3"/>
          <p:cNvSpPr>
            <a:spLocks noGrp="1"/>
          </p:cNvSpPr>
          <p:nvPr>
            <p:ph type="title"/>
          </p:nvPr>
        </p:nvSpPr>
        <p:spPr>
          <a:xfrm>
            <a:off x="466611" y="555809"/>
            <a:ext cx="3741179" cy="1135696"/>
          </a:xfrm>
        </p:spPr>
        <p:txBody>
          <a:bodyPr/>
          <a:lstStyle/>
          <a:p>
            <a:r>
              <a:rPr lang="en-US" sz="3600" dirty="0"/>
              <a:t>Cultural Comparison</a:t>
            </a:r>
          </a:p>
        </p:txBody>
      </p:sp>
      <p:sp>
        <p:nvSpPr>
          <p:cNvPr id="5" name="Text Placeholder 4"/>
          <p:cNvSpPr>
            <a:spLocks noGrp="1"/>
          </p:cNvSpPr>
          <p:nvPr>
            <p:ph type="body" sz="quarter" idx="13"/>
          </p:nvPr>
        </p:nvSpPr>
        <p:spPr>
          <a:xfrm>
            <a:off x="466725" y="1597995"/>
            <a:ext cx="3741738" cy="452432"/>
          </a:xfrm>
        </p:spPr>
        <p:txBody>
          <a:bodyPr/>
          <a:lstStyle/>
          <a:p>
            <a:endParaRPr lang="en-US" dirty="0">
              <a:solidFill>
                <a:schemeClr val="accent1"/>
              </a:solidFill>
            </a:endParaRPr>
          </a:p>
        </p:txBody>
      </p:sp>
    </p:spTree>
    <p:extLst>
      <p:ext uri="{BB962C8B-B14F-4D97-AF65-F5344CB8AC3E}">
        <p14:creationId xmlns:p14="http://schemas.microsoft.com/office/powerpoint/2010/main" val="414475342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r>
              <a:rPr lang="en-US" b="1" dirty="0">
                <a:solidFill>
                  <a:schemeClr val="accent1"/>
                </a:solidFill>
              </a:rPr>
              <a:t>The course theme for the 2018 cultural comparison task was Contemporary Life.  Students had to respond to the following question:  What is the place of advertising in your community?  Students had to compare their observations of their own community to those of a Francophone community or region.  Students could refer to what they had studied, observed, and/or experienced as support for their claims.</a:t>
            </a:r>
          </a:p>
          <a:p>
            <a:pPr marL="0" indent="0">
              <a:buNone/>
            </a:pPr>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26</a:t>
            </a:fld>
            <a:endParaRPr lang="en-US" dirty="0"/>
          </a:p>
        </p:txBody>
      </p:sp>
      <p:sp>
        <p:nvSpPr>
          <p:cNvPr id="4" name="Title 3"/>
          <p:cNvSpPr>
            <a:spLocks noGrp="1"/>
          </p:cNvSpPr>
          <p:nvPr>
            <p:ph type="title"/>
          </p:nvPr>
        </p:nvSpPr>
        <p:spPr>
          <a:xfrm>
            <a:off x="466611" y="555809"/>
            <a:ext cx="3741179" cy="1135696"/>
          </a:xfrm>
        </p:spPr>
        <p:txBody>
          <a:bodyPr/>
          <a:lstStyle/>
          <a:p>
            <a:r>
              <a:rPr lang="en-US" sz="3600" dirty="0"/>
              <a:t>Cultural Comparison</a:t>
            </a:r>
          </a:p>
        </p:txBody>
      </p:sp>
      <p:sp>
        <p:nvSpPr>
          <p:cNvPr id="5" name="Text Placeholder 4"/>
          <p:cNvSpPr>
            <a:spLocks noGrp="1"/>
          </p:cNvSpPr>
          <p:nvPr>
            <p:ph type="body" sz="quarter" idx="13"/>
          </p:nvPr>
        </p:nvSpPr>
        <p:spPr>
          <a:xfrm>
            <a:off x="466725" y="1597995"/>
            <a:ext cx="3741738" cy="452432"/>
          </a:xfrm>
        </p:spPr>
        <p:txBody>
          <a:bodyPr/>
          <a:lstStyle/>
          <a:p>
            <a:endParaRPr lang="en-US" dirty="0">
              <a:solidFill>
                <a:schemeClr val="accent1"/>
              </a:solidFill>
            </a:endParaRPr>
          </a:p>
        </p:txBody>
      </p:sp>
    </p:spTree>
    <p:extLst>
      <p:ext uri="{BB962C8B-B14F-4D97-AF65-F5344CB8AC3E}">
        <p14:creationId xmlns:p14="http://schemas.microsoft.com/office/powerpoint/2010/main" val="123047474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a:buNone/>
            </a:pPr>
            <a:r>
              <a:rPr lang="en-US" dirty="0"/>
              <a:t>Misunderstanding the prompt (discussion of publications, of the public, of public places, or of advertising of public places, for example)</a:t>
            </a:r>
          </a:p>
          <a:p>
            <a:pPr marL="0" indent="0">
              <a:buNone/>
            </a:pPr>
            <a:r>
              <a:rPr lang="en-US" dirty="0"/>
              <a:t>Unbalanced responses (unequal treatment given to the communities discussed)</a:t>
            </a:r>
          </a:p>
          <a:p>
            <a:pPr marL="0" lvl="0" indent="0">
              <a:buNone/>
            </a:pPr>
            <a:r>
              <a:rPr lang="en-US" dirty="0"/>
              <a:t>Lists of cultural differences, rather than comparing cultures based on the specific topic contained in the prompt</a:t>
            </a:r>
          </a:p>
          <a:p>
            <a:pPr marL="0" lvl="0" indent="0">
              <a:buNone/>
            </a:pPr>
            <a:r>
              <a:rPr lang="en-US" dirty="0"/>
              <a:t>Not comparing their community with a Francophone community or with another Francophone community (if already living in a Francophone community)</a:t>
            </a:r>
          </a:p>
          <a:p>
            <a:pPr marL="0" lvl="0" indent="0">
              <a:buNone/>
            </a:pPr>
            <a:r>
              <a:rPr lang="en-US" dirty="0"/>
              <a:t>Not clearly identifying their own community (just saying “</a:t>
            </a:r>
            <a:r>
              <a:rPr lang="en-US" i="1" dirty="0" err="1"/>
              <a:t>ici</a:t>
            </a:r>
            <a:r>
              <a:rPr lang="en-US" dirty="0"/>
              <a:t>” or “</a:t>
            </a:r>
            <a:r>
              <a:rPr lang="en-US" i="1" dirty="0"/>
              <a:t>chez </a:t>
            </a:r>
            <a:r>
              <a:rPr lang="en-US" i="1" dirty="0" err="1"/>
              <a:t>moi</a:t>
            </a:r>
            <a:r>
              <a:rPr lang="en-US" dirty="0"/>
              <a:t>”), or not identifying the target community</a:t>
            </a:r>
          </a:p>
          <a:p>
            <a:pPr marL="0" lvl="0" indent="0">
              <a:buNone/>
            </a:pPr>
            <a:r>
              <a:rPr lang="en-US" dirty="0"/>
              <a:t>Geographical inaccuracies (stating that Africa is a country, for example)</a:t>
            </a:r>
          </a:p>
          <a:p>
            <a:pPr marL="0" indent="0">
              <a:buNone/>
            </a:pPr>
            <a:r>
              <a:rPr lang="en-US" dirty="0"/>
              <a:t>Not presenting information beyond stereotypes and superficial information about the Francophone communities discussed (there is no outside advertising in France; or there are neither products to buy nor advertise in African countries, for example)</a:t>
            </a:r>
          </a:p>
          <a:p>
            <a:pPr marL="0" indent="0">
              <a:buNone/>
            </a:pPr>
            <a:r>
              <a:rPr lang="en-US" dirty="0"/>
              <a:t>Inadequately organizing the presentation</a:t>
            </a:r>
          </a:p>
        </p:txBody>
      </p:sp>
      <p:sp>
        <p:nvSpPr>
          <p:cNvPr id="3" name="Slide Number Placeholder 2"/>
          <p:cNvSpPr>
            <a:spLocks noGrp="1"/>
          </p:cNvSpPr>
          <p:nvPr>
            <p:ph type="sldNum" sz="quarter" idx="12"/>
          </p:nvPr>
        </p:nvSpPr>
        <p:spPr/>
        <p:txBody>
          <a:bodyPr/>
          <a:lstStyle/>
          <a:p>
            <a:fld id="{017ED8CA-143E-8B40-B3C8-0174DDF149EE}" type="slidenum">
              <a:rPr lang="en-US" smtClean="0"/>
              <a:t>27</a:t>
            </a:fld>
            <a:endParaRPr lang="en-US" dirty="0"/>
          </a:p>
        </p:txBody>
      </p:sp>
      <p:sp>
        <p:nvSpPr>
          <p:cNvPr id="4" name="Title 3"/>
          <p:cNvSpPr>
            <a:spLocks noGrp="1"/>
          </p:cNvSpPr>
          <p:nvPr>
            <p:ph type="title"/>
          </p:nvPr>
        </p:nvSpPr>
        <p:spPr>
          <a:xfrm>
            <a:off x="466611" y="555809"/>
            <a:ext cx="3741179" cy="1135696"/>
          </a:xfrm>
        </p:spPr>
        <p:txBody>
          <a:bodyPr/>
          <a:lstStyle/>
          <a:p>
            <a:r>
              <a:rPr lang="en-US" sz="3600" dirty="0"/>
              <a:t>Cultural Comparison</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Common Errors or Omissions</a:t>
            </a:r>
          </a:p>
        </p:txBody>
      </p:sp>
    </p:spTree>
    <p:extLst>
      <p:ext uri="{BB962C8B-B14F-4D97-AF65-F5344CB8AC3E}">
        <p14:creationId xmlns:p14="http://schemas.microsoft.com/office/powerpoint/2010/main" val="226635712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a:p>
            <a:pPr marL="0" indent="0">
              <a:buNone/>
            </a:pPr>
            <a:r>
              <a:rPr lang="en-US" dirty="0"/>
              <a:t>Collaborate with colleagues teaching economics, geography, history, and forensics, for example, to help students address gaps in content and hone rhetorical skills</a:t>
            </a:r>
          </a:p>
          <a:p>
            <a:pPr marL="0" indent="0">
              <a:buNone/>
            </a:pPr>
            <a:r>
              <a:rPr lang="en-US" dirty="0"/>
              <a:t>Be explicit (not implicit) in presentations:  clearly state what two communities are being compared (and which one is that of student)</a:t>
            </a:r>
          </a:p>
          <a:p>
            <a:pPr marL="0" indent="0">
              <a:buNone/>
            </a:pPr>
            <a:r>
              <a:rPr lang="en-US" dirty="0"/>
              <a:t>Present various Francophone cultures in as much depth as possible, using current authentic materials (to avoid stereotypes and clich</a:t>
            </a:r>
            <a:r>
              <a:rPr lang="en-US" dirty="0">
                <a:latin typeface="Arial" panose="020B0604020202020204" pitchFamily="34" charset="0"/>
                <a:cs typeface="Arial" panose="020B0604020202020204" pitchFamily="34" charset="0"/>
              </a:rPr>
              <a:t>és)</a:t>
            </a:r>
          </a:p>
          <a:p>
            <a:pPr marL="0" indent="0">
              <a:buNone/>
            </a:pPr>
            <a:r>
              <a:rPr lang="en-US" dirty="0">
                <a:latin typeface="Arial" panose="020B0604020202020204" pitchFamily="34" charset="0"/>
                <a:cs typeface="Arial" panose="020B0604020202020204" pitchFamily="34" charset="0"/>
              </a:rPr>
              <a:t>Make good use of four minutes for planning and organizing presentation</a:t>
            </a:r>
          </a:p>
          <a:p>
            <a:pPr marL="0" indent="0">
              <a:buNone/>
            </a:pPr>
            <a:r>
              <a:rPr lang="en-US" dirty="0">
                <a:latin typeface="Arial" panose="020B0604020202020204" pitchFamily="34" charset="0"/>
                <a:cs typeface="Arial" panose="020B0604020202020204" pitchFamily="34" charset="0"/>
              </a:rPr>
              <a:t>Use topics from past World Languages and Cultures’ exams for practice (available on AP Central)</a:t>
            </a:r>
          </a:p>
          <a:p>
            <a:pPr marL="0" indent="0">
              <a:buNone/>
            </a:pPr>
            <a:r>
              <a:rPr lang="en-US" dirty="0">
                <a:latin typeface="Arial" panose="020B0604020202020204" pitchFamily="34" charset="0"/>
                <a:cs typeface="Arial" panose="020B0604020202020204" pitchFamily="34" charset="0"/>
              </a:rPr>
              <a:t>Effective strategies for comparing cultures:  methods for introducing transitional phrases and structures needed to compare and contrast; means for providing vocabulary to present one’s opinion</a:t>
            </a:r>
          </a:p>
          <a:p>
            <a:pPr marL="0" indent="0">
              <a:buNone/>
            </a:pPr>
            <a:r>
              <a:rPr lang="en-US" dirty="0">
                <a:latin typeface="Arial" panose="020B0604020202020204" pitchFamily="34" charset="0"/>
                <a:cs typeface="Arial" panose="020B0604020202020204" pitchFamily="34" charset="0"/>
              </a:rPr>
              <a:t>Avoid lists</a:t>
            </a:r>
          </a:p>
          <a:p>
            <a:pPr marL="0" indent="0">
              <a:buNone/>
            </a:pPr>
            <a:r>
              <a:rPr lang="en-US" dirty="0">
                <a:latin typeface="Arial" panose="020B0604020202020204" pitchFamily="34" charset="0"/>
                <a:cs typeface="Arial" panose="020B0604020202020204" pitchFamily="34" charset="0"/>
              </a:rPr>
              <a:t>Discuss own community and Francophone community:  explicitly articulate both </a:t>
            </a:r>
            <a:r>
              <a:rPr lang="en-US">
                <a:latin typeface="Arial" panose="020B0604020202020204" pitchFamily="34" charset="0"/>
                <a:cs typeface="Arial" panose="020B0604020202020204" pitchFamily="34" charset="0"/>
              </a:rPr>
              <a:t>similarities and differences </a:t>
            </a:r>
            <a:r>
              <a:rPr lang="en-US" dirty="0">
                <a:latin typeface="Arial" panose="020B0604020202020204" pitchFamily="34" charset="0"/>
                <a:cs typeface="Arial" panose="020B0604020202020204" pitchFamily="34" charset="0"/>
              </a:rPr>
              <a:t>between them</a:t>
            </a:r>
          </a:p>
          <a:p>
            <a:pPr marL="0" indent="0">
              <a:buNone/>
            </a:pPr>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28</a:t>
            </a:fld>
            <a:endParaRPr lang="en-US" dirty="0"/>
          </a:p>
        </p:txBody>
      </p:sp>
      <p:sp>
        <p:nvSpPr>
          <p:cNvPr id="4" name="Title 3"/>
          <p:cNvSpPr>
            <a:spLocks noGrp="1"/>
          </p:cNvSpPr>
          <p:nvPr>
            <p:ph type="title"/>
          </p:nvPr>
        </p:nvSpPr>
        <p:spPr>
          <a:xfrm>
            <a:off x="466611" y="555809"/>
            <a:ext cx="3741179" cy="1135696"/>
          </a:xfrm>
        </p:spPr>
        <p:txBody>
          <a:bodyPr/>
          <a:lstStyle/>
          <a:p>
            <a:r>
              <a:rPr lang="en-US" sz="3600" dirty="0"/>
              <a:t>Cultural Comparison</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Advice</a:t>
            </a:r>
          </a:p>
        </p:txBody>
      </p:sp>
    </p:spTree>
    <p:extLst>
      <p:ext uri="{BB962C8B-B14F-4D97-AF65-F5344CB8AC3E}">
        <p14:creationId xmlns:p14="http://schemas.microsoft.com/office/powerpoint/2010/main" val="132254498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8857" y="2040822"/>
            <a:ext cx="4001193" cy="1301895"/>
          </a:xfrm>
        </p:spPr>
        <p:txBody>
          <a:bodyPr/>
          <a:lstStyle/>
          <a:p>
            <a:r>
              <a:rPr lang="en-US" dirty="0"/>
              <a:t>Become an AP Reader/Rater</a:t>
            </a:r>
          </a:p>
        </p:txBody>
      </p:sp>
      <p:sp>
        <p:nvSpPr>
          <p:cNvPr id="3" name="Text Placeholder 2"/>
          <p:cNvSpPr>
            <a:spLocks noGrp="1"/>
          </p:cNvSpPr>
          <p:nvPr>
            <p:ph type="body" sz="quarter" idx="10"/>
          </p:nvPr>
        </p:nvSpPr>
        <p:spPr>
          <a:xfrm>
            <a:off x="1309084" y="3347862"/>
            <a:ext cx="8205977" cy="3888244"/>
          </a:xfrm>
        </p:spPr>
        <p:txBody>
          <a:bodyPr/>
          <a:lstStyle/>
          <a:p>
            <a:r>
              <a:rPr lang="en-US" b="1" dirty="0"/>
              <a:t>College Faculty</a:t>
            </a:r>
          </a:p>
          <a:p>
            <a:r>
              <a:rPr lang="en-US" dirty="0"/>
              <a:t>AP Readers from colleges and universities must be active faculty members and have taught at least one semester of a comparable AP course — as described in the AP Course Description — within the past three years.</a:t>
            </a:r>
          </a:p>
          <a:p>
            <a:r>
              <a:rPr lang="en-US" sz="1600" b="1" dirty="0"/>
              <a:t>High School Teachers</a:t>
            </a:r>
          </a:p>
          <a:p>
            <a:r>
              <a:rPr lang="en-US" dirty="0"/>
              <a:t>Must currently teach the AP course in a classroom and have at least two years of experience doing so. Two exceptions apply: Teachers of a new AP course who demonstrate appropriate expertise or online AP course teachers who also have experience teaching the course in a classroom for at least two years.</a:t>
            </a:r>
          </a:p>
          <a:p>
            <a:endParaRPr lang="en-US" dirty="0"/>
          </a:p>
          <a:p>
            <a:endParaRPr lang="en-US" dirty="0"/>
          </a:p>
        </p:txBody>
      </p:sp>
    </p:spTree>
    <p:extLst>
      <p:ext uri="{BB962C8B-B14F-4D97-AF65-F5344CB8AC3E}">
        <p14:creationId xmlns:p14="http://schemas.microsoft.com/office/powerpoint/2010/main" val="308395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8857" y="2040822"/>
            <a:ext cx="4001193" cy="1301895"/>
          </a:xfrm>
        </p:spPr>
        <p:txBody>
          <a:bodyPr/>
          <a:lstStyle/>
          <a:p>
            <a:r>
              <a:rPr lang="en-US" dirty="0"/>
              <a:t>Exam Information</a:t>
            </a:r>
          </a:p>
        </p:txBody>
      </p:sp>
      <p:sp>
        <p:nvSpPr>
          <p:cNvPr id="3" name="Text Placeholder 2"/>
          <p:cNvSpPr>
            <a:spLocks noGrp="1"/>
          </p:cNvSpPr>
          <p:nvPr>
            <p:ph type="body" sz="quarter" idx="10"/>
          </p:nvPr>
        </p:nvSpPr>
        <p:spPr>
          <a:xfrm>
            <a:off x="1309084" y="3347862"/>
            <a:ext cx="4001193" cy="507831"/>
          </a:xfrm>
        </p:spPr>
        <p:txBody>
          <a:bodyPr/>
          <a:lstStyle/>
          <a:p>
            <a:endParaRPr lang="en-US" dirty="0"/>
          </a:p>
        </p:txBody>
      </p:sp>
    </p:spTree>
    <p:extLst>
      <p:ext uri="{BB962C8B-B14F-4D97-AF65-F5344CB8AC3E}">
        <p14:creationId xmlns:p14="http://schemas.microsoft.com/office/powerpoint/2010/main" val="2674050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017ED8CA-143E-8B40-B3C8-0174DDF149EE}" type="slidenum">
              <a:rPr lang="en-US" smtClean="0"/>
              <a:t>30</a:t>
            </a:fld>
            <a:endParaRPr lang="en-US" dirty="0"/>
          </a:p>
        </p:txBody>
      </p:sp>
      <p:sp>
        <p:nvSpPr>
          <p:cNvPr id="4" name="Title 3"/>
          <p:cNvSpPr>
            <a:spLocks noGrp="1"/>
          </p:cNvSpPr>
          <p:nvPr>
            <p:ph type="title"/>
          </p:nvPr>
        </p:nvSpPr>
        <p:spPr/>
        <p:txBody>
          <a:bodyPr/>
          <a:lstStyle/>
          <a:p>
            <a:endParaRPr lang="en-US"/>
          </a:p>
        </p:txBody>
      </p:sp>
      <p:sp>
        <p:nvSpPr>
          <p:cNvPr id="5" name="Text Placeholder 4"/>
          <p:cNvSpPr>
            <a:spLocks noGrp="1"/>
          </p:cNvSpPr>
          <p:nvPr>
            <p:ph type="body" sz="quarter" idx="13"/>
          </p:nvPr>
        </p:nvSpPr>
        <p:spPr/>
        <p:txBody>
          <a:bodyPr/>
          <a:lstStyle/>
          <a:p>
            <a:endParaRPr lang="en-US"/>
          </a:p>
        </p:txBody>
      </p:sp>
      <p:pic>
        <p:nvPicPr>
          <p:cNvPr id="6" name="Picture 5"/>
          <p:cNvPicPr>
            <a:picLocks noChangeAspect="1"/>
          </p:cNvPicPr>
          <p:nvPr/>
        </p:nvPicPr>
        <p:blipFill>
          <a:blip r:embed="rId2"/>
          <a:stretch>
            <a:fillRect/>
          </a:stretch>
        </p:blipFill>
        <p:spPr>
          <a:xfrm>
            <a:off x="134888" y="0"/>
            <a:ext cx="11439594" cy="6945085"/>
          </a:xfrm>
          <a:prstGeom prst="rect">
            <a:avLst/>
          </a:prstGeom>
        </p:spPr>
      </p:pic>
    </p:spTree>
    <p:extLst>
      <p:ext uri="{BB962C8B-B14F-4D97-AF65-F5344CB8AC3E}">
        <p14:creationId xmlns:p14="http://schemas.microsoft.com/office/powerpoint/2010/main" val="3456571457"/>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635" y="617802"/>
            <a:ext cx="4471173" cy="2132892"/>
          </a:xfrm>
        </p:spPr>
        <p:txBody>
          <a:bodyPr/>
          <a:lstStyle/>
          <a:p>
            <a:r>
              <a:rPr lang="en-US" sz="7200" dirty="0"/>
              <a:t>Thank</a:t>
            </a:r>
            <a:br>
              <a:rPr lang="en-US" sz="7200" dirty="0"/>
            </a:br>
            <a:r>
              <a:rPr lang="en-US" sz="7200" dirty="0"/>
              <a:t>You.</a:t>
            </a:r>
          </a:p>
        </p:txBody>
      </p:sp>
      <p:sp>
        <p:nvSpPr>
          <p:cNvPr id="3" name="Text Placeholder 2"/>
          <p:cNvSpPr>
            <a:spLocks noGrp="1"/>
          </p:cNvSpPr>
          <p:nvPr>
            <p:ph type="body" sz="quarter" idx="10"/>
          </p:nvPr>
        </p:nvSpPr>
        <p:spPr>
          <a:xfrm>
            <a:off x="458862" y="2572222"/>
            <a:ext cx="4471173" cy="2128788"/>
          </a:xfrm>
        </p:spPr>
        <p:txBody>
          <a:bodyPr/>
          <a:lstStyle/>
          <a:p>
            <a:endParaRPr lang="en-US" dirty="0"/>
          </a:p>
          <a:p>
            <a:r>
              <a:rPr lang="en-US" dirty="0"/>
              <a:t>Brian Kennelly</a:t>
            </a:r>
          </a:p>
          <a:p>
            <a:r>
              <a:rPr lang="en-US" b="0" dirty="0"/>
              <a:t>bkennell@calpoly.edu</a:t>
            </a:r>
          </a:p>
          <a:p>
            <a:r>
              <a:rPr lang="en-US" b="0" dirty="0"/>
              <a:t>https://works.bepress.com/bkennell/</a:t>
            </a:r>
          </a:p>
          <a:p>
            <a:endParaRPr lang="en-US" b="0" dirty="0"/>
          </a:p>
        </p:txBody>
      </p:sp>
    </p:spTree>
    <p:extLst>
      <p:ext uri="{BB962C8B-B14F-4D97-AF65-F5344CB8AC3E}">
        <p14:creationId xmlns:p14="http://schemas.microsoft.com/office/powerpoint/2010/main" val="1607252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549" y="1929788"/>
            <a:ext cx="3733800" cy="1301895"/>
          </a:xfrm>
        </p:spPr>
        <p:txBody>
          <a:bodyPr/>
          <a:lstStyle/>
          <a:p>
            <a:r>
              <a:rPr lang="en-US" dirty="0"/>
              <a:t>Multiple Choice</a:t>
            </a:r>
            <a:br>
              <a:rPr lang="en-US" dirty="0"/>
            </a:br>
            <a:r>
              <a:rPr lang="en-US" sz="1800" dirty="0"/>
              <a:t>65 questions</a:t>
            </a:r>
            <a:br>
              <a:rPr lang="en-US" sz="1800" dirty="0"/>
            </a:br>
            <a:r>
              <a:rPr lang="en-US" sz="1800" dirty="0"/>
              <a:t>50% of total score</a:t>
            </a:r>
            <a:br>
              <a:rPr lang="en-US" dirty="0"/>
            </a:br>
            <a:endParaRPr lang="en-US" dirty="0"/>
          </a:p>
        </p:txBody>
      </p:sp>
      <p:sp>
        <p:nvSpPr>
          <p:cNvPr id="3" name="Text Placeholder 2"/>
          <p:cNvSpPr>
            <a:spLocks noGrp="1"/>
          </p:cNvSpPr>
          <p:nvPr>
            <p:ph type="body" sz="quarter" idx="10"/>
          </p:nvPr>
        </p:nvSpPr>
        <p:spPr>
          <a:xfrm>
            <a:off x="1452776" y="3093578"/>
            <a:ext cx="3733800" cy="2286805"/>
          </a:xfrm>
        </p:spPr>
        <p:txBody>
          <a:bodyPr/>
          <a:lstStyle/>
          <a:p>
            <a:r>
              <a:rPr lang="en-US" dirty="0"/>
              <a:t>Interpretive Communication (Print Texts)</a:t>
            </a:r>
          </a:p>
          <a:p>
            <a:r>
              <a:rPr lang="en-US" dirty="0"/>
              <a:t>Interpretive Communication (Print and Audio Texts</a:t>
            </a:r>
          </a:p>
          <a:p>
            <a:r>
              <a:rPr lang="en-US" dirty="0"/>
              <a:t>Interpretive Communication (Audio Texts)</a:t>
            </a:r>
          </a:p>
        </p:txBody>
      </p:sp>
      <p:sp>
        <p:nvSpPr>
          <p:cNvPr id="4" name="Text Placeholder 3"/>
          <p:cNvSpPr>
            <a:spLocks noGrp="1"/>
          </p:cNvSpPr>
          <p:nvPr>
            <p:ph type="body" sz="quarter" idx="12"/>
          </p:nvPr>
        </p:nvSpPr>
        <p:spPr>
          <a:xfrm>
            <a:off x="1458686" y="4995272"/>
            <a:ext cx="2496457" cy="166199"/>
          </a:xfrm>
        </p:spPr>
        <p:txBody>
          <a:bodyPr/>
          <a:lstStyle/>
          <a:p>
            <a:endParaRPr lang="en-US" dirty="0"/>
          </a:p>
        </p:txBody>
      </p:sp>
    </p:spTree>
    <p:extLst>
      <p:ext uri="{BB962C8B-B14F-4D97-AF65-F5344CB8AC3E}">
        <p14:creationId xmlns:p14="http://schemas.microsoft.com/office/powerpoint/2010/main" val="91901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549" y="1929788"/>
            <a:ext cx="3733800" cy="1301895"/>
          </a:xfrm>
        </p:spPr>
        <p:txBody>
          <a:bodyPr/>
          <a:lstStyle/>
          <a:p>
            <a:r>
              <a:rPr lang="en-US" dirty="0"/>
              <a:t>Free Response</a:t>
            </a:r>
            <a:br>
              <a:rPr lang="en-US" dirty="0"/>
            </a:br>
            <a:r>
              <a:rPr lang="en-US" sz="1800" dirty="0"/>
              <a:t>4 tasks</a:t>
            </a:r>
            <a:br>
              <a:rPr lang="en-US" sz="1800" dirty="0"/>
            </a:br>
            <a:r>
              <a:rPr lang="en-US" sz="1800" dirty="0"/>
              <a:t>50% of total score</a:t>
            </a:r>
            <a:br>
              <a:rPr lang="en-US" dirty="0"/>
            </a:br>
            <a:endParaRPr lang="en-US" dirty="0"/>
          </a:p>
        </p:txBody>
      </p:sp>
      <p:sp>
        <p:nvSpPr>
          <p:cNvPr id="3" name="Text Placeholder 2"/>
          <p:cNvSpPr>
            <a:spLocks noGrp="1"/>
          </p:cNvSpPr>
          <p:nvPr>
            <p:ph type="body" sz="quarter" idx="10"/>
          </p:nvPr>
        </p:nvSpPr>
        <p:spPr>
          <a:xfrm>
            <a:off x="1452776" y="3093578"/>
            <a:ext cx="3733800" cy="2286805"/>
          </a:xfrm>
        </p:spPr>
        <p:txBody>
          <a:bodyPr/>
          <a:lstStyle/>
          <a:p>
            <a:r>
              <a:rPr lang="en-US" sz="1600" dirty="0"/>
              <a:t>Interpersonal Writing (E-Mail Reply)</a:t>
            </a:r>
          </a:p>
          <a:p>
            <a:r>
              <a:rPr lang="en-US" sz="1600" dirty="0"/>
              <a:t>Presentational Writing (Persuasive Essay)</a:t>
            </a:r>
          </a:p>
          <a:p>
            <a:r>
              <a:rPr lang="en-US" sz="1600" dirty="0"/>
              <a:t>Interpersonal Speaking (Conversation)</a:t>
            </a:r>
          </a:p>
          <a:p>
            <a:r>
              <a:rPr lang="en-US" sz="1600" dirty="0"/>
              <a:t>Presentational Speaking (Cultural Comparison)</a:t>
            </a:r>
          </a:p>
        </p:txBody>
      </p:sp>
      <p:sp>
        <p:nvSpPr>
          <p:cNvPr id="4" name="Text Placeholder 3"/>
          <p:cNvSpPr>
            <a:spLocks noGrp="1"/>
          </p:cNvSpPr>
          <p:nvPr>
            <p:ph type="body" sz="quarter" idx="12"/>
          </p:nvPr>
        </p:nvSpPr>
        <p:spPr>
          <a:xfrm>
            <a:off x="1458686" y="4995272"/>
            <a:ext cx="2496457" cy="166199"/>
          </a:xfrm>
        </p:spPr>
        <p:txBody>
          <a:bodyPr/>
          <a:lstStyle/>
          <a:p>
            <a:endParaRPr lang="en-US" dirty="0"/>
          </a:p>
        </p:txBody>
      </p:sp>
    </p:spTree>
    <p:extLst>
      <p:ext uri="{BB962C8B-B14F-4D97-AF65-F5344CB8AC3E}">
        <p14:creationId xmlns:p14="http://schemas.microsoft.com/office/powerpoint/2010/main" val="3379626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8857" y="2040822"/>
            <a:ext cx="4001193" cy="1301895"/>
          </a:xfrm>
        </p:spPr>
        <p:txBody>
          <a:bodyPr/>
          <a:lstStyle/>
          <a:p>
            <a:r>
              <a:rPr lang="en-US" dirty="0"/>
              <a:t>Score Distributions</a:t>
            </a:r>
          </a:p>
        </p:txBody>
      </p:sp>
      <p:sp>
        <p:nvSpPr>
          <p:cNvPr id="3" name="Text Placeholder 2"/>
          <p:cNvSpPr>
            <a:spLocks noGrp="1"/>
          </p:cNvSpPr>
          <p:nvPr>
            <p:ph type="body" sz="quarter" idx="10"/>
          </p:nvPr>
        </p:nvSpPr>
        <p:spPr>
          <a:xfrm>
            <a:off x="1309084" y="3347862"/>
            <a:ext cx="4001193" cy="507831"/>
          </a:xfrm>
        </p:spPr>
        <p:txBody>
          <a:bodyPr/>
          <a:lstStyle/>
          <a:p>
            <a:endParaRPr lang="en-US" dirty="0"/>
          </a:p>
        </p:txBody>
      </p:sp>
    </p:spTree>
    <p:extLst>
      <p:ext uri="{BB962C8B-B14F-4D97-AF65-F5344CB8AC3E}">
        <p14:creationId xmlns:p14="http://schemas.microsoft.com/office/powerpoint/2010/main" val="2550157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dirty="0"/>
          </a:p>
          <a:p>
            <a:endParaRPr lang="en-US" dirty="0"/>
          </a:p>
          <a:p>
            <a:endParaRPr lang="en-US" dirty="0"/>
          </a:p>
          <a:p>
            <a:endParaRPr lang="en-US" dirty="0"/>
          </a:p>
          <a:p>
            <a:r>
              <a:rPr lang="en-US" dirty="0"/>
              <a:t>Only scores of Standard Group are used to determine the score distributions (5, 4, 3, 2, 1)</a:t>
            </a:r>
          </a:p>
          <a:p>
            <a:r>
              <a:rPr lang="en-US" dirty="0"/>
              <a:t>Comprised approximately 78.2% of test takers</a:t>
            </a:r>
          </a:p>
          <a:p>
            <a:pPr lvl="1"/>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7</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Standard Group</a:t>
            </a:r>
          </a:p>
        </p:txBody>
      </p:sp>
      <p:sp>
        <p:nvSpPr>
          <p:cNvPr id="5" name="Text Placeholder 4"/>
          <p:cNvSpPr>
            <a:spLocks noGrp="1"/>
          </p:cNvSpPr>
          <p:nvPr>
            <p:ph type="body" sz="quarter" idx="13"/>
          </p:nvPr>
        </p:nvSpPr>
        <p:spPr>
          <a:xfrm>
            <a:off x="466725" y="1597995"/>
            <a:ext cx="3741738" cy="2388346"/>
          </a:xfrm>
        </p:spPr>
        <p:txBody>
          <a:bodyPr/>
          <a:lstStyle/>
          <a:p>
            <a:r>
              <a:rPr lang="en-US" dirty="0">
                <a:solidFill>
                  <a:schemeClr val="accent1"/>
                </a:solidFill>
              </a:rPr>
              <a:t>Answered “No” to the following questions:  </a:t>
            </a:r>
          </a:p>
          <a:p>
            <a:r>
              <a:rPr lang="en-US" dirty="0">
                <a:solidFill>
                  <a:schemeClr val="accent1"/>
                </a:solidFill>
              </a:rPr>
              <a:t>Do you hear or speak the target language regularly at home?</a:t>
            </a:r>
          </a:p>
          <a:p>
            <a:r>
              <a:rPr lang="en-US" dirty="0">
                <a:solidFill>
                  <a:schemeClr val="accent1"/>
                </a:solidFill>
              </a:rPr>
              <a:t>Have you lived for more than a month in a country where the target language is spoken?</a:t>
            </a:r>
          </a:p>
          <a:p>
            <a:endParaRPr lang="en-US" dirty="0">
              <a:solidFill>
                <a:schemeClr val="accent1"/>
              </a:solidFill>
            </a:endParaRPr>
          </a:p>
        </p:txBody>
      </p:sp>
    </p:spTree>
    <p:extLst>
      <p:ext uri="{BB962C8B-B14F-4D97-AF65-F5344CB8AC3E}">
        <p14:creationId xmlns:p14="http://schemas.microsoft.com/office/powerpoint/2010/main" val="134403410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dirty="0"/>
          </a:p>
          <a:p>
            <a:endParaRPr lang="en-US" dirty="0"/>
          </a:p>
          <a:p>
            <a:endParaRPr lang="en-US" dirty="0"/>
          </a:p>
          <a:p>
            <a:endParaRPr lang="en-US" dirty="0"/>
          </a:p>
          <a:p>
            <a:endParaRPr lang="en-US" dirty="0"/>
          </a:p>
          <a:p>
            <a:pPr lvl="1"/>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8</a:t>
            </a:fld>
            <a:endParaRPr lang="en-US" dirty="0"/>
          </a:p>
        </p:txBody>
      </p:sp>
      <p:sp>
        <p:nvSpPr>
          <p:cNvPr id="4" name="Title 3"/>
          <p:cNvSpPr>
            <a:spLocks noGrp="1"/>
          </p:cNvSpPr>
          <p:nvPr>
            <p:ph type="title"/>
          </p:nvPr>
        </p:nvSpPr>
        <p:spPr>
          <a:xfrm>
            <a:off x="466611" y="555809"/>
            <a:ext cx="3741179" cy="1384995"/>
          </a:xfrm>
        </p:spPr>
        <p:txBody>
          <a:bodyPr/>
          <a:lstStyle/>
          <a:p>
            <a:r>
              <a:rPr lang="en-US" sz="3600" dirty="0"/>
              <a:t>Score Distributions</a:t>
            </a:r>
            <a:br>
              <a:rPr lang="en-US" sz="3600" dirty="0"/>
            </a:br>
            <a:r>
              <a:rPr lang="en-US" sz="1800" dirty="0"/>
              <a:t>Operational Exam</a:t>
            </a:r>
          </a:p>
        </p:txBody>
      </p:sp>
      <p:sp>
        <p:nvSpPr>
          <p:cNvPr id="5" name="Text Placeholder 4"/>
          <p:cNvSpPr>
            <a:spLocks noGrp="1"/>
          </p:cNvSpPr>
          <p:nvPr>
            <p:ph type="body" sz="quarter" idx="13"/>
          </p:nvPr>
        </p:nvSpPr>
        <p:spPr>
          <a:xfrm>
            <a:off x="466725" y="2352046"/>
            <a:ext cx="3741738" cy="1501950"/>
          </a:xfrm>
        </p:spPr>
        <p:txBody>
          <a:bodyPr/>
          <a:lstStyle/>
          <a:p>
            <a:r>
              <a:rPr lang="en-US" dirty="0">
                <a:solidFill>
                  <a:schemeClr val="accent1"/>
                </a:solidFill>
              </a:rPr>
              <a:t>Standard Group</a:t>
            </a:r>
          </a:p>
          <a:p>
            <a:r>
              <a:rPr lang="en-US" dirty="0">
                <a:solidFill>
                  <a:schemeClr val="accent1"/>
                </a:solidFill>
              </a:rPr>
              <a:t>Approximately 78.2% of test takers</a:t>
            </a:r>
          </a:p>
          <a:p>
            <a:r>
              <a:rPr lang="en-US" dirty="0">
                <a:solidFill>
                  <a:schemeClr val="accent1"/>
                </a:solidFill>
              </a:rPr>
              <a:t>16,354 test takers</a:t>
            </a:r>
          </a:p>
          <a:p>
            <a:endParaRPr lang="en-US" dirty="0">
              <a:solidFill>
                <a:schemeClr val="accent1"/>
              </a:solidFill>
            </a:endParaRPr>
          </a:p>
        </p:txBody>
      </p:sp>
      <p:sp>
        <p:nvSpPr>
          <p:cNvPr id="6" name="Rectangle 5">
            <a:extLst>
              <a:ext uri="{FF2B5EF4-FFF2-40B4-BE49-F238E27FC236}">
                <a16:creationId xmlns:a16="http://schemas.microsoft.com/office/drawing/2014/main" id="{02D3A5C3-16E5-415F-9EFB-B3B37D5DD8B1}"/>
              </a:ext>
            </a:extLst>
          </p:cNvPr>
          <p:cNvSpPr/>
          <p:nvPr/>
        </p:nvSpPr>
        <p:spPr>
          <a:xfrm>
            <a:off x="4041912" y="2551837"/>
            <a:ext cx="6453809" cy="2308324"/>
          </a:xfrm>
          <a:prstGeom prst="rect">
            <a:avLst/>
          </a:prstGeom>
        </p:spPr>
        <p:txBody>
          <a:bodyPr wrap="square">
            <a:spAutoFit/>
          </a:bodyPr>
          <a:lstStyle/>
          <a:p>
            <a:r>
              <a:rPr lang="en-US" b="1" dirty="0">
                <a:solidFill>
                  <a:schemeClr val="accent1"/>
                </a:solidFill>
              </a:rPr>
              <a:t>AP Score</a:t>
            </a:r>
          </a:p>
          <a:p>
            <a:endParaRPr lang="en-US" b="1" dirty="0">
              <a:solidFill>
                <a:schemeClr val="accent1"/>
              </a:solidFill>
            </a:endParaRPr>
          </a:p>
          <a:p>
            <a:r>
              <a:rPr lang="en-US" dirty="0"/>
              <a:t>      5                  10.8%</a:t>
            </a:r>
          </a:p>
          <a:p>
            <a:r>
              <a:rPr lang="en-US" dirty="0"/>
              <a:t>      4                  25.2%</a:t>
            </a:r>
          </a:p>
          <a:p>
            <a:r>
              <a:rPr lang="en-US" dirty="0"/>
              <a:t>      3                  38.2%</a:t>
            </a:r>
          </a:p>
          <a:p>
            <a:r>
              <a:rPr lang="en-US" dirty="0"/>
              <a:t>      2                  20.8%</a:t>
            </a:r>
          </a:p>
          <a:p>
            <a:r>
              <a:rPr lang="en-US" dirty="0"/>
              <a:t>      1                    5.0%</a:t>
            </a:r>
          </a:p>
          <a:p>
            <a:endParaRPr lang="en-US" dirty="0"/>
          </a:p>
        </p:txBody>
      </p:sp>
    </p:spTree>
    <p:extLst>
      <p:ext uri="{BB962C8B-B14F-4D97-AF65-F5344CB8AC3E}">
        <p14:creationId xmlns:p14="http://schemas.microsoft.com/office/powerpoint/2010/main" val="375148032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dirty="0"/>
          </a:p>
          <a:p>
            <a:endParaRPr lang="en-US" dirty="0"/>
          </a:p>
          <a:p>
            <a:endParaRPr lang="en-US" dirty="0"/>
          </a:p>
          <a:p>
            <a:endParaRPr lang="en-US" dirty="0"/>
          </a:p>
          <a:p>
            <a:endParaRPr lang="en-US" dirty="0"/>
          </a:p>
          <a:p>
            <a:pPr lvl="1"/>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9</a:t>
            </a:fld>
            <a:endParaRPr lang="en-US" dirty="0"/>
          </a:p>
        </p:txBody>
      </p:sp>
      <p:sp>
        <p:nvSpPr>
          <p:cNvPr id="4" name="Title 3"/>
          <p:cNvSpPr>
            <a:spLocks noGrp="1"/>
          </p:cNvSpPr>
          <p:nvPr>
            <p:ph type="title"/>
          </p:nvPr>
        </p:nvSpPr>
        <p:spPr>
          <a:xfrm>
            <a:off x="466611" y="555809"/>
            <a:ext cx="3741179" cy="1384995"/>
          </a:xfrm>
        </p:spPr>
        <p:txBody>
          <a:bodyPr/>
          <a:lstStyle/>
          <a:p>
            <a:r>
              <a:rPr lang="en-US" sz="3600" dirty="0"/>
              <a:t>Score Distributions</a:t>
            </a:r>
            <a:br>
              <a:rPr lang="en-US" sz="3600" dirty="0"/>
            </a:br>
            <a:r>
              <a:rPr lang="en-US" sz="1800" dirty="0"/>
              <a:t>Operational Exam</a:t>
            </a:r>
          </a:p>
        </p:txBody>
      </p:sp>
      <p:sp>
        <p:nvSpPr>
          <p:cNvPr id="5" name="Text Placeholder 4"/>
          <p:cNvSpPr>
            <a:spLocks noGrp="1"/>
          </p:cNvSpPr>
          <p:nvPr>
            <p:ph type="body" sz="quarter" idx="13"/>
          </p:nvPr>
        </p:nvSpPr>
        <p:spPr>
          <a:xfrm>
            <a:off x="466725" y="2352046"/>
            <a:ext cx="3741738" cy="1152110"/>
          </a:xfrm>
        </p:spPr>
        <p:txBody>
          <a:bodyPr/>
          <a:lstStyle/>
          <a:p>
            <a:r>
              <a:rPr lang="en-US" dirty="0">
                <a:solidFill>
                  <a:schemeClr val="accent1"/>
                </a:solidFill>
              </a:rPr>
              <a:t>Standard Group</a:t>
            </a:r>
          </a:p>
          <a:p>
            <a:r>
              <a:rPr lang="en-US" dirty="0">
                <a:solidFill>
                  <a:schemeClr val="accent1"/>
                </a:solidFill>
              </a:rPr>
              <a:t>3-year data</a:t>
            </a:r>
          </a:p>
          <a:p>
            <a:endParaRPr lang="en-US" dirty="0">
              <a:solidFill>
                <a:schemeClr val="accent1"/>
              </a:solidFill>
            </a:endParaRPr>
          </a:p>
        </p:txBody>
      </p:sp>
      <p:sp>
        <p:nvSpPr>
          <p:cNvPr id="6" name="Rectangle 5">
            <a:extLst>
              <a:ext uri="{FF2B5EF4-FFF2-40B4-BE49-F238E27FC236}">
                <a16:creationId xmlns:a16="http://schemas.microsoft.com/office/drawing/2014/main" id="{02D3A5C3-16E5-415F-9EFB-B3B37D5DD8B1}"/>
              </a:ext>
            </a:extLst>
          </p:cNvPr>
          <p:cNvSpPr/>
          <p:nvPr/>
        </p:nvSpPr>
        <p:spPr>
          <a:xfrm>
            <a:off x="4041912" y="2551837"/>
            <a:ext cx="6453809" cy="2308324"/>
          </a:xfrm>
          <a:prstGeom prst="rect">
            <a:avLst/>
          </a:prstGeom>
        </p:spPr>
        <p:txBody>
          <a:bodyPr wrap="square">
            <a:spAutoFit/>
          </a:bodyPr>
          <a:lstStyle/>
          <a:p>
            <a:r>
              <a:rPr lang="en-US" b="1" dirty="0">
                <a:solidFill>
                  <a:schemeClr val="accent1"/>
                </a:solidFill>
              </a:rPr>
              <a:t>AP Score          2016             2017             2018                                                           </a:t>
            </a:r>
          </a:p>
          <a:p>
            <a:endParaRPr lang="en-US" b="1" dirty="0">
              <a:solidFill>
                <a:schemeClr val="accent1"/>
              </a:solidFill>
            </a:endParaRPr>
          </a:p>
          <a:p>
            <a:r>
              <a:rPr lang="en-US" dirty="0"/>
              <a:t>      5                  11.5%           10.9%           10.8%</a:t>
            </a:r>
          </a:p>
          <a:p>
            <a:r>
              <a:rPr lang="en-US" dirty="0"/>
              <a:t>      4                  25.8%           23.8%           25.2%</a:t>
            </a:r>
          </a:p>
          <a:p>
            <a:r>
              <a:rPr lang="en-US" dirty="0"/>
              <a:t>      3                  36.0%           37.1%           38.2%</a:t>
            </a:r>
          </a:p>
          <a:p>
            <a:r>
              <a:rPr lang="en-US" dirty="0"/>
              <a:t>      2                  21.2%           22.6%           20.8%</a:t>
            </a:r>
          </a:p>
          <a:p>
            <a:r>
              <a:rPr lang="en-US" dirty="0"/>
              <a:t>      1                    5.3%             5.6%             5.0%</a:t>
            </a:r>
          </a:p>
          <a:p>
            <a:endParaRPr lang="en-US" dirty="0"/>
          </a:p>
        </p:txBody>
      </p:sp>
    </p:spTree>
    <p:extLst>
      <p:ext uri="{BB962C8B-B14F-4D97-AF65-F5344CB8AC3E}">
        <p14:creationId xmlns:p14="http://schemas.microsoft.com/office/powerpoint/2010/main" val="308103865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theme/theme1.xml><?xml version="1.0" encoding="utf-8"?>
<a:theme xmlns:a="http://schemas.openxmlformats.org/drawingml/2006/main" name="Title Slides">
  <a:themeElements>
    <a:clrScheme name="CBSAT">
      <a:dk1>
        <a:srgbClr val="1E1E1E"/>
      </a:dk1>
      <a:lt1>
        <a:srgbClr val="FFFFFF"/>
      </a:lt1>
      <a:dk2>
        <a:srgbClr val="44546A"/>
      </a:dk2>
      <a:lt2>
        <a:srgbClr val="E7E6E6"/>
      </a:lt2>
      <a:accent1>
        <a:srgbClr val="009CDE"/>
      </a:accent1>
      <a:accent2>
        <a:srgbClr val="71C5E8"/>
      </a:accent2>
      <a:accent3>
        <a:srgbClr val="FEDB00"/>
      </a:accent3>
      <a:accent4>
        <a:srgbClr val="E57200"/>
      </a:accent4>
      <a:accent5>
        <a:srgbClr val="009CDE"/>
      </a:accent5>
      <a:accent6>
        <a:srgbClr val="3A913F"/>
      </a:accent6>
      <a:hlink>
        <a:srgbClr val="009CDE"/>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ection Dividers">
  <a:themeElements>
    <a:clrScheme name="CBSAT">
      <a:dk1>
        <a:srgbClr val="1E1E1E"/>
      </a:dk1>
      <a:lt1>
        <a:srgbClr val="FFFFFF"/>
      </a:lt1>
      <a:dk2>
        <a:srgbClr val="44546A"/>
      </a:dk2>
      <a:lt2>
        <a:srgbClr val="E7E6E6"/>
      </a:lt2>
      <a:accent1>
        <a:srgbClr val="009CDE"/>
      </a:accent1>
      <a:accent2>
        <a:srgbClr val="71C5E8"/>
      </a:accent2>
      <a:accent3>
        <a:srgbClr val="FEDB00"/>
      </a:accent3>
      <a:accent4>
        <a:srgbClr val="E57200"/>
      </a:accent4>
      <a:accent5>
        <a:srgbClr val="009CDE"/>
      </a:accent5>
      <a:accent6>
        <a:srgbClr val="3A913F"/>
      </a:accent6>
      <a:hlink>
        <a:srgbClr val="009CDE"/>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ontent Slides">
  <a:themeElements>
    <a:clrScheme name="CB-Blue-K-12">
      <a:dk1>
        <a:srgbClr val="1E1E1E"/>
      </a:dk1>
      <a:lt1>
        <a:srgbClr val="FFFFFF"/>
      </a:lt1>
      <a:dk2>
        <a:srgbClr val="505050"/>
      </a:dk2>
      <a:lt2>
        <a:srgbClr val="DCDCDC"/>
      </a:lt2>
      <a:accent1>
        <a:srgbClr val="009CDE"/>
      </a:accent1>
      <a:accent2>
        <a:srgbClr val="71C5E8"/>
      </a:accent2>
      <a:accent3>
        <a:srgbClr val="E57200"/>
      </a:accent3>
      <a:accent4>
        <a:srgbClr val="AF2D8A"/>
      </a:accent4>
      <a:accent5>
        <a:srgbClr val="1E1E1E"/>
      </a:accent5>
      <a:accent6>
        <a:srgbClr val="1E1E1E"/>
      </a:accent6>
      <a:hlink>
        <a:srgbClr val="006298"/>
      </a:hlink>
      <a:folHlink>
        <a:srgbClr val="E8796D"/>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2757</TotalTime>
  <Words>2546</Words>
  <Application>Microsoft Office PowerPoint</Application>
  <PresentationFormat>Widescreen</PresentationFormat>
  <Paragraphs>235</Paragraphs>
  <Slides>31</Slides>
  <Notes>4</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31</vt:i4>
      </vt:variant>
    </vt:vector>
  </HeadingPairs>
  <TitlesOfParts>
    <vt:vector size="36" baseType="lpstr">
      <vt:lpstr>Arial</vt:lpstr>
      <vt:lpstr>Roboto Slab</vt:lpstr>
      <vt:lpstr>Title Slides</vt:lpstr>
      <vt:lpstr>Section Dividers</vt:lpstr>
      <vt:lpstr>1_Content Slides</vt:lpstr>
      <vt:lpstr>Results from the 2018 AP French Language and Culture Exam</vt:lpstr>
      <vt:lpstr>Overview</vt:lpstr>
      <vt:lpstr>Exam Information</vt:lpstr>
      <vt:lpstr>Multiple Choice 65 questions 50% of total score </vt:lpstr>
      <vt:lpstr>Free Response 4 tasks 50% of total score </vt:lpstr>
      <vt:lpstr>Score Distributions</vt:lpstr>
      <vt:lpstr>Standard Group</vt:lpstr>
      <vt:lpstr>Score Distributions Operational Exam</vt:lpstr>
      <vt:lpstr>Score Distributions Operational Exam</vt:lpstr>
      <vt:lpstr>Score Distributions Operational Exam</vt:lpstr>
      <vt:lpstr>Score Distributions Operational Exam</vt:lpstr>
      <vt:lpstr>Comments &amp; Advice</vt:lpstr>
      <vt:lpstr>E-Mail Reply</vt:lpstr>
      <vt:lpstr>E-Mail Reply</vt:lpstr>
      <vt:lpstr>E-Mail Reply</vt:lpstr>
      <vt:lpstr>E-Mail Reply</vt:lpstr>
      <vt:lpstr>Persuasive Essay</vt:lpstr>
      <vt:lpstr>Persuasive Essay</vt:lpstr>
      <vt:lpstr>Persuasive Essay</vt:lpstr>
      <vt:lpstr>Persuasive Essay</vt:lpstr>
      <vt:lpstr>Conversation</vt:lpstr>
      <vt:lpstr>Conversation</vt:lpstr>
      <vt:lpstr>Conversation</vt:lpstr>
      <vt:lpstr>Conversation</vt:lpstr>
      <vt:lpstr>Cultural Comparison</vt:lpstr>
      <vt:lpstr>Cultural Comparison</vt:lpstr>
      <vt:lpstr>Cultural Comparison</vt:lpstr>
      <vt:lpstr>Cultural Comparison</vt:lpstr>
      <vt:lpstr>Become an AP Reader/Rater</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Brian Kennelly</cp:lastModifiedBy>
  <cp:revision>229</cp:revision>
  <dcterms:created xsi:type="dcterms:W3CDTF">2016-08-22T23:40:38Z</dcterms:created>
  <dcterms:modified xsi:type="dcterms:W3CDTF">2018-07-11T23:20:43Z</dcterms:modified>
</cp:coreProperties>
</file>