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8.xml" ContentType="application/vnd.openxmlformats-officedocument.presentationml.notesSlide+xml"/>
  <Override PartName="/ppt/charts/chart2.xml" ContentType="application/vnd.openxmlformats-officedocument.drawingml.chart+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0.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charts/chart3.xml" ContentType="application/vnd.openxmlformats-officedocument.drawingml.chart+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charts/chart4.xml" ContentType="application/vnd.openxmlformats-officedocument.drawingml.chart+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charts/chart5.xml" ContentType="application/vnd.openxmlformats-officedocument.drawingml.chart+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256" r:id="rId2"/>
    <p:sldId id="257" r:id="rId3"/>
    <p:sldId id="287" r:id="rId4"/>
    <p:sldId id="283" r:id="rId5"/>
    <p:sldId id="259" r:id="rId6"/>
    <p:sldId id="263" r:id="rId7"/>
    <p:sldId id="260" r:id="rId8"/>
    <p:sldId id="264" r:id="rId9"/>
    <p:sldId id="265" r:id="rId10"/>
    <p:sldId id="267" r:id="rId11"/>
    <p:sldId id="284" r:id="rId12"/>
    <p:sldId id="268" r:id="rId13"/>
    <p:sldId id="269" r:id="rId14"/>
    <p:sldId id="273" r:id="rId15"/>
    <p:sldId id="271" r:id="rId16"/>
    <p:sldId id="272" r:id="rId17"/>
    <p:sldId id="285" r:id="rId18"/>
    <p:sldId id="286" r:id="rId19"/>
    <p:sldId id="274" r:id="rId20"/>
    <p:sldId id="275" r:id="rId21"/>
    <p:sldId id="279" r:id="rId22"/>
    <p:sldId id="276" r:id="rId23"/>
    <p:sldId id="277" r:id="rId24"/>
    <p:sldId id="280" r:id="rId25"/>
    <p:sldId id="278" r:id="rId26"/>
    <p:sldId id="288" r:id="rId27"/>
    <p:sldId id="261" r:id="rId28"/>
    <p:sldId id="266" r:id="rId29"/>
    <p:sldId id="281" r:id="rId30"/>
    <p:sldId id="282"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61E"/>
    <a:srgbClr val="8C2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35" autoAdjust="0"/>
    <p:restoredTop sz="67643" autoAdjust="0"/>
  </p:normalViewPr>
  <p:slideViewPr>
    <p:cSldViewPr>
      <p:cViewPr varScale="1">
        <p:scale>
          <a:sx n="55" d="100"/>
          <a:sy n="55" d="100"/>
        </p:scale>
        <p:origin x="-155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hoffm18\Documents\GUGM%202014\GIL%20Express%20and%20IL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hoffm18\Documents\GUGM%202014\GIL%20Express%20and%20ILL.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hoffm18\Documents\GUGM%202014\GIL%20Express%20and%20ILL.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hoffm18\Documents\GUGM%202014\GIL%20Express%20and%20ILL.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ahoffm18\Documents\GUGM%202014\GIL%20Express%20and%20IL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hart>
    <c:title>
      <c:layout/>
      <c:overlay val="0"/>
      <c:txPr>
        <a:bodyPr/>
        <a:lstStyle/>
        <a:p>
          <a:pPr>
            <a:defRPr>
              <a:solidFill>
                <a:schemeClr val="tx1"/>
              </a:solidFill>
            </a:defRPr>
          </a:pPr>
          <a:endParaRPr lang="en-US"/>
        </a:p>
      </c:txPr>
    </c:title>
    <c:autoTitleDeleted val="0"/>
    <c:plotArea>
      <c:layout/>
      <c:pieChart>
        <c:varyColors val="1"/>
        <c:ser>
          <c:idx val="0"/>
          <c:order val="0"/>
          <c:tx>
            <c:strRef>
              <c:f>Sheet2!$A$2</c:f>
              <c:strCache>
                <c:ptCount val="1"/>
                <c:pt idx="0">
                  <c:v>Is ILL/GIL department combined?</c:v>
                </c:pt>
              </c:strCache>
            </c:strRef>
          </c:tx>
          <c:dLbls>
            <c:dLblPos val="ctr"/>
            <c:showLegendKey val="0"/>
            <c:showVal val="0"/>
            <c:showCatName val="0"/>
            <c:showSerName val="0"/>
            <c:showPercent val="1"/>
            <c:showBubbleSize val="0"/>
            <c:showLeaderLines val="1"/>
          </c:dLbls>
          <c:cat>
            <c:strRef>
              <c:f>Sheet2!$B$1:$E$1</c:f>
              <c:strCache>
                <c:ptCount val="4"/>
                <c:pt idx="0">
                  <c:v>Combined</c:v>
                </c:pt>
                <c:pt idx="1">
                  <c:v>Separate</c:v>
                </c:pt>
                <c:pt idx="2">
                  <c:v>One Person</c:v>
                </c:pt>
                <c:pt idx="3">
                  <c:v>No Answer</c:v>
                </c:pt>
              </c:strCache>
            </c:strRef>
          </c:cat>
          <c:val>
            <c:numRef>
              <c:f>Sheet2!$B$2:$E$2</c:f>
              <c:numCache>
                <c:formatCode>General</c:formatCode>
                <c:ptCount val="4"/>
                <c:pt idx="0">
                  <c:v>11.0</c:v>
                </c:pt>
                <c:pt idx="1">
                  <c:v>11.0</c:v>
                </c:pt>
                <c:pt idx="2">
                  <c:v>5.0</c:v>
                </c:pt>
                <c:pt idx="3">
                  <c:v>5.0</c:v>
                </c:pt>
              </c:numCache>
            </c:numRef>
          </c:val>
        </c:ser>
        <c:dLbls>
          <c:showLegendKey val="0"/>
          <c:showVal val="0"/>
          <c:showCatName val="0"/>
          <c:showSerName val="0"/>
          <c:showPercent val="1"/>
          <c:showBubbleSize val="0"/>
          <c:showLeaderLines val="1"/>
        </c:dLbls>
        <c:firstSliceAng val="0"/>
      </c:pieChart>
    </c:plotArea>
    <c:legend>
      <c:legendPos val="t"/>
      <c:layout/>
      <c:overlay val="0"/>
      <c:txPr>
        <a:bodyPr/>
        <a:lstStyle/>
        <a:p>
          <a:pPr>
            <a:defRPr>
              <a:solidFill>
                <a:schemeClr val="tx1"/>
              </a:solidFill>
            </a:defRPr>
          </a:pPr>
          <a:endParaRPr lang="en-US"/>
        </a:p>
      </c:txPr>
    </c:legend>
    <c:plotVisOnly val="1"/>
    <c:dispBlanksAs val="gap"/>
    <c:showDLblsOverMax val="0"/>
  </c:chart>
  <c:spPr>
    <a:noFill/>
  </c:spPr>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dirty="0"/>
              <a:t>Do </a:t>
            </a:r>
            <a:r>
              <a:rPr lang="en-US" dirty="0" smtClean="0"/>
              <a:t>you</a:t>
            </a:r>
            <a:r>
              <a:rPr lang="en-US" baseline="0" dirty="0" smtClean="0"/>
              <a:t> </a:t>
            </a:r>
            <a:r>
              <a:rPr lang="en-US" dirty="0" smtClean="0"/>
              <a:t>interfile </a:t>
            </a:r>
            <a:r>
              <a:rPr lang="en-US" dirty="0"/>
              <a:t>GIL and ILL books?</a:t>
            </a:r>
          </a:p>
        </c:rich>
      </c:tx>
      <c:layout/>
      <c:overlay val="0"/>
    </c:title>
    <c:autoTitleDeleted val="0"/>
    <c:plotArea>
      <c:layout/>
      <c:pieChart>
        <c:varyColors val="1"/>
        <c:ser>
          <c:idx val="0"/>
          <c:order val="0"/>
          <c:tx>
            <c:strRef>
              <c:f>Sheet2!$A$5</c:f>
              <c:strCache>
                <c:ptCount val="1"/>
                <c:pt idx="0">
                  <c:v>Do they interfile GIL and ILL books?</c:v>
                </c:pt>
              </c:strCache>
            </c:strRef>
          </c:tx>
          <c:dLbls>
            <c:txPr>
              <a:bodyPr/>
              <a:lstStyle/>
              <a:p>
                <a:pPr>
                  <a:defRPr>
                    <a:solidFill>
                      <a:schemeClr val="bg1"/>
                    </a:solidFill>
                  </a:defRPr>
                </a:pPr>
                <a:endParaRPr lang="en-US"/>
              </a:p>
            </c:txPr>
            <c:dLblPos val="ctr"/>
            <c:showLegendKey val="0"/>
            <c:showVal val="0"/>
            <c:showCatName val="0"/>
            <c:showSerName val="0"/>
            <c:showPercent val="1"/>
            <c:showBubbleSize val="0"/>
            <c:showLeaderLines val="1"/>
          </c:dLbls>
          <c:cat>
            <c:strRef>
              <c:f>Sheet2!$B$4:$D$4</c:f>
              <c:strCache>
                <c:ptCount val="3"/>
                <c:pt idx="0">
                  <c:v>Group by Patron Last Name</c:v>
                </c:pt>
                <c:pt idx="1">
                  <c:v>Separate Shelves</c:v>
                </c:pt>
                <c:pt idx="2">
                  <c:v>No Answer</c:v>
                </c:pt>
              </c:strCache>
            </c:strRef>
          </c:cat>
          <c:val>
            <c:numRef>
              <c:f>Sheet2!$B$5:$D$5</c:f>
              <c:numCache>
                <c:formatCode>General</c:formatCode>
                <c:ptCount val="3"/>
                <c:pt idx="0">
                  <c:v>8.0</c:v>
                </c:pt>
                <c:pt idx="1">
                  <c:v>16.0</c:v>
                </c:pt>
                <c:pt idx="2">
                  <c:v>8.0</c:v>
                </c:pt>
              </c:numCache>
            </c:numRef>
          </c:val>
        </c:ser>
        <c:dLbls>
          <c:showLegendKey val="0"/>
          <c:showVal val="0"/>
          <c:showCatName val="0"/>
          <c:showSerName val="0"/>
          <c:showPercent val="1"/>
          <c:showBubbleSize val="0"/>
          <c:showLeaderLines val="1"/>
        </c:dLbls>
        <c:firstSliceAng val="0"/>
      </c:pieChart>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dirty="0"/>
              <a:t>Do </a:t>
            </a:r>
            <a:r>
              <a:rPr lang="en-US" dirty="0" smtClean="0"/>
              <a:t>you</a:t>
            </a:r>
            <a:r>
              <a:rPr lang="en-US" baseline="0" dirty="0" smtClean="0"/>
              <a:t> </a:t>
            </a:r>
            <a:r>
              <a:rPr lang="en-US" dirty="0" smtClean="0"/>
              <a:t>cancel </a:t>
            </a:r>
            <a:r>
              <a:rPr lang="en-US" dirty="0"/>
              <a:t>ILL requests if they could be filled through GIL?</a:t>
            </a:r>
          </a:p>
        </c:rich>
      </c:tx>
      <c:layout/>
      <c:overlay val="0"/>
    </c:title>
    <c:autoTitleDeleted val="0"/>
    <c:plotArea>
      <c:layout/>
      <c:pieChart>
        <c:varyColors val="1"/>
        <c:ser>
          <c:idx val="0"/>
          <c:order val="0"/>
          <c:tx>
            <c:strRef>
              <c:f>Sheet2!$A$11</c:f>
              <c:strCache>
                <c:ptCount val="1"/>
                <c:pt idx="0">
                  <c:v>Do they cancel ILL requests if they could be filled through GIL?</c:v>
                </c:pt>
              </c:strCache>
            </c:strRef>
          </c:tx>
          <c:dLbls>
            <c:txPr>
              <a:bodyPr/>
              <a:lstStyle/>
              <a:p>
                <a:pPr>
                  <a:defRPr>
                    <a:solidFill>
                      <a:schemeClr val="bg1"/>
                    </a:solidFill>
                  </a:defRPr>
                </a:pPr>
                <a:endParaRPr lang="en-US"/>
              </a:p>
            </c:txPr>
            <c:dLblPos val="ctr"/>
            <c:showLegendKey val="0"/>
            <c:showVal val="0"/>
            <c:showCatName val="0"/>
            <c:showSerName val="0"/>
            <c:showPercent val="1"/>
            <c:showBubbleSize val="0"/>
            <c:showLeaderLines val="1"/>
          </c:dLbls>
          <c:cat>
            <c:strRef>
              <c:f>Sheet2!$B$10:$F$10</c:f>
              <c:strCache>
                <c:ptCount val="5"/>
                <c:pt idx="0">
                  <c:v>Will Cancel</c:v>
                </c:pt>
                <c:pt idx="1">
                  <c:v>Will cancel, but will inform patron</c:v>
                </c:pt>
                <c:pt idx="2">
                  <c:v>Will put request through </c:v>
                </c:pt>
                <c:pt idx="3">
                  <c:v>Will put request through, but will inform patron</c:v>
                </c:pt>
                <c:pt idx="4">
                  <c:v>No answer</c:v>
                </c:pt>
              </c:strCache>
            </c:strRef>
          </c:cat>
          <c:val>
            <c:numRef>
              <c:f>Sheet2!$B$11:$F$11</c:f>
              <c:numCache>
                <c:formatCode>General</c:formatCode>
                <c:ptCount val="5"/>
                <c:pt idx="0">
                  <c:v>5.0</c:v>
                </c:pt>
                <c:pt idx="1">
                  <c:v>2.0</c:v>
                </c:pt>
                <c:pt idx="2">
                  <c:v>15.0</c:v>
                </c:pt>
                <c:pt idx="3">
                  <c:v>2.0</c:v>
                </c:pt>
                <c:pt idx="4">
                  <c:v>8.0</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dirty="0"/>
              <a:t>Do </a:t>
            </a:r>
            <a:r>
              <a:rPr lang="en-US" dirty="0" smtClean="0"/>
              <a:t>you</a:t>
            </a:r>
            <a:r>
              <a:rPr lang="en-US" baseline="0" dirty="0" smtClean="0"/>
              <a:t> transfer </a:t>
            </a:r>
            <a:r>
              <a:rPr lang="en-US" dirty="0" smtClean="0"/>
              <a:t>GIL </a:t>
            </a:r>
            <a:r>
              <a:rPr lang="en-US" dirty="0"/>
              <a:t>and ILL blocks between services?</a:t>
            </a:r>
          </a:p>
        </c:rich>
      </c:tx>
      <c:layout/>
      <c:overlay val="0"/>
    </c:title>
    <c:autoTitleDeleted val="0"/>
    <c:plotArea>
      <c:layout/>
      <c:pieChart>
        <c:varyColors val="1"/>
        <c:ser>
          <c:idx val="0"/>
          <c:order val="0"/>
          <c:tx>
            <c:strRef>
              <c:f>Sheet2!$A$8</c:f>
              <c:strCache>
                <c:ptCount val="1"/>
                <c:pt idx="0">
                  <c:v>Do they transfer GIL and ILL blocks between services?</c:v>
                </c:pt>
              </c:strCache>
            </c:strRef>
          </c:tx>
          <c:dLbls>
            <c:txPr>
              <a:bodyPr/>
              <a:lstStyle/>
              <a:p>
                <a:pPr>
                  <a:defRPr>
                    <a:solidFill>
                      <a:schemeClr val="bg1"/>
                    </a:solidFill>
                  </a:defRPr>
                </a:pPr>
                <a:endParaRPr lang="en-US"/>
              </a:p>
            </c:txPr>
            <c:dLblPos val="ctr"/>
            <c:showLegendKey val="0"/>
            <c:showVal val="0"/>
            <c:showCatName val="0"/>
            <c:showSerName val="0"/>
            <c:showPercent val="1"/>
            <c:showBubbleSize val="0"/>
            <c:showLeaderLines val="1"/>
          </c:dLbls>
          <c:cat>
            <c:strRef>
              <c:f>Sheet2!$B$7:$D$7</c:f>
              <c:strCache>
                <c:ptCount val="3"/>
                <c:pt idx="0">
                  <c:v>Blocks Transfer</c:v>
                </c:pt>
                <c:pt idx="1">
                  <c:v>Blocks Do Not Transfer</c:v>
                </c:pt>
                <c:pt idx="2">
                  <c:v>No Answer</c:v>
                </c:pt>
              </c:strCache>
            </c:strRef>
          </c:cat>
          <c:val>
            <c:numRef>
              <c:f>Sheet2!$B$8:$D$8</c:f>
              <c:numCache>
                <c:formatCode>General</c:formatCode>
                <c:ptCount val="3"/>
                <c:pt idx="0">
                  <c:v>11.0</c:v>
                </c:pt>
                <c:pt idx="1">
                  <c:v>6.0</c:v>
                </c:pt>
                <c:pt idx="2">
                  <c:v>15.0</c:v>
                </c:pt>
              </c:numCache>
            </c:numRef>
          </c:val>
        </c:ser>
        <c:dLbls>
          <c:showLegendKey val="0"/>
          <c:showVal val="0"/>
          <c:showCatName val="0"/>
          <c:showSerName val="0"/>
          <c:showPercent val="1"/>
          <c:showBubbleSize val="0"/>
          <c:showLeaderLines val="1"/>
        </c:dLbls>
        <c:firstSliceAng val="0"/>
      </c:pieChart>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dirty="0"/>
              <a:t>What ILL software do </a:t>
            </a:r>
            <a:r>
              <a:rPr lang="en-US" dirty="0" smtClean="0"/>
              <a:t>you </a:t>
            </a:r>
            <a:r>
              <a:rPr lang="en-US" dirty="0"/>
              <a:t>use?</a:t>
            </a:r>
          </a:p>
        </c:rich>
      </c:tx>
      <c:layout/>
      <c:overlay val="0"/>
    </c:title>
    <c:autoTitleDeleted val="0"/>
    <c:plotArea>
      <c:layout/>
      <c:pieChart>
        <c:varyColors val="1"/>
        <c:ser>
          <c:idx val="0"/>
          <c:order val="0"/>
          <c:tx>
            <c:strRef>
              <c:f>Sheet2!$A$14</c:f>
              <c:strCache>
                <c:ptCount val="1"/>
                <c:pt idx="0">
                  <c:v>What ILL software do they use?</c:v>
                </c:pt>
              </c:strCache>
            </c:strRef>
          </c:tx>
          <c:dLbls>
            <c:txPr>
              <a:bodyPr/>
              <a:lstStyle/>
              <a:p>
                <a:pPr>
                  <a:defRPr>
                    <a:solidFill>
                      <a:schemeClr val="bg1"/>
                    </a:solidFill>
                  </a:defRPr>
                </a:pPr>
                <a:endParaRPr lang="en-US"/>
              </a:p>
            </c:txPr>
            <c:dLblPos val="ctr"/>
            <c:showLegendKey val="0"/>
            <c:showVal val="0"/>
            <c:showCatName val="0"/>
            <c:showSerName val="0"/>
            <c:showPercent val="1"/>
            <c:showBubbleSize val="0"/>
            <c:showLeaderLines val="1"/>
          </c:dLbls>
          <c:cat>
            <c:strRef>
              <c:f>Sheet2!$B$13:$D$13</c:f>
              <c:strCache>
                <c:ptCount val="3"/>
                <c:pt idx="0">
                  <c:v>ILLiad</c:v>
                </c:pt>
                <c:pt idx="1">
                  <c:v>World Share</c:v>
                </c:pt>
                <c:pt idx="2">
                  <c:v>No Answer</c:v>
                </c:pt>
              </c:strCache>
            </c:strRef>
          </c:cat>
          <c:val>
            <c:numRef>
              <c:f>Sheet2!$B$14:$D$14</c:f>
              <c:numCache>
                <c:formatCode>General</c:formatCode>
                <c:ptCount val="3"/>
                <c:pt idx="0">
                  <c:v>11.0</c:v>
                </c:pt>
                <c:pt idx="1">
                  <c:v>15.0</c:v>
                </c:pt>
                <c:pt idx="2">
                  <c:v>6.0</c:v>
                </c:pt>
              </c:numCache>
            </c:numRef>
          </c:val>
        </c:ser>
        <c:dLbls>
          <c:showLegendKey val="0"/>
          <c:showVal val="0"/>
          <c:showCatName val="0"/>
          <c:showSerName val="0"/>
          <c:showPercent val="1"/>
          <c:showBubbleSize val="0"/>
          <c:showLeaderLines val="1"/>
        </c:dLbls>
        <c:firstSliceAng val="0"/>
      </c:pieChart>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rgbClr val="FFC61E"/>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101B3F3D-F96F-4FE0-AF84-DC97F9D48F25}" type="presOf" srcId="{186752F9-5126-4A78-A4EE-1AE2347991A7}" destId="{40A3BAE4-515F-4D16-A978-FBD703126AF2}" srcOrd="0" destOrd="0" presId="urn:microsoft.com/office/officeart/2005/8/layout/hChevron3"/>
    <dgm:cxn modelId="{1636361D-9FB8-43D1-842D-EFDA2D7801D3}" type="presOf" srcId="{4BAA1E80-6EF8-4994-92CE-85BC197E500A}" destId="{93E834DF-029F-41AB-A9D8-3F2BCBF34F31}" srcOrd="0" destOrd="0" presId="urn:microsoft.com/office/officeart/2005/8/layout/hChevron3"/>
    <dgm:cxn modelId="{D23BA28D-F75C-4E6A-9D96-E9E27A6FE76E}" type="presOf" srcId="{AEBAE0CF-4A62-400D-ADE3-04D763239F04}" destId="{1979A69C-9731-486B-A727-E2C3D38B8D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C37C58EC-1701-482E-9180-ECAF292D8511}" type="presOf" srcId="{9F5CFC91-4A60-4962-8B15-98ADF100A15A}" destId="{FBE9D0E6-0A4B-462C-9082-A4D5B4C31E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FA304D6F-44E3-4048-94F1-A5B05348087B}" type="presOf" srcId="{9D237A37-A9BD-434E-81F9-332A3CE83149}" destId="{5BC1E722-51BC-45CE-808C-14A1080C8E5B}" srcOrd="0" destOrd="0" presId="urn:microsoft.com/office/officeart/2005/8/layout/hChevron3"/>
    <dgm:cxn modelId="{29A5303F-C4B5-4809-8067-537972E20CC0}" type="presOf" srcId="{A607B624-42B1-423C-B1D8-2E31F862EA0D}" destId="{C10806CE-B8C7-4110-A323-735C7FC49AF6}" srcOrd="0" destOrd="0" presId="urn:microsoft.com/office/officeart/2005/8/layout/hChevron3"/>
    <dgm:cxn modelId="{E6C5B57C-178E-451C-A00B-4E322A984368}" type="presParOf" srcId="{FBE9D0E6-0A4B-462C-9082-A4D5B4C31E31}" destId="{C10806CE-B8C7-4110-A323-735C7FC49AF6}" srcOrd="0" destOrd="0" presId="urn:microsoft.com/office/officeart/2005/8/layout/hChevron3"/>
    <dgm:cxn modelId="{3B1D3B40-C128-4700-AE7D-4AEDE93054FF}" type="presParOf" srcId="{FBE9D0E6-0A4B-462C-9082-A4D5B4C31E31}" destId="{CC5FBC2C-53F3-4DBB-8228-9DBAA9C57F86}" srcOrd="1" destOrd="0" presId="urn:microsoft.com/office/officeart/2005/8/layout/hChevron3"/>
    <dgm:cxn modelId="{0B29B20D-7905-4E17-8DC6-4AD142B6BBFE}" type="presParOf" srcId="{FBE9D0E6-0A4B-462C-9082-A4D5B4C31E31}" destId="{1979A69C-9731-486B-A727-E2C3D38B8D31}" srcOrd="2" destOrd="0" presId="urn:microsoft.com/office/officeart/2005/8/layout/hChevron3"/>
    <dgm:cxn modelId="{674AE0B7-15B9-441E-837E-E05CE4A3B433}" type="presParOf" srcId="{FBE9D0E6-0A4B-462C-9082-A4D5B4C31E31}" destId="{0708AC7B-6BD7-499B-AFBF-E494197F8D9E}" srcOrd="3" destOrd="0" presId="urn:microsoft.com/office/officeart/2005/8/layout/hChevron3"/>
    <dgm:cxn modelId="{7F6D1991-810A-413E-92A0-D7634FEFB013}" type="presParOf" srcId="{FBE9D0E6-0A4B-462C-9082-A4D5B4C31E31}" destId="{40A3BAE4-515F-4D16-A978-FBD703126AF2}" srcOrd="4" destOrd="0" presId="urn:microsoft.com/office/officeart/2005/8/layout/hChevron3"/>
    <dgm:cxn modelId="{29B876AA-9997-421B-8852-F7FB258B5F76}" type="presParOf" srcId="{FBE9D0E6-0A4B-462C-9082-A4D5B4C31E31}" destId="{6BAA75A0-6D14-4394-9F7B-C1E0385A9ECC}" srcOrd="5" destOrd="0" presId="urn:microsoft.com/office/officeart/2005/8/layout/hChevron3"/>
    <dgm:cxn modelId="{796FE5F3-5701-40A8-B683-99B1E4B275C0}" type="presParOf" srcId="{FBE9D0E6-0A4B-462C-9082-A4D5B4C31E31}" destId="{5BC1E722-51BC-45CE-808C-14A1080C8E5B}" srcOrd="6" destOrd="0" presId="urn:microsoft.com/office/officeart/2005/8/layout/hChevron3"/>
    <dgm:cxn modelId="{91937291-B15C-4F82-98F4-943BBC6366EF}" type="presParOf" srcId="{FBE9D0E6-0A4B-462C-9082-A4D5B4C31E31}" destId="{6D027518-CC72-4813-AF18-BE0D468FE42E}" srcOrd="7" destOrd="0" presId="urn:microsoft.com/office/officeart/2005/8/layout/hChevron3"/>
    <dgm:cxn modelId="{3C988ABF-676A-4E31-AE74-3B1FDC6A22C3}"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rgbClr val="FFC61E"/>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913E0BF7-0937-460A-B411-A994AFFB9A3B}" type="presOf" srcId="{A607B624-42B1-423C-B1D8-2E31F862EA0D}" destId="{C10806CE-B8C7-4110-A323-735C7FC49AF6}" srcOrd="0" destOrd="0" presId="urn:microsoft.com/office/officeart/2005/8/layout/hChevron3"/>
    <dgm:cxn modelId="{92EDC610-8566-4DF6-AE37-8577D2FD8C59}" type="presOf" srcId="{186752F9-5126-4A78-A4EE-1AE2347991A7}" destId="{40A3BAE4-515F-4D16-A978-FBD703126AF2}" srcOrd="0" destOrd="0" presId="urn:microsoft.com/office/officeart/2005/8/layout/hChevron3"/>
    <dgm:cxn modelId="{74731CB6-0F63-43EE-8E74-7DE4AF1342E5}" type="presOf" srcId="{4BAA1E80-6EF8-4994-92CE-85BC197E500A}" destId="{93E834DF-029F-41AB-A9D8-3F2BCBF34F31}" srcOrd="0" destOrd="0" presId="urn:microsoft.com/office/officeart/2005/8/layout/hChevron3"/>
    <dgm:cxn modelId="{02A86BAF-933F-452B-B741-303574CFC73D}" type="presOf" srcId="{AEBAE0CF-4A62-400D-ADE3-04D763239F04}" destId="{1979A69C-9731-486B-A727-E2C3D38B8D31}" srcOrd="0" destOrd="0" presId="urn:microsoft.com/office/officeart/2005/8/layout/hChevron3"/>
    <dgm:cxn modelId="{0F50638F-9622-4A0E-88A6-FCF2CE7932C7}" type="presOf" srcId="{9D237A37-A9BD-434E-81F9-332A3CE83149}" destId="{5BC1E722-51BC-45CE-808C-14A1080C8E5B}"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8393CED1-B47A-4298-981C-2A9F90B8FCA1}" type="presOf" srcId="{9F5CFC91-4A60-4962-8B15-98ADF100A15A}" destId="{FBE9D0E6-0A4B-462C-9082-A4D5B4C31E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E2A7B8A3-04B2-4AA9-BE1C-B95CAA752BC7}" type="presParOf" srcId="{FBE9D0E6-0A4B-462C-9082-A4D5B4C31E31}" destId="{C10806CE-B8C7-4110-A323-735C7FC49AF6}" srcOrd="0" destOrd="0" presId="urn:microsoft.com/office/officeart/2005/8/layout/hChevron3"/>
    <dgm:cxn modelId="{544552A4-30F7-41CA-80DA-354F9F2B203B}" type="presParOf" srcId="{FBE9D0E6-0A4B-462C-9082-A4D5B4C31E31}" destId="{CC5FBC2C-53F3-4DBB-8228-9DBAA9C57F86}" srcOrd="1" destOrd="0" presId="urn:microsoft.com/office/officeart/2005/8/layout/hChevron3"/>
    <dgm:cxn modelId="{C8530B60-2DBC-4D4B-8FDF-EBEE9394CE9D}" type="presParOf" srcId="{FBE9D0E6-0A4B-462C-9082-A4D5B4C31E31}" destId="{1979A69C-9731-486B-A727-E2C3D38B8D31}" srcOrd="2" destOrd="0" presId="urn:microsoft.com/office/officeart/2005/8/layout/hChevron3"/>
    <dgm:cxn modelId="{25650A8A-3DD4-430E-AD28-33A9301892B4}" type="presParOf" srcId="{FBE9D0E6-0A4B-462C-9082-A4D5B4C31E31}" destId="{0708AC7B-6BD7-499B-AFBF-E494197F8D9E}" srcOrd="3" destOrd="0" presId="urn:microsoft.com/office/officeart/2005/8/layout/hChevron3"/>
    <dgm:cxn modelId="{23A0D022-A33B-44C2-B294-2D7F72399897}" type="presParOf" srcId="{FBE9D0E6-0A4B-462C-9082-A4D5B4C31E31}" destId="{40A3BAE4-515F-4D16-A978-FBD703126AF2}" srcOrd="4" destOrd="0" presId="urn:microsoft.com/office/officeart/2005/8/layout/hChevron3"/>
    <dgm:cxn modelId="{6374F362-B6E3-44C9-9FB3-C9B08887F342}" type="presParOf" srcId="{FBE9D0E6-0A4B-462C-9082-A4D5B4C31E31}" destId="{6BAA75A0-6D14-4394-9F7B-C1E0385A9ECC}" srcOrd="5" destOrd="0" presId="urn:microsoft.com/office/officeart/2005/8/layout/hChevron3"/>
    <dgm:cxn modelId="{CCAA8BAA-E734-49D3-9FA4-8D93088D0859}" type="presParOf" srcId="{FBE9D0E6-0A4B-462C-9082-A4D5B4C31E31}" destId="{5BC1E722-51BC-45CE-808C-14A1080C8E5B}" srcOrd="6" destOrd="0" presId="urn:microsoft.com/office/officeart/2005/8/layout/hChevron3"/>
    <dgm:cxn modelId="{8FD97161-59B7-4ADF-BCB0-65B23F539F58}" type="presParOf" srcId="{FBE9D0E6-0A4B-462C-9082-A4D5B4C31E31}" destId="{6D027518-CC72-4813-AF18-BE0D468FE42E}" srcOrd="7" destOrd="0" presId="urn:microsoft.com/office/officeart/2005/8/layout/hChevron3"/>
    <dgm:cxn modelId="{701CE3AB-C972-4965-A99E-D7C9D13A83F3}"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rgbClr val="FFC61E"/>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F53BCEF7-098B-4486-A4BC-76F2AAA04E1B}" type="presOf" srcId="{9D237A37-A9BD-434E-81F9-332A3CE83149}" destId="{5BC1E722-51BC-45CE-808C-14A1080C8E5B}" srcOrd="0" destOrd="0" presId="urn:microsoft.com/office/officeart/2005/8/layout/hChevron3"/>
    <dgm:cxn modelId="{E71058C9-0127-4ECC-B1E9-6548085E6C84}" type="presOf" srcId="{A607B624-42B1-423C-B1D8-2E31F862EA0D}" destId="{C10806CE-B8C7-4110-A323-735C7FC49AF6}" srcOrd="0" destOrd="0" presId="urn:microsoft.com/office/officeart/2005/8/layout/hChevron3"/>
    <dgm:cxn modelId="{1CF52AA0-39A5-45BF-BD47-9954AC58C74E}" type="presOf" srcId="{4BAA1E80-6EF8-4994-92CE-85BC197E500A}" destId="{93E834DF-029F-41AB-A9D8-3F2BCBF34F31}" srcOrd="0" destOrd="0" presId="urn:microsoft.com/office/officeart/2005/8/layout/hChevron3"/>
    <dgm:cxn modelId="{1ADF2FF5-23DA-4590-AFD2-9617609ECF04}" type="presOf" srcId="{186752F9-5126-4A78-A4EE-1AE2347991A7}" destId="{40A3BAE4-515F-4D16-A978-FBD703126AF2}"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5879B767-C906-460A-95D4-F4482564C55B}" type="presOf" srcId="{AEBAE0CF-4A62-400D-ADE3-04D763239F04}" destId="{1979A69C-9731-486B-A727-E2C3D38B8D31}" srcOrd="0" destOrd="0" presId="urn:microsoft.com/office/officeart/2005/8/layout/hChevron3"/>
    <dgm:cxn modelId="{FCE12819-2248-4C8F-990F-FF4714F76B86}" type="presOf" srcId="{9F5CFC91-4A60-4962-8B15-98ADF100A15A}" destId="{FBE9D0E6-0A4B-462C-9082-A4D5B4C31E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7B76EC8C-2CF1-4063-9CE8-C1B097DD1DE8}" type="presParOf" srcId="{FBE9D0E6-0A4B-462C-9082-A4D5B4C31E31}" destId="{C10806CE-B8C7-4110-A323-735C7FC49AF6}" srcOrd="0" destOrd="0" presId="urn:microsoft.com/office/officeart/2005/8/layout/hChevron3"/>
    <dgm:cxn modelId="{4789232B-EFC1-4582-87C7-9FC70E9247F3}" type="presParOf" srcId="{FBE9D0E6-0A4B-462C-9082-A4D5B4C31E31}" destId="{CC5FBC2C-53F3-4DBB-8228-9DBAA9C57F86}" srcOrd="1" destOrd="0" presId="urn:microsoft.com/office/officeart/2005/8/layout/hChevron3"/>
    <dgm:cxn modelId="{494F5B7E-ECCD-4DE3-AA66-4BB137B611F2}" type="presParOf" srcId="{FBE9D0E6-0A4B-462C-9082-A4D5B4C31E31}" destId="{1979A69C-9731-486B-A727-E2C3D38B8D31}" srcOrd="2" destOrd="0" presId="urn:microsoft.com/office/officeart/2005/8/layout/hChevron3"/>
    <dgm:cxn modelId="{F6C9763C-3191-4B33-B7DD-445A630CF7B7}" type="presParOf" srcId="{FBE9D0E6-0A4B-462C-9082-A4D5B4C31E31}" destId="{0708AC7B-6BD7-499B-AFBF-E494197F8D9E}" srcOrd="3" destOrd="0" presId="urn:microsoft.com/office/officeart/2005/8/layout/hChevron3"/>
    <dgm:cxn modelId="{CB3D2E2E-CE56-4B01-89B7-FDA737A7B616}" type="presParOf" srcId="{FBE9D0E6-0A4B-462C-9082-A4D5B4C31E31}" destId="{40A3BAE4-515F-4D16-A978-FBD703126AF2}" srcOrd="4" destOrd="0" presId="urn:microsoft.com/office/officeart/2005/8/layout/hChevron3"/>
    <dgm:cxn modelId="{62F8F4BB-F58A-4101-8C05-0D4C2E73197D}" type="presParOf" srcId="{FBE9D0E6-0A4B-462C-9082-A4D5B4C31E31}" destId="{6BAA75A0-6D14-4394-9F7B-C1E0385A9ECC}" srcOrd="5" destOrd="0" presId="urn:microsoft.com/office/officeart/2005/8/layout/hChevron3"/>
    <dgm:cxn modelId="{94C95877-71F3-450B-9B03-5A2AB2FAD447}" type="presParOf" srcId="{FBE9D0E6-0A4B-462C-9082-A4D5B4C31E31}" destId="{5BC1E722-51BC-45CE-808C-14A1080C8E5B}" srcOrd="6" destOrd="0" presId="urn:microsoft.com/office/officeart/2005/8/layout/hChevron3"/>
    <dgm:cxn modelId="{F41F5EF6-493D-4320-A6DF-98D4B42B6B71}" type="presParOf" srcId="{FBE9D0E6-0A4B-462C-9082-A4D5B4C31E31}" destId="{6D027518-CC72-4813-AF18-BE0D468FE42E}" srcOrd="7" destOrd="0" presId="urn:microsoft.com/office/officeart/2005/8/layout/hChevron3"/>
    <dgm:cxn modelId="{AB44D6A4-990D-42E6-ABAA-556944AF9111}"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rgbClr val="FFC61E"/>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4F78FD3F-4927-45CE-B93B-BFC5BE3F8E77}" type="presOf" srcId="{AEBAE0CF-4A62-400D-ADE3-04D763239F04}" destId="{1979A69C-9731-486B-A727-E2C3D38B8D31}" srcOrd="0" destOrd="0" presId="urn:microsoft.com/office/officeart/2005/8/layout/hChevron3"/>
    <dgm:cxn modelId="{6A065B1F-7FDE-4402-96DE-96A47DABEB5E}" type="presOf" srcId="{9F5CFC91-4A60-4962-8B15-98ADF100A15A}" destId="{FBE9D0E6-0A4B-462C-9082-A4D5B4C31E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42179317-675F-4614-A8E3-004BC5A84BF7}" type="presOf" srcId="{186752F9-5126-4A78-A4EE-1AE2347991A7}" destId="{40A3BAE4-515F-4D16-A978-FBD703126AF2}" srcOrd="0" destOrd="0" presId="urn:microsoft.com/office/officeart/2005/8/layout/hChevron3"/>
    <dgm:cxn modelId="{6AA565F3-510A-422E-BB88-0755D81B4BD5}" type="presOf" srcId="{4BAA1E80-6EF8-4994-92CE-85BC197E500A}" destId="{93E834DF-029F-41AB-A9D8-3F2BCBF34F31}" srcOrd="0" destOrd="0" presId="urn:microsoft.com/office/officeart/2005/8/layout/hChevron3"/>
    <dgm:cxn modelId="{33DDBB8B-97F6-4EA9-AB66-71D6EA4A8F66}" type="presOf" srcId="{A607B624-42B1-423C-B1D8-2E31F862EA0D}" destId="{C10806CE-B8C7-4110-A323-735C7FC49AF6}"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AF98D893-04C6-4729-8785-F69080EA027E}" type="presOf" srcId="{9D237A37-A9BD-434E-81F9-332A3CE83149}" destId="{5BC1E722-51BC-45CE-808C-14A1080C8E5B}" srcOrd="0" destOrd="0" presId="urn:microsoft.com/office/officeart/2005/8/layout/hChevron3"/>
    <dgm:cxn modelId="{FB6E5ED8-5CDE-4520-924B-5CD91CD4086F}" type="presParOf" srcId="{FBE9D0E6-0A4B-462C-9082-A4D5B4C31E31}" destId="{C10806CE-B8C7-4110-A323-735C7FC49AF6}" srcOrd="0" destOrd="0" presId="urn:microsoft.com/office/officeart/2005/8/layout/hChevron3"/>
    <dgm:cxn modelId="{A4ABECAB-481E-4935-B2D7-D9EECEF107FF}" type="presParOf" srcId="{FBE9D0E6-0A4B-462C-9082-A4D5B4C31E31}" destId="{CC5FBC2C-53F3-4DBB-8228-9DBAA9C57F86}" srcOrd="1" destOrd="0" presId="urn:microsoft.com/office/officeart/2005/8/layout/hChevron3"/>
    <dgm:cxn modelId="{CFB116E9-9218-4AA1-A6E7-A96FEC584080}" type="presParOf" srcId="{FBE9D0E6-0A4B-462C-9082-A4D5B4C31E31}" destId="{1979A69C-9731-486B-A727-E2C3D38B8D31}" srcOrd="2" destOrd="0" presId="urn:microsoft.com/office/officeart/2005/8/layout/hChevron3"/>
    <dgm:cxn modelId="{107DCB33-169E-4D0C-8456-83E4354A5995}" type="presParOf" srcId="{FBE9D0E6-0A4B-462C-9082-A4D5B4C31E31}" destId="{0708AC7B-6BD7-499B-AFBF-E494197F8D9E}" srcOrd="3" destOrd="0" presId="urn:microsoft.com/office/officeart/2005/8/layout/hChevron3"/>
    <dgm:cxn modelId="{329E7621-E2F6-4592-B7E4-9E0F15CAA34F}" type="presParOf" srcId="{FBE9D0E6-0A4B-462C-9082-A4D5B4C31E31}" destId="{40A3BAE4-515F-4D16-A978-FBD703126AF2}" srcOrd="4" destOrd="0" presId="urn:microsoft.com/office/officeart/2005/8/layout/hChevron3"/>
    <dgm:cxn modelId="{7401A49C-D6F1-4A97-9D27-737CD68A2A75}" type="presParOf" srcId="{FBE9D0E6-0A4B-462C-9082-A4D5B4C31E31}" destId="{6BAA75A0-6D14-4394-9F7B-C1E0385A9ECC}" srcOrd="5" destOrd="0" presId="urn:microsoft.com/office/officeart/2005/8/layout/hChevron3"/>
    <dgm:cxn modelId="{ED7EB61B-C5D6-4429-BB7D-C56926E4933E}" type="presParOf" srcId="{FBE9D0E6-0A4B-462C-9082-A4D5B4C31E31}" destId="{5BC1E722-51BC-45CE-808C-14A1080C8E5B}" srcOrd="6" destOrd="0" presId="urn:microsoft.com/office/officeart/2005/8/layout/hChevron3"/>
    <dgm:cxn modelId="{49E9B207-C116-4F6C-940D-C6562070343A}" type="presParOf" srcId="{FBE9D0E6-0A4B-462C-9082-A4D5B4C31E31}" destId="{6D027518-CC72-4813-AF18-BE0D468FE42E}" srcOrd="7" destOrd="0" presId="urn:microsoft.com/office/officeart/2005/8/layout/hChevron3"/>
    <dgm:cxn modelId="{F13A67A2-4DB2-455D-9DD2-29541C1FE17F}"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rgbClr val="FFC61E"/>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DD9E8A7B-DE5F-4F8E-AF24-014B4F07A500}" type="presOf" srcId="{4BAA1E80-6EF8-4994-92CE-85BC197E500A}" destId="{93E834DF-029F-41AB-A9D8-3F2BCBF34F31}" srcOrd="0" destOrd="0" presId="urn:microsoft.com/office/officeart/2005/8/layout/hChevron3"/>
    <dgm:cxn modelId="{B54D21BF-5F33-4F42-A9A7-06CAFC963CE2}" type="presOf" srcId="{A607B624-42B1-423C-B1D8-2E31F862EA0D}" destId="{C10806CE-B8C7-4110-A323-735C7FC49AF6}" srcOrd="0" destOrd="0" presId="urn:microsoft.com/office/officeart/2005/8/layout/hChevron3"/>
    <dgm:cxn modelId="{692EAB49-73BB-45F4-8165-A39064EC2BD8}" srcId="{9F5CFC91-4A60-4962-8B15-98ADF100A15A}" destId="{9D237A37-A9BD-434E-81F9-332A3CE83149}" srcOrd="3" destOrd="0" parTransId="{903C5E06-9CCF-4F7A-869D-F7850A10C676}" sibTransId="{A8ACD80D-2076-4690-AAC0-AD04CBFA2A21}"/>
    <dgm:cxn modelId="{AEC7E94F-1BAE-4A9C-AF28-4C85F7BA12BC}" type="presOf" srcId="{AEBAE0CF-4A62-400D-ADE3-04D763239F04}" destId="{1979A69C-9731-486B-A727-E2C3D38B8D31}" srcOrd="0" destOrd="0" presId="urn:microsoft.com/office/officeart/2005/8/layout/hChevron3"/>
    <dgm:cxn modelId="{5B7E9F7B-6414-4FF2-B87F-B24174C0D336}" type="presOf" srcId="{9F5CFC91-4A60-4962-8B15-98ADF100A15A}" destId="{FBE9D0E6-0A4B-462C-9082-A4D5B4C31E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A610C32-78BA-482C-BFE5-E1946861E1A9}" type="presOf" srcId="{186752F9-5126-4A78-A4EE-1AE2347991A7}" destId="{40A3BAE4-515F-4D16-A978-FBD703126AF2}" srcOrd="0" destOrd="0" presId="urn:microsoft.com/office/officeart/2005/8/layout/hChevron3"/>
    <dgm:cxn modelId="{70ECDAA3-1917-44FB-B414-8BE2CDC4CFC7}" type="presOf" srcId="{9D237A37-A9BD-434E-81F9-332A3CE83149}" destId="{5BC1E722-51BC-45CE-808C-14A1080C8E5B}" srcOrd="0" destOrd="0" presId="urn:microsoft.com/office/officeart/2005/8/layout/hChevron3"/>
    <dgm:cxn modelId="{228E1A0A-D479-4EB9-A9A3-F4CF94BF4CF5}" srcId="{9F5CFC91-4A60-4962-8B15-98ADF100A15A}" destId="{AEBAE0CF-4A62-400D-ADE3-04D763239F04}" srcOrd="1" destOrd="0" parTransId="{DE02B776-5A3C-4EA8-BF04-3A9B395B6763}" sibTransId="{DF6E07F9-ECA2-484F-A593-4A066B6A2E9D}"/>
    <dgm:cxn modelId="{023BFBE8-2D78-452B-A18B-A3252DBE51A1}" srcId="{9F5CFC91-4A60-4962-8B15-98ADF100A15A}" destId="{4BAA1E80-6EF8-4994-92CE-85BC197E500A}" srcOrd="4" destOrd="0" parTransId="{9F37B736-53BE-4AF4-928E-322C6125083C}" sibTransId="{D0FF9F75-1DA6-4C59-BDFD-6FE379C3481B}"/>
    <dgm:cxn modelId="{3B0DE4BA-7312-4213-937C-1FA0DD6E78BC}" type="presParOf" srcId="{FBE9D0E6-0A4B-462C-9082-A4D5B4C31E31}" destId="{C10806CE-B8C7-4110-A323-735C7FC49AF6}" srcOrd="0" destOrd="0" presId="urn:microsoft.com/office/officeart/2005/8/layout/hChevron3"/>
    <dgm:cxn modelId="{E027F06D-52E7-4222-B647-D0D72CD974BA}" type="presParOf" srcId="{FBE9D0E6-0A4B-462C-9082-A4D5B4C31E31}" destId="{CC5FBC2C-53F3-4DBB-8228-9DBAA9C57F86}" srcOrd="1" destOrd="0" presId="urn:microsoft.com/office/officeart/2005/8/layout/hChevron3"/>
    <dgm:cxn modelId="{218E6AE9-A2A5-4206-80F1-97F42FF3F240}" type="presParOf" srcId="{FBE9D0E6-0A4B-462C-9082-A4D5B4C31E31}" destId="{1979A69C-9731-486B-A727-E2C3D38B8D31}" srcOrd="2" destOrd="0" presId="urn:microsoft.com/office/officeart/2005/8/layout/hChevron3"/>
    <dgm:cxn modelId="{18C3649D-1C36-4CD2-B7C7-C3D48A4EAC61}" type="presParOf" srcId="{FBE9D0E6-0A4B-462C-9082-A4D5B4C31E31}" destId="{0708AC7B-6BD7-499B-AFBF-E494197F8D9E}" srcOrd="3" destOrd="0" presId="urn:microsoft.com/office/officeart/2005/8/layout/hChevron3"/>
    <dgm:cxn modelId="{6344F9B4-2EF5-41E2-B48B-B4729EEAE973}" type="presParOf" srcId="{FBE9D0E6-0A4B-462C-9082-A4D5B4C31E31}" destId="{40A3BAE4-515F-4D16-A978-FBD703126AF2}" srcOrd="4" destOrd="0" presId="urn:microsoft.com/office/officeart/2005/8/layout/hChevron3"/>
    <dgm:cxn modelId="{C7104093-2A5D-4F81-8419-E00AC3107503}" type="presParOf" srcId="{FBE9D0E6-0A4B-462C-9082-A4D5B4C31E31}" destId="{6BAA75A0-6D14-4394-9F7B-C1E0385A9ECC}" srcOrd="5" destOrd="0" presId="urn:microsoft.com/office/officeart/2005/8/layout/hChevron3"/>
    <dgm:cxn modelId="{DB4EE492-C0E2-4515-AD18-AE8B784577FB}" type="presParOf" srcId="{FBE9D0E6-0A4B-462C-9082-A4D5B4C31E31}" destId="{5BC1E722-51BC-45CE-808C-14A1080C8E5B}" srcOrd="6" destOrd="0" presId="urn:microsoft.com/office/officeart/2005/8/layout/hChevron3"/>
    <dgm:cxn modelId="{11988DE7-89EF-4A98-96DB-BCA2FF4D7F3B}" type="presParOf" srcId="{FBE9D0E6-0A4B-462C-9082-A4D5B4C31E31}" destId="{6D027518-CC72-4813-AF18-BE0D468FE42E}" srcOrd="7" destOrd="0" presId="urn:microsoft.com/office/officeart/2005/8/layout/hChevron3"/>
    <dgm:cxn modelId="{0B8534D7-3CCB-44E4-8234-909E249865BE}"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rgbClr val="FFC61E"/>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03B25DE5-D44D-4C20-B6A6-BF525D956A51}" type="presOf" srcId="{A607B624-42B1-423C-B1D8-2E31F862EA0D}" destId="{C10806CE-B8C7-4110-A323-735C7FC49AF6}" srcOrd="0" destOrd="0" presId="urn:microsoft.com/office/officeart/2005/8/layout/hChevron3"/>
    <dgm:cxn modelId="{9D9A7FFD-30EB-4C8F-A83F-69DE270E5578}" type="presOf" srcId="{186752F9-5126-4A78-A4EE-1AE2347991A7}" destId="{40A3BAE4-515F-4D16-A978-FBD703126AF2}" srcOrd="0" destOrd="0" presId="urn:microsoft.com/office/officeart/2005/8/layout/hChevron3"/>
    <dgm:cxn modelId="{557E74C8-5622-4870-B592-42F3761F369A}" type="presOf" srcId="{AEBAE0CF-4A62-400D-ADE3-04D763239F04}" destId="{1979A69C-9731-486B-A727-E2C3D38B8D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884AB89B-8344-401B-9E77-D2512DB7A07E}" type="presOf" srcId="{4BAA1E80-6EF8-4994-92CE-85BC197E500A}" destId="{93E834DF-029F-41AB-A9D8-3F2BCBF34F31}" srcOrd="0" destOrd="0" presId="urn:microsoft.com/office/officeart/2005/8/layout/hChevron3"/>
    <dgm:cxn modelId="{FD37707C-C417-48BB-AAE9-293329B58814}" type="presOf" srcId="{9F5CFC91-4A60-4962-8B15-98ADF100A15A}" destId="{FBE9D0E6-0A4B-462C-9082-A4D5B4C31E31}" srcOrd="0" destOrd="0" presId="urn:microsoft.com/office/officeart/2005/8/layout/hChevron3"/>
    <dgm:cxn modelId="{6EE1BAD4-AAF8-4CB0-8AC0-E65C1E7C3775}" type="presOf" srcId="{9D237A37-A9BD-434E-81F9-332A3CE83149}" destId="{5BC1E722-51BC-45CE-808C-14A1080C8E5B}"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06DB1675-8E24-4B18-9E6F-AB7DCB9AFAB8}" type="presParOf" srcId="{FBE9D0E6-0A4B-462C-9082-A4D5B4C31E31}" destId="{C10806CE-B8C7-4110-A323-735C7FC49AF6}" srcOrd="0" destOrd="0" presId="urn:microsoft.com/office/officeart/2005/8/layout/hChevron3"/>
    <dgm:cxn modelId="{4A7FE473-102D-46E9-8405-456CFB7AF5B3}" type="presParOf" srcId="{FBE9D0E6-0A4B-462C-9082-A4D5B4C31E31}" destId="{CC5FBC2C-53F3-4DBB-8228-9DBAA9C57F86}" srcOrd="1" destOrd="0" presId="urn:microsoft.com/office/officeart/2005/8/layout/hChevron3"/>
    <dgm:cxn modelId="{F0D56E6E-4AA9-446D-BD51-D4C5FDE0540F}" type="presParOf" srcId="{FBE9D0E6-0A4B-462C-9082-A4D5B4C31E31}" destId="{1979A69C-9731-486B-A727-E2C3D38B8D31}" srcOrd="2" destOrd="0" presId="urn:microsoft.com/office/officeart/2005/8/layout/hChevron3"/>
    <dgm:cxn modelId="{DFE589CE-07F0-4037-935B-083E56A743C6}" type="presParOf" srcId="{FBE9D0E6-0A4B-462C-9082-A4D5B4C31E31}" destId="{0708AC7B-6BD7-499B-AFBF-E494197F8D9E}" srcOrd="3" destOrd="0" presId="urn:microsoft.com/office/officeart/2005/8/layout/hChevron3"/>
    <dgm:cxn modelId="{97A1BA13-3B38-4339-A865-A945650DF30D}" type="presParOf" srcId="{FBE9D0E6-0A4B-462C-9082-A4D5B4C31E31}" destId="{40A3BAE4-515F-4D16-A978-FBD703126AF2}" srcOrd="4" destOrd="0" presId="urn:microsoft.com/office/officeart/2005/8/layout/hChevron3"/>
    <dgm:cxn modelId="{D5C70297-A05A-4F14-8F0B-AC88A8C70558}" type="presParOf" srcId="{FBE9D0E6-0A4B-462C-9082-A4D5B4C31E31}" destId="{6BAA75A0-6D14-4394-9F7B-C1E0385A9ECC}" srcOrd="5" destOrd="0" presId="urn:microsoft.com/office/officeart/2005/8/layout/hChevron3"/>
    <dgm:cxn modelId="{E3D78703-A15D-46E1-A82B-7AACADBA9779}" type="presParOf" srcId="{FBE9D0E6-0A4B-462C-9082-A4D5B4C31E31}" destId="{5BC1E722-51BC-45CE-808C-14A1080C8E5B}" srcOrd="6" destOrd="0" presId="urn:microsoft.com/office/officeart/2005/8/layout/hChevron3"/>
    <dgm:cxn modelId="{C385A700-85F1-4474-B5AD-5D9F21519EDF}" type="presParOf" srcId="{FBE9D0E6-0A4B-462C-9082-A4D5B4C31E31}" destId="{6D027518-CC72-4813-AF18-BE0D468FE42E}" srcOrd="7" destOrd="0" presId="urn:microsoft.com/office/officeart/2005/8/layout/hChevron3"/>
    <dgm:cxn modelId="{E6E32068-2AD8-499D-9875-F92011266334}"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rgbClr val="FFC61E"/>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E4AE3951-2060-4042-97C6-608B8C0065E1}" type="presOf" srcId="{AEBAE0CF-4A62-400D-ADE3-04D763239F04}" destId="{1979A69C-9731-486B-A727-E2C3D38B8D31}" srcOrd="0" destOrd="0" presId="urn:microsoft.com/office/officeart/2005/8/layout/hChevron3"/>
    <dgm:cxn modelId="{77B042AB-FFC1-4F52-BFE6-C2C4929C5A5D}" type="presOf" srcId="{A607B624-42B1-423C-B1D8-2E31F862EA0D}" destId="{C10806CE-B8C7-4110-A323-735C7FC49AF6}" srcOrd="0" destOrd="0" presId="urn:microsoft.com/office/officeart/2005/8/layout/hChevron3"/>
    <dgm:cxn modelId="{F4E7165F-E6DD-4AB2-A418-3F57B4E9B092}" type="presOf" srcId="{4BAA1E80-6EF8-4994-92CE-85BC197E500A}" destId="{93E834DF-029F-41AB-A9D8-3F2BCBF34F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5EE471B2-4840-4726-85A3-C7C50A3E6D98}" type="presOf" srcId="{186752F9-5126-4A78-A4EE-1AE2347991A7}" destId="{40A3BAE4-515F-4D16-A978-FBD703126AF2}" srcOrd="0" destOrd="0" presId="urn:microsoft.com/office/officeart/2005/8/layout/hChevron3"/>
    <dgm:cxn modelId="{3D1632E9-108B-438D-8CCC-B5DB081A83F3}" type="presOf" srcId="{9F5CFC91-4A60-4962-8B15-98ADF100A15A}" destId="{FBE9D0E6-0A4B-462C-9082-A4D5B4C31E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5833E22B-6C44-4F0E-AC4A-1C93CF8CF904}" type="presOf" srcId="{9D237A37-A9BD-434E-81F9-332A3CE83149}" destId="{5BC1E722-51BC-45CE-808C-14A1080C8E5B}" srcOrd="0" destOrd="0" presId="urn:microsoft.com/office/officeart/2005/8/layout/hChevron3"/>
    <dgm:cxn modelId="{228E1A0A-D479-4EB9-A9A3-F4CF94BF4CF5}" srcId="{9F5CFC91-4A60-4962-8B15-98ADF100A15A}" destId="{AEBAE0CF-4A62-400D-ADE3-04D763239F04}" srcOrd="1" destOrd="0" parTransId="{DE02B776-5A3C-4EA8-BF04-3A9B395B6763}" sibTransId="{DF6E07F9-ECA2-484F-A593-4A066B6A2E9D}"/>
    <dgm:cxn modelId="{70A2AAB4-7851-4A95-9972-93B628A6B36B}" type="presParOf" srcId="{FBE9D0E6-0A4B-462C-9082-A4D5B4C31E31}" destId="{C10806CE-B8C7-4110-A323-735C7FC49AF6}" srcOrd="0" destOrd="0" presId="urn:microsoft.com/office/officeart/2005/8/layout/hChevron3"/>
    <dgm:cxn modelId="{5AFA543E-70F2-42D3-8738-26AA96A7451D}" type="presParOf" srcId="{FBE9D0E6-0A4B-462C-9082-A4D5B4C31E31}" destId="{CC5FBC2C-53F3-4DBB-8228-9DBAA9C57F86}" srcOrd="1" destOrd="0" presId="urn:microsoft.com/office/officeart/2005/8/layout/hChevron3"/>
    <dgm:cxn modelId="{4B7A95D9-46E0-4BCF-B8FA-E82CF776B1A7}" type="presParOf" srcId="{FBE9D0E6-0A4B-462C-9082-A4D5B4C31E31}" destId="{1979A69C-9731-486B-A727-E2C3D38B8D31}" srcOrd="2" destOrd="0" presId="urn:microsoft.com/office/officeart/2005/8/layout/hChevron3"/>
    <dgm:cxn modelId="{C00014D2-2E54-40C3-B51C-C231DE2402AA}" type="presParOf" srcId="{FBE9D0E6-0A4B-462C-9082-A4D5B4C31E31}" destId="{0708AC7B-6BD7-499B-AFBF-E494197F8D9E}" srcOrd="3" destOrd="0" presId="urn:microsoft.com/office/officeart/2005/8/layout/hChevron3"/>
    <dgm:cxn modelId="{57D476D0-BF84-46CF-AC2A-620BF39DB57C}" type="presParOf" srcId="{FBE9D0E6-0A4B-462C-9082-A4D5B4C31E31}" destId="{40A3BAE4-515F-4D16-A978-FBD703126AF2}" srcOrd="4" destOrd="0" presId="urn:microsoft.com/office/officeart/2005/8/layout/hChevron3"/>
    <dgm:cxn modelId="{A44C06F3-A36A-4A74-A7B0-D795F7F6A0E1}" type="presParOf" srcId="{FBE9D0E6-0A4B-462C-9082-A4D5B4C31E31}" destId="{6BAA75A0-6D14-4394-9F7B-C1E0385A9ECC}" srcOrd="5" destOrd="0" presId="urn:microsoft.com/office/officeart/2005/8/layout/hChevron3"/>
    <dgm:cxn modelId="{7A777562-1438-4246-92AB-9DDD556A712E}" type="presParOf" srcId="{FBE9D0E6-0A4B-462C-9082-A4D5B4C31E31}" destId="{5BC1E722-51BC-45CE-808C-14A1080C8E5B}" srcOrd="6" destOrd="0" presId="urn:microsoft.com/office/officeart/2005/8/layout/hChevron3"/>
    <dgm:cxn modelId="{438F5BBB-211D-4492-8EE4-D520774AC727}" type="presParOf" srcId="{FBE9D0E6-0A4B-462C-9082-A4D5B4C31E31}" destId="{6D027518-CC72-4813-AF18-BE0D468FE42E}" srcOrd="7" destOrd="0" presId="urn:microsoft.com/office/officeart/2005/8/layout/hChevron3"/>
    <dgm:cxn modelId="{B255ECA7-1D8C-432F-9B52-7D00D352CA2A}"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rgbClr val="FFC61E"/>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ECA141DB-0568-40E9-BDB5-423576D4FF8D}" type="presOf" srcId="{9F5CFC91-4A60-4962-8B15-98ADF100A15A}" destId="{FBE9D0E6-0A4B-462C-9082-A4D5B4C31E31}" srcOrd="0" destOrd="0" presId="urn:microsoft.com/office/officeart/2005/8/layout/hChevron3"/>
    <dgm:cxn modelId="{746B11F2-29D6-479B-BF59-BEDBFD2BC137}" type="presOf" srcId="{AEBAE0CF-4A62-400D-ADE3-04D763239F04}" destId="{1979A69C-9731-486B-A727-E2C3D38B8D31}" srcOrd="0" destOrd="0" presId="urn:microsoft.com/office/officeart/2005/8/layout/hChevron3"/>
    <dgm:cxn modelId="{9759A146-C4C5-4DA8-B233-9E1F9F8795C0}" type="presOf" srcId="{186752F9-5126-4A78-A4EE-1AE2347991A7}" destId="{40A3BAE4-515F-4D16-A978-FBD703126AF2}"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8B39950E-7438-4DC6-B646-AE5EC65AFB07}" type="presOf" srcId="{9D237A37-A9BD-434E-81F9-332A3CE83149}" destId="{5BC1E722-51BC-45CE-808C-14A1080C8E5B}"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C93CE512-FC96-4B51-8AAA-D59F45A43677}" type="presOf" srcId="{4BAA1E80-6EF8-4994-92CE-85BC197E500A}" destId="{93E834DF-029F-41AB-A9D8-3F2BCBF34F31}" srcOrd="0" destOrd="0" presId="urn:microsoft.com/office/officeart/2005/8/layout/hChevron3"/>
    <dgm:cxn modelId="{24A4C773-EDEB-4E29-8B91-0515A3F08F7F}" type="presOf" srcId="{A607B624-42B1-423C-B1D8-2E31F862EA0D}" destId="{C10806CE-B8C7-4110-A323-735C7FC49AF6}" srcOrd="0" destOrd="0" presId="urn:microsoft.com/office/officeart/2005/8/layout/hChevron3"/>
    <dgm:cxn modelId="{3A340E77-707A-4DA0-BEB0-403C0E22F97B}" type="presParOf" srcId="{FBE9D0E6-0A4B-462C-9082-A4D5B4C31E31}" destId="{C10806CE-B8C7-4110-A323-735C7FC49AF6}" srcOrd="0" destOrd="0" presId="urn:microsoft.com/office/officeart/2005/8/layout/hChevron3"/>
    <dgm:cxn modelId="{C0B8173F-84A3-4382-8DBA-E87E6014DCF2}" type="presParOf" srcId="{FBE9D0E6-0A4B-462C-9082-A4D5B4C31E31}" destId="{CC5FBC2C-53F3-4DBB-8228-9DBAA9C57F86}" srcOrd="1" destOrd="0" presId="urn:microsoft.com/office/officeart/2005/8/layout/hChevron3"/>
    <dgm:cxn modelId="{F77B2262-9AAB-4356-887C-2483305A929E}" type="presParOf" srcId="{FBE9D0E6-0A4B-462C-9082-A4D5B4C31E31}" destId="{1979A69C-9731-486B-A727-E2C3D38B8D31}" srcOrd="2" destOrd="0" presId="urn:microsoft.com/office/officeart/2005/8/layout/hChevron3"/>
    <dgm:cxn modelId="{B9C844FD-683F-43E9-9021-D39FB9A7AE02}" type="presParOf" srcId="{FBE9D0E6-0A4B-462C-9082-A4D5B4C31E31}" destId="{0708AC7B-6BD7-499B-AFBF-E494197F8D9E}" srcOrd="3" destOrd="0" presId="urn:microsoft.com/office/officeart/2005/8/layout/hChevron3"/>
    <dgm:cxn modelId="{4D7A9491-AAC9-4FC0-830F-F748C68B37F2}" type="presParOf" srcId="{FBE9D0E6-0A4B-462C-9082-A4D5B4C31E31}" destId="{40A3BAE4-515F-4D16-A978-FBD703126AF2}" srcOrd="4" destOrd="0" presId="urn:microsoft.com/office/officeart/2005/8/layout/hChevron3"/>
    <dgm:cxn modelId="{85AA003E-A632-4F43-8882-A97476F33C9E}" type="presParOf" srcId="{FBE9D0E6-0A4B-462C-9082-A4D5B4C31E31}" destId="{6BAA75A0-6D14-4394-9F7B-C1E0385A9ECC}" srcOrd="5" destOrd="0" presId="urn:microsoft.com/office/officeart/2005/8/layout/hChevron3"/>
    <dgm:cxn modelId="{44A899EA-A50F-45CE-9460-924D2A4E4E66}" type="presParOf" srcId="{FBE9D0E6-0A4B-462C-9082-A4D5B4C31E31}" destId="{5BC1E722-51BC-45CE-808C-14A1080C8E5B}" srcOrd="6" destOrd="0" presId="urn:microsoft.com/office/officeart/2005/8/layout/hChevron3"/>
    <dgm:cxn modelId="{2D115F2A-4AC5-4DC3-BE43-326AF5FCCA0B}" type="presParOf" srcId="{FBE9D0E6-0A4B-462C-9082-A4D5B4C31E31}" destId="{6D027518-CC72-4813-AF18-BE0D468FE42E}" srcOrd="7" destOrd="0" presId="urn:microsoft.com/office/officeart/2005/8/layout/hChevron3"/>
    <dgm:cxn modelId="{ECB556C6-ACDD-47F8-82B5-AB3FFDA046F4}"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rgbClr val="FFC61E"/>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C75D2F6E-7ACE-4D0A-8DE4-3E5B6702B8E0}" type="presOf" srcId="{9F5CFC91-4A60-4962-8B15-98ADF100A15A}" destId="{FBE9D0E6-0A4B-462C-9082-A4D5B4C31E31}" srcOrd="0" destOrd="0" presId="urn:microsoft.com/office/officeart/2005/8/layout/hChevron3"/>
    <dgm:cxn modelId="{1E5A04ED-27F3-4E67-8B6D-350FB4E7B855}" type="presOf" srcId="{9D237A37-A9BD-434E-81F9-332A3CE83149}" destId="{5BC1E722-51BC-45CE-808C-14A1080C8E5B}" srcOrd="0" destOrd="0" presId="urn:microsoft.com/office/officeart/2005/8/layout/hChevron3"/>
    <dgm:cxn modelId="{794F1161-B911-409E-ADBF-F2A51BE2F01E}" type="presOf" srcId="{A607B624-42B1-423C-B1D8-2E31F862EA0D}" destId="{C10806CE-B8C7-4110-A323-735C7FC49AF6}" srcOrd="0" destOrd="0" presId="urn:microsoft.com/office/officeart/2005/8/layout/hChevron3"/>
    <dgm:cxn modelId="{9B762F92-1E77-4E6E-B074-86C604C369E8}" type="presOf" srcId="{AEBAE0CF-4A62-400D-ADE3-04D763239F04}" destId="{1979A69C-9731-486B-A727-E2C3D38B8D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7D006B2D-8205-43AB-8DE2-D69062248DF3}" type="presOf" srcId="{4BAA1E80-6EF8-4994-92CE-85BC197E500A}" destId="{93E834DF-029F-41AB-A9D8-3F2BCBF34F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0974A391-33A4-4A67-B2F9-D57815854F73}" type="presOf" srcId="{186752F9-5126-4A78-A4EE-1AE2347991A7}" destId="{40A3BAE4-515F-4D16-A978-FBD703126AF2}" srcOrd="0" destOrd="0" presId="urn:microsoft.com/office/officeart/2005/8/layout/hChevron3"/>
    <dgm:cxn modelId="{228E1A0A-D479-4EB9-A9A3-F4CF94BF4CF5}" srcId="{9F5CFC91-4A60-4962-8B15-98ADF100A15A}" destId="{AEBAE0CF-4A62-400D-ADE3-04D763239F04}" srcOrd="1" destOrd="0" parTransId="{DE02B776-5A3C-4EA8-BF04-3A9B395B6763}" sibTransId="{DF6E07F9-ECA2-484F-A593-4A066B6A2E9D}"/>
    <dgm:cxn modelId="{99D35C0E-884D-439E-BDDD-814BD5FB6D58}" type="presParOf" srcId="{FBE9D0E6-0A4B-462C-9082-A4D5B4C31E31}" destId="{C10806CE-B8C7-4110-A323-735C7FC49AF6}" srcOrd="0" destOrd="0" presId="urn:microsoft.com/office/officeart/2005/8/layout/hChevron3"/>
    <dgm:cxn modelId="{50D0E70E-612E-45F1-BC75-E235CD166005}" type="presParOf" srcId="{FBE9D0E6-0A4B-462C-9082-A4D5B4C31E31}" destId="{CC5FBC2C-53F3-4DBB-8228-9DBAA9C57F86}" srcOrd="1" destOrd="0" presId="urn:microsoft.com/office/officeart/2005/8/layout/hChevron3"/>
    <dgm:cxn modelId="{793E7A9E-C7CB-46D9-AEF1-9AD545D6EE0D}" type="presParOf" srcId="{FBE9D0E6-0A4B-462C-9082-A4D5B4C31E31}" destId="{1979A69C-9731-486B-A727-E2C3D38B8D31}" srcOrd="2" destOrd="0" presId="urn:microsoft.com/office/officeart/2005/8/layout/hChevron3"/>
    <dgm:cxn modelId="{67F24A63-0191-41C9-8D0E-2220F69BB98E}" type="presParOf" srcId="{FBE9D0E6-0A4B-462C-9082-A4D5B4C31E31}" destId="{0708AC7B-6BD7-499B-AFBF-E494197F8D9E}" srcOrd="3" destOrd="0" presId="urn:microsoft.com/office/officeart/2005/8/layout/hChevron3"/>
    <dgm:cxn modelId="{7D9485EE-F026-4C8A-AAEE-C1C377C680B1}" type="presParOf" srcId="{FBE9D0E6-0A4B-462C-9082-A4D5B4C31E31}" destId="{40A3BAE4-515F-4D16-A978-FBD703126AF2}" srcOrd="4" destOrd="0" presId="urn:microsoft.com/office/officeart/2005/8/layout/hChevron3"/>
    <dgm:cxn modelId="{2EE09844-22E5-4C44-B7DB-863D81890025}" type="presParOf" srcId="{FBE9D0E6-0A4B-462C-9082-A4D5B4C31E31}" destId="{6BAA75A0-6D14-4394-9F7B-C1E0385A9ECC}" srcOrd="5" destOrd="0" presId="urn:microsoft.com/office/officeart/2005/8/layout/hChevron3"/>
    <dgm:cxn modelId="{4F732F3C-AC19-4DB5-8CA1-3155BB5A7A95}" type="presParOf" srcId="{FBE9D0E6-0A4B-462C-9082-A4D5B4C31E31}" destId="{5BC1E722-51BC-45CE-808C-14A1080C8E5B}" srcOrd="6" destOrd="0" presId="urn:microsoft.com/office/officeart/2005/8/layout/hChevron3"/>
    <dgm:cxn modelId="{5AED76E4-E143-4636-9DAA-14AF853B2AD2}" type="presParOf" srcId="{FBE9D0E6-0A4B-462C-9082-A4D5B4C31E31}" destId="{6D027518-CC72-4813-AF18-BE0D468FE42E}" srcOrd="7" destOrd="0" presId="urn:microsoft.com/office/officeart/2005/8/layout/hChevron3"/>
    <dgm:cxn modelId="{A0C0E0D4-5814-4D56-A705-53C524594E07}"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rgbClr val="FFC61E"/>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D7C8747B-12DF-4150-9478-55DC0F295BEC}" type="presOf" srcId="{AEBAE0CF-4A62-400D-ADE3-04D763239F04}" destId="{1979A69C-9731-486B-A727-E2C3D38B8D31}" srcOrd="0" destOrd="0" presId="urn:microsoft.com/office/officeart/2005/8/layout/hChevron3"/>
    <dgm:cxn modelId="{691748D0-91BF-4358-AC20-97ACF47ED4BF}" type="presOf" srcId="{A607B624-42B1-423C-B1D8-2E31F862EA0D}" destId="{C10806CE-B8C7-4110-A323-735C7FC49AF6}" srcOrd="0" destOrd="0" presId="urn:microsoft.com/office/officeart/2005/8/layout/hChevron3"/>
    <dgm:cxn modelId="{55232E28-3652-4A9F-B30B-EFCEBB34C97B}" type="presOf" srcId="{9F5CFC91-4A60-4962-8B15-98ADF100A15A}" destId="{FBE9D0E6-0A4B-462C-9082-A4D5B4C31E31}" srcOrd="0" destOrd="0" presId="urn:microsoft.com/office/officeart/2005/8/layout/hChevron3"/>
    <dgm:cxn modelId="{AF02F8E6-77A5-4CFE-BE55-514F8730E2E2}" type="presOf" srcId="{4BAA1E80-6EF8-4994-92CE-85BC197E500A}" destId="{93E834DF-029F-41AB-A9D8-3F2BCBF34F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14CB2D19-2C79-4DEE-8544-075D9C69F6F6}" type="presOf" srcId="{186752F9-5126-4A78-A4EE-1AE2347991A7}" destId="{40A3BAE4-515F-4D16-A978-FBD703126AF2}"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403C863F-75DE-439F-B4C7-404A2FBA3104}" type="presOf" srcId="{9D237A37-A9BD-434E-81F9-332A3CE83149}" destId="{5BC1E722-51BC-45CE-808C-14A1080C8E5B}" srcOrd="0" destOrd="0" presId="urn:microsoft.com/office/officeart/2005/8/layout/hChevron3"/>
    <dgm:cxn modelId="{81BA9BFC-856B-4177-8257-1C58C631ADE5}" type="presParOf" srcId="{FBE9D0E6-0A4B-462C-9082-A4D5B4C31E31}" destId="{C10806CE-B8C7-4110-A323-735C7FC49AF6}" srcOrd="0" destOrd="0" presId="urn:microsoft.com/office/officeart/2005/8/layout/hChevron3"/>
    <dgm:cxn modelId="{C6C6B099-2D41-4F8D-8366-8A370A00EF15}" type="presParOf" srcId="{FBE9D0E6-0A4B-462C-9082-A4D5B4C31E31}" destId="{CC5FBC2C-53F3-4DBB-8228-9DBAA9C57F86}" srcOrd="1" destOrd="0" presId="urn:microsoft.com/office/officeart/2005/8/layout/hChevron3"/>
    <dgm:cxn modelId="{40DB2CB7-9993-4DC4-BC17-EA6824B0F81B}" type="presParOf" srcId="{FBE9D0E6-0A4B-462C-9082-A4D5B4C31E31}" destId="{1979A69C-9731-486B-A727-E2C3D38B8D31}" srcOrd="2" destOrd="0" presId="urn:microsoft.com/office/officeart/2005/8/layout/hChevron3"/>
    <dgm:cxn modelId="{89486D7F-0C04-4F4E-BF22-F67A3ACF3308}" type="presParOf" srcId="{FBE9D0E6-0A4B-462C-9082-A4D5B4C31E31}" destId="{0708AC7B-6BD7-499B-AFBF-E494197F8D9E}" srcOrd="3" destOrd="0" presId="urn:microsoft.com/office/officeart/2005/8/layout/hChevron3"/>
    <dgm:cxn modelId="{B4517DC5-69EA-4267-A923-DC450A7566FA}" type="presParOf" srcId="{FBE9D0E6-0A4B-462C-9082-A4D5B4C31E31}" destId="{40A3BAE4-515F-4D16-A978-FBD703126AF2}" srcOrd="4" destOrd="0" presId="urn:microsoft.com/office/officeart/2005/8/layout/hChevron3"/>
    <dgm:cxn modelId="{58AD29DD-0199-4F84-AF84-51B027BC2B80}" type="presParOf" srcId="{FBE9D0E6-0A4B-462C-9082-A4D5B4C31E31}" destId="{6BAA75A0-6D14-4394-9F7B-C1E0385A9ECC}" srcOrd="5" destOrd="0" presId="urn:microsoft.com/office/officeart/2005/8/layout/hChevron3"/>
    <dgm:cxn modelId="{88FDF635-988F-493A-A1E5-8050BD98812F}" type="presParOf" srcId="{FBE9D0E6-0A4B-462C-9082-A4D5B4C31E31}" destId="{5BC1E722-51BC-45CE-808C-14A1080C8E5B}" srcOrd="6" destOrd="0" presId="urn:microsoft.com/office/officeart/2005/8/layout/hChevron3"/>
    <dgm:cxn modelId="{4AF1BAA1-3407-4CDB-8F90-A4FFD025C060}" type="presParOf" srcId="{FBE9D0E6-0A4B-462C-9082-A4D5B4C31E31}" destId="{6D027518-CC72-4813-AF18-BE0D468FE42E}" srcOrd="7" destOrd="0" presId="urn:microsoft.com/office/officeart/2005/8/layout/hChevron3"/>
    <dgm:cxn modelId="{B46D0B2A-E6F3-4EF8-BEE2-715A09803B43}"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rgbClr val="FFC61E"/>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AA557B46-FDC7-4620-BBBB-C18531DE9662}" type="presOf" srcId="{AEBAE0CF-4A62-400D-ADE3-04D763239F04}" destId="{1979A69C-9731-486B-A727-E2C3D38B8D31}" srcOrd="0" destOrd="0" presId="urn:microsoft.com/office/officeart/2005/8/layout/hChevron3"/>
    <dgm:cxn modelId="{E4579DFE-D93D-4E5B-9FE5-DE140BADADCA}" type="presOf" srcId="{186752F9-5126-4A78-A4EE-1AE2347991A7}" destId="{40A3BAE4-515F-4D16-A978-FBD703126AF2}" srcOrd="0" destOrd="0" presId="urn:microsoft.com/office/officeart/2005/8/layout/hChevron3"/>
    <dgm:cxn modelId="{242C8810-23CC-4DF1-9011-89EC26441315}" type="presOf" srcId="{4BAA1E80-6EF8-4994-92CE-85BC197E500A}" destId="{93E834DF-029F-41AB-A9D8-3F2BCBF34F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8F5242F6-0256-4EF6-B174-887D531C0A44}" type="presOf" srcId="{A607B624-42B1-423C-B1D8-2E31F862EA0D}" destId="{C10806CE-B8C7-4110-A323-735C7FC49AF6}" srcOrd="0" destOrd="0" presId="urn:microsoft.com/office/officeart/2005/8/layout/hChevron3"/>
    <dgm:cxn modelId="{B9DB87AD-3CF9-46BA-9E59-C2EE5876721A}" type="presOf" srcId="{9D237A37-A9BD-434E-81F9-332A3CE83149}" destId="{5BC1E722-51BC-45CE-808C-14A1080C8E5B}" srcOrd="0" destOrd="0" presId="urn:microsoft.com/office/officeart/2005/8/layout/hChevron3"/>
    <dgm:cxn modelId="{1A3ACECB-13B2-4C10-801C-003270B69D17}" type="presOf" srcId="{9F5CFC91-4A60-4962-8B15-98ADF100A15A}" destId="{FBE9D0E6-0A4B-462C-9082-A4D5B4C31E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97169BE0-C248-4276-BF62-C81757376FA0}" type="presParOf" srcId="{FBE9D0E6-0A4B-462C-9082-A4D5B4C31E31}" destId="{C10806CE-B8C7-4110-A323-735C7FC49AF6}" srcOrd="0" destOrd="0" presId="urn:microsoft.com/office/officeart/2005/8/layout/hChevron3"/>
    <dgm:cxn modelId="{D7C6D81F-D4F5-428E-AFE1-65AA7AB7DDBB}" type="presParOf" srcId="{FBE9D0E6-0A4B-462C-9082-A4D5B4C31E31}" destId="{CC5FBC2C-53F3-4DBB-8228-9DBAA9C57F86}" srcOrd="1" destOrd="0" presId="urn:microsoft.com/office/officeart/2005/8/layout/hChevron3"/>
    <dgm:cxn modelId="{75BC331E-D51A-45C5-87F4-6286F9B2B0FD}" type="presParOf" srcId="{FBE9D0E6-0A4B-462C-9082-A4D5B4C31E31}" destId="{1979A69C-9731-486B-A727-E2C3D38B8D31}" srcOrd="2" destOrd="0" presId="urn:microsoft.com/office/officeart/2005/8/layout/hChevron3"/>
    <dgm:cxn modelId="{9AD4DED0-E5A0-44E1-8881-41F811A5C63C}" type="presParOf" srcId="{FBE9D0E6-0A4B-462C-9082-A4D5B4C31E31}" destId="{0708AC7B-6BD7-499B-AFBF-E494197F8D9E}" srcOrd="3" destOrd="0" presId="urn:microsoft.com/office/officeart/2005/8/layout/hChevron3"/>
    <dgm:cxn modelId="{E502A616-E90F-42CA-BDC0-B11E752139E8}" type="presParOf" srcId="{FBE9D0E6-0A4B-462C-9082-A4D5B4C31E31}" destId="{40A3BAE4-515F-4D16-A978-FBD703126AF2}" srcOrd="4" destOrd="0" presId="urn:microsoft.com/office/officeart/2005/8/layout/hChevron3"/>
    <dgm:cxn modelId="{C3B7A1C6-354E-4886-AEAC-CE75172E6DF0}" type="presParOf" srcId="{FBE9D0E6-0A4B-462C-9082-A4D5B4C31E31}" destId="{6BAA75A0-6D14-4394-9F7B-C1E0385A9ECC}" srcOrd="5" destOrd="0" presId="urn:microsoft.com/office/officeart/2005/8/layout/hChevron3"/>
    <dgm:cxn modelId="{02F19CB3-B2C9-436A-BA15-17CCE389E1FE}" type="presParOf" srcId="{FBE9D0E6-0A4B-462C-9082-A4D5B4C31E31}" destId="{5BC1E722-51BC-45CE-808C-14A1080C8E5B}" srcOrd="6" destOrd="0" presId="urn:microsoft.com/office/officeart/2005/8/layout/hChevron3"/>
    <dgm:cxn modelId="{53B09F14-6F15-4405-948E-F44B550DE9FD}" type="presParOf" srcId="{FBE9D0E6-0A4B-462C-9082-A4D5B4C31E31}" destId="{6D027518-CC72-4813-AF18-BE0D468FE42E}" srcOrd="7" destOrd="0" presId="urn:microsoft.com/office/officeart/2005/8/layout/hChevron3"/>
    <dgm:cxn modelId="{CFBE5339-2383-43A0-954E-6C48221347DD}"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rgbClr val="FFC61E"/>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CE81388A-78AE-4938-86B1-110B4C035651}" type="presOf" srcId="{186752F9-5126-4A78-A4EE-1AE2347991A7}" destId="{40A3BAE4-515F-4D16-A978-FBD703126AF2}" srcOrd="0" destOrd="0" presId="urn:microsoft.com/office/officeart/2005/8/layout/hChevron3"/>
    <dgm:cxn modelId="{A9888868-A2F9-4C65-97CE-F1A9CBD5D529}" type="presOf" srcId="{A607B624-42B1-423C-B1D8-2E31F862EA0D}" destId="{C10806CE-B8C7-4110-A323-735C7FC49AF6}"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82E95DE9-5A58-4A0F-86E5-B62EDDF933F9}" type="presOf" srcId="{AEBAE0CF-4A62-400D-ADE3-04D763239F04}" destId="{1979A69C-9731-486B-A727-E2C3D38B8D31}" srcOrd="0" destOrd="0" presId="urn:microsoft.com/office/officeart/2005/8/layout/hChevron3"/>
    <dgm:cxn modelId="{C1F89D26-0002-4D4A-9A36-681021642D77}" type="presOf" srcId="{9D237A37-A9BD-434E-81F9-332A3CE83149}" destId="{5BC1E722-51BC-45CE-808C-14A1080C8E5B}" srcOrd="0" destOrd="0" presId="urn:microsoft.com/office/officeart/2005/8/layout/hChevron3"/>
    <dgm:cxn modelId="{55098B34-1C62-49D9-9383-ABB55D4DCB2D}" type="presOf" srcId="{9F5CFC91-4A60-4962-8B15-98ADF100A15A}" destId="{FBE9D0E6-0A4B-462C-9082-A4D5B4C31E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32EA6A67-0F76-4F7B-A409-AB551D984FD3}" type="presOf" srcId="{4BAA1E80-6EF8-4994-92CE-85BC197E500A}" destId="{93E834DF-029F-41AB-A9D8-3F2BCBF34F31}" srcOrd="0" destOrd="0" presId="urn:microsoft.com/office/officeart/2005/8/layout/hChevron3"/>
    <dgm:cxn modelId="{9F688B3A-7475-4A47-8A30-51EF640AE79F}" type="presParOf" srcId="{FBE9D0E6-0A4B-462C-9082-A4D5B4C31E31}" destId="{C10806CE-B8C7-4110-A323-735C7FC49AF6}" srcOrd="0" destOrd="0" presId="urn:microsoft.com/office/officeart/2005/8/layout/hChevron3"/>
    <dgm:cxn modelId="{CC087462-D3F8-48A5-AF01-11F8BF617BF6}" type="presParOf" srcId="{FBE9D0E6-0A4B-462C-9082-A4D5B4C31E31}" destId="{CC5FBC2C-53F3-4DBB-8228-9DBAA9C57F86}" srcOrd="1" destOrd="0" presId="urn:microsoft.com/office/officeart/2005/8/layout/hChevron3"/>
    <dgm:cxn modelId="{AA79F6B4-4801-4558-BA78-DF01D46122EA}" type="presParOf" srcId="{FBE9D0E6-0A4B-462C-9082-A4D5B4C31E31}" destId="{1979A69C-9731-486B-A727-E2C3D38B8D31}" srcOrd="2" destOrd="0" presId="urn:microsoft.com/office/officeart/2005/8/layout/hChevron3"/>
    <dgm:cxn modelId="{AACBD044-1525-4480-A892-802AFC082FDE}" type="presParOf" srcId="{FBE9D0E6-0A4B-462C-9082-A4D5B4C31E31}" destId="{0708AC7B-6BD7-499B-AFBF-E494197F8D9E}" srcOrd="3" destOrd="0" presId="urn:microsoft.com/office/officeart/2005/8/layout/hChevron3"/>
    <dgm:cxn modelId="{E4474680-1776-40E5-8334-21E123735086}" type="presParOf" srcId="{FBE9D0E6-0A4B-462C-9082-A4D5B4C31E31}" destId="{40A3BAE4-515F-4D16-A978-FBD703126AF2}" srcOrd="4" destOrd="0" presId="urn:microsoft.com/office/officeart/2005/8/layout/hChevron3"/>
    <dgm:cxn modelId="{94BCBCD6-FC75-4B2B-9263-D089309CE967}" type="presParOf" srcId="{FBE9D0E6-0A4B-462C-9082-A4D5B4C31E31}" destId="{6BAA75A0-6D14-4394-9F7B-C1E0385A9ECC}" srcOrd="5" destOrd="0" presId="urn:microsoft.com/office/officeart/2005/8/layout/hChevron3"/>
    <dgm:cxn modelId="{35992271-393B-494F-9DF3-3EA777E23EB2}" type="presParOf" srcId="{FBE9D0E6-0A4B-462C-9082-A4D5B4C31E31}" destId="{5BC1E722-51BC-45CE-808C-14A1080C8E5B}" srcOrd="6" destOrd="0" presId="urn:microsoft.com/office/officeart/2005/8/layout/hChevron3"/>
    <dgm:cxn modelId="{993F81C8-B91E-4086-9A6D-A2108C2172AB}" type="presParOf" srcId="{FBE9D0E6-0A4B-462C-9082-A4D5B4C31E31}" destId="{6D027518-CC72-4813-AF18-BE0D468FE42E}" srcOrd="7" destOrd="0" presId="urn:microsoft.com/office/officeart/2005/8/layout/hChevron3"/>
    <dgm:cxn modelId="{FEA9BADB-9D9D-40B7-9A5D-1E0C71D5FEF8}"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rgbClr val="FFC61E"/>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692EAB49-73BB-45F4-8165-A39064EC2BD8}" srcId="{9F5CFC91-4A60-4962-8B15-98ADF100A15A}" destId="{9D237A37-A9BD-434E-81F9-332A3CE83149}" srcOrd="3" destOrd="0" parTransId="{903C5E06-9CCF-4F7A-869D-F7850A10C676}" sibTransId="{A8ACD80D-2076-4690-AAC0-AD04CBFA2A21}"/>
    <dgm:cxn modelId="{FF96C32E-374A-4828-8E23-A0048322CC48}" type="presOf" srcId="{A607B624-42B1-423C-B1D8-2E31F862EA0D}" destId="{C10806CE-B8C7-4110-A323-735C7FC49AF6}" srcOrd="0" destOrd="0" presId="urn:microsoft.com/office/officeart/2005/8/layout/hChevron3"/>
    <dgm:cxn modelId="{D2E7F998-E638-4435-BAD4-E8F0347A2F70}" type="presOf" srcId="{9F5CFC91-4A60-4962-8B15-98ADF100A15A}" destId="{FBE9D0E6-0A4B-462C-9082-A4D5B4C31E31}" srcOrd="0" destOrd="0" presId="urn:microsoft.com/office/officeart/2005/8/layout/hChevron3"/>
    <dgm:cxn modelId="{F6DB966E-3C17-46A3-844C-4E1F6793C73B}" type="presOf" srcId="{4BAA1E80-6EF8-4994-92CE-85BC197E500A}" destId="{93E834DF-029F-41AB-A9D8-3F2BCBF34F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228E1A0A-D479-4EB9-A9A3-F4CF94BF4CF5}" srcId="{9F5CFC91-4A60-4962-8B15-98ADF100A15A}" destId="{AEBAE0CF-4A62-400D-ADE3-04D763239F04}" srcOrd="1" destOrd="0" parTransId="{DE02B776-5A3C-4EA8-BF04-3A9B395B6763}" sibTransId="{DF6E07F9-ECA2-484F-A593-4A066B6A2E9D}"/>
    <dgm:cxn modelId="{E4A89A5F-B38A-4434-AC90-54548472ABE9}" type="presOf" srcId="{186752F9-5126-4A78-A4EE-1AE2347991A7}" destId="{40A3BAE4-515F-4D16-A978-FBD703126AF2}" srcOrd="0" destOrd="0" presId="urn:microsoft.com/office/officeart/2005/8/layout/hChevron3"/>
    <dgm:cxn modelId="{90EEC9AF-A794-4F6B-8691-6AFCA8434537}" type="presOf" srcId="{9D237A37-A9BD-434E-81F9-332A3CE83149}" destId="{5BC1E722-51BC-45CE-808C-14A1080C8E5B}" srcOrd="0" destOrd="0" presId="urn:microsoft.com/office/officeart/2005/8/layout/hChevron3"/>
    <dgm:cxn modelId="{2747BEBE-E849-4E0D-AC79-9480EAA0EF25}" type="presOf" srcId="{AEBAE0CF-4A62-400D-ADE3-04D763239F04}" destId="{1979A69C-9731-486B-A727-E2C3D38B8D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7E0827A3-EF16-4204-9661-1D33D90ABFC8}" type="presParOf" srcId="{FBE9D0E6-0A4B-462C-9082-A4D5B4C31E31}" destId="{C10806CE-B8C7-4110-A323-735C7FC49AF6}" srcOrd="0" destOrd="0" presId="urn:microsoft.com/office/officeart/2005/8/layout/hChevron3"/>
    <dgm:cxn modelId="{B3169DA0-5E32-4E7E-AD5D-49F42CA0E84C}" type="presParOf" srcId="{FBE9D0E6-0A4B-462C-9082-A4D5B4C31E31}" destId="{CC5FBC2C-53F3-4DBB-8228-9DBAA9C57F86}" srcOrd="1" destOrd="0" presId="urn:microsoft.com/office/officeart/2005/8/layout/hChevron3"/>
    <dgm:cxn modelId="{86E21740-51E7-48E0-814C-FED767A453EF}" type="presParOf" srcId="{FBE9D0E6-0A4B-462C-9082-A4D5B4C31E31}" destId="{1979A69C-9731-486B-A727-E2C3D38B8D31}" srcOrd="2" destOrd="0" presId="urn:microsoft.com/office/officeart/2005/8/layout/hChevron3"/>
    <dgm:cxn modelId="{5E7CE858-DCAF-4E4D-ADCD-81EF0DDBAB55}" type="presParOf" srcId="{FBE9D0E6-0A4B-462C-9082-A4D5B4C31E31}" destId="{0708AC7B-6BD7-499B-AFBF-E494197F8D9E}" srcOrd="3" destOrd="0" presId="urn:microsoft.com/office/officeart/2005/8/layout/hChevron3"/>
    <dgm:cxn modelId="{FC0D03C6-0D16-4392-A042-3B339B173DAD}" type="presParOf" srcId="{FBE9D0E6-0A4B-462C-9082-A4D5B4C31E31}" destId="{40A3BAE4-515F-4D16-A978-FBD703126AF2}" srcOrd="4" destOrd="0" presId="urn:microsoft.com/office/officeart/2005/8/layout/hChevron3"/>
    <dgm:cxn modelId="{5EBF24FF-5AF4-4BB1-90BD-9CC35E9B6A52}" type="presParOf" srcId="{FBE9D0E6-0A4B-462C-9082-A4D5B4C31E31}" destId="{6BAA75A0-6D14-4394-9F7B-C1E0385A9ECC}" srcOrd="5" destOrd="0" presId="urn:microsoft.com/office/officeart/2005/8/layout/hChevron3"/>
    <dgm:cxn modelId="{CD18CD64-38C7-4DA7-AF78-3835106B77C3}" type="presParOf" srcId="{FBE9D0E6-0A4B-462C-9082-A4D5B4C31E31}" destId="{5BC1E722-51BC-45CE-808C-14A1080C8E5B}" srcOrd="6" destOrd="0" presId="urn:microsoft.com/office/officeart/2005/8/layout/hChevron3"/>
    <dgm:cxn modelId="{AB4E1E1B-43DE-46C9-BBED-6BDAB2768DF4}" type="presParOf" srcId="{FBE9D0E6-0A4B-462C-9082-A4D5B4C31E31}" destId="{6D027518-CC72-4813-AF18-BE0D468FE42E}" srcOrd="7" destOrd="0" presId="urn:microsoft.com/office/officeart/2005/8/layout/hChevron3"/>
    <dgm:cxn modelId="{DEE70D3E-263E-4B32-8A1C-CB05973E61C1}"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rgbClr val="FFC61E"/>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2C0EAAA7-686D-4836-86E2-45C7198E68F2}" type="presOf" srcId="{4BAA1E80-6EF8-4994-92CE-85BC197E500A}" destId="{93E834DF-029F-41AB-A9D8-3F2BCBF34F31}" srcOrd="0" destOrd="0" presId="urn:microsoft.com/office/officeart/2005/8/layout/hChevron3"/>
    <dgm:cxn modelId="{5B5BDDA9-0D3B-4612-A622-D76D9FF75B34}" type="presOf" srcId="{AEBAE0CF-4A62-400D-ADE3-04D763239F04}" destId="{1979A69C-9731-486B-A727-E2C3D38B8D31}" srcOrd="0" destOrd="0" presId="urn:microsoft.com/office/officeart/2005/8/layout/hChevron3"/>
    <dgm:cxn modelId="{93C0559D-45F6-4C64-885D-091A208714AD}" type="presOf" srcId="{9F5CFC91-4A60-4962-8B15-98ADF100A15A}" destId="{FBE9D0E6-0A4B-462C-9082-A4D5B4C31E31}" srcOrd="0" destOrd="0" presId="urn:microsoft.com/office/officeart/2005/8/layout/hChevron3"/>
    <dgm:cxn modelId="{2E2E25E7-1E84-49DD-A7B8-02B83730C8BE}" type="presOf" srcId="{9D237A37-A9BD-434E-81F9-332A3CE83149}" destId="{5BC1E722-51BC-45CE-808C-14A1080C8E5B}"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0C48527C-BF76-4D46-9063-8B16265407A2}" type="presOf" srcId="{186752F9-5126-4A78-A4EE-1AE2347991A7}" destId="{40A3BAE4-515F-4D16-A978-FBD703126AF2}" srcOrd="0" destOrd="0" presId="urn:microsoft.com/office/officeart/2005/8/layout/hChevron3"/>
    <dgm:cxn modelId="{36C6DB12-7968-4E95-8A81-5DADD8205893}" type="presOf" srcId="{A607B624-42B1-423C-B1D8-2E31F862EA0D}" destId="{C10806CE-B8C7-4110-A323-735C7FC49AF6}"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C9316483-30F8-4095-AF12-211E955B71E8}" type="presParOf" srcId="{FBE9D0E6-0A4B-462C-9082-A4D5B4C31E31}" destId="{C10806CE-B8C7-4110-A323-735C7FC49AF6}" srcOrd="0" destOrd="0" presId="urn:microsoft.com/office/officeart/2005/8/layout/hChevron3"/>
    <dgm:cxn modelId="{36A72C88-BC36-4D83-A034-C963C1B0E742}" type="presParOf" srcId="{FBE9D0E6-0A4B-462C-9082-A4D5B4C31E31}" destId="{CC5FBC2C-53F3-4DBB-8228-9DBAA9C57F86}" srcOrd="1" destOrd="0" presId="urn:microsoft.com/office/officeart/2005/8/layout/hChevron3"/>
    <dgm:cxn modelId="{97354E97-91BE-456E-8A85-9A091C10A568}" type="presParOf" srcId="{FBE9D0E6-0A4B-462C-9082-A4D5B4C31E31}" destId="{1979A69C-9731-486B-A727-E2C3D38B8D31}" srcOrd="2" destOrd="0" presId="urn:microsoft.com/office/officeart/2005/8/layout/hChevron3"/>
    <dgm:cxn modelId="{1AFE4ED1-3BAE-4116-82DE-8CC09A957DD7}" type="presParOf" srcId="{FBE9D0E6-0A4B-462C-9082-A4D5B4C31E31}" destId="{0708AC7B-6BD7-499B-AFBF-E494197F8D9E}" srcOrd="3" destOrd="0" presId="urn:microsoft.com/office/officeart/2005/8/layout/hChevron3"/>
    <dgm:cxn modelId="{19CF5B46-68E7-4914-9E8B-3DA8756E98FC}" type="presParOf" srcId="{FBE9D0E6-0A4B-462C-9082-A4D5B4C31E31}" destId="{40A3BAE4-515F-4D16-A978-FBD703126AF2}" srcOrd="4" destOrd="0" presId="urn:microsoft.com/office/officeart/2005/8/layout/hChevron3"/>
    <dgm:cxn modelId="{D224C61F-4118-425D-AF9B-BB559B56CD49}" type="presParOf" srcId="{FBE9D0E6-0A4B-462C-9082-A4D5B4C31E31}" destId="{6BAA75A0-6D14-4394-9F7B-C1E0385A9ECC}" srcOrd="5" destOrd="0" presId="urn:microsoft.com/office/officeart/2005/8/layout/hChevron3"/>
    <dgm:cxn modelId="{12D4B43B-F9AD-4014-8334-2C76F17EF883}" type="presParOf" srcId="{FBE9D0E6-0A4B-462C-9082-A4D5B4C31E31}" destId="{5BC1E722-51BC-45CE-808C-14A1080C8E5B}" srcOrd="6" destOrd="0" presId="urn:microsoft.com/office/officeart/2005/8/layout/hChevron3"/>
    <dgm:cxn modelId="{83BE7BCD-D52D-44BD-B2CC-F3458F78CDA6}" type="presParOf" srcId="{FBE9D0E6-0A4B-462C-9082-A4D5B4C31E31}" destId="{6D027518-CC72-4813-AF18-BE0D468FE42E}" srcOrd="7" destOrd="0" presId="urn:microsoft.com/office/officeart/2005/8/layout/hChevron3"/>
    <dgm:cxn modelId="{B1843B12-92C9-43AA-9C0E-7559869D62B3}"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rgbClr val="FFC61E"/>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4467198B-6F39-4E3E-8B3C-8FA6F308DC48}" type="presOf" srcId="{AEBAE0CF-4A62-400D-ADE3-04D763239F04}" destId="{1979A69C-9731-486B-A727-E2C3D38B8D31}" srcOrd="0" destOrd="0" presId="urn:microsoft.com/office/officeart/2005/8/layout/hChevron3"/>
    <dgm:cxn modelId="{BC984606-304F-4A9C-B80C-C34670EC5791}" type="presOf" srcId="{9D237A37-A9BD-434E-81F9-332A3CE83149}" destId="{5BC1E722-51BC-45CE-808C-14A1080C8E5B}" srcOrd="0" destOrd="0" presId="urn:microsoft.com/office/officeart/2005/8/layout/hChevron3"/>
    <dgm:cxn modelId="{264F02FE-ED9D-48FD-9D3B-E13C73D12A35}" type="presOf" srcId="{186752F9-5126-4A78-A4EE-1AE2347991A7}" destId="{40A3BAE4-515F-4D16-A978-FBD703126AF2}"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4C2336A7-A25A-4B4A-AE3F-DDB43831B4F7}" type="presOf" srcId="{9F5CFC91-4A60-4962-8B15-98ADF100A15A}" destId="{FBE9D0E6-0A4B-462C-9082-A4D5B4C31E31}" srcOrd="0" destOrd="0" presId="urn:microsoft.com/office/officeart/2005/8/layout/hChevron3"/>
    <dgm:cxn modelId="{692EAB49-73BB-45F4-8165-A39064EC2BD8}" srcId="{9F5CFC91-4A60-4962-8B15-98ADF100A15A}" destId="{9D237A37-A9BD-434E-81F9-332A3CE83149}" srcOrd="3" destOrd="0" parTransId="{903C5E06-9CCF-4F7A-869D-F7850A10C676}" sibTransId="{A8ACD80D-2076-4690-AAC0-AD04CBFA2A21}"/>
    <dgm:cxn modelId="{FB548F31-9E51-42CD-9A5B-EE8FA333E6C7}" type="presOf" srcId="{4BAA1E80-6EF8-4994-92CE-85BC197E500A}" destId="{93E834DF-029F-41AB-A9D8-3F2BCBF34F31}" srcOrd="0" destOrd="0" presId="urn:microsoft.com/office/officeart/2005/8/layout/hChevron3"/>
    <dgm:cxn modelId="{BA522666-4678-4E3F-A2AC-9B2994BE5E1D}" type="presOf" srcId="{A607B624-42B1-423C-B1D8-2E31F862EA0D}" destId="{C10806CE-B8C7-4110-A323-735C7FC49AF6}"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45D3C378-C5C1-4F85-8BB9-8B985A931A04}" type="presParOf" srcId="{FBE9D0E6-0A4B-462C-9082-A4D5B4C31E31}" destId="{C10806CE-B8C7-4110-A323-735C7FC49AF6}" srcOrd="0" destOrd="0" presId="urn:microsoft.com/office/officeart/2005/8/layout/hChevron3"/>
    <dgm:cxn modelId="{88DB336C-B96F-4641-A512-2E70666DA6BF}" type="presParOf" srcId="{FBE9D0E6-0A4B-462C-9082-A4D5B4C31E31}" destId="{CC5FBC2C-53F3-4DBB-8228-9DBAA9C57F86}" srcOrd="1" destOrd="0" presId="urn:microsoft.com/office/officeart/2005/8/layout/hChevron3"/>
    <dgm:cxn modelId="{A6A2BE84-D0D5-48F4-B4C6-66C618EB01BD}" type="presParOf" srcId="{FBE9D0E6-0A4B-462C-9082-A4D5B4C31E31}" destId="{1979A69C-9731-486B-A727-E2C3D38B8D31}" srcOrd="2" destOrd="0" presId="urn:microsoft.com/office/officeart/2005/8/layout/hChevron3"/>
    <dgm:cxn modelId="{11376DD9-B7A0-4504-802E-1F13DF50CD9D}" type="presParOf" srcId="{FBE9D0E6-0A4B-462C-9082-A4D5B4C31E31}" destId="{0708AC7B-6BD7-499B-AFBF-E494197F8D9E}" srcOrd="3" destOrd="0" presId="urn:microsoft.com/office/officeart/2005/8/layout/hChevron3"/>
    <dgm:cxn modelId="{AB563EE1-FB8F-4F8F-9148-03F1C2C06AA0}" type="presParOf" srcId="{FBE9D0E6-0A4B-462C-9082-A4D5B4C31E31}" destId="{40A3BAE4-515F-4D16-A978-FBD703126AF2}" srcOrd="4" destOrd="0" presId="urn:microsoft.com/office/officeart/2005/8/layout/hChevron3"/>
    <dgm:cxn modelId="{1DBE0855-6B38-4675-A9D3-8F6FB09DA0EE}" type="presParOf" srcId="{FBE9D0E6-0A4B-462C-9082-A4D5B4C31E31}" destId="{6BAA75A0-6D14-4394-9F7B-C1E0385A9ECC}" srcOrd="5" destOrd="0" presId="urn:microsoft.com/office/officeart/2005/8/layout/hChevron3"/>
    <dgm:cxn modelId="{CFF2826C-0453-4B88-ABD9-4111279B8F76}" type="presParOf" srcId="{FBE9D0E6-0A4B-462C-9082-A4D5B4C31E31}" destId="{5BC1E722-51BC-45CE-808C-14A1080C8E5B}" srcOrd="6" destOrd="0" presId="urn:microsoft.com/office/officeart/2005/8/layout/hChevron3"/>
    <dgm:cxn modelId="{B734A213-99DD-4A25-91EB-F0AA6DEBC693}" type="presParOf" srcId="{FBE9D0E6-0A4B-462C-9082-A4D5B4C31E31}" destId="{6D027518-CC72-4813-AF18-BE0D468FE42E}" srcOrd="7" destOrd="0" presId="urn:microsoft.com/office/officeart/2005/8/layout/hChevron3"/>
    <dgm:cxn modelId="{A085727E-14C8-4EC9-B3AA-C7C634BCC50A}"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rgbClr val="FFC61E"/>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692EAB49-73BB-45F4-8165-A39064EC2BD8}" srcId="{9F5CFC91-4A60-4962-8B15-98ADF100A15A}" destId="{9D237A37-A9BD-434E-81F9-332A3CE83149}" srcOrd="3" destOrd="0" parTransId="{903C5E06-9CCF-4F7A-869D-F7850A10C676}" sibTransId="{A8ACD80D-2076-4690-AAC0-AD04CBFA2A21}"/>
    <dgm:cxn modelId="{443217EC-DB7A-49F7-B017-6C334287CA12}" type="presOf" srcId="{A607B624-42B1-423C-B1D8-2E31F862EA0D}" destId="{C10806CE-B8C7-4110-A323-735C7FC49AF6}" srcOrd="0" destOrd="0" presId="urn:microsoft.com/office/officeart/2005/8/layout/hChevron3"/>
    <dgm:cxn modelId="{D438748C-94F2-475A-AF0A-BA7A64EB1059}" type="presOf" srcId="{4BAA1E80-6EF8-4994-92CE-85BC197E500A}" destId="{93E834DF-029F-41AB-A9D8-3F2BCBF34F31}" srcOrd="0" destOrd="0" presId="urn:microsoft.com/office/officeart/2005/8/layout/hChevron3"/>
    <dgm:cxn modelId="{A0F14C45-86E5-4A0A-BB81-87930342B1A5}" type="presOf" srcId="{9F5CFC91-4A60-4962-8B15-98ADF100A15A}" destId="{FBE9D0E6-0A4B-462C-9082-A4D5B4C31E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C9A92637-4857-4A29-BFF6-66FEC4D3C9A2}" type="presOf" srcId="{AEBAE0CF-4A62-400D-ADE3-04D763239F04}" destId="{1979A69C-9731-486B-A727-E2C3D38B8D31}" srcOrd="0" destOrd="0" presId="urn:microsoft.com/office/officeart/2005/8/layout/hChevron3"/>
    <dgm:cxn modelId="{8728F993-541D-4BA8-BF6E-EDDB2D25BC2A}" type="presOf" srcId="{9D237A37-A9BD-434E-81F9-332A3CE83149}" destId="{5BC1E722-51BC-45CE-808C-14A1080C8E5B}" srcOrd="0" destOrd="0" presId="urn:microsoft.com/office/officeart/2005/8/layout/hChevron3"/>
    <dgm:cxn modelId="{228E1A0A-D479-4EB9-A9A3-F4CF94BF4CF5}" srcId="{9F5CFC91-4A60-4962-8B15-98ADF100A15A}" destId="{AEBAE0CF-4A62-400D-ADE3-04D763239F04}" srcOrd="1" destOrd="0" parTransId="{DE02B776-5A3C-4EA8-BF04-3A9B395B6763}" sibTransId="{DF6E07F9-ECA2-484F-A593-4A066B6A2E9D}"/>
    <dgm:cxn modelId="{1A47ADD7-968F-406A-A42B-F8ECF391D01D}" type="presOf" srcId="{186752F9-5126-4A78-A4EE-1AE2347991A7}" destId="{40A3BAE4-515F-4D16-A978-FBD703126AF2}"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F7B0964A-EC4E-4D5A-B98B-6B264F35B9D3}" type="presParOf" srcId="{FBE9D0E6-0A4B-462C-9082-A4D5B4C31E31}" destId="{C10806CE-B8C7-4110-A323-735C7FC49AF6}" srcOrd="0" destOrd="0" presId="urn:microsoft.com/office/officeart/2005/8/layout/hChevron3"/>
    <dgm:cxn modelId="{BC43E5B9-702A-45EA-B2DA-F1F148955764}" type="presParOf" srcId="{FBE9D0E6-0A4B-462C-9082-A4D5B4C31E31}" destId="{CC5FBC2C-53F3-4DBB-8228-9DBAA9C57F86}" srcOrd="1" destOrd="0" presId="urn:microsoft.com/office/officeart/2005/8/layout/hChevron3"/>
    <dgm:cxn modelId="{001BDA64-D856-4D80-83A3-8ED32474797A}" type="presParOf" srcId="{FBE9D0E6-0A4B-462C-9082-A4D5B4C31E31}" destId="{1979A69C-9731-486B-A727-E2C3D38B8D31}" srcOrd="2" destOrd="0" presId="urn:microsoft.com/office/officeart/2005/8/layout/hChevron3"/>
    <dgm:cxn modelId="{39DAB13D-CC24-422F-B422-DD17B7D7CAA2}" type="presParOf" srcId="{FBE9D0E6-0A4B-462C-9082-A4D5B4C31E31}" destId="{0708AC7B-6BD7-499B-AFBF-E494197F8D9E}" srcOrd="3" destOrd="0" presId="urn:microsoft.com/office/officeart/2005/8/layout/hChevron3"/>
    <dgm:cxn modelId="{E077D94B-73AF-4BCD-AC93-3CB118EC3C16}" type="presParOf" srcId="{FBE9D0E6-0A4B-462C-9082-A4D5B4C31E31}" destId="{40A3BAE4-515F-4D16-A978-FBD703126AF2}" srcOrd="4" destOrd="0" presId="urn:microsoft.com/office/officeart/2005/8/layout/hChevron3"/>
    <dgm:cxn modelId="{AAF10528-D86B-4817-83CF-E4B35F9E82F3}" type="presParOf" srcId="{FBE9D0E6-0A4B-462C-9082-A4D5B4C31E31}" destId="{6BAA75A0-6D14-4394-9F7B-C1E0385A9ECC}" srcOrd="5" destOrd="0" presId="urn:microsoft.com/office/officeart/2005/8/layout/hChevron3"/>
    <dgm:cxn modelId="{5F2401F5-7F99-4750-911D-93406377D9C5}" type="presParOf" srcId="{FBE9D0E6-0A4B-462C-9082-A4D5B4C31E31}" destId="{5BC1E722-51BC-45CE-808C-14A1080C8E5B}" srcOrd="6" destOrd="0" presId="urn:microsoft.com/office/officeart/2005/8/layout/hChevron3"/>
    <dgm:cxn modelId="{A3BBF750-53BC-464D-AA91-028410D22B1E}" type="presParOf" srcId="{FBE9D0E6-0A4B-462C-9082-A4D5B4C31E31}" destId="{6D027518-CC72-4813-AF18-BE0D468FE42E}" srcOrd="7" destOrd="0" presId="urn:microsoft.com/office/officeart/2005/8/layout/hChevron3"/>
    <dgm:cxn modelId="{CEC32330-54D2-47B0-A2D1-ADC2955C2863}"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rgbClr val="FFC61E"/>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1B08A3A2-A537-465E-A583-B4A47BF2DD13}" type="presOf" srcId="{A607B624-42B1-423C-B1D8-2E31F862EA0D}" destId="{C10806CE-B8C7-4110-A323-735C7FC49AF6}" srcOrd="0" destOrd="0" presId="urn:microsoft.com/office/officeart/2005/8/layout/hChevron3"/>
    <dgm:cxn modelId="{692EAB49-73BB-45F4-8165-A39064EC2BD8}" srcId="{9F5CFC91-4A60-4962-8B15-98ADF100A15A}" destId="{9D237A37-A9BD-434E-81F9-332A3CE83149}" srcOrd="3" destOrd="0" parTransId="{903C5E06-9CCF-4F7A-869D-F7850A10C676}" sibTransId="{A8ACD80D-2076-4690-AAC0-AD04CBFA2A21}"/>
    <dgm:cxn modelId="{D176F379-F1EF-42A1-B88C-0DD820C12756}" type="presOf" srcId="{9F5CFC91-4A60-4962-8B15-98ADF100A15A}" destId="{FBE9D0E6-0A4B-462C-9082-A4D5B4C31E31}" srcOrd="0" destOrd="0" presId="urn:microsoft.com/office/officeart/2005/8/layout/hChevron3"/>
    <dgm:cxn modelId="{58BF4740-08E3-46B2-A136-C7455B23CAB6}" type="presOf" srcId="{4BAA1E80-6EF8-4994-92CE-85BC197E500A}" destId="{93E834DF-029F-41AB-A9D8-3F2BCBF34F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F57DBAE9-6F82-4B0A-8B31-FC8C6803A8D7}" type="presOf" srcId="{AEBAE0CF-4A62-400D-ADE3-04D763239F04}" destId="{1979A69C-9731-486B-A727-E2C3D38B8D31}" srcOrd="0" destOrd="0" presId="urn:microsoft.com/office/officeart/2005/8/layout/hChevron3"/>
    <dgm:cxn modelId="{228E1A0A-D479-4EB9-A9A3-F4CF94BF4CF5}" srcId="{9F5CFC91-4A60-4962-8B15-98ADF100A15A}" destId="{AEBAE0CF-4A62-400D-ADE3-04D763239F04}" srcOrd="1" destOrd="0" parTransId="{DE02B776-5A3C-4EA8-BF04-3A9B395B6763}" sibTransId="{DF6E07F9-ECA2-484F-A593-4A066B6A2E9D}"/>
    <dgm:cxn modelId="{71394FF4-3FC1-4E78-80B7-F55B186951E6}" type="presOf" srcId="{9D237A37-A9BD-434E-81F9-332A3CE83149}" destId="{5BC1E722-51BC-45CE-808C-14A1080C8E5B}" srcOrd="0" destOrd="0" presId="urn:microsoft.com/office/officeart/2005/8/layout/hChevron3"/>
    <dgm:cxn modelId="{BB65CCCD-F920-48DC-AF3A-FAA9FF7DAA77}" type="presOf" srcId="{186752F9-5126-4A78-A4EE-1AE2347991A7}" destId="{40A3BAE4-515F-4D16-A978-FBD703126AF2}"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E588F537-0065-4A85-AA2A-270D22A2C9C1}" type="presParOf" srcId="{FBE9D0E6-0A4B-462C-9082-A4D5B4C31E31}" destId="{C10806CE-B8C7-4110-A323-735C7FC49AF6}" srcOrd="0" destOrd="0" presId="urn:microsoft.com/office/officeart/2005/8/layout/hChevron3"/>
    <dgm:cxn modelId="{BEE8644C-4389-4CF7-993E-2D60C2364188}" type="presParOf" srcId="{FBE9D0E6-0A4B-462C-9082-A4D5B4C31E31}" destId="{CC5FBC2C-53F3-4DBB-8228-9DBAA9C57F86}" srcOrd="1" destOrd="0" presId="urn:microsoft.com/office/officeart/2005/8/layout/hChevron3"/>
    <dgm:cxn modelId="{88CFBC0E-4010-451F-B471-F33370B81F02}" type="presParOf" srcId="{FBE9D0E6-0A4B-462C-9082-A4D5B4C31E31}" destId="{1979A69C-9731-486B-A727-E2C3D38B8D31}" srcOrd="2" destOrd="0" presId="urn:microsoft.com/office/officeart/2005/8/layout/hChevron3"/>
    <dgm:cxn modelId="{7F4E9BBB-5A97-40CE-B5B3-46C1A95B798E}" type="presParOf" srcId="{FBE9D0E6-0A4B-462C-9082-A4D5B4C31E31}" destId="{0708AC7B-6BD7-499B-AFBF-E494197F8D9E}" srcOrd="3" destOrd="0" presId="urn:microsoft.com/office/officeart/2005/8/layout/hChevron3"/>
    <dgm:cxn modelId="{C30297B6-7368-4912-B02C-A0E4966FFFD3}" type="presParOf" srcId="{FBE9D0E6-0A4B-462C-9082-A4D5B4C31E31}" destId="{40A3BAE4-515F-4D16-A978-FBD703126AF2}" srcOrd="4" destOrd="0" presId="urn:microsoft.com/office/officeart/2005/8/layout/hChevron3"/>
    <dgm:cxn modelId="{5091A431-A703-48AC-BC87-2EEA0C35A9B8}" type="presParOf" srcId="{FBE9D0E6-0A4B-462C-9082-A4D5B4C31E31}" destId="{6BAA75A0-6D14-4394-9F7B-C1E0385A9ECC}" srcOrd="5" destOrd="0" presId="urn:microsoft.com/office/officeart/2005/8/layout/hChevron3"/>
    <dgm:cxn modelId="{046C7A2C-9701-4819-9D12-4679A28FE39C}" type="presParOf" srcId="{FBE9D0E6-0A4B-462C-9082-A4D5B4C31E31}" destId="{5BC1E722-51BC-45CE-808C-14A1080C8E5B}" srcOrd="6" destOrd="0" presId="urn:microsoft.com/office/officeart/2005/8/layout/hChevron3"/>
    <dgm:cxn modelId="{94FF64BF-75F6-465E-AE34-2A70196E1145}" type="presParOf" srcId="{FBE9D0E6-0A4B-462C-9082-A4D5B4C31E31}" destId="{6D027518-CC72-4813-AF18-BE0D468FE42E}" srcOrd="7" destOrd="0" presId="urn:microsoft.com/office/officeart/2005/8/layout/hChevron3"/>
    <dgm:cxn modelId="{8D6D6CEA-41EA-4D95-BEEC-9586BBBEEEE8}"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rgbClr val="FFC61E"/>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81FD6C41-0085-4D16-83C8-CDEFA6444A5C}" type="presOf" srcId="{4BAA1E80-6EF8-4994-92CE-85BC197E500A}" destId="{93E834DF-029F-41AB-A9D8-3F2BCBF34F31}" srcOrd="0" destOrd="0" presId="urn:microsoft.com/office/officeart/2005/8/layout/hChevron3"/>
    <dgm:cxn modelId="{6630E536-188C-491E-9341-97E8F70BD927}" type="presOf" srcId="{AEBAE0CF-4A62-400D-ADE3-04D763239F04}" destId="{1979A69C-9731-486B-A727-E2C3D38B8D31}" srcOrd="0" destOrd="0" presId="urn:microsoft.com/office/officeart/2005/8/layout/hChevron3"/>
    <dgm:cxn modelId="{0BF4ADA2-C732-4080-85A7-777CACEA6B71}" type="presOf" srcId="{186752F9-5126-4A78-A4EE-1AE2347991A7}" destId="{40A3BAE4-515F-4D16-A978-FBD703126AF2}"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09CBD1B-FBCB-4F1F-82C2-6BA377679C94}" type="presOf" srcId="{9D237A37-A9BD-434E-81F9-332A3CE83149}" destId="{5BC1E722-51BC-45CE-808C-14A1080C8E5B}" srcOrd="0" destOrd="0" presId="urn:microsoft.com/office/officeart/2005/8/layout/hChevron3"/>
    <dgm:cxn modelId="{692EAB49-73BB-45F4-8165-A39064EC2BD8}" srcId="{9F5CFC91-4A60-4962-8B15-98ADF100A15A}" destId="{9D237A37-A9BD-434E-81F9-332A3CE83149}" srcOrd="3" destOrd="0" parTransId="{903C5E06-9CCF-4F7A-869D-F7850A10C676}" sibTransId="{A8ACD80D-2076-4690-AAC0-AD04CBFA2A21}"/>
    <dgm:cxn modelId="{02FFAA89-F5AC-482C-9FBF-74A9113FD4BE}" type="presOf" srcId="{A607B624-42B1-423C-B1D8-2E31F862EA0D}" destId="{C10806CE-B8C7-4110-A323-735C7FC49AF6}"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A579BC59-5836-406E-87B6-76EC0CE40641}" type="presOf" srcId="{9F5CFC91-4A60-4962-8B15-98ADF100A15A}" destId="{FBE9D0E6-0A4B-462C-9082-A4D5B4C31E31}" srcOrd="0" destOrd="0" presId="urn:microsoft.com/office/officeart/2005/8/layout/hChevron3"/>
    <dgm:cxn modelId="{228E1A0A-D479-4EB9-A9A3-F4CF94BF4CF5}" srcId="{9F5CFC91-4A60-4962-8B15-98ADF100A15A}" destId="{AEBAE0CF-4A62-400D-ADE3-04D763239F04}" srcOrd="1" destOrd="0" parTransId="{DE02B776-5A3C-4EA8-BF04-3A9B395B6763}" sibTransId="{DF6E07F9-ECA2-484F-A593-4A066B6A2E9D}"/>
    <dgm:cxn modelId="{E33F5273-000F-48CE-8566-BE432BD87B54}" type="presParOf" srcId="{FBE9D0E6-0A4B-462C-9082-A4D5B4C31E31}" destId="{C10806CE-B8C7-4110-A323-735C7FC49AF6}" srcOrd="0" destOrd="0" presId="urn:microsoft.com/office/officeart/2005/8/layout/hChevron3"/>
    <dgm:cxn modelId="{39966320-283C-41C4-9979-3B6FDA4D258F}" type="presParOf" srcId="{FBE9D0E6-0A4B-462C-9082-A4D5B4C31E31}" destId="{CC5FBC2C-53F3-4DBB-8228-9DBAA9C57F86}" srcOrd="1" destOrd="0" presId="urn:microsoft.com/office/officeart/2005/8/layout/hChevron3"/>
    <dgm:cxn modelId="{55A8003D-836A-4A94-8645-718CC7F53274}" type="presParOf" srcId="{FBE9D0E6-0A4B-462C-9082-A4D5B4C31E31}" destId="{1979A69C-9731-486B-A727-E2C3D38B8D31}" srcOrd="2" destOrd="0" presId="urn:microsoft.com/office/officeart/2005/8/layout/hChevron3"/>
    <dgm:cxn modelId="{31CB44CF-026C-4C05-BF87-FC085FBD988F}" type="presParOf" srcId="{FBE9D0E6-0A4B-462C-9082-A4D5B4C31E31}" destId="{0708AC7B-6BD7-499B-AFBF-E494197F8D9E}" srcOrd="3" destOrd="0" presId="urn:microsoft.com/office/officeart/2005/8/layout/hChevron3"/>
    <dgm:cxn modelId="{B71E29C6-31B2-4772-A04E-57E825AD132F}" type="presParOf" srcId="{FBE9D0E6-0A4B-462C-9082-A4D5B4C31E31}" destId="{40A3BAE4-515F-4D16-A978-FBD703126AF2}" srcOrd="4" destOrd="0" presId="urn:microsoft.com/office/officeart/2005/8/layout/hChevron3"/>
    <dgm:cxn modelId="{0A0648BA-E8C6-47E2-A798-F73E9EF28074}" type="presParOf" srcId="{FBE9D0E6-0A4B-462C-9082-A4D5B4C31E31}" destId="{6BAA75A0-6D14-4394-9F7B-C1E0385A9ECC}" srcOrd="5" destOrd="0" presId="urn:microsoft.com/office/officeart/2005/8/layout/hChevron3"/>
    <dgm:cxn modelId="{E838BC00-BC2F-42E9-A20E-343FD72971B2}" type="presParOf" srcId="{FBE9D0E6-0A4B-462C-9082-A4D5B4C31E31}" destId="{5BC1E722-51BC-45CE-808C-14A1080C8E5B}" srcOrd="6" destOrd="0" presId="urn:microsoft.com/office/officeart/2005/8/layout/hChevron3"/>
    <dgm:cxn modelId="{F4C2B9BB-0CDA-4A2C-9742-3251E4404BF0}" type="presParOf" srcId="{FBE9D0E6-0A4B-462C-9082-A4D5B4C31E31}" destId="{6D027518-CC72-4813-AF18-BE0D468FE42E}" srcOrd="7" destOrd="0" presId="urn:microsoft.com/office/officeart/2005/8/layout/hChevron3"/>
    <dgm:cxn modelId="{CE75E439-A733-4C40-B031-5228F99EAAB0}"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rgbClr val="FFC61E"/>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C2D1B53E-CDBA-40E0-B210-A441912C56C6}" type="presOf" srcId="{9D237A37-A9BD-434E-81F9-332A3CE83149}" destId="{5BC1E722-51BC-45CE-808C-14A1080C8E5B}"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DC3A4A14-D060-43FA-A66F-5C758529318F}" type="presOf" srcId="{AEBAE0CF-4A62-400D-ADE3-04D763239F04}" destId="{1979A69C-9731-486B-A727-E2C3D38B8D31}" srcOrd="0" destOrd="0" presId="urn:microsoft.com/office/officeart/2005/8/layout/hChevron3"/>
    <dgm:cxn modelId="{0D1F706A-3E1F-474B-B7DE-F9A3EAD06225}" type="presOf" srcId="{9F5CFC91-4A60-4962-8B15-98ADF100A15A}" destId="{FBE9D0E6-0A4B-462C-9082-A4D5B4C31E31}" srcOrd="0" destOrd="0" presId="urn:microsoft.com/office/officeart/2005/8/layout/hChevron3"/>
    <dgm:cxn modelId="{AF1EE98F-05C1-4159-BECE-0A843B9EF43D}" type="presOf" srcId="{186752F9-5126-4A78-A4EE-1AE2347991A7}" destId="{40A3BAE4-515F-4D16-A978-FBD703126AF2}" srcOrd="0" destOrd="0" presId="urn:microsoft.com/office/officeart/2005/8/layout/hChevron3"/>
    <dgm:cxn modelId="{275D731D-DF1E-47A2-99B8-28237316BD7C}" type="presOf" srcId="{A607B624-42B1-423C-B1D8-2E31F862EA0D}" destId="{C10806CE-B8C7-4110-A323-735C7FC49AF6}" srcOrd="0" destOrd="0" presId="urn:microsoft.com/office/officeart/2005/8/layout/hChevron3"/>
    <dgm:cxn modelId="{1CC6806D-C45D-4E6C-8736-21D33D44EAD6}" type="presOf" srcId="{4BAA1E80-6EF8-4994-92CE-85BC197E500A}" destId="{93E834DF-029F-41AB-A9D8-3F2BCBF34F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21A83E04-6EBA-451B-981E-CBC23B335B4A}" type="presParOf" srcId="{FBE9D0E6-0A4B-462C-9082-A4D5B4C31E31}" destId="{C10806CE-B8C7-4110-A323-735C7FC49AF6}" srcOrd="0" destOrd="0" presId="urn:microsoft.com/office/officeart/2005/8/layout/hChevron3"/>
    <dgm:cxn modelId="{81B343B5-0866-48A5-B571-4E7EB6DFAE5E}" type="presParOf" srcId="{FBE9D0E6-0A4B-462C-9082-A4D5B4C31E31}" destId="{CC5FBC2C-53F3-4DBB-8228-9DBAA9C57F86}" srcOrd="1" destOrd="0" presId="urn:microsoft.com/office/officeart/2005/8/layout/hChevron3"/>
    <dgm:cxn modelId="{D04FF329-C9F2-4DE8-9777-E3052CC62248}" type="presParOf" srcId="{FBE9D0E6-0A4B-462C-9082-A4D5B4C31E31}" destId="{1979A69C-9731-486B-A727-E2C3D38B8D31}" srcOrd="2" destOrd="0" presId="urn:microsoft.com/office/officeart/2005/8/layout/hChevron3"/>
    <dgm:cxn modelId="{9F034DE6-270E-41B4-A8D8-38CEF44AC81F}" type="presParOf" srcId="{FBE9D0E6-0A4B-462C-9082-A4D5B4C31E31}" destId="{0708AC7B-6BD7-499B-AFBF-E494197F8D9E}" srcOrd="3" destOrd="0" presId="urn:microsoft.com/office/officeart/2005/8/layout/hChevron3"/>
    <dgm:cxn modelId="{6EFF3FB0-83F9-4CF3-9003-A045B6E31AA5}" type="presParOf" srcId="{FBE9D0E6-0A4B-462C-9082-A4D5B4C31E31}" destId="{40A3BAE4-515F-4D16-A978-FBD703126AF2}" srcOrd="4" destOrd="0" presId="urn:microsoft.com/office/officeart/2005/8/layout/hChevron3"/>
    <dgm:cxn modelId="{3A0437DC-2C32-4DE4-811D-213EC64E78AE}" type="presParOf" srcId="{FBE9D0E6-0A4B-462C-9082-A4D5B4C31E31}" destId="{6BAA75A0-6D14-4394-9F7B-C1E0385A9ECC}" srcOrd="5" destOrd="0" presId="urn:microsoft.com/office/officeart/2005/8/layout/hChevron3"/>
    <dgm:cxn modelId="{EECA2AD3-F627-4EF0-8F4A-D7FF9A8D1FB8}" type="presParOf" srcId="{FBE9D0E6-0A4B-462C-9082-A4D5B4C31E31}" destId="{5BC1E722-51BC-45CE-808C-14A1080C8E5B}" srcOrd="6" destOrd="0" presId="urn:microsoft.com/office/officeart/2005/8/layout/hChevron3"/>
    <dgm:cxn modelId="{A5A1B435-1049-43E9-91DE-92E4941614DF}" type="presParOf" srcId="{FBE9D0E6-0A4B-462C-9082-A4D5B4C31E31}" destId="{6D027518-CC72-4813-AF18-BE0D468FE42E}" srcOrd="7" destOrd="0" presId="urn:microsoft.com/office/officeart/2005/8/layout/hChevron3"/>
    <dgm:cxn modelId="{E9CF037E-49B3-4CE0-B7B3-C0D3CA4C7F95}"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rgbClr val="FFC61E"/>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7982E431-F25F-4A0E-8B21-0C6A9C8CE98D}" type="presOf" srcId="{4BAA1E80-6EF8-4994-92CE-85BC197E500A}" destId="{93E834DF-029F-41AB-A9D8-3F2BCBF34F31}" srcOrd="0" destOrd="0" presId="urn:microsoft.com/office/officeart/2005/8/layout/hChevron3"/>
    <dgm:cxn modelId="{E3D09BB9-E3E7-49B3-9548-84511EA4B2A1}" type="presOf" srcId="{9D237A37-A9BD-434E-81F9-332A3CE83149}" destId="{5BC1E722-51BC-45CE-808C-14A1080C8E5B}"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BD932EDD-11B4-4A3A-8EA9-F039CB710A28}" type="presOf" srcId="{AEBAE0CF-4A62-400D-ADE3-04D763239F04}" destId="{1979A69C-9731-486B-A727-E2C3D38B8D31}" srcOrd="0" destOrd="0" presId="urn:microsoft.com/office/officeart/2005/8/layout/hChevron3"/>
    <dgm:cxn modelId="{07D1E52F-46B8-4239-87DA-6CF3FE07E1CE}" type="presOf" srcId="{186752F9-5126-4A78-A4EE-1AE2347991A7}" destId="{40A3BAE4-515F-4D16-A978-FBD703126AF2}" srcOrd="0" destOrd="0" presId="urn:microsoft.com/office/officeart/2005/8/layout/hChevron3"/>
    <dgm:cxn modelId="{0E0074A2-BB10-4E17-B349-18C6AFE0CFF1}" type="presOf" srcId="{9F5CFC91-4A60-4962-8B15-98ADF100A15A}" destId="{FBE9D0E6-0A4B-462C-9082-A4D5B4C31E31}" srcOrd="0" destOrd="0" presId="urn:microsoft.com/office/officeart/2005/8/layout/hChevron3"/>
    <dgm:cxn modelId="{D3AE2B27-9E3D-4B3E-9723-6BD6624DD6FE}" type="presOf" srcId="{A607B624-42B1-423C-B1D8-2E31F862EA0D}" destId="{C10806CE-B8C7-4110-A323-735C7FC49AF6}"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8782C743-34A7-4CFC-9E0B-9B93B30EB5AB}" type="presParOf" srcId="{FBE9D0E6-0A4B-462C-9082-A4D5B4C31E31}" destId="{C10806CE-B8C7-4110-A323-735C7FC49AF6}" srcOrd="0" destOrd="0" presId="urn:microsoft.com/office/officeart/2005/8/layout/hChevron3"/>
    <dgm:cxn modelId="{682A260E-F0BB-49C5-8ACF-4CDD48E789E6}" type="presParOf" srcId="{FBE9D0E6-0A4B-462C-9082-A4D5B4C31E31}" destId="{CC5FBC2C-53F3-4DBB-8228-9DBAA9C57F86}" srcOrd="1" destOrd="0" presId="urn:microsoft.com/office/officeart/2005/8/layout/hChevron3"/>
    <dgm:cxn modelId="{38F769EF-E5B3-4E2E-B83F-CE4CE259FECC}" type="presParOf" srcId="{FBE9D0E6-0A4B-462C-9082-A4D5B4C31E31}" destId="{1979A69C-9731-486B-A727-E2C3D38B8D31}" srcOrd="2" destOrd="0" presId="urn:microsoft.com/office/officeart/2005/8/layout/hChevron3"/>
    <dgm:cxn modelId="{1415102B-9260-4A95-B117-123504C41B44}" type="presParOf" srcId="{FBE9D0E6-0A4B-462C-9082-A4D5B4C31E31}" destId="{0708AC7B-6BD7-499B-AFBF-E494197F8D9E}" srcOrd="3" destOrd="0" presId="urn:microsoft.com/office/officeart/2005/8/layout/hChevron3"/>
    <dgm:cxn modelId="{4315CAD2-E5F1-4B0F-9B17-1E402C0105D4}" type="presParOf" srcId="{FBE9D0E6-0A4B-462C-9082-A4D5B4C31E31}" destId="{40A3BAE4-515F-4D16-A978-FBD703126AF2}" srcOrd="4" destOrd="0" presId="urn:microsoft.com/office/officeart/2005/8/layout/hChevron3"/>
    <dgm:cxn modelId="{A8DB048A-0A66-4471-8998-FB0C36CAB341}" type="presParOf" srcId="{FBE9D0E6-0A4B-462C-9082-A4D5B4C31E31}" destId="{6BAA75A0-6D14-4394-9F7B-C1E0385A9ECC}" srcOrd="5" destOrd="0" presId="urn:microsoft.com/office/officeart/2005/8/layout/hChevron3"/>
    <dgm:cxn modelId="{8B8F3681-57DB-4FEE-9166-0CB2E0F0BCFF}" type="presParOf" srcId="{FBE9D0E6-0A4B-462C-9082-A4D5B4C31E31}" destId="{5BC1E722-51BC-45CE-808C-14A1080C8E5B}" srcOrd="6" destOrd="0" presId="urn:microsoft.com/office/officeart/2005/8/layout/hChevron3"/>
    <dgm:cxn modelId="{5FEAB668-A07F-4076-BAA7-6DDC08DD6DF4}" type="presParOf" srcId="{FBE9D0E6-0A4B-462C-9082-A4D5B4C31E31}" destId="{6D027518-CC72-4813-AF18-BE0D468FE42E}" srcOrd="7" destOrd="0" presId="urn:microsoft.com/office/officeart/2005/8/layout/hChevron3"/>
    <dgm:cxn modelId="{4A969954-286E-4431-A405-2125DA9FFF4B}"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chemeClr val="tx1"/>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rgbClr val="FFC61E"/>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3E9C1303-79D2-4F37-829E-4A6D04F9C04F}" type="presOf" srcId="{9F5CFC91-4A60-4962-8B15-98ADF100A15A}" destId="{FBE9D0E6-0A4B-462C-9082-A4D5B4C31E31}" srcOrd="0" destOrd="0" presId="urn:microsoft.com/office/officeart/2005/8/layout/hChevron3"/>
    <dgm:cxn modelId="{692EAB49-73BB-45F4-8165-A39064EC2BD8}" srcId="{9F5CFC91-4A60-4962-8B15-98ADF100A15A}" destId="{9D237A37-A9BD-434E-81F9-332A3CE83149}" srcOrd="3" destOrd="0" parTransId="{903C5E06-9CCF-4F7A-869D-F7850A10C676}" sibTransId="{A8ACD80D-2076-4690-AAC0-AD04CBFA2A21}"/>
    <dgm:cxn modelId="{689426FA-011B-4BD1-962A-863DC7DF8B13}" srcId="{9F5CFC91-4A60-4962-8B15-98ADF100A15A}" destId="{186752F9-5126-4A78-A4EE-1AE2347991A7}" srcOrd="2" destOrd="0" parTransId="{69F4CF91-C303-4F49-9582-84C20650AC8E}" sibTransId="{E65BF5E0-601E-478E-98A8-987495BFBFBD}"/>
    <dgm:cxn modelId="{9E4A8773-2D33-4E6A-9453-C1A46E3C9E7B}" type="presOf" srcId="{A607B624-42B1-423C-B1D8-2E31F862EA0D}" destId="{C10806CE-B8C7-4110-A323-735C7FC49AF6}" srcOrd="0" destOrd="0" presId="urn:microsoft.com/office/officeart/2005/8/layout/hChevron3"/>
    <dgm:cxn modelId="{F6C5DEB7-AE3C-4917-B8B9-ACD186C39EC6}" type="presOf" srcId="{AEBAE0CF-4A62-400D-ADE3-04D763239F04}" destId="{1979A69C-9731-486B-A727-E2C3D38B8D31}" srcOrd="0" destOrd="0" presId="urn:microsoft.com/office/officeart/2005/8/layout/hChevron3"/>
    <dgm:cxn modelId="{34FC9B07-CC7F-412C-9F77-A612D7D523B4}" type="presOf" srcId="{186752F9-5126-4A78-A4EE-1AE2347991A7}" destId="{40A3BAE4-515F-4D16-A978-FBD703126AF2}" srcOrd="0" destOrd="0" presId="urn:microsoft.com/office/officeart/2005/8/layout/hChevron3"/>
    <dgm:cxn modelId="{228E1A0A-D479-4EB9-A9A3-F4CF94BF4CF5}" srcId="{9F5CFC91-4A60-4962-8B15-98ADF100A15A}" destId="{AEBAE0CF-4A62-400D-ADE3-04D763239F04}" srcOrd="1" destOrd="0" parTransId="{DE02B776-5A3C-4EA8-BF04-3A9B395B6763}" sibTransId="{DF6E07F9-ECA2-484F-A593-4A066B6A2E9D}"/>
    <dgm:cxn modelId="{E82F99FD-E98C-4DAA-B320-E8A3D867B561}" type="presOf" srcId="{9D237A37-A9BD-434E-81F9-332A3CE83149}" destId="{5BC1E722-51BC-45CE-808C-14A1080C8E5B}" srcOrd="0" destOrd="0" presId="urn:microsoft.com/office/officeart/2005/8/layout/hChevron3"/>
    <dgm:cxn modelId="{9AC2060F-47A7-4ACB-8142-D9641B0A9ECB}" type="presOf" srcId="{4BAA1E80-6EF8-4994-92CE-85BC197E500A}" destId="{93E834DF-029F-41AB-A9D8-3F2BCBF34F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C333ABDA-A32C-47D2-868F-1A8535E58C5E}" type="presParOf" srcId="{FBE9D0E6-0A4B-462C-9082-A4D5B4C31E31}" destId="{C10806CE-B8C7-4110-A323-735C7FC49AF6}" srcOrd="0" destOrd="0" presId="urn:microsoft.com/office/officeart/2005/8/layout/hChevron3"/>
    <dgm:cxn modelId="{1EC56018-F49A-46CF-AC74-04F4AC683C95}" type="presParOf" srcId="{FBE9D0E6-0A4B-462C-9082-A4D5B4C31E31}" destId="{CC5FBC2C-53F3-4DBB-8228-9DBAA9C57F86}" srcOrd="1" destOrd="0" presId="urn:microsoft.com/office/officeart/2005/8/layout/hChevron3"/>
    <dgm:cxn modelId="{B2B9D105-0A7A-42C8-BD47-84F820C3B554}" type="presParOf" srcId="{FBE9D0E6-0A4B-462C-9082-A4D5B4C31E31}" destId="{1979A69C-9731-486B-A727-E2C3D38B8D31}" srcOrd="2" destOrd="0" presId="urn:microsoft.com/office/officeart/2005/8/layout/hChevron3"/>
    <dgm:cxn modelId="{CD40F255-22CA-4FCC-9C55-1A4723C83C97}" type="presParOf" srcId="{FBE9D0E6-0A4B-462C-9082-A4D5B4C31E31}" destId="{0708AC7B-6BD7-499B-AFBF-E494197F8D9E}" srcOrd="3" destOrd="0" presId="urn:microsoft.com/office/officeart/2005/8/layout/hChevron3"/>
    <dgm:cxn modelId="{30D3CBD2-9A57-4CBD-8946-0DFD0F019C00}" type="presParOf" srcId="{FBE9D0E6-0A4B-462C-9082-A4D5B4C31E31}" destId="{40A3BAE4-515F-4D16-A978-FBD703126AF2}" srcOrd="4" destOrd="0" presId="urn:microsoft.com/office/officeart/2005/8/layout/hChevron3"/>
    <dgm:cxn modelId="{F94BC156-25EF-4FF2-A0B0-D460B0BB8BA0}" type="presParOf" srcId="{FBE9D0E6-0A4B-462C-9082-A4D5B4C31E31}" destId="{6BAA75A0-6D14-4394-9F7B-C1E0385A9ECC}" srcOrd="5" destOrd="0" presId="urn:microsoft.com/office/officeart/2005/8/layout/hChevron3"/>
    <dgm:cxn modelId="{F15DCAFF-7755-4176-8FBD-2E2B88446EF4}" type="presParOf" srcId="{FBE9D0E6-0A4B-462C-9082-A4D5B4C31E31}" destId="{5BC1E722-51BC-45CE-808C-14A1080C8E5B}" srcOrd="6" destOrd="0" presId="urn:microsoft.com/office/officeart/2005/8/layout/hChevron3"/>
    <dgm:cxn modelId="{7DC4BDDB-52CB-4CDD-B8F6-CBC45D309205}" type="presParOf" srcId="{FBE9D0E6-0A4B-462C-9082-A4D5B4C31E31}" destId="{6D027518-CC72-4813-AF18-BE0D468FE42E}" srcOrd="7" destOrd="0" presId="urn:microsoft.com/office/officeart/2005/8/layout/hChevron3"/>
    <dgm:cxn modelId="{9F56CC38-D433-423A-B5C5-5CFB0F410E16}"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rgbClr val="FFC61E"/>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32254DCA-ABAA-4C8B-880C-C5D5E20BA9E4}" type="presOf" srcId="{9D237A37-A9BD-434E-81F9-332A3CE83149}" destId="{5BC1E722-51BC-45CE-808C-14A1080C8E5B}" srcOrd="0" destOrd="0" presId="urn:microsoft.com/office/officeart/2005/8/layout/hChevron3"/>
    <dgm:cxn modelId="{692EAB49-73BB-45F4-8165-A39064EC2BD8}" srcId="{9F5CFC91-4A60-4962-8B15-98ADF100A15A}" destId="{9D237A37-A9BD-434E-81F9-332A3CE83149}" srcOrd="3" destOrd="0" parTransId="{903C5E06-9CCF-4F7A-869D-F7850A10C676}" sibTransId="{A8ACD80D-2076-4690-AAC0-AD04CBFA2A21}"/>
    <dgm:cxn modelId="{BB39BD15-F6AC-4721-A60E-B6612EB64A12}" type="presOf" srcId="{9F5CFC91-4A60-4962-8B15-98ADF100A15A}" destId="{FBE9D0E6-0A4B-462C-9082-A4D5B4C31E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9D938F93-184E-44D4-8CC0-989FF52F4267}" type="presOf" srcId="{186752F9-5126-4A78-A4EE-1AE2347991A7}" destId="{40A3BAE4-515F-4D16-A978-FBD703126AF2}" srcOrd="0" destOrd="0" presId="urn:microsoft.com/office/officeart/2005/8/layout/hChevron3"/>
    <dgm:cxn modelId="{228E1A0A-D479-4EB9-A9A3-F4CF94BF4CF5}" srcId="{9F5CFC91-4A60-4962-8B15-98ADF100A15A}" destId="{AEBAE0CF-4A62-400D-ADE3-04D763239F04}" srcOrd="1" destOrd="0" parTransId="{DE02B776-5A3C-4EA8-BF04-3A9B395B6763}" sibTransId="{DF6E07F9-ECA2-484F-A593-4A066B6A2E9D}"/>
    <dgm:cxn modelId="{0077FC13-5C23-4034-98DF-104296A58A05}" type="presOf" srcId="{4BAA1E80-6EF8-4994-92CE-85BC197E500A}" destId="{93E834DF-029F-41AB-A9D8-3F2BCBF34F31}" srcOrd="0" destOrd="0" presId="urn:microsoft.com/office/officeart/2005/8/layout/hChevron3"/>
    <dgm:cxn modelId="{851E457A-B1B2-4D53-879C-E95D94C10CFC}" type="presOf" srcId="{A607B624-42B1-423C-B1D8-2E31F862EA0D}" destId="{C10806CE-B8C7-4110-A323-735C7FC49AF6}" srcOrd="0" destOrd="0" presId="urn:microsoft.com/office/officeart/2005/8/layout/hChevron3"/>
    <dgm:cxn modelId="{F9B68289-9D15-4E54-B754-1D3B7FA7BDAC}" type="presOf" srcId="{AEBAE0CF-4A62-400D-ADE3-04D763239F04}" destId="{1979A69C-9731-486B-A727-E2C3D38B8D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A62861C7-4E64-411E-99F5-E8CD02A7F35E}" type="presParOf" srcId="{FBE9D0E6-0A4B-462C-9082-A4D5B4C31E31}" destId="{C10806CE-B8C7-4110-A323-735C7FC49AF6}" srcOrd="0" destOrd="0" presId="urn:microsoft.com/office/officeart/2005/8/layout/hChevron3"/>
    <dgm:cxn modelId="{9EC5744D-5FFB-474F-9D3B-9B18EC73AC59}" type="presParOf" srcId="{FBE9D0E6-0A4B-462C-9082-A4D5B4C31E31}" destId="{CC5FBC2C-53F3-4DBB-8228-9DBAA9C57F86}" srcOrd="1" destOrd="0" presId="urn:microsoft.com/office/officeart/2005/8/layout/hChevron3"/>
    <dgm:cxn modelId="{EC46FCC9-1751-48A7-AEAD-1BE998F4305A}" type="presParOf" srcId="{FBE9D0E6-0A4B-462C-9082-A4D5B4C31E31}" destId="{1979A69C-9731-486B-A727-E2C3D38B8D31}" srcOrd="2" destOrd="0" presId="urn:microsoft.com/office/officeart/2005/8/layout/hChevron3"/>
    <dgm:cxn modelId="{06CAD56C-E958-4221-A382-03F59CBE8DE3}" type="presParOf" srcId="{FBE9D0E6-0A4B-462C-9082-A4D5B4C31E31}" destId="{0708AC7B-6BD7-499B-AFBF-E494197F8D9E}" srcOrd="3" destOrd="0" presId="urn:microsoft.com/office/officeart/2005/8/layout/hChevron3"/>
    <dgm:cxn modelId="{DBE47D09-BD38-4C47-9602-33ED5181BFFD}" type="presParOf" srcId="{FBE9D0E6-0A4B-462C-9082-A4D5B4C31E31}" destId="{40A3BAE4-515F-4D16-A978-FBD703126AF2}" srcOrd="4" destOrd="0" presId="urn:microsoft.com/office/officeart/2005/8/layout/hChevron3"/>
    <dgm:cxn modelId="{EA38A900-E80E-4388-86BE-FF1A5D7A3A0A}" type="presParOf" srcId="{FBE9D0E6-0A4B-462C-9082-A4D5B4C31E31}" destId="{6BAA75A0-6D14-4394-9F7B-C1E0385A9ECC}" srcOrd="5" destOrd="0" presId="urn:microsoft.com/office/officeart/2005/8/layout/hChevron3"/>
    <dgm:cxn modelId="{99BC8844-CDB0-40D0-B636-9A23D5C9BA0E}" type="presParOf" srcId="{FBE9D0E6-0A4B-462C-9082-A4D5B4C31E31}" destId="{5BC1E722-51BC-45CE-808C-14A1080C8E5B}" srcOrd="6" destOrd="0" presId="urn:microsoft.com/office/officeart/2005/8/layout/hChevron3"/>
    <dgm:cxn modelId="{B22CEAB7-4F0A-4809-BC68-27F25D40F260}" type="presParOf" srcId="{FBE9D0E6-0A4B-462C-9082-A4D5B4C31E31}" destId="{6D027518-CC72-4813-AF18-BE0D468FE42E}" srcOrd="7" destOrd="0" presId="urn:microsoft.com/office/officeart/2005/8/layout/hChevron3"/>
    <dgm:cxn modelId="{4656164C-3E46-4E3E-9E04-B9D6EA2BC537}"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rgbClr val="FFC61E"/>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73FCF5BF-6DD4-48DB-A552-7DFAB6203015}" type="presOf" srcId="{4BAA1E80-6EF8-4994-92CE-85BC197E500A}" destId="{93E834DF-029F-41AB-A9D8-3F2BCBF34F31}" srcOrd="0" destOrd="0" presId="urn:microsoft.com/office/officeart/2005/8/layout/hChevron3"/>
    <dgm:cxn modelId="{1D14C627-5E49-43ED-B254-B002FB748D47}" type="presOf" srcId="{AEBAE0CF-4A62-400D-ADE3-04D763239F04}" destId="{1979A69C-9731-486B-A727-E2C3D38B8D31}" srcOrd="0" destOrd="0" presId="urn:microsoft.com/office/officeart/2005/8/layout/hChevron3"/>
    <dgm:cxn modelId="{7AAB0412-4F55-4C87-9288-89D4149D1119}" type="presOf" srcId="{186752F9-5126-4A78-A4EE-1AE2347991A7}" destId="{40A3BAE4-515F-4D16-A978-FBD703126AF2}" srcOrd="0" destOrd="0" presId="urn:microsoft.com/office/officeart/2005/8/layout/hChevron3"/>
    <dgm:cxn modelId="{83D6A03B-4A81-45E7-9EE7-7F1AF9997F1A}" type="presOf" srcId="{A607B624-42B1-423C-B1D8-2E31F862EA0D}" destId="{C10806CE-B8C7-4110-A323-735C7FC49AF6}"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E77A84E8-908A-42E7-94C9-3B0914D64C8B}" type="presOf" srcId="{9D237A37-A9BD-434E-81F9-332A3CE83149}" destId="{5BC1E722-51BC-45CE-808C-14A1080C8E5B}" srcOrd="0" destOrd="0" presId="urn:microsoft.com/office/officeart/2005/8/layout/hChevron3"/>
    <dgm:cxn modelId="{65EA4A60-3863-4BF5-B86C-0D0A1CD8C9BA}" type="presOf" srcId="{9F5CFC91-4A60-4962-8B15-98ADF100A15A}" destId="{FBE9D0E6-0A4B-462C-9082-A4D5B4C31E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82325C44-77DA-4CA1-B32D-068BE81DB631}" type="presParOf" srcId="{FBE9D0E6-0A4B-462C-9082-A4D5B4C31E31}" destId="{C10806CE-B8C7-4110-A323-735C7FC49AF6}" srcOrd="0" destOrd="0" presId="urn:microsoft.com/office/officeart/2005/8/layout/hChevron3"/>
    <dgm:cxn modelId="{DB1A4708-1F93-44BB-B707-8622A13CD55F}" type="presParOf" srcId="{FBE9D0E6-0A4B-462C-9082-A4D5B4C31E31}" destId="{CC5FBC2C-53F3-4DBB-8228-9DBAA9C57F86}" srcOrd="1" destOrd="0" presId="urn:microsoft.com/office/officeart/2005/8/layout/hChevron3"/>
    <dgm:cxn modelId="{7CBC6628-5769-4CA5-83E0-8E837041014F}" type="presParOf" srcId="{FBE9D0E6-0A4B-462C-9082-A4D5B4C31E31}" destId="{1979A69C-9731-486B-A727-E2C3D38B8D31}" srcOrd="2" destOrd="0" presId="urn:microsoft.com/office/officeart/2005/8/layout/hChevron3"/>
    <dgm:cxn modelId="{EB102818-26C6-482D-B595-5E59FDDE788A}" type="presParOf" srcId="{FBE9D0E6-0A4B-462C-9082-A4D5B4C31E31}" destId="{0708AC7B-6BD7-499B-AFBF-E494197F8D9E}" srcOrd="3" destOrd="0" presId="urn:microsoft.com/office/officeart/2005/8/layout/hChevron3"/>
    <dgm:cxn modelId="{975029A5-2D31-414B-BB04-72DCE5B4F7E5}" type="presParOf" srcId="{FBE9D0E6-0A4B-462C-9082-A4D5B4C31E31}" destId="{40A3BAE4-515F-4D16-A978-FBD703126AF2}" srcOrd="4" destOrd="0" presId="urn:microsoft.com/office/officeart/2005/8/layout/hChevron3"/>
    <dgm:cxn modelId="{65519538-675F-42D8-AA51-E46CFD65EB16}" type="presParOf" srcId="{FBE9D0E6-0A4B-462C-9082-A4D5B4C31E31}" destId="{6BAA75A0-6D14-4394-9F7B-C1E0385A9ECC}" srcOrd="5" destOrd="0" presId="urn:microsoft.com/office/officeart/2005/8/layout/hChevron3"/>
    <dgm:cxn modelId="{A242C0A1-B9E8-41DD-9923-3EE2B01C1CBD}" type="presParOf" srcId="{FBE9D0E6-0A4B-462C-9082-A4D5B4C31E31}" destId="{5BC1E722-51BC-45CE-808C-14A1080C8E5B}" srcOrd="6" destOrd="0" presId="urn:microsoft.com/office/officeart/2005/8/layout/hChevron3"/>
    <dgm:cxn modelId="{84D02142-8340-4D09-8122-6A201A8E7E6B}" type="presParOf" srcId="{FBE9D0E6-0A4B-462C-9082-A4D5B4C31E31}" destId="{6D027518-CC72-4813-AF18-BE0D468FE42E}" srcOrd="7" destOrd="0" presId="urn:microsoft.com/office/officeart/2005/8/layout/hChevron3"/>
    <dgm:cxn modelId="{5C6CBD87-B747-4EC6-92F1-3691725FC8C5}"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rgbClr val="FFC61E"/>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9296912C-44F6-46BD-8805-845FDECA016B}" type="presOf" srcId="{4BAA1E80-6EF8-4994-92CE-85BC197E500A}" destId="{93E834DF-029F-41AB-A9D8-3F2BCBF34F31}" srcOrd="0" destOrd="0" presId="urn:microsoft.com/office/officeart/2005/8/layout/hChevron3"/>
    <dgm:cxn modelId="{505AF15C-6259-4DF8-A954-309FEBE5BCA4}" type="presOf" srcId="{9D237A37-A9BD-434E-81F9-332A3CE83149}" destId="{5BC1E722-51BC-45CE-808C-14A1080C8E5B}"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3D71856C-2605-43F3-AA13-6320D2C210B5}" type="presOf" srcId="{9F5CFC91-4A60-4962-8B15-98ADF100A15A}" destId="{FBE9D0E6-0A4B-462C-9082-A4D5B4C31E31}" srcOrd="0" destOrd="0" presId="urn:microsoft.com/office/officeart/2005/8/layout/hChevron3"/>
    <dgm:cxn modelId="{EC6E6353-CEDD-4FC8-B831-E59F557D7392}" type="presOf" srcId="{AEBAE0CF-4A62-400D-ADE3-04D763239F04}" destId="{1979A69C-9731-486B-A727-E2C3D38B8D31}" srcOrd="0" destOrd="0" presId="urn:microsoft.com/office/officeart/2005/8/layout/hChevron3"/>
    <dgm:cxn modelId="{3CFFBAA3-D2F5-47EE-AD7F-70230DF80AE8}" type="presOf" srcId="{186752F9-5126-4A78-A4EE-1AE2347991A7}" destId="{40A3BAE4-515F-4D16-A978-FBD703126AF2}"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D4787F31-29B7-4177-95F2-2A50BC253737}" type="presOf" srcId="{A607B624-42B1-423C-B1D8-2E31F862EA0D}" destId="{C10806CE-B8C7-4110-A323-735C7FC49AF6}" srcOrd="0" destOrd="0" presId="urn:microsoft.com/office/officeart/2005/8/layout/hChevron3"/>
    <dgm:cxn modelId="{82D4F9F3-086A-4C05-9D36-FBF4AA2CD6F1}" type="presParOf" srcId="{FBE9D0E6-0A4B-462C-9082-A4D5B4C31E31}" destId="{C10806CE-B8C7-4110-A323-735C7FC49AF6}" srcOrd="0" destOrd="0" presId="urn:microsoft.com/office/officeart/2005/8/layout/hChevron3"/>
    <dgm:cxn modelId="{BC48543D-65B9-4611-BF62-4D38BDC0DD86}" type="presParOf" srcId="{FBE9D0E6-0A4B-462C-9082-A4D5B4C31E31}" destId="{CC5FBC2C-53F3-4DBB-8228-9DBAA9C57F86}" srcOrd="1" destOrd="0" presId="urn:microsoft.com/office/officeart/2005/8/layout/hChevron3"/>
    <dgm:cxn modelId="{F57868F8-9952-4732-AE6A-0B1E6A847C76}" type="presParOf" srcId="{FBE9D0E6-0A4B-462C-9082-A4D5B4C31E31}" destId="{1979A69C-9731-486B-A727-E2C3D38B8D31}" srcOrd="2" destOrd="0" presId="urn:microsoft.com/office/officeart/2005/8/layout/hChevron3"/>
    <dgm:cxn modelId="{A8B112C1-DB25-413F-8E25-F68C2F747BE1}" type="presParOf" srcId="{FBE9D0E6-0A4B-462C-9082-A4D5B4C31E31}" destId="{0708AC7B-6BD7-499B-AFBF-E494197F8D9E}" srcOrd="3" destOrd="0" presId="urn:microsoft.com/office/officeart/2005/8/layout/hChevron3"/>
    <dgm:cxn modelId="{E6B479FD-F3EB-46AE-8C52-121470FCA8C4}" type="presParOf" srcId="{FBE9D0E6-0A4B-462C-9082-A4D5B4C31E31}" destId="{40A3BAE4-515F-4D16-A978-FBD703126AF2}" srcOrd="4" destOrd="0" presId="urn:microsoft.com/office/officeart/2005/8/layout/hChevron3"/>
    <dgm:cxn modelId="{B1674052-3D39-4475-9378-527E5B4FBC7A}" type="presParOf" srcId="{FBE9D0E6-0A4B-462C-9082-A4D5B4C31E31}" destId="{6BAA75A0-6D14-4394-9F7B-C1E0385A9ECC}" srcOrd="5" destOrd="0" presId="urn:microsoft.com/office/officeart/2005/8/layout/hChevron3"/>
    <dgm:cxn modelId="{3CBA48B7-FDA9-4D83-8A4F-07300F7E5E9B}" type="presParOf" srcId="{FBE9D0E6-0A4B-462C-9082-A4D5B4C31E31}" destId="{5BC1E722-51BC-45CE-808C-14A1080C8E5B}" srcOrd="6" destOrd="0" presId="urn:microsoft.com/office/officeart/2005/8/layout/hChevron3"/>
    <dgm:cxn modelId="{C9AD2574-FCCC-4BD3-925F-A29575BAB065}" type="presParOf" srcId="{FBE9D0E6-0A4B-462C-9082-A4D5B4C31E31}" destId="{6D027518-CC72-4813-AF18-BE0D468FE42E}" srcOrd="7" destOrd="0" presId="urn:microsoft.com/office/officeart/2005/8/layout/hChevron3"/>
    <dgm:cxn modelId="{A58C22F1-F1E1-42A1-8A07-9B879CE2B775}"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rgbClr val="FFC61E"/>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B4E41057-FA65-49FC-8802-C1D4B7B639D5}" type="presOf" srcId="{4BAA1E80-6EF8-4994-92CE-85BC197E500A}" destId="{93E834DF-029F-41AB-A9D8-3F2BCBF34F31}" srcOrd="0" destOrd="0" presId="urn:microsoft.com/office/officeart/2005/8/layout/hChevron3"/>
    <dgm:cxn modelId="{26717D67-46F4-4514-BC45-C2D5E564B812}" type="presOf" srcId="{AEBAE0CF-4A62-400D-ADE3-04D763239F04}" destId="{1979A69C-9731-486B-A727-E2C3D38B8D31}" srcOrd="0" destOrd="0" presId="urn:microsoft.com/office/officeart/2005/8/layout/hChevron3"/>
    <dgm:cxn modelId="{C6A083ED-933E-4C81-8BCD-E1941FE79C66}" type="presOf" srcId="{A607B624-42B1-423C-B1D8-2E31F862EA0D}" destId="{C10806CE-B8C7-4110-A323-735C7FC49AF6}"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A8BBA252-E30A-48AD-B8EC-EA0B89E1E25F}" type="presOf" srcId="{9F5CFC91-4A60-4962-8B15-98ADF100A15A}" destId="{FBE9D0E6-0A4B-462C-9082-A4D5B4C31E31}" srcOrd="0" destOrd="0" presId="urn:microsoft.com/office/officeart/2005/8/layout/hChevron3"/>
    <dgm:cxn modelId="{7CBF2BFE-A36F-4904-B03F-5B2A4EFC1AA3}" type="presOf" srcId="{9D237A37-A9BD-434E-81F9-332A3CE83149}" destId="{5BC1E722-51BC-45CE-808C-14A1080C8E5B}" srcOrd="0" destOrd="0" presId="urn:microsoft.com/office/officeart/2005/8/layout/hChevron3"/>
    <dgm:cxn modelId="{B7F3BFDD-1DB9-45EE-AD4F-AE3CE15E59B7}" type="presOf" srcId="{186752F9-5126-4A78-A4EE-1AE2347991A7}" destId="{40A3BAE4-515F-4D16-A978-FBD703126AF2}"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D1BF72A2-272C-47FD-8C67-6348F4750BBB}" type="presParOf" srcId="{FBE9D0E6-0A4B-462C-9082-A4D5B4C31E31}" destId="{C10806CE-B8C7-4110-A323-735C7FC49AF6}" srcOrd="0" destOrd="0" presId="urn:microsoft.com/office/officeart/2005/8/layout/hChevron3"/>
    <dgm:cxn modelId="{CD27B09C-2E02-4DC5-9C98-DCB1515BF81B}" type="presParOf" srcId="{FBE9D0E6-0A4B-462C-9082-A4D5B4C31E31}" destId="{CC5FBC2C-53F3-4DBB-8228-9DBAA9C57F86}" srcOrd="1" destOrd="0" presId="urn:microsoft.com/office/officeart/2005/8/layout/hChevron3"/>
    <dgm:cxn modelId="{DF0BCE49-44FB-4547-8CCB-57248289D3E4}" type="presParOf" srcId="{FBE9D0E6-0A4B-462C-9082-A4D5B4C31E31}" destId="{1979A69C-9731-486B-A727-E2C3D38B8D31}" srcOrd="2" destOrd="0" presId="urn:microsoft.com/office/officeart/2005/8/layout/hChevron3"/>
    <dgm:cxn modelId="{5CFBAF2B-C971-4ABB-9B31-69CA769BC4F1}" type="presParOf" srcId="{FBE9D0E6-0A4B-462C-9082-A4D5B4C31E31}" destId="{0708AC7B-6BD7-499B-AFBF-E494197F8D9E}" srcOrd="3" destOrd="0" presId="urn:microsoft.com/office/officeart/2005/8/layout/hChevron3"/>
    <dgm:cxn modelId="{54979A8F-21FF-4B02-AEF6-9AEED44971BC}" type="presParOf" srcId="{FBE9D0E6-0A4B-462C-9082-A4D5B4C31E31}" destId="{40A3BAE4-515F-4D16-A978-FBD703126AF2}" srcOrd="4" destOrd="0" presId="urn:microsoft.com/office/officeart/2005/8/layout/hChevron3"/>
    <dgm:cxn modelId="{97207BEB-A792-4530-AAA0-86EEF229ADFC}" type="presParOf" srcId="{FBE9D0E6-0A4B-462C-9082-A4D5B4C31E31}" destId="{6BAA75A0-6D14-4394-9F7B-C1E0385A9ECC}" srcOrd="5" destOrd="0" presId="urn:microsoft.com/office/officeart/2005/8/layout/hChevron3"/>
    <dgm:cxn modelId="{53A8F558-4D7F-4B2B-9A57-E08034DBEE3F}" type="presParOf" srcId="{FBE9D0E6-0A4B-462C-9082-A4D5B4C31E31}" destId="{5BC1E722-51BC-45CE-808C-14A1080C8E5B}" srcOrd="6" destOrd="0" presId="urn:microsoft.com/office/officeart/2005/8/layout/hChevron3"/>
    <dgm:cxn modelId="{742BACDB-D673-4604-AECA-E3B7862BD9C1}" type="presParOf" srcId="{FBE9D0E6-0A4B-462C-9082-A4D5B4C31E31}" destId="{6D027518-CC72-4813-AF18-BE0D468FE42E}" srcOrd="7" destOrd="0" presId="urn:microsoft.com/office/officeart/2005/8/layout/hChevron3"/>
    <dgm:cxn modelId="{68DE56B7-4132-44FA-B1B3-A7DF7ACE97A0}"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rgbClr val="FFC61E"/>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228E1A0A-D479-4EB9-A9A3-F4CF94BF4CF5}" srcId="{9F5CFC91-4A60-4962-8B15-98ADF100A15A}" destId="{AEBAE0CF-4A62-400D-ADE3-04D763239F04}" srcOrd="1" destOrd="0" parTransId="{DE02B776-5A3C-4EA8-BF04-3A9B395B6763}" sibTransId="{DF6E07F9-ECA2-484F-A593-4A066B6A2E9D}"/>
    <dgm:cxn modelId="{409B63B2-FC49-43B4-8A4E-B0CC40E5D179}" type="presOf" srcId="{186752F9-5126-4A78-A4EE-1AE2347991A7}" destId="{40A3BAE4-515F-4D16-A978-FBD703126AF2}" srcOrd="0" destOrd="0" presId="urn:microsoft.com/office/officeart/2005/8/layout/hChevron3"/>
    <dgm:cxn modelId="{692EAB49-73BB-45F4-8165-A39064EC2BD8}" srcId="{9F5CFC91-4A60-4962-8B15-98ADF100A15A}" destId="{9D237A37-A9BD-434E-81F9-332A3CE83149}" srcOrd="3" destOrd="0" parTransId="{903C5E06-9CCF-4F7A-869D-F7850A10C676}" sibTransId="{A8ACD80D-2076-4690-AAC0-AD04CBFA2A21}"/>
    <dgm:cxn modelId="{023BFBE8-2D78-452B-A18B-A3252DBE51A1}" srcId="{9F5CFC91-4A60-4962-8B15-98ADF100A15A}" destId="{4BAA1E80-6EF8-4994-92CE-85BC197E500A}" srcOrd="4" destOrd="0" parTransId="{9F37B736-53BE-4AF4-928E-322C6125083C}" sibTransId="{D0FF9F75-1DA6-4C59-BDFD-6FE379C3481B}"/>
    <dgm:cxn modelId="{3783C8FD-F809-4E3F-8FA6-277A9BA8C041}" type="presOf" srcId="{AEBAE0CF-4A62-400D-ADE3-04D763239F04}" destId="{1979A69C-9731-486B-A727-E2C3D38B8D31}" srcOrd="0" destOrd="0" presId="urn:microsoft.com/office/officeart/2005/8/layout/hChevron3"/>
    <dgm:cxn modelId="{06BF14BC-3909-4856-B2A2-0C54CD5F902C}" type="presOf" srcId="{9F5CFC91-4A60-4962-8B15-98ADF100A15A}" destId="{FBE9D0E6-0A4B-462C-9082-A4D5B4C31E31}" srcOrd="0" destOrd="0" presId="urn:microsoft.com/office/officeart/2005/8/layout/hChevron3"/>
    <dgm:cxn modelId="{1CAA4488-444F-423A-A646-564B99C6EA32}" type="presOf" srcId="{9D237A37-A9BD-434E-81F9-332A3CE83149}" destId="{5BC1E722-51BC-45CE-808C-14A1080C8E5B}" srcOrd="0" destOrd="0" presId="urn:microsoft.com/office/officeart/2005/8/layout/hChevron3"/>
    <dgm:cxn modelId="{04031DA4-F696-46AA-8168-F24D27537DCE}" srcId="{9F5CFC91-4A60-4962-8B15-98ADF100A15A}" destId="{A607B624-42B1-423C-B1D8-2E31F862EA0D}" srcOrd="0" destOrd="0" parTransId="{7A0D82CE-C51C-49A5-8306-FC65A0BF52AB}" sibTransId="{F44C043D-948A-4F5A-B491-DCF407C64658}"/>
    <dgm:cxn modelId="{095FD0CD-1738-45C5-BE1A-984729339262}" type="presOf" srcId="{4BAA1E80-6EF8-4994-92CE-85BC197E500A}" destId="{93E834DF-029F-41AB-A9D8-3F2BCBF34F31}" srcOrd="0" destOrd="0" presId="urn:microsoft.com/office/officeart/2005/8/layout/hChevron3"/>
    <dgm:cxn modelId="{4D991032-F988-4BFB-8A6E-A931424A9FD5}" type="presOf" srcId="{A607B624-42B1-423C-B1D8-2E31F862EA0D}" destId="{C10806CE-B8C7-4110-A323-735C7FC49AF6}"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DC4C233F-2BB9-4777-97DF-9AE8A65AE0CE}" type="presParOf" srcId="{FBE9D0E6-0A4B-462C-9082-A4D5B4C31E31}" destId="{C10806CE-B8C7-4110-A323-735C7FC49AF6}" srcOrd="0" destOrd="0" presId="urn:microsoft.com/office/officeart/2005/8/layout/hChevron3"/>
    <dgm:cxn modelId="{1C306139-0273-4368-B643-66B9A1EE9C8A}" type="presParOf" srcId="{FBE9D0E6-0A4B-462C-9082-A4D5B4C31E31}" destId="{CC5FBC2C-53F3-4DBB-8228-9DBAA9C57F86}" srcOrd="1" destOrd="0" presId="urn:microsoft.com/office/officeart/2005/8/layout/hChevron3"/>
    <dgm:cxn modelId="{9FC8801D-2C7C-4DE2-9606-E85234DBA80E}" type="presParOf" srcId="{FBE9D0E6-0A4B-462C-9082-A4D5B4C31E31}" destId="{1979A69C-9731-486B-A727-E2C3D38B8D31}" srcOrd="2" destOrd="0" presId="urn:microsoft.com/office/officeart/2005/8/layout/hChevron3"/>
    <dgm:cxn modelId="{86C2E32A-0DF6-4A5A-92CA-CA1EA73F3840}" type="presParOf" srcId="{FBE9D0E6-0A4B-462C-9082-A4D5B4C31E31}" destId="{0708AC7B-6BD7-499B-AFBF-E494197F8D9E}" srcOrd="3" destOrd="0" presId="urn:microsoft.com/office/officeart/2005/8/layout/hChevron3"/>
    <dgm:cxn modelId="{9CBC1B8F-E065-47A1-8133-B954F8A5AAA8}" type="presParOf" srcId="{FBE9D0E6-0A4B-462C-9082-A4D5B4C31E31}" destId="{40A3BAE4-515F-4D16-A978-FBD703126AF2}" srcOrd="4" destOrd="0" presId="urn:microsoft.com/office/officeart/2005/8/layout/hChevron3"/>
    <dgm:cxn modelId="{FE64D12F-64AA-4AF7-9A55-4537F83F2C17}" type="presParOf" srcId="{FBE9D0E6-0A4B-462C-9082-A4D5B4C31E31}" destId="{6BAA75A0-6D14-4394-9F7B-C1E0385A9ECC}" srcOrd="5" destOrd="0" presId="urn:microsoft.com/office/officeart/2005/8/layout/hChevron3"/>
    <dgm:cxn modelId="{0DB1D292-1F7C-4360-92EA-82BA3E2CB22A}" type="presParOf" srcId="{FBE9D0E6-0A4B-462C-9082-A4D5B4C31E31}" destId="{5BC1E722-51BC-45CE-808C-14A1080C8E5B}" srcOrd="6" destOrd="0" presId="urn:microsoft.com/office/officeart/2005/8/layout/hChevron3"/>
    <dgm:cxn modelId="{E67B5747-86F4-43F7-95D7-70F0C8CC4A64}" type="presParOf" srcId="{FBE9D0E6-0A4B-462C-9082-A4D5B4C31E31}" destId="{6D027518-CC72-4813-AF18-BE0D468FE42E}" srcOrd="7" destOrd="0" presId="urn:microsoft.com/office/officeart/2005/8/layout/hChevron3"/>
    <dgm:cxn modelId="{CE8A0E69-60BC-485C-9A23-17621F2282AF}"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rgbClr val="FFC61E"/>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3F26B7A9-B6AF-4314-AA71-58C66B1C99A0}" type="presOf" srcId="{9D237A37-A9BD-434E-81F9-332A3CE83149}" destId="{5BC1E722-51BC-45CE-808C-14A1080C8E5B}" srcOrd="0" destOrd="0" presId="urn:microsoft.com/office/officeart/2005/8/layout/hChevron3"/>
    <dgm:cxn modelId="{355B8F16-F465-4536-9DD6-2EE515530E41}" type="presOf" srcId="{A607B624-42B1-423C-B1D8-2E31F862EA0D}" destId="{C10806CE-B8C7-4110-A323-735C7FC49AF6}"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692EAB49-73BB-45F4-8165-A39064EC2BD8}" srcId="{9F5CFC91-4A60-4962-8B15-98ADF100A15A}" destId="{9D237A37-A9BD-434E-81F9-332A3CE83149}" srcOrd="3" destOrd="0" parTransId="{903C5E06-9CCF-4F7A-869D-F7850A10C676}" sibTransId="{A8ACD80D-2076-4690-AAC0-AD04CBFA2A21}"/>
    <dgm:cxn modelId="{9FC83732-0B77-40E0-895E-016255746BB7}" type="presOf" srcId="{AEBAE0CF-4A62-400D-ADE3-04D763239F04}" destId="{1979A69C-9731-486B-A727-E2C3D38B8D31}" srcOrd="0" destOrd="0" presId="urn:microsoft.com/office/officeart/2005/8/layout/hChevron3"/>
    <dgm:cxn modelId="{37F64635-64E5-4BE6-A28D-A2791B496B34}" type="presOf" srcId="{4BAA1E80-6EF8-4994-92CE-85BC197E500A}" destId="{93E834DF-029F-41AB-A9D8-3F2BCBF34F31}"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228E1A0A-D479-4EB9-A9A3-F4CF94BF4CF5}" srcId="{9F5CFC91-4A60-4962-8B15-98ADF100A15A}" destId="{AEBAE0CF-4A62-400D-ADE3-04D763239F04}" srcOrd="1" destOrd="0" parTransId="{DE02B776-5A3C-4EA8-BF04-3A9B395B6763}" sibTransId="{DF6E07F9-ECA2-484F-A593-4A066B6A2E9D}"/>
    <dgm:cxn modelId="{0A7CF59C-5078-4DB3-BB58-D9F622BC9FE1}" type="presOf" srcId="{9F5CFC91-4A60-4962-8B15-98ADF100A15A}" destId="{FBE9D0E6-0A4B-462C-9082-A4D5B4C31E31}" srcOrd="0" destOrd="0" presId="urn:microsoft.com/office/officeart/2005/8/layout/hChevron3"/>
    <dgm:cxn modelId="{4FC6EDE3-8559-4BBC-866A-E778A3F8580E}" type="presOf" srcId="{186752F9-5126-4A78-A4EE-1AE2347991A7}" destId="{40A3BAE4-515F-4D16-A978-FBD703126AF2}" srcOrd="0" destOrd="0" presId="urn:microsoft.com/office/officeart/2005/8/layout/hChevron3"/>
    <dgm:cxn modelId="{61BE9D1D-1AAD-4012-BD55-15099FC11CBF}" type="presParOf" srcId="{FBE9D0E6-0A4B-462C-9082-A4D5B4C31E31}" destId="{C10806CE-B8C7-4110-A323-735C7FC49AF6}" srcOrd="0" destOrd="0" presId="urn:microsoft.com/office/officeart/2005/8/layout/hChevron3"/>
    <dgm:cxn modelId="{E9246FDB-E6E0-46F8-9247-ABBADA610716}" type="presParOf" srcId="{FBE9D0E6-0A4B-462C-9082-A4D5B4C31E31}" destId="{CC5FBC2C-53F3-4DBB-8228-9DBAA9C57F86}" srcOrd="1" destOrd="0" presId="urn:microsoft.com/office/officeart/2005/8/layout/hChevron3"/>
    <dgm:cxn modelId="{E09A9838-5644-43EA-A629-65F362123A49}" type="presParOf" srcId="{FBE9D0E6-0A4B-462C-9082-A4D5B4C31E31}" destId="{1979A69C-9731-486B-A727-E2C3D38B8D31}" srcOrd="2" destOrd="0" presId="urn:microsoft.com/office/officeart/2005/8/layout/hChevron3"/>
    <dgm:cxn modelId="{F7E058C3-0FCE-4DD8-94F4-42C7E253BF4C}" type="presParOf" srcId="{FBE9D0E6-0A4B-462C-9082-A4D5B4C31E31}" destId="{0708AC7B-6BD7-499B-AFBF-E494197F8D9E}" srcOrd="3" destOrd="0" presId="urn:microsoft.com/office/officeart/2005/8/layout/hChevron3"/>
    <dgm:cxn modelId="{FA3CBC4C-3800-402F-86AB-64BEF6209763}" type="presParOf" srcId="{FBE9D0E6-0A4B-462C-9082-A4D5B4C31E31}" destId="{40A3BAE4-515F-4D16-A978-FBD703126AF2}" srcOrd="4" destOrd="0" presId="urn:microsoft.com/office/officeart/2005/8/layout/hChevron3"/>
    <dgm:cxn modelId="{9F137C71-E870-4FF7-92B5-48FAAB37997D}" type="presParOf" srcId="{FBE9D0E6-0A4B-462C-9082-A4D5B4C31E31}" destId="{6BAA75A0-6D14-4394-9F7B-C1E0385A9ECC}" srcOrd="5" destOrd="0" presId="urn:microsoft.com/office/officeart/2005/8/layout/hChevron3"/>
    <dgm:cxn modelId="{64139A9F-C5B1-4982-ABE7-83A7E55B2F63}" type="presParOf" srcId="{FBE9D0E6-0A4B-462C-9082-A4D5B4C31E31}" destId="{5BC1E722-51BC-45CE-808C-14A1080C8E5B}" srcOrd="6" destOrd="0" presId="urn:microsoft.com/office/officeart/2005/8/layout/hChevron3"/>
    <dgm:cxn modelId="{F3FB6100-60C6-4FFA-9818-773F4E7986DF}" type="presParOf" srcId="{FBE9D0E6-0A4B-462C-9082-A4D5B4C31E31}" destId="{6D027518-CC72-4813-AF18-BE0D468FE42E}" srcOrd="7" destOrd="0" presId="urn:microsoft.com/office/officeart/2005/8/layout/hChevron3"/>
    <dgm:cxn modelId="{F96F3062-BF60-4B29-95D4-C583A0C6E965}"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F5CFC91-4A60-4962-8B15-98ADF100A15A}" type="doc">
      <dgm:prSet loTypeId="urn:microsoft.com/office/officeart/2005/8/layout/hChevron3" loCatId="process" qsTypeId="urn:microsoft.com/office/officeart/2005/8/quickstyle/simple1" qsCatId="simple" csTypeId="urn:microsoft.com/office/officeart/2005/8/colors/accent1_2" csCatId="accent1" phldr="1"/>
      <dgm:spPr/>
    </dgm:pt>
    <dgm:pt modelId="{A607B624-42B1-423C-B1D8-2E31F862EA0D}">
      <dgm:prSet phldrT="[Text]"/>
      <dgm:spPr>
        <a:solidFill>
          <a:schemeClr val="tx1"/>
        </a:solidFill>
        <a:ln>
          <a:solidFill>
            <a:srgbClr val="FFC61E"/>
          </a:solidFill>
        </a:ln>
      </dgm:spPr>
      <dgm:t>
        <a:bodyPr/>
        <a:lstStyle/>
        <a:p>
          <a:r>
            <a:rPr lang="en-US" dirty="0" smtClean="0"/>
            <a:t>Introduction</a:t>
          </a:r>
          <a:endParaRPr lang="en-US" dirty="0"/>
        </a:p>
      </dgm:t>
    </dgm:pt>
    <dgm:pt modelId="{7A0D82CE-C51C-49A5-8306-FC65A0BF52AB}" type="parTrans" cxnId="{04031DA4-F696-46AA-8168-F24D27537DCE}">
      <dgm:prSet/>
      <dgm:spPr/>
      <dgm:t>
        <a:bodyPr/>
        <a:lstStyle/>
        <a:p>
          <a:endParaRPr lang="en-US"/>
        </a:p>
      </dgm:t>
    </dgm:pt>
    <dgm:pt modelId="{F44C043D-948A-4F5A-B491-DCF407C64658}" type="sibTrans" cxnId="{04031DA4-F696-46AA-8168-F24D27537DCE}">
      <dgm:prSet/>
      <dgm:spPr/>
      <dgm:t>
        <a:bodyPr/>
        <a:lstStyle/>
        <a:p>
          <a:endParaRPr lang="en-US"/>
        </a:p>
      </dgm:t>
    </dgm:pt>
    <dgm:pt modelId="{AEBAE0CF-4A62-400D-ADE3-04D763239F04}">
      <dgm:prSet phldrT="[Text]"/>
      <dgm:spPr>
        <a:solidFill>
          <a:srgbClr val="FFC61E"/>
        </a:solidFill>
        <a:ln>
          <a:solidFill>
            <a:srgbClr val="FFC61E"/>
          </a:solidFill>
        </a:ln>
      </dgm:spPr>
      <dgm:t>
        <a:bodyPr/>
        <a:lstStyle/>
        <a:p>
          <a:r>
            <a:rPr lang="en-US" dirty="0" smtClean="0"/>
            <a:t>Patrons</a:t>
          </a:r>
          <a:endParaRPr lang="en-US" dirty="0"/>
        </a:p>
      </dgm:t>
    </dgm:pt>
    <dgm:pt modelId="{DE02B776-5A3C-4EA8-BF04-3A9B395B6763}" type="parTrans" cxnId="{228E1A0A-D479-4EB9-A9A3-F4CF94BF4CF5}">
      <dgm:prSet/>
      <dgm:spPr/>
      <dgm:t>
        <a:bodyPr/>
        <a:lstStyle/>
        <a:p>
          <a:endParaRPr lang="en-US"/>
        </a:p>
      </dgm:t>
    </dgm:pt>
    <dgm:pt modelId="{DF6E07F9-ECA2-484F-A593-4A066B6A2E9D}" type="sibTrans" cxnId="{228E1A0A-D479-4EB9-A9A3-F4CF94BF4CF5}">
      <dgm:prSet/>
      <dgm:spPr/>
      <dgm:t>
        <a:bodyPr/>
        <a:lstStyle/>
        <a:p>
          <a:endParaRPr lang="en-US"/>
        </a:p>
      </dgm:t>
    </dgm:pt>
    <dgm:pt modelId="{186752F9-5126-4A78-A4EE-1AE2347991A7}">
      <dgm:prSet phldrT="[Text]"/>
      <dgm:spPr>
        <a:solidFill>
          <a:schemeClr val="tx1"/>
        </a:solidFill>
        <a:ln>
          <a:solidFill>
            <a:srgbClr val="FFC61E"/>
          </a:solidFill>
        </a:ln>
      </dgm:spPr>
      <dgm:t>
        <a:bodyPr/>
        <a:lstStyle/>
        <a:p>
          <a:r>
            <a:rPr lang="en-US" dirty="0" smtClean="0"/>
            <a:t>Process</a:t>
          </a:r>
          <a:endParaRPr lang="en-US" dirty="0"/>
        </a:p>
      </dgm:t>
    </dgm:pt>
    <dgm:pt modelId="{69F4CF91-C303-4F49-9582-84C20650AC8E}" type="parTrans" cxnId="{689426FA-011B-4BD1-962A-863DC7DF8B13}">
      <dgm:prSet/>
      <dgm:spPr/>
      <dgm:t>
        <a:bodyPr/>
        <a:lstStyle/>
        <a:p>
          <a:endParaRPr lang="en-US"/>
        </a:p>
      </dgm:t>
    </dgm:pt>
    <dgm:pt modelId="{E65BF5E0-601E-478E-98A8-987495BFBFBD}" type="sibTrans" cxnId="{689426FA-011B-4BD1-962A-863DC7DF8B13}">
      <dgm:prSet/>
      <dgm:spPr/>
      <dgm:t>
        <a:bodyPr/>
        <a:lstStyle/>
        <a:p>
          <a:endParaRPr lang="en-US"/>
        </a:p>
      </dgm:t>
    </dgm:pt>
    <dgm:pt modelId="{9D237A37-A9BD-434E-81F9-332A3CE83149}">
      <dgm:prSet phldrT="[Text]"/>
      <dgm:spPr>
        <a:solidFill>
          <a:schemeClr val="tx1"/>
        </a:solidFill>
        <a:ln>
          <a:solidFill>
            <a:srgbClr val="FFC61E"/>
          </a:solidFill>
        </a:ln>
      </dgm:spPr>
      <dgm:t>
        <a:bodyPr/>
        <a:lstStyle/>
        <a:p>
          <a:r>
            <a:rPr lang="en-US" dirty="0" smtClean="0"/>
            <a:t>Policies</a:t>
          </a:r>
          <a:endParaRPr lang="en-US" dirty="0"/>
        </a:p>
      </dgm:t>
    </dgm:pt>
    <dgm:pt modelId="{903C5E06-9CCF-4F7A-869D-F7850A10C676}" type="parTrans" cxnId="{692EAB49-73BB-45F4-8165-A39064EC2BD8}">
      <dgm:prSet/>
      <dgm:spPr/>
      <dgm:t>
        <a:bodyPr/>
        <a:lstStyle/>
        <a:p>
          <a:endParaRPr lang="en-US"/>
        </a:p>
      </dgm:t>
    </dgm:pt>
    <dgm:pt modelId="{A8ACD80D-2076-4690-AAC0-AD04CBFA2A21}" type="sibTrans" cxnId="{692EAB49-73BB-45F4-8165-A39064EC2BD8}">
      <dgm:prSet/>
      <dgm:spPr/>
      <dgm:t>
        <a:bodyPr/>
        <a:lstStyle/>
        <a:p>
          <a:endParaRPr lang="en-US"/>
        </a:p>
      </dgm:t>
    </dgm:pt>
    <dgm:pt modelId="{4BAA1E80-6EF8-4994-92CE-85BC197E500A}">
      <dgm:prSet phldrT="[Text]"/>
      <dgm:spPr>
        <a:solidFill>
          <a:schemeClr val="tx1"/>
        </a:solidFill>
        <a:ln>
          <a:solidFill>
            <a:srgbClr val="FFC61E"/>
          </a:solidFill>
        </a:ln>
      </dgm:spPr>
      <dgm:t>
        <a:bodyPr/>
        <a:lstStyle/>
        <a:p>
          <a:r>
            <a:rPr lang="en-US" dirty="0" smtClean="0"/>
            <a:t>Conclusion</a:t>
          </a:r>
          <a:endParaRPr lang="en-US" dirty="0"/>
        </a:p>
      </dgm:t>
    </dgm:pt>
    <dgm:pt modelId="{9F37B736-53BE-4AF4-928E-322C6125083C}" type="parTrans" cxnId="{023BFBE8-2D78-452B-A18B-A3252DBE51A1}">
      <dgm:prSet/>
      <dgm:spPr/>
      <dgm:t>
        <a:bodyPr/>
        <a:lstStyle/>
        <a:p>
          <a:endParaRPr lang="en-US"/>
        </a:p>
      </dgm:t>
    </dgm:pt>
    <dgm:pt modelId="{D0FF9F75-1DA6-4C59-BDFD-6FE379C3481B}" type="sibTrans" cxnId="{023BFBE8-2D78-452B-A18B-A3252DBE51A1}">
      <dgm:prSet/>
      <dgm:spPr/>
      <dgm:t>
        <a:bodyPr/>
        <a:lstStyle/>
        <a:p>
          <a:endParaRPr lang="en-US"/>
        </a:p>
      </dgm:t>
    </dgm:pt>
    <dgm:pt modelId="{FBE9D0E6-0A4B-462C-9082-A4D5B4C31E31}" type="pres">
      <dgm:prSet presAssocID="{9F5CFC91-4A60-4962-8B15-98ADF100A15A}" presName="Name0" presStyleCnt="0">
        <dgm:presLayoutVars>
          <dgm:dir/>
          <dgm:resizeHandles val="exact"/>
        </dgm:presLayoutVars>
      </dgm:prSet>
      <dgm:spPr/>
    </dgm:pt>
    <dgm:pt modelId="{C10806CE-B8C7-4110-A323-735C7FC49AF6}" type="pres">
      <dgm:prSet presAssocID="{A607B624-42B1-423C-B1D8-2E31F862EA0D}" presName="parTxOnly" presStyleLbl="node1" presStyleIdx="0" presStyleCnt="5">
        <dgm:presLayoutVars>
          <dgm:bulletEnabled val="1"/>
        </dgm:presLayoutVars>
      </dgm:prSet>
      <dgm:spPr/>
      <dgm:t>
        <a:bodyPr/>
        <a:lstStyle/>
        <a:p>
          <a:endParaRPr lang="en-US"/>
        </a:p>
      </dgm:t>
    </dgm:pt>
    <dgm:pt modelId="{CC5FBC2C-53F3-4DBB-8228-9DBAA9C57F86}" type="pres">
      <dgm:prSet presAssocID="{F44C043D-948A-4F5A-B491-DCF407C64658}" presName="parSpace" presStyleCnt="0"/>
      <dgm:spPr/>
    </dgm:pt>
    <dgm:pt modelId="{1979A69C-9731-486B-A727-E2C3D38B8D31}" type="pres">
      <dgm:prSet presAssocID="{AEBAE0CF-4A62-400D-ADE3-04D763239F04}" presName="parTxOnly" presStyleLbl="node1" presStyleIdx="1" presStyleCnt="5">
        <dgm:presLayoutVars>
          <dgm:bulletEnabled val="1"/>
        </dgm:presLayoutVars>
      </dgm:prSet>
      <dgm:spPr/>
      <dgm:t>
        <a:bodyPr/>
        <a:lstStyle/>
        <a:p>
          <a:endParaRPr lang="en-US"/>
        </a:p>
      </dgm:t>
    </dgm:pt>
    <dgm:pt modelId="{0708AC7B-6BD7-499B-AFBF-E494197F8D9E}" type="pres">
      <dgm:prSet presAssocID="{DF6E07F9-ECA2-484F-A593-4A066B6A2E9D}" presName="parSpace" presStyleCnt="0"/>
      <dgm:spPr/>
    </dgm:pt>
    <dgm:pt modelId="{40A3BAE4-515F-4D16-A978-FBD703126AF2}" type="pres">
      <dgm:prSet presAssocID="{186752F9-5126-4A78-A4EE-1AE2347991A7}" presName="parTxOnly" presStyleLbl="node1" presStyleIdx="2" presStyleCnt="5">
        <dgm:presLayoutVars>
          <dgm:bulletEnabled val="1"/>
        </dgm:presLayoutVars>
      </dgm:prSet>
      <dgm:spPr/>
      <dgm:t>
        <a:bodyPr/>
        <a:lstStyle/>
        <a:p>
          <a:endParaRPr lang="en-US"/>
        </a:p>
      </dgm:t>
    </dgm:pt>
    <dgm:pt modelId="{6BAA75A0-6D14-4394-9F7B-C1E0385A9ECC}" type="pres">
      <dgm:prSet presAssocID="{E65BF5E0-601E-478E-98A8-987495BFBFBD}" presName="parSpace" presStyleCnt="0"/>
      <dgm:spPr/>
    </dgm:pt>
    <dgm:pt modelId="{5BC1E722-51BC-45CE-808C-14A1080C8E5B}" type="pres">
      <dgm:prSet presAssocID="{9D237A37-A9BD-434E-81F9-332A3CE83149}" presName="parTxOnly" presStyleLbl="node1" presStyleIdx="3" presStyleCnt="5">
        <dgm:presLayoutVars>
          <dgm:bulletEnabled val="1"/>
        </dgm:presLayoutVars>
      </dgm:prSet>
      <dgm:spPr/>
      <dgm:t>
        <a:bodyPr/>
        <a:lstStyle/>
        <a:p>
          <a:endParaRPr lang="en-US"/>
        </a:p>
      </dgm:t>
    </dgm:pt>
    <dgm:pt modelId="{6D027518-CC72-4813-AF18-BE0D468FE42E}" type="pres">
      <dgm:prSet presAssocID="{A8ACD80D-2076-4690-AAC0-AD04CBFA2A21}" presName="parSpace" presStyleCnt="0"/>
      <dgm:spPr/>
    </dgm:pt>
    <dgm:pt modelId="{93E834DF-029F-41AB-A9D8-3F2BCBF34F31}" type="pres">
      <dgm:prSet presAssocID="{4BAA1E80-6EF8-4994-92CE-85BC197E500A}" presName="parTxOnly" presStyleLbl="node1" presStyleIdx="4" presStyleCnt="5">
        <dgm:presLayoutVars>
          <dgm:bulletEnabled val="1"/>
        </dgm:presLayoutVars>
      </dgm:prSet>
      <dgm:spPr/>
      <dgm:t>
        <a:bodyPr/>
        <a:lstStyle/>
        <a:p>
          <a:endParaRPr lang="en-US"/>
        </a:p>
      </dgm:t>
    </dgm:pt>
  </dgm:ptLst>
  <dgm:cxnLst>
    <dgm:cxn modelId="{04031DA4-F696-46AA-8168-F24D27537DCE}" srcId="{9F5CFC91-4A60-4962-8B15-98ADF100A15A}" destId="{A607B624-42B1-423C-B1D8-2E31F862EA0D}" srcOrd="0" destOrd="0" parTransId="{7A0D82CE-C51C-49A5-8306-FC65A0BF52AB}" sibTransId="{F44C043D-948A-4F5A-B491-DCF407C64658}"/>
    <dgm:cxn modelId="{692EAB49-73BB-45F4-8165-A39064EC2BD8}" srcId="{9F5CFC91-4A60-4962-8B15-98ADF100A15A}" destId="{9D237A37-A9BD-434E-81F9-332A3CE83149}" srcOrd="3" destOrd="0" parTransId="{903C5E06-9CCF-4F7A-869D-F7850A10C676}" sibTransId="{A8ACD80D-2076-4690-AAC0-AD04CBFA2A21}"/>
    <dgm:cxn modelId="{18274966-0A0E-41B2-9EC6-9EE8E906FC9F}" type="presOf" srcId="{AEBAE0CF-4A62-400D-ADE3-04D763239F04}" destId="{1979A69C-9731-486B-A727-E2C3D38B8D31}" srcOrd="0" destOrd="0" presId="urn:microsoft.com/office/officeart/2005/8/layout/hChevron3"/>
    <dgm:cxn modelId="{5EBB903A-7B13-49BC-B7CE-07003A4484C8}" type="presOf" srcId="{186752F9-5126-4A78-A4EE-1AE2347991A7}" destId="{40A3BAE4-515F-4D16-A978-FBD703126AF2}" srcOrd="0" destOrd="0" presId="urn:microsoft.com/office/officeart/2005/8/layout/hChevron3"/>
    <dgm:cxn modelId="{535AC57F-0BBE-463D-AC82-5C0628903B4A}" type="presOf" srcId="{4BAA1E80-6EF8-4994-92CE-85BC197E500A}" destId="{93E834DF-029F-41AB-A9D8-3F2BCBF34F31}" srcOrd="0" destOrd="0" presId="urn:microsoft.com/office/officeart/2005/8/layout/hChevron3"/>
    <dgm:cxn modelId="{F411E260-0C38-4C8A-96D2-8A10E16F5E87}" type="presOf" srcId="{9F5CFC91-4A60-4962-8B15-98ADF100A15A}" destId="{FBE9D0E6-0A4B-462C-9082-A4D5B4C31E31}" srcOrd="0" destOrd="0" presId="urn:microsoft.com/office/officeart/2005/8/layout/hChevron3"/>
    <dgm:cxn modelId="{689426FA-011B-4BD1-962A-863DC7DF8B13}" srcId="{9F5CFC91-4A60-4962-8B15-98ADF100A15A}" destId="{186752F9-5126-4A78-A4EE-1AE2347991A7}" srcOrd="2" destOrd="0" parTransId="{69F4CF91-C303-4F49-9582-84C20650AC8E}" sibTransId="{E65BF5E0-601E-478E-98A8-987495BFBFBD}"/>
    <dgm:cxn modelId="{1D8AFCAA-8A3F-467C-A3CC-DD641D7AAEB6}" type="presOf" srcId="{A607B624-42B1-423C-B1D8-2E31F862EA0D}" destId="{C10806CE-B8C7-4110-A323-735C7FC49AF6}" srcOrd="0" destOrd="0" presId="urn:microsoft.com/office/officeart/2005/8/layout/hChevron3"/>
    <dgm:cxn modelId="{228E1A0A-D479-4EB9-A9A3-F4CF94BF4CF5}" srcId="{9F5CFC91-4A60-4962-8B15-98ADF100A15A}" destId="{AEBAE0CF-4A62-400D-ADE3-04D763239F04}" srcOrd="1" destOrd="0" parTransId="{DE02B776-5A3C-4EA8-BF04-3A9B395B6763}" sibTransId="{DF6E07F9-ECA2-484F-A593-4A066B6A2E9D}"/>
    <dgm:cxn modelId="{66724455-FED5-45B1-A9FC-6C84A970B9FC}" type="presOf" srcId="{9D237A37-A9BD-434E-81F9-332A3CE83149}" destId="{5BC1E722-51BC-45CE-808C-14A1080C8E5B}" srcOrd="0" destOrd="0" presId="urn:microsoft.com/office/officeart/2005/8/layout/hChevron3"/>
    <dgm:cxn modelId="{023BFBE8-2D78-452B-A18B-A3252DBE51A1}" srcId="{9F5CFC91-4A60-4962-8B15-98ADF100A15A}" destId="{4BAA1E80-6EF8-4994-92CE-85BC197E500A}" srcOrd="4" destOrd="0" parTransId="{9F37B736-53BE-4AF4-928E-322C6125083C}" sibTransId="{D0FF9F75-1DA6-4C59-BDFD-6FE379C3481B}"/>
    <dgm:cxn modelId="{F17DE86A-D243-4477-A1C8-3918C5BADC60}" type="presParOf" srcId="{FBE9D0E6-0A4B-462C-9082-A4D5B4C31E31}" destId="{C10806CE-B8C7-4110-A323-735C7FC49AF6}" srcOrd="0" destOrd="0" presId="urn:microsoft.com/office/officeart/2005/8/layout/hChevron3"/>
    <dgm:cxn modelId="{C624649D-E292-4857-8C85-0A1D1EE80FC1}" type="presParOf" srcId="{FBE9D0E6-0A4B-462C-9082-A4D5B4C31E31}" destId="{CC5FBC2C-53F3-4DBB-8228-9DBAA9C57F86}" srcOrd="1" destOrd="0" presId="urn:microsoft.com/office/officeart/2005/8/layout/hChevron3"/>
    <dgm:cxn modelId="{F9B60496-5273-4EA1-9D2C-6B78A3F6D10D}" type="presParOf" srcId="{FBE9D0E6-0A4B-462C-9082-A4D5B4C31E31}" destId="{1979A69C-9731-486B-A727-E2C3D38B8D31}" srcOrd="2" destOrd="0" presId="urn:microsoft.com/office/officeart/2005/8/layout/hChevron3"/>
    <dgm:cxn modelId="{0D53ED8C-4F96-45B1-9AB9-F57AC659D1C5}" type="presParOf" srcId="{FBE9D0E6-0A4B-462C-9082-A4D5B4C31E31}" destId="{0708AC7B-6BD7-499B-AFBF-E494197F8D9E}" srcOrd="3" destOrd="0" presId="urn:microsoft.com/office/officeart/2005/8/layout/hChevron3"/>
    <dgm:cxn modelId="{3CBB6C9F-BAA6-4B9B-B4B1-2F921BCF8219}" type="presParOf" srcId="{FBE9D0E6-0A4B-462C-9082-A4D5B4C31E31}" destId="{40A3BAE4-515F-4D16-A978-FBD703126AF2}" srcOrd="4" destOrd="0" presId="urn:microsoft.com/office/officeart/2005/8/layout/hChevron3"/>
    <dgm:cxn modelId="{E2D36088-651E-4C7B-A229-E80957526D5F}" type="presParOf" srcId="{FBE9D0E6-0A4B-462C-9082-A4D5B4C31E31}" destId="{6BAA75A0-6D14-4394-9F7B-C1E0385A9ECC}" srcOrd="5" destOrd="0" presId="urn:microsoft.com/office/officeart/2005/8/layout/hChevron3"/>
    <dgm:cxn modelId="{762C99FD-3C88-4138-91AB-073F2344145F}" type="presParOf" srcId="{FBE9D0E6-0A4B-462C-9082-A4D5B4C31E31}" destId="{5BC1E722-51BC-45CE-808C-14A1080C8E5B}" srcOrd="6" destOrd="0" presId="urn:microsoft.com/office/officeart/2005/8/layout/hChevron3"/>
    <dgm:cxn modelId="{0B79E474-08BA-41C5-BD13-06440FD071CA}" type="presParOf" srcId="{FBE9D0E6-0A4B-462C-9082-A4D5B4C31E31}" destId="{6D027518-CC72-4813-AF18-BE0D468FE42E}" srcOrd="7" destOrd="0" presId="urn:microsoft.com/office/officeart/2005/8/layout/hChevron3"/>
    <dgm:cxn modelId="{331F65E9-88E8-4E4A-8BFB-268DEFD40326}" type="presParOf" srcId="{FBE9D0E6-0A4B-462C-9082-A4D5B4C31E31}" destId="{93E834DF-029F-41AB-A9D8-3F2BCBF34F31}"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806CE-B8C7-4110-A323-735C7FC49AF6}">
      <dsp:nvSpPr>
        <dsp:cNvPr id="0" name=""/>
        <dsp:cNvSpPr/>
      </dsp:nvSpPr>
      <dsp:spPr>
        <a:xfrm>
          <a:off x="1137" y="0"/>
          <a:ext cx="2217852" cy="308008"/>
        </a:xfrm>
        <a:prstGeom prst="homePlate">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Introduction</a:t>
          </a:r>
          <a:endParaRPr lang="en-US" sz="1500" kern="1200" dirty="0"/>
        </a:p>
      </dsp:txBody>
      <dsp:txXfrm>
        <a:off x="1137" y="0"/>
        <a:ext cx="2140850" cy="308008"/>
      </dsp:txXfrm>
    </dsp:sp>
    <dsp:sp modelId="{1979A69C-9731-486B-A727-E2C3D38B8D31}">
      <dsp:nvSpPr>
        <dsp:cNvPr id="0" name=""/>
        <dsp:cNvSpPr/>
      </dsp:nvSpPr>
      <dsp:spPr>
        <a:xfrm>
          <a:off x="1775419" y="0"/>
          <a:ext cx="2217852" cy="308008"/>
        </a:xfrm>
        <a:prstGeom prst="chevron">
          <a:avLst/>
        </a:prstGeom>
        <a:solidFill>
          <a:srgbClr val="FFC61E"/>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Patrons</a:t>
          </a:r>
          <a:endParaRPr lang="en-US" sz="1500" kern="1200" dirty="0"/>
        </a:p>
      </dsp:txBody>
      <dsp:txXfrm>
        <a:off x="1929423" y="0"/>
        <a:ext cx="1909844" cy="308008"/>
      </dsp:txXfrm>
    </dsp:sp>
    <dsp:sp modelId="{40A3BAE4-515F-4D16-A978-FBD703126AF2}">
      <dsp:nvSpPr>
        <dsp:cNvPr id="0" name=""/>
        <dsp:cNvSpPr/>
      </dsp:nvSpPr>
      <dsp:spPr>
        <a:xfrm>
          <a:off x="3549701"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Process</a:t>
          </a:r>
          <a:endParaRPr lang="en-US" sz="1500" kern="1200" dirty="0"/>
        </a:p>
      </dsp:txBody>
      <dsp:txXfrm>
        <a:off x="3703705" y="0"/>
        <a:ext cx="1909844" cy="308008"/>
      </dsp:txXfrm>
    </dsp:sp>
    <dsp:sp modelId="{5BC1E722-51BC-45CE-808C-14A1080C8E5B}">
      <dsp:nvSpPr>
        <dsp:cNvPr id="0" name=""/>
        <dsp:cNvSpPr/>
      </dsp:nvSpPr>
      <dsp:spPr>
        <a:xfrm>
          <a:off x="5323983"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Policies</a:t>
          </a:r>
          <a:endParaRPr lang="en-US" sz="1500" kern="1200" dirty="0"/>
        </a:p>
      </dsp:txBody>
      <dsp:txXfrm>
        <a:off x="5477987" y="0"/>
        <a:ext cx="1909844" cy="308008"/>
      </dsp:txXfrm>
    </dsp:sp>
    <dsp:sp modelId="{93E834DF-029F-41AB-A9D8-3F2BCBF34F31}">
      <dsp:nvSpPr>
        <dsp:cNvPr id="0" name=""/>
        <dsp:cNvSpPr/>
      </dsp:nvSpPr>
      <dsp:spPr>
        <a:xfrm>
          <a:off x="7098265" y="0"/>
          <a:ext cx="2217852" cy="308008"/>
        </a:xfrm>
        <a:prstGeom prst="chevron">
          <a:avLst/>
        </a:prstGeom>
        <a:solidFill>
          <a:schemeClr val="tx1"/>
        </a:solidFill>
        <a:ln w="25400" cap="flat" cmpd="sng" algn="ctr">
          <a:solidFill>
            <a:srgbClr val="FFC61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Conclusion</a:t>
          </a:r>
          <a:endParaRPr lang="en-US" sz="1500" kern="1200" dirty="0"/>
        </a:p>
      </dsp:txBody>
      <dsp:txXfrm>
        <a:off x="7252269" y="0"/>
        <a:ext cx="1909844" cy="308008"/>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3C6043-1A21-4972-95D6-FAB59DE87133}" type="datetimeFigureOut">
              <a:rPr lang="en-US" smtClean="0"/>
              <a:t>10/24/15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304CD2-F150-47EF-AF6B-5D4F6C435F7D}" type="slidenum">
              <a:rPr lang="en-US" smtClean="0"/>
              <a:t>‹#›</a:t>
            </a:fld>
            <a:endParaRPr lang="en-US"/>
          </a:p>
        </p:txBody>
      </p:sp>
    </p:spTree>
    <p:extLst>
      <p:ext uri="{BB962C8B-B14F-4D97-AF65-F5344CB8AC3E}">
        <p14:creationId xmlns:p14="http://schemas.microsoft.com/office/powerpoint/2010/main" val="1961523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Hello</a:t>
            </a:r>
            <a:r>
              <a:rPr lang="en-US" baseline="0" smtClean="0"/>
              <a:t> and welcome, everyone, to our presentation “GIL Express and ILL:  Odd Couple or Match Made in Heaven?”  My name is Ashley Hoffman and these are my colleagues Kiara Bynum and Monica McLaurin.  Kiara works with me in ILL and Monica works with GIL Express.  We’re going to talk a little bit today about what happens when GIL Express and ILL cause confusion for patrons and staff and what libraries in the university system are doing to ensure the two services play a little bit nicer together.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CC304CD2-F150-47EF-AF6B-5D4F6C435F7D}" type="slidenum">
              <a:rPr lang="en-US" smtClean="0"/>
              <a:t>1</a:t>
            </a:fld>
            <a:endParaRPr lang="en-US"/>
          </a:p>
        </p:txBody>
      </p:sp>
    </p:spTree>
    <p:extLst>
      <p:ext uri="{BB962C8B-B14F-4D97-AF65-F5344CB8AC3E}">
        <p14:creationId xmlns:p14="http://schemas.microsoft.com/office/powerpoint/2010/main" val="3324826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more extreme solution would</a:t>
            </a:r>
            <a:r>
              <a:rPr lang="en-US" baseline="0" dirty="0" smtClean="0"/>
              <a:t> be to combine GIL Express and ILL departments altogether.  The schools where only one person did both GIL Express and ILL had the fewest problems and were the most able to easily triage patron problems.  An example of a bigger school that does this is Valdosta State, where the GIL staff and ILL staff share a work room and central phone number, which helps increase communication between the two services and prevent confusion.</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16</a:t>
            </a:fld>
            <a:endParaRPr lang="en-US"/>
          </a:p>
        </p:txBody>
      </p:sp>
    </p:spTree>
    <p:extLst>
      <p:ext uri="{BB962C8B-B14F-4D97-AF65-F5344CB8AC3E}">
        <p14:creationId xmlns:p14="http://schemas.microsoft.com/office/powerpoint/2010/main" val="2049345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we’ve gone over common problems dealing</a:t>
            </a:r>
            <a:r>
              <a:rPr lang="en-US" baseline="0" dirty="0" smtClean="0"/>
              <a:t> with the processing of ILL and GIL books we’re going to open up the floor to your feedback.  Do you have thoughts on these suggestions or have another suggestion to add?</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17</a:t>
            </a:fld>
            <a:endParaRPr lang="en-US"/>
          </a:p>
        </p:txBody>
      </p:sp>
    </p:spTree>
    <p:extLst>
      <p:ext uri="{BB962C8B-B14F-4D97-AF65-F5344CB8AC3E}">
        <p14:creationId xmlns:p14="http://schemas.microsoft.com/office/powerpoint/2010/main" val="15382484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22 % will cancel</a:t>
            </a:r>
          </a:p>
          <a:p>
            <a:endParaRPr lang="en-US" dirty="0" smtClean="0"/>
          </a:p>
          <a:p>
            <a:r>
              <a:rPr lang="en-US" dirty="0" smtClean="0"/>
              <a:t>47% will put the request through</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21</a:t>
            </a:fld>
            <a:endParaRPr lang="en-US"/>
          </a:p>
        </p:txBody>
      </p:sp>
    </p:spTree>
    <p:extLst>
      <p:ext uri="{BB962C8B-B14F-4D97-AF65-F5344CB8AC3E}">
        <p14:creationId xmlns:p14="http://schemas.microsoft.com/office/powerpoint/2010/main" val="109984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Poll</a:t>
            </a:r>
            <a:r>
              <a:rPr lang="en-US" baseline="0" smtClean="0"/>
              <a:t> the audience.  How many people here do GIL Express?  How many people do ILL?  Or both?  Chances are if you do either you’ve come across a confusing situation.  Either a patron comes up to the desk wanting to know why the book they ordered didn’t come in – but they don’t know how they ordered it – or a mysterious book without a book band appears in the book drop.</a:t>
            </a:r>
            <a:endParaRPr lang="en-US" smtClean="0"/>
          </a:p>
          <a:p>
            <a:endParaRPr lang="en-US" smtClean="0"/>
          </a:p>
          <a:p>
            <a:r>
              <a:rPr lang="en-US" smtClean="0"/>
              <a:t>Our library is no stranger to these problems.</a:t>
            </a:r>
            <a:r>
              <a:rPr lang="en-US" baseline="0" smtClean="0"/>
              <a:t>  Like many of your libraries, our ILL unit and GIL Express unit are two separate entities with their own offices, contact people, and phone numbers.  I can’t speak for the GIL Express unit, but our ILL department was constantly getting calls and walk ins from patrons with problems with books that ultimately turned out to be from GIL Express. Basically, Kiara and I wanted to get to the bottom of this and see if there were some solutions out there that could help GIL Express and ILL coexist peacefully at our library.  </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2</a:t>
            </a:fld>
            <a:endParaRPr lang="en-US"/>
          </a:p>
        </p:txBody>
      </p:sp>
    </p:spTree>
    <p:extLst>
      <p:ext uri="{BB962C8B-B14F-4D97-AF65-F5344CB8AC3E}">
        <p14:creationId xmlns:p14="http://schemas.microsoft.com/office/powerpoint/2010/main" val="1485479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Kiara</a:t>
            </a:r>
            <a:r>
              <a:rPr lang="en-US" baseline="0" dirty="0" smtClean="0"/>
              <a:t> and I enlisted the help of Monica in the GIL Express unit to come up with some issues that caused confusion between ILL and GIL Express in our library.  We came up with a list of questions spanning issues affecting patrons, issues affecting the processing of books, and issues affecting our policies.  We called or emailed 32 libraries in the USG system and were very pleased that we talked to someone from every library but 5.  When possible, we talked to someone from both the GIL and ILL departments.  And as we learned, that someone was often the same person!  </a:t>
            </a:r>
          </a:p>
          <a:p>
            <a:endParaRPr lang="en-US" baseline="0" dirty="0" smtClean="0"/>
          </a:p>
          <a:p>
            <a:r>
              <a:rPr lang="en-US" baseline="0" dirty="0" smtClean="0"/>
              <a:t>What follows is our findings.  We have divided the issues into three categories:  Patron, Process, and Policies.  We’ll begin first by overviewing the common complaints in that category, then we’ll reveal a list of solutions suggested by us or by some of the libraries we interviewed.  We’ll also present some data on our survey, then end each section with a short discussion for you all to give your feedback on some of the suggestions presented.  I’ll hand it over to </a:t>
            </a:r>
            <a:r>
              <a:rPr lang="en-US" baseline="0" dirty="0" err="1" smtClean="0"/>
              <a:t>Kiara</a:t>
            </a:r>
            <a:r>
              <a:rPr lang="en-US" baseline="0" dirty="0" smtClean="0"/>
              <a:t> to start us off discussing problems that affect patrons.</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3</a:t>
            </a:fld>
            <a:endParaRPr lang="en-US"/>
          </a:p>
        </p:txBody>
      </p:sp>
    </p:spTree>
    <p:extLst>
      <p:ext uri="{BB962C8B-B14F-4D97-AF65-F5344CB8AC3E}">
        <p14:creationId xmlns:p14="http://schemas.microsoft.com/office/powerpoint/2010/main" val="3487548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11 combined, 5</a:t>
            </a:r>
            <a:r>
              <a:rPr lang="en-US" baseline="0" dirty="0" smtClean="0"/>
              <a:t> one person</a:t>
            </a:r>
          </a:p>
          <a:p>
            <a:endParaRPr lang="en-US" baseline="0" dirty="0" smtClean="0"/>
          </a:p>
          <a:p>
            <a:r>
              <a:rPr lang="en-US" baseline="0" dirty="0" smtClean="0"/>
              <a:t>11 separate</a:t>
            </a:r>
          </a:p>
          <a:p>
            <a:endParaRPr lang="en-US" baseline="0" dirty="0" smtClean="0"/>
          </a:p>
          <a:p>
            <a:r>
              <a:rPr lang="en-US" baseline="0" dirty="0" smtClean="0"/>
              <a:t>5 no answer</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7</a:t>
            </a:fld>
            <a:endParaRPr lang="en-US"/>
          </a:p>
        </p:txBody>
      </p:sp>
    </p:spTree>
    <p:extLst>
      <p:ext uri="{BB962C8B-B14F-4D97-AF65-F5344CB8AC3E}">
        <p14:creationId xmlns:p14="http://schemas.microsoft.com/office/powerpoint/2010/main" val="2710834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a:t>
            </a:r>
            <a:r>
              <a:rPr lang="en-US" dirty="0" err="1" smtClean="0"/>
              <a:t>Kiara</a:t>
            </a:r>
            <a:r>
              <a:rPr lang="en-US" dirty="0" smtClean="0"/>
              <a:t>.  We’ve just discussed how GIL Express and ILL can cause confusion</a:t>
            </a:r>
            <a:r>
              <a:rPr lang="en-US" baseline="0" dirty="0" smtClean="0"/>
              <a:t> for patrons, but it can also be a headache for staff.  Here are some of the most common complaints we heard about processing GIL and ILL.</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11</a:t>
            </a:fld>
            <a:endParaRPr lang="en-US"/>
          </a:p>
        </p:txBody>
      </p:sp>
    </p:spTree>
    <p:extLst>
      <p:ext uri="{BB962C8B-B14F-4D97-AF65-F5344CB8AC3E}">
        <p14:creationId xmlns:p14="http://schemas.microsoft.com/office/powerpoint/2010/main" val="2103781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a:t>
            </a:r>
            <a:r>
              <a:rPr lang="en-US" baseline="0" dirty="0" smtClean="0"/>
              <a:t> some libraries, ILL and GIL books are not shelved together on the same shelf – or even behind the same desk.  Libraries where ILL books were shelved separately reported the annoyance of having to direct patrons who come up to the Circulation Desk to the ILL office or Reference Room to pick up ILL books.  </a:t>
            </a:r>
          </a:p>
          <a:p>
            <a:endParaRPr lang="en-US" baseline="0" dirty="0" smtClean="0"/>
          </a:p>
          <a:p>
            <a:r>
              <a:rPr lang="en-US" baseline="0" dirty="0" smtClean="0"/>
              <a:t>Another common complaint was patrons approaching the desk for help without knowing which service they had used to request a book.  I have often had to ask a patron to show me the notification email they received on their cell phone!  Especially at libraries where ILL software is not installed on the Circulation desk computers, a simple question from a patron on renewing a book can result in a trip to the ILL office – only to discover that it was actually a GIL Express book (or even a book on hold from their own library!!).</a:t>
            </a:r>
          </a:p>
          <a:p>
            <a:endParaRPr lang="en-US" baseline="0" dirty="0" smtClean="0"/>
          </a:p>
          <a:p>
            <a:r>
              <a:rPr lang="en-US" baseline="0" dirty="0" smtClean="0"/>
              <a:t>The most common complaint from ILL staff was the return of ILL books through GIL Express.  The problem is so common that any time a patron calls to complain about a book they returned not registering in their account, I look to see if it was from a USG school before I answer.  9 times out of 10 it was returned through GIL!</a:t>
            </a:r>
          </a:p>
          <a:p>
            <a:endParaRPr lang="en-US" baseline="0" dirty="0" smtClean="0"/>
          </a:p>
          <a:p>
            <a:r>
              <a:rPr lang="en-US" baseline="0" dirty="0" smtClean="0"/>
              <a:t>So what are some possible solutions to these problems?  Here are few that we heard.</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12</a:t>
            </a:fld>
            <a:endParaRPr lang="en-US"/>
          </a:p>
        </p:txBody>
      </p:sp>
    </p:spTree>
    <p:extLst>
      <p:ext uri="{BB962C8B-B14F-4D97-AF65-F5344CB8AC3E}">
        <p14:creationId xmlns:p14="http://schemas.microsoft.com/office/powerpoint/2010/main" val="1435373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eliminate the problem of having to direct patrons to different places to pick up requested books, many libraries keep both</a:t>
            </a:r>
            <a:r>
              <a:rPr lang="en-US" baseline="0" dirty="0" smtClean="0"/>
              <a:t> their ILL and GIL books behind the Circulation desk.  Some even file them together with hold books by patron last name, providing a “one stop shop” for patrons to pick up books without the Circulation Staff having to figure out which shelf they need to look on.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13</a:t>
            </a:fld>
            <a:endParaRPr lang="en-US"/>
          </a:p>
        </p:txBody>
      </p:sp>
    </p:spTree>
    <p:extLst>
      <p:ext uri="{BB962C8B-B14F-4D97-AF65-F5344CB8AC3E}">
        <p14:creationId xmlns:p14="http://schemas.microsoft.com/office/powerpoint/2010/main" val="1781265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polled the</a:t>
            </a:r>
            <a:r>
              <a:rPr lang="en-US" baseline="0" dirty="0" smtClean="0"/>
              <a:t> USG libraries and found out that only 8 of them (or 25%) file all books together by patron last name.  16 libraries said they kept ILL and GIL books on separate shelves, and 8 other libraries did not provide an answer to this question.</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14</a:t>
            </a:fld>
            <a:endParaRPr lang="en-US"/>
          </a:p>
        </p:txBody>
      </p:sp>
    </p:spTree>
    <p:extLst>
      <p:ext uri="{BB962C8B-B14F-4D97-AF65-F5344CB8AC3E}">
        <p14:creationId xmlns:p14="http://schemas.microsoft.com/office/powerpoint/2010/main" val="2100956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solution proposed</a:t>
            </a:r>
            <a:r>
              <a:rPr lang="en-US" baseline="0" dirty="0" smtClean="0"/>
              <a:t> was to simply cross train staff members in both departments so that they can help stop problems before they start.  For example at our library we’ve asked our Circulation staff to put any mystery books from other libraries missing a book band in our basket.  This way we’re hoping to catch any books that might accidentally be returned through GIL before they go.  We haven’t caught any yet, but we’re hoping this prevents mistakes in the future!</a:t>
            </a:r>
            <a:endParaRPr lang="en-US" dirty="0"/>
          </a:p>
        </p:txBody>
      </p:sp>
      <p:sp>
        <p:nvSpPr>
          <p:cNvPr id="4" name="Slide Number Placeholder 3"/>
          <p:cNvSpPr>
            <a:spLocks noGrp="1"/>
          </p:cNvSpPr>
          <p:nvPr>
            <p:ph type="sldNum" sz="quarter" idx="10"/>
          </p:nvPr>
        </p:nvSpPr>
        <p:spPr/>
        <p:txBody>
          <a:bodyPr/>
          <a:lstStyle/>
          <a:p>
            <a:fld id="{CC304CD2-F150-47EF-AF6B-5D4F6C435F7D}" type="slidenum">
              <a:rPr lang="en-US" smtClean="0"/>
              <a:t>15</a:t>
            </a:fld>
            <a:endParaRPr lang="en-US"/>
          </a:p>
        </p:txBody>
      </p:sp>
    </p:spTree>
    <p:extLst>
      <p:ext uri="{BB962C8B-B14F-4D97-AF65-F5344CB8AC3E}">
        <p14:creationId xmlns:p14="http://schemas.microsoft.com/office/powerpoint/2010/main" val="3675091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953922-F343-489D-95E5-839B46CF0A53}" type="datetimeFigureOut">
              <a:rPr lang="en-US" smtClean="0"/>
              <a:t>10/24/15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3013282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53922-F343-489D-95E5-839B46CF0A53}" type="datetimeFigureOut">
              <a:rPr lang="en-US" smtClean="0"/>
              <a:t>10/24/15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360486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53922-F343-489D-95E5-839B46CF0A53}" type="datetimeFigureOut">
              <a:rPr lang="en-US" smtClean="0"/>
              <a:t>10/24/15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3181367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53922-F343-489D-95E5-839B46CF0A53}" type="datetimeFigureOut">
              <a:rPr lang="en-US" smtClean="0"/>
              <a:t>10/24/15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339782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953922-F343-489D-95E5-839B46CF0A53}" type="datetimeFigureOut">
              <a:rPr lang="en-US" smtClean="0"/>
              <a:t>10/24/15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3532642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953922-F343-489D-95E5-839B46CF0A53}" type="datetimeFigureOut">
              <a:rPr lang="en-US" smtClean="0"/>
              <a:t>10/24/15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2459661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953922-F343-489D-95E5-839B46CF0A53}" type="datetimeFigureOut">
              <a:rPr lang="en-US" smtClean="0"/>
              <a:t>10/24/15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801628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953922-F343-489D-95E5-839B46CF0A53}" type="datetimeFigureOut">
              <a:rPr lang="en-US" smtClean="0"/>
              <a:t>10/24/15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1781365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53922-F343-489D-95E5-839B46CF0A53}" type="datetimeFigureOut">
              <a:rPr lang="en-US" smtClean="0"/>
              <a:t>10/24/15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2748398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953922-F343-489D-95E5-839B46CF0A53}" type="datetimeFigureOut">
              <a:rPr lang="en-US" smtClean="0"/>
              <a:t>10/24/15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1606888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953922-F343-489D-95E5-839B46CF0A53}" type="datetimeFigureOut">
              <a:rPr lang="en-US" smtClean="0"/>
              <a:t>10/24/15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1267A1-03F3-4A3F-9CA0-967BAE3DE55C}" type="slidenum">
              <a:rPr lang="en-US" smtClean="0"/>
              <a:t>‹#›</a:t>
            </a:fld>
            <a:endParaRPr lang="en-US"/>
          </a:p>
        </p:txBody>
      </p:sp>
    </p:spTree>
    <p:extLst>
      <p:ext uri="{BB962C8B-B14F-4D97-AF65-F5344CB8AC3E}">
        <p14:creationId xmlns:p14="http://schemas.microsoft.com/office/powerpoint/2010/main" val="6422276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953922-F343-489D-95E5-839B46CF0A53}" type="datetimeFigureOut">
              <a:rPr lang="en-US" smtClean="0"/>
              <a:t>10/24/15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1267A1-03F3-4A3F-9CA0-967BAE3DE55C}" type="slidenum">
              <a:rPr lang="en-US" smtClean="0"/>
              <a:t>‹#›</a:t>
            </a:fld>
            <a:endParaRPr lang="en-US"/>
          </a:p>
        </p:txBody>
      </p:sp>
    </p:spTree>
    <p:extLst>
      <p:ext uri="{BB962C8B-B14F-4D97-AF65-F5344CB8AC3E}">
        <p14:creationId xmlns:p14="http://schemas.microsoft.com/office/powerpoint/2010/main" val="4544594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4" Type="http://schemas.openxmlformats.org/officeDocument/2006/relationships/diagramLayout" Target="../diagrams/layout10.xml"/><Relationship Id="rId5" Type="http://schemas.openxmlformats.org/officeDocument/2006/relationships/diagramQuickStyle" Target="../diagrams/quickStyle10.xml"/><Relationship Id="rId6" Type="http://schemas.openxmlformats.org/officeDocument/2006/relationships/diagramColors" Target="../diagrams/colors10.xml"/><Relationship Id="rId7"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4" Type="http://schemas.openxmlformats.org/officeDocument/2006/relationships/diagramLayout" Target="../diagrams/layout11.xml"/><Relationship Id="rId5" Type="http://schemas.openxmlformats.org/officeDocument/2006/relationships/diagramQuickStyle" Target="../diagrams/quickStyle11.xml"/><Relationship Id="rId6" Type="http://schemas.openxmlformats.org/officeDocument/2006/relationships/diagramColors" Target="../diagrams/colors11.xml"/><Relationship Id="rId7"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2.xml"/><Relationship Id="rId4" Type="http://schemas.openxmlformats.org/officeDocument/2006/relationships/diagramLayout" Target="../diagrams/layout12.xml"/><Relationship Id="rId5" Type="http://schemas.openxmlformats.org/officeDocument/2006/relationships/diagramQuickStyle" Target="../diagrams/quickStyle12.xml"/><Relationship Id="rId6" Type="http://schemas.openxmlformats.org/officeDocument/2006/relationships/diagramColors" Target="../diagrams/colors12.xml"/><Relationship Id="rId7"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diagramData" Target="../diagrams/data13.xml"/><Relationship Id="rId5" Type="http://schemas.openxmlformats.org/officeDocument/2006/relationships/diagramLayout" Target="../diagrams/layout13.xml"/><Relationship Id="rId6" Type="http://schemas.openxmlformats.org/officeDocument/2006/relationships/diagramQuickStyle" Target="../diagrams/quickStyle13.xml"/><Relationship Id="rId7" Type="http://schemas.openxmlformats.org/officeDocument/2006/relationships/diagramColors" Target="../diagrams/colors13.xml"/><Relationship Id="rId8"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4.xml"/><Relationship Id="rId4" Type="http://schemas.openxmlformats.org/officeDocument/2006/relationships/diagramLayout" Target="../diagrams/layout14.xml"/><Relationship Id="rId5" Type="http://schemas.openxmlformats.org/officeDocument/2006/relationships/diagramQuickStyle" Target="../diagrams/quickStyle14.xml"/><Relationship Id="rId6" Type="http://schemas.openxmlformats.org/officeDocument/2006/relationships/diagramColors" Target="../diagrams/colors14.xml"/><Relationship Id="rId7"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5.xml"/><Relationship Id="rId4" Type="http://schemas.openxmlformats.org/officeDocument/2006/relationships/diagramLayout" Target="../diagrams/layout15.xml"/><Relationship Id="rId5" Type="http://schemas.openxmlformats.org/officeDocument/2006/relationships/diagramQuickStyle" Target="../diagrams/quickStyle15.xml"/><Relationship Id="rId6" Type="http://schemas.openxmlformats.org/officeDocument/2006/relationships/diagramColors" Target="../diagrams/colors15.xml"/><Relationship Id="rId7"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6.xml"/><Relationship Id="rId4" Type="http://schemas.openxmlformats.org/officeDocument/2006/relationships/diagramLayout" Target="../diagrams/layout16.xml"/><Relationship Id="rId5" Type="http://schemas.openxmlformats.org/officeDocument/2006/relationships/diagramQuickStyle" Target="../diagrams/quickStyle16.xml"/><Relationship Id="rId6" Type="http://schemas.openxmlformats.org/officeDocument/2006/relationships/diagramColors" Target="../diagrams/colors16.xml"/><Relationship Id="rId7" Type="http://schemas.microsoft.com/office/2007/relationships/diagramDrawing" Target="../diagrams/drawing16.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1" Type="http://schemas.openxmlformats.org/officeDocument/2006/relationships/slideLayout" Target="../slideLayouts/slideLayout2.xml"/><Relationship Id="rId2" Type="http://schemas.openxmlformats.org/officeDocument/2006/relationships/diagramData" Target="../diagrams/data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1" Type="http://schemas.openxmlformats.org/officeDocument/2006/relationships/slideLayout" Target="../slideLayouts/slideLayout2.xml"/><Relationship Id="rId2" Type="http://schemas.openxmlformats.org/officeDocument/2006/relationships/diagramData" Target="../diagrams/data18.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1" Type="http://schemas.openxmlformats.org/officeDocument/2006/relationships/slideLayout" Target="../slideLayouts/slideLayout2.xml"/><Relationship Id="rId2" Type="http://schemas.openxmlformats.org/officeDocument/2006/relationships/diagramData" Target="../diagrams/data1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0.xml"/><Relationship Id="rId4" Type="http://schemas.openxmlformats.org/officeDocument/2006/relationships/diagramLayout" Target="../diagrams/layout20.xml"/><Relationship Id="rId5" Type="http://schemas.openxmlformats.org/officeDocument/2006/relationships/diagramQuickStyle" Target="../diagrams/quickStyle20.xml"/><Relationship Id="rId6" Type="http://schemas.openxmlformats.org/officeDocument/2006/relationships/diagramColors" Target="../diagrams/colors20.xml"/><Relationship Id="rId7" Type="http://schemas.microsoft.com/office/2007/relationships/diagramDrawing" Target="../diagrams/drawing20.xml"/><Relationship Id="rId8" Type="http://schemas.openxmlformats.org/officeDocument/2006/relationships/chart" Target="../charts/chart3.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1" Type="http://schemas.openxmlformats.org/officeDocument/2006/relationships/slideLayout" Target="../slideLayouts/slideLayout2.xml"/><Relationship Id="rId2" Type="http://schemas.openxmlformats.org/officeDocument/2006/relationships/diagramData" Target="../diagrams/data2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1" Type="http://schemas.openxmlformats.org/officeDocument/2006/relationships/slideLayout" Target="../slideLayouts/slideLayout2.xml"/><Relationship Id="rId2" Type="http://schemas.openxmlformats.org/officeDocument/2006/relationships/diagramData" Target="../diagrams/data2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3.xml"/><Relationship Id="rId4" Type="http://schemas.openxmlformats.org/officeDocument/2006/relationships/diagramLayout" Target="../diagrams/layout23.xml"/><Relationship Id="rId5" Type="http://schemas.openxmlformats.org/officeDocument/2006/relationships/diagramQuickStyle" Target="../diagrams/quickStyle23.xml"/><Relationship Id="rId6" Type="http://schemas.openxmlformats.org/officeDocument/2006/relationships/diagramColors" Target="../diagrams/colors23.xml"/><Relationship Id="rId7" Type="http://schemas.microsoft.com/office/2007/relationships/diagramDrawing" Target="../diagrams/drawing23.xml"/><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1" Type="http://schemas.openxmlformats.org/officeDocument/2006/relationships/slideLayout" Target="../slideLayouts/slideLayout2.xml"/><Relationship Id="rId2" Type="http://schemas.openxmlformats.org/officeDocument/2006/relationships/diagramData" Target="../diagrams/data2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1" Type="http://schemas.openxmlformats.org/officeDocument/2006/relationships/slideLayout" Target="../slideLayouts/slideLayout2.xml"/><Relationship Id="rId2" Type="http://schemas.openxmlformats.org/officeDocument/2006/relationships/diagramData" Target="../diagrams/data2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1" Type="http://schemas.openxmlformats.org/officeDocument/2006/relationships/slideLayout" Target="../slideLayouts/slideLayout2.xml"/><Relationship Id="rId2" Type="http://schemas.openxmlformats.org/officeDocument/2006/relationships/diagramData" Target="../diagrams/data26.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7.xml"/><Relationship Id="rId4" Type="http://schemas.openxmlformats.org/officeDocument/2006/relationships/diagramLayout" Target="../diagrams/layout27.xml"/><Relationship Id="rId5" Type="http://schemas.openxmlformats.org/officeDocument/2006/relationships/diagramQuickStyle" Target="../diagrams/quickStyle27.xml"/><Relationship Id="rId6" Type="http://schemas.openxmlformats.org/officeDocument/2006/relationships/diagramColors" Target="../diagrams/colors27.xml"/><Relationship Id="rId7" Type="http://schemas.microsoft.com/office/2007/relationships/diagramDrawing" Target="../diagrams/drawing27.xml"/><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1" Type="http://schemas.openxmlformats.org/officeDocument/2006/relationships/slideLayout" Target="../slideLayouts/slideLayout2.xml"/><Relationship Id="rId2" Type="http://schemas.openxmlformats.org/officeDocument/2006/relationships/diagramData" Target="../diagrams/data2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diagramData" Target="../diagrams/data6.xml"/><Relationship Id="rId5" Type="http://schemas.openxmlformats.org/officeDocument/2006/relationships/diagramLayout" Target="../diagrams/layout6.xml"/><Relationship Id="rId6" Type="http://schemas.openxmlformats.org/officeDocument/2006/relationships/diagramQuickStyle" Target="../diagrams/quickStyle6.xml"/><Relationship Id="rId7" Type="http://schemas.openxmlformats.org/officeDocument/2006/relationships/diagramColors" Target="../diagrams/colors6.xml"/><Relationship Id="rId8"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533400"/>
            <a:ext cx="8229600" cy="3067051"/>
          </a:xfrm>
        </p:spPr>
        <p:txBody>
          <a:bodyPr>
            <a:normAutofit/>
          </a:bodyPr>
          <a:lstStyle/>
          <a:p>
            <a:r>
              <a:rPr lang="en-US" sz="6600" dirty="0" smtClean="0">
                <a:solidFill>
                  <a:srgbClr val="8C2633"/>
                </a:solidFill>
                <a:latin typeface="Aharoni" pitchFamily="2" charset="-79"/>
                <a:cs typeface="Aharoni" pitchFamily="2" charset="-79"/>
              </a:rPr>
              <a:t>GIL Express &amp; ILL:  </a:t>
            </a:r>
            <a:r>
              <a:rPr lang="en-US" dirty="0" smtClean="0">
                <a:solidFill>
                  <a:srgbClr val="FFC61E"/>
                </a:solidFill>
                <a:latin typeface="Aharoni" pitchFamily="2" charset="-79"/>
                <a:cs typeface="Aharoni" pitchFamily="2" charset="-79"/>
              </a:rPr>
              <a:t/>
            </a:r>
            <a:br>
              <a:rPr lang="en-US" dirty="0" smtClean="0">
                <a:solidFill>
                  <a:srgbClr val="FFC61E"/>
                </a:solidFill>
                <a:latin typeface="Aharoni" pitchFamily="2" charset="-79"/>
                <a:cs typeface="Aharoni" pitchFamily="2" charset="-79"/>
              </a:rPr>
            </a:br>
            <a:r>
              <a:rPr lang="en-US" sz="3200" dirty="0" smtClean="0">
                <a:solidFill>
                  <a:srgbClr val="FFC61E"/>
                </a:solidFill>
                <a:latin typeface="Aharoni" pitchFamily="2" charset="-79"/>
                <a:cs typeface="Aharoni" pitchFamily="2" charset="-79"/>
              </a:rPr>
              <a:t>Odd Couple or Match Made in Heaven?</a:t>
            </a:r>
            <a:endParaRPr lang="en-US" sz="3200" dirty="0">
              <a:solidFill>
                <a:srgbClr val="FFC61E"/>
              </a:solidFill>
              <a:latin typeface="Aharoni" pitchFamily="2" charset="-79"/>
              <a:cs typeface="Aharoni" pitchFamily="2" charset="-79"/>
            </a:endParaRPr>
          </a:p>
        </p:txBody>
      </p:sp>
      <p:sp>
        <p:nvSpPr>
          <p:cNvPr id="3" name="Subtitle 2"/>
          <p:cNvSpPr>
            <a:spLocks noGrp="1"/>
          </p:cNvSpPr>
          <p:nvPr>
            <p:ph type="subTitle" idx="1"/>
          </p:nvPr>
        </p:nvSpPr>
        <p:spPr>
          <a:xfrm>
            <a:off x="152400" y="3886200"/>
            <a:ext cx="8839200" cy="1447800"/>
          </a:xfrm>
        </p:spPr>
        <p:txBody>
          <a:bodyPr numCol="3">
            <a:noAutofit/>
          </a:bodyPr>
          <a:lstStyle/>
          <a:p>
            <a:r>
              <a:rPr lang="en-US" sz="2400" b="1" dirty="0" err="1" smtClean="0">
                <a:solidFill>
                  <a:srgbClr val="8C2633"/>
                </a:solidFill>
              </a:rPr>
              <a:t>Kiara</a:t>
            </a:r>
            <a:r>
              <a:rPr lang="en-US" sz="2400" b="1" dirty="0" smtClean="0">
                <a:solidFill>
                  <a:srgbClr val="8C2633"/>
                </a:solidFill>
              </a:rPr>
              <a:t> Bynum</a:t>
            </a:r>
          </a:p>
          <a:p>
            <a:pPr>
              <a:spcBef>
                <a:spcPts val="0"/>
              </a:spcBef>
            </a:pPr>
            <a:r>
              <a:rPr lang="en-US" sz="1600" b="1" dirty="0" smtClean="0">
                <a:solidFill>
                  <a:schemeClr val="tx1"/>
                </a:solidFill>
              </a:rPr>
              <a:t>Interlibrary Loan</a:t>
            </a:r>
          </a:p>
          <a:p>
            <a:pPr>
              <a:spcBef>
                <a:spcPts val="0"/>
              </a:spcBef>
            </a:pPr>
            <a:r>
              <a:rPr lang="en-US" sz="1600" b="1" dirty="0" smtClean="0">
                <a:solidFill>
                  <a:schemeClr val="tx1"/>
                </a:solidFill>
              </a:rPr>
              <a:t>Kennesaw State University</a:t>
            </a:r>
          </a:p>
          <a:p>
            <a:endParaRPr lang="en-US" sz="2400" dirty="0"/>
          </a:p>
          <a:p>
            <a:r>
              <a:rPr lang="en-US" sz="2400" b="1" dirty="0" smtClean="0">
                <a:solidFill>
                  <a:srgbClr val="8C2633"/>
                </a:solidFill>
              </a:rPr>
              <a:t>Ashley Hoffman</a:t>
            </a:r>
          </a:p>
          <a:p>
            <a:pPr>
              <a:spcBef>
                <a:spcPts val="0"/>
              </a:spcBef>
            </a:pPr>
            <a:r>
              <a:rPr lang="en-US" sz="1600" b="1" dirty="0" smtClean="0">
                <a:solidFill>
                  <a:schemeClr val="tx1"/>
                </a:solidFill>
              </a:rPr>
              <a:t>Interlibrary Loan</a:t>
            </a:r>
          </a:p>
          <a:p>
            <a:pPr>
              <a:spcBef>
                <a:spcPts val="0"/>
              </a:spcBef>
            </a:pPr>
            <a:r>
              <a:rPr lang="en-US" sz="1600" b="1" dirty="0" smtClean="0">
                <a:solidFill>
                  <a:schemeClr val="tx1"/>
                </a:solidFill>
              </a:rPr>
              <a:t>Kennesaw State University</a:t>
            </a:r>
          </a:p>
          <a:p>
            <a:endParaRPr lang="en-US" sz="1600" b="1" dirty="0" smtClean="0">
              <a:solidFill>
                <a:srgbClr val="8C2633"/>
              </a:solidFill>
            </a:endParaRPr>
          </a:p>
          <a:p>
            <a:r>
              <a:rPr lang="en-US" sz="2400" b="1" dirty="0" smtClean="0">
                <a:solidFill>
                  <a:srgbClr val="8C2633"/>
                </a:solidFill>
              </a:rPr>
              <a:t>Monica </a:t>
            </a:r>
            <a:r>
              <a:rPr lang="en-US" sz="2400" b="1" dirty="0" err="1" smtClean="0">
                <a:solidFill>
                  <a:srgbClr val="8C2633"/>
                </a:solidFill>
              </a:rPr>
              <a:t>McLaurin</a:t>
            </a:r>
            <a:endParaRPr lang="en-US" sz="2400" b="1" dirty="0" smtClean="0">
              <a:solidFill>
                <a:srgbClr val="8C2633"/>
              </a:solidFill>
            </a:endParaRPr>
          </a:p>
          <a:p>
            <a:pPr>
              <a:spcBef>
                <a:spcPts val="0"/>
              </a:spcBef>
            </a:pPr>
            <a:r>
              <a:rPr lang="en-US" sz="1600" b="1" dirty="0" smtClean="0">
                <a:solidFill>
                  <a:schemeClr val="tx1"/>
                </a:solidFill>
              </a:rPr>
              <a:t>Circulation/GIL Express</a:t>
            </a:r>
          </a:p>
          <a:p>
            <a:pPr>
              <a:spcBef>
                <a:spcPts val="0"/>
              </a:spcBef>
            </a:pPr>
            <a:r>
              <a:rPr lang="en-US" sz="1600" b="1" dirty="0" smtClean="0">
                <a:solidFill>
                  <a:schemeClr val="tx1"/>
                </a:solidFill>
              </a:rPr>
              <a:t>Kennesaw State University</a:t>
            </a:r>
            <a:endParaRPr lang="en-US" sz="1600" b="1" dirty="0">
              <a:solidFill>
                <a:schemeClr val="tx1"/>
              </a:solidFill>
            </a:endParaRPr>
          </a:p>
        </p:txBody>
      </p:sp>
    </p:spTree>
    <p:extLst>
      <p:ext uri="{BB962C8B-B14F-4D97-AF65-F5344CB8AC3E}">
        <p14:creationId xmlns:p14="http://schemas.microsoft.com/office/powerpoint/2010/main" val="127465233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dirty="0" smtClean="0"/>
              <a:t>Combine ILL and GIL Express departments</a:t>
            </a:r>
          </a:p>
          <a:p>
            <a:r>
              <a:rPr lang="en-US" sz="3400" dirty="0" smtClean="0"/>
              <a:t>More GIL/ILL content in instruction classes, information on the web page, and educating the professors</a:t>
            </a:r>
          </a:p>
          <a:p>
            <a:r>
              <a:rPr lang="en-US" sz="3400" dirty="0" smtClean="0"/>
              <a:t>Cross-training of GIL Express and ILL staff</a:t>
            </a:r>
          </a:p>
          <a:p>
            <a:pPr marL="0" indent="0" algn="ctr">
              <a:buNone/>
            </a:pPr>
            <a:r>
              <a:rPr lang="en-US" sz="6000" b="1" dirty="0" smtClean="0">
                <a:solidFill>
                  <a:srgbClr val="FF0000"/>
                </a:solidFill>
              </a:rPr>
              <a:t>Thoughts?</a:t>
            </a:r>
            <a:endParaRPr lang="en-US" sz="6000" b="1" dirty="0">
              <a:solidFill>
                <a:srgbClr val="FF0000"/>
              </a:solidFill>
            </a:endParaRPr>
          </a:p>
          <a:p>
            <a:pPr marL="0" indent="0" algn="ctr">
              <a:buNone/>
            </a:pPr>
            <a:endParaRPr lang="en-US" sz="3400" dirty="0" smtClean="0"/>
          </a:p>
        </p:txBody>
      </p:sp>
      <p:graphicFrame>
        <p:nvGraphicFramePr>
          <p:cNvPr id="4" name="Diagram 3"/>
          <p:cNvGraphicFramePr/>
          <p:nvPr>
            <p:extLst>
              <p:ext uri="{D42A27DB-BD31-4B8C-83A1-F6EECF244321}">
                <p14:modId xmlns:p14="http://schemas.microsoft.com/office/powerpoint/2010/main" val="36145717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82644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chor="ctr">
            <a:normAutofit/>
          </a:bodyPr>
          <a:lstStyle/>
          <a:p>
            <a:pPr marL="0" indent="0" algn="ctr">
              <a:buNone/>
            </a:pPr>
            <a:r>
              <a:rPr lang="en-US" sz="5800" dirty="0" smtClean="0">
                <a:solidFill>
                  <a:srgbClr val="8C2633"/>
                </a:solidFill>
                <a:latin typeface="Aharoni" pitchFamily="2" charset="-79"/>
                <a:cs typeface="Aharoni" pitchFamily="2" charset="-79"/>
              </a:rPr>
              <a:t>Problems with Process</a:t>
            </a:r>
            <a:endParaRPr lang="en-US" sz="5800" dirty="0">
              <a:solidFill>
                <a:srgbClr val="8C2633"/>
              </a:solidFill>
              <a:latin typeface="Aharoni" pitchFamily="2" charset="-79"/>
              <a:cs typeface="Aharoni" pitchFamily="2" charset="-79"/>
            </a:endParaRPr>
          </a:p>
        </p:txBody>
      </p:sp>
      <p:graphicFrame>
        <p:nvGraphicFramePr>
          <p:cNvPr id="4" name="Diagram 3"/>
          <p:cNvGraphicFramePr/>
          <p:nvPr>
            <p:extLst>
              <p:ext uri="{D42A27DB-BD31-4B8C-83A1-F6EECF244321}">
                <p14:modId xmlns:p14="http://schemas.microsoft.com/office/powerpoint/2010/main" val="29897062"/>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95870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Common Complaints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dirty="0" smtClean="0"/>
              <a:t>Hassle directing patrons to separate retrieval locations</a:t>
            </a:r>
          </a:p>
          <a:p>
            <a:r>
              <a:rPr lang="en-US" sz="3400" dirty="0" smtClean="0"/>
              <a:t>Difficulty determining which service the patron used</a:t>
            </a:r>
          </a:p>
          <a:p>
            <a:r>
              <a:rPr lang="en-US" sz="3400" dirty="0" smtClean="0"/>
              <a:t>Mistaken return of ILL books through GIL Express </a:t>
            </a:r>
            <a:endParaRPr lang="en-US" sz="3400" dirty="0"/>
          </a:p>
        </p:txBody>
      </p:sp>
      <p:graphicFrame>
        <p:nvGraphicFramePr>
          <p:cNvPr id="4" name="Diagram 3"/>
          <p:cNvGraphicFramePr/>
          <p:nvPr>
            <p:extLst>
              <p:ext uri="{D42A27DB-BD31-4B8C-83A1-F6EECF244321}">
                <p14:modId xmlns:p14="http://schemas.microsoft.com/office/powerpoint/2010/main" val="23741064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471854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lstStyle/>
          <a:p>
            <a:r>
              <a:rPr lang="en-US" sz="3400" b="1" dirty="0" smtClean="0"/>
              <a:t>Consolidate requested items in one place</a:t>
            </a:r>
          </a:p>
          <a:p>
            <a:pPr lvl="1"/>
            <a:r>
              <a:rPr lang="en-US" sz="3000" dirty="0" smtClean="0"/>
              <a:t>Interfile GIL Express, ILL, and hold books on the same shelf by patron last name</a:t>
            </a:r>
          </a:p>
          <a:p>
            <a:pPr marL="457200" lvl="1" indent="0">
              <a:buNone/>
            </a:pPr>
            <a:endParaRPr lang="en-US" dirty="0" smtClean="0"/>
          </a:p>
        </p:txBody>
      </p:sp>
      <p:graphicFrame>
        <p:nvGraphicFramePr>
          <p:cNvPr id="4" name="Diagram 3"/>
          <p:cNvGraphicFramePr/>
          <p:nvPr>
            <p:extLst>
              <p:ext uri="{D42A27DB-BD31-4B8C-83A1-F6EECF244321}">
                <p14:modId xmlns:p14="http://schemas.microsoft.com/office/powerpoint/2010/main" val="23741064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530928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
                                            <p:txEl>
                                              <p:pRg st="0" end="0"/>
                                            </p:txEl>
                                          </p:spTgt>
                                        </p:tgtEl>
                                      </p:cBhvr>
                                    </p:animEffect>
                                    <p:animScale>
                                      <p:cBhvr>
                                        <p:cTn id="7" dur="50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Survey Results</a:t>
            </a:r>
            <a:endParaRPr lang="en-US" dirty="0">
              <a:solidFill>
                <a:srgbClr val="8C2633"/>
              </a:solidFill>
              <a:latin typeface="Aharoni" pitchFamily="2" charset="-79"/>
              <a:cs typeface="Aharoni" pitchFamily="2" charset="-79"/>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872382"/>
              </p:ext>
            </p:extLst>
          </p:nvPr>
        </p:nvGraphicFramePr>
        <p:xfrm>
          <a:off x="0" y="1143000"/>
          <a:ext cx="9144000" cy="49831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Diagram 5"/>
          <p:cNvGraphicFramePr/>
          <p:nvPr>
            <p:extLst>
              <p:ext uri="{D42A27DB-BD31-4B8C-83A1-F6EECF244321}">
                <p14:modId xmlns:p14="http://schemas.microsoft.com/office/powerpoint/2010/main" val="23741064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77070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lstStyle/>
          <a:p>
            <a:r>
              <a:rPr lang="en-US" sz="3400" dirty="0" smtClean="0"/>
              <a:t>Consolidate requested items in one place</a:t>
            </a:r>
            <a:endParaRPr lang="en-US" sz="3400" dirty="0"/>
          </a:p>
          <a:p>
            <a:r>
              <a:rPr lang="en-US" sz="3400" b="1" dirty="0"/>
              <a:t>Cross-training of GIL Express and ILL staff</a:t>
            </a:r>
          </a:p>
          <a:p>
            <a:pPr lvl="1"/>
            <a:r>
              <a:rPr lang="en-US" sz="3000" dirty="0" smtClean="0"/>
              <a:t>Ask Circulation staff to set aside books from other libraries if they are missing labels</a:t>
            </a:r>
          </a:p>
        </p:txBody>
      </p:sp>
      <p:graphicFrame>
        <p:nvGraphicFramePr>
          <p:cNvPr id="4" name="Diagram 3"/>
          <p:cNvGraphicFramePr/>
          <p:nvPr>
            <p:extLst>
              <p:ext uri="{D42A27DB-BD31-4B8C-83A1-F6EECF244321}">
                <p14:modId xmlns:p14="http://schemas.microsoft.com/office/powerpoint/2010/main" val="23741064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866832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
                                            <p:txEl>
                                              <p:pRg st="1" end="1"/>
                                            </p:txEl>
                                          </p:spTgt>
                                        </p:tgtEl>
                                      </p:cBhvr>
                                    </p:animEffect>
                                    <p:animScale>
                                      <p:cBhvr>
                                        <p:cTn id="7" dur="500" autoRev="1" fill="hold"/>
                                        <p:tgtEl>
                                          <p:spTgt spid="3">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lstStyle/>
          <a:p>
            <a:r>
              <a:rPr lang="en-US" sz="3400" dirty="0" smtClean="0"/>
              <a:t>Consolidate requested items in one place</a:t>
            </a:r>
            <a:endParaRPr lang="en-US" sz="3400" dirty="0"/>
          </a:p>
          <a:p>
            <a:r>
              <a:rPr lang="en-US" sz="3400" dirty="0" smtClean="0"/>
              <a:t>Cross-training of GIL Express and ILL staff</a:t>
            </a:r>
          </a:p>
          <a:p>
            <a:r>
              <a:rPr lang="en-US" sz="3400" b="1" dirty="0" smtClean="0"/>
              <a:t>Combine GIL Express and ILL departments</a:t>
            </a:r>
          </a:p>
          <a:p>
            <a:pPr lvl="1"/>
            <a:r>
              <a:rPr lang="en-US" sz="3000" dirty="0" smtClean="0"/>
              <a:t>Schools where one person did both GIL Express and ILL had the fewest problems</a:t>
            </a:r>
          </a:p>
          <a:p>
            <a:pPr marL="457200" lvl="1" indent="0">
              <a:buNone/>
            </a:pPr>
            <a:endParaRPr lang="en-US" b="1" dirty="0" smtClean="0"/>
          </a:p>
          <a:p>
            <a:endParaRPr lang="en-US" dirty="0" smtClean="0"/>
          </a:p>
        </p:txBody>
      </p:sp>
      <p:graphicFrame>
        <p:nvGraphicFramePr>
          <p:cNvPr id="4" name="Diagram 3"/>
          <p:cNvGraphicFramePr/>
          <p:nvPr>
            <p:extLst>
              <p:ext uri="{D42A27DB-BD31-4B8C-83A1-F6EECF244321}">
                <p14:modId xmlns:p14="http://schemas.microsoft.com/office/powerpoint/2010/main" val="23741064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70638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
                                            <p:txEl>
                                              <p:pRg st="2" end="2"/>
                                            </p:txEl>
                                          </p:spTgt>
                                        </p:tgtEl>
                                      </p:cBhvr>
                                    </p:animEffect>
                                    <p:animScale>
                                      <p:cBhvr>
                                        <p:cTn id="7" dur="500" autoRev="1" fill="hold"/>
                                        <p:tgtEl>
                                          <p:spTgt spid="3">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dirty="0" smtClean="0"/>
              <a:t>Consolidate requested items in one place</a:t>
            </a:r>
            <a:endParaRPr lang="en-US" sz="3400" dirty="0"/>
          </a:p>
          <a:p>
            <a:r>
              <a:rPr lang="en-US" sz="3400" dirty="0" smtClean="0"/>
              <a:t>Cross-training of GIL Express and ILL staff </a:t>
            </a:r>
          </a:p>
          <a:p>
            <a:r>
              <a:rPr lang="en-US" sz="3400" dirty="0" smtClean="0"/>
              <a:t>Combine GIL Express and ILL departments</a:t>
            </a:r>
          </a:p>
          <a:p>
            <a:pPr marL="457200" lvl="1" indent="0" algn="ctr">
              <a:buNone/>
            </a:pPr>
            <a:endParaRPr lang="en-US" sz="3400" b="1" dirty="0">
              <a:solidFill>
                <a:srgbClr val="8C2633"/>
              </a:solidFill>
            </a:endParaRPr>
          </a:p>
          <a:p>
            <a:pPr marL="457200" lvl="1" indent="0" algn="ctr">
              <a:buNone/>
            </a:pPr>
            <a:r>
              <a:rPr lang="en-US" sz="6000" b="1" dirty="0">
                <a:solidFill>
                  <a:srgbClr val="FF0000"/>
                </a:solidFill>
              </a:rPr>
              <a:t>Thoughts?</a:t>
            </a:r>
          </a:p>
          <a:p>
            <a:pPr marL="457200" lvl="1" indent="0" algn="ctr">
              <a:buNone/>
            </a:pPr>
            <a:endParaRPr lang="en-US" sz="3400" b="1" dirty="0" smtClean="0">
              <a:solidFill>
                <a:srgbClr val="8C2633"/>
              </a:solidFill>
            </a:endParaRPr>
          </a:p>
        </p:txBody>
      </p:sp>
      <p:graphicFrame>
        <p:nvGraphicFramePr>
          <p:cNvPr id="4" name="Diagram 3"/>
          <p:cNvGraphicFramePr/>
          <p:nvPr>
            <p:extLst>
              <p:ext uri="{D42A27DB-BD31-4B8C-83A1-F6EECF244321}">
                <p14:modId xmlns:p14="http://schemas.microsoft.com/office/powerpoint/2010/main" val="23741064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700498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chor="ctr">
            <a:normAutofit/>
          </a:bodyPr>
          <a:lstStyle/>
          <a:p>
            <a:pPr marL="0" indent="0" algn="ctr">
              <a:buNone/>
            </a:pPr>
            <a:r>
              <a:rPr lang="en-US" sz="6400" dirty="0" smtClean="0">
                <a:solidFill>
                  <a:srgbClr val="8C2633"/>
                </a:solidFill>
                <a:latin typeface="Aharoni" pitchFamily="2" charset="-79"/>
                <a:cs typeface="Aharoni" pitchFamily="2" charset="-79"/>
              </a:rPr>
              <a:t>Problems with Policy</a:t>
            </a:r>
            <a:endParaRPr lang="en-US" sz="6400" dirty="0">
              <a:solidFill>
                <a:srgbClr val="8C2633"/>
              </a:solidFill>
              <a:latin typeface="Aharoni" pitchFamily="2" charset="-79"/>
              <a:cs typeface="Aharoni" pitchFamily="2" charset="-79"/>
            </a:endParaRPr>
          </a:p>
        </p:txBody>
      </p:sp>
      <p:graphicFrame>
        <p:nvGraphicFramePr>
          <p:cNvPr id="4" name="Diagram 3"/>
          <p:cNvGraphicFramePr/>
          <p:nvPr>
            <p:extLst>
              <p:ext uri="{D42A27DB-BD31-4B8C-83A1-F6EECF244321}">
                <p14:modId xmlns:p14="http://schemas.microsoft.com/office/powerpoint/2010/main" val="3772522708"/>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680283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Common Complaints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dirty="0" smtClean="0"/>
              <a:t>Use of ILL for GIL Express qualifying books</a:t>
            </a:r>
          </a:p>
          <a:p>
            <a:r>
              <a:rPr lang="en-US" sz="3400" dirty="0" smtClean="0"/>
              <a:t>Duplicate requests through both services</a:t>
            </a:r>
          </a:p>
          <a:p>
            <a:r>
              <a:rPr lang="en-US" sz="3400" dirty="0" smtClean="0"/>
              <a:t>Textbook requests through GIL Express</a:t>
            </a:r>
          </a:p>
          <a:p>
            <a:r>
              <a:rPr lang="en-US" sz="3400" dirty="0" smtClean="0"/>
              <a:t>Blocks do not transfer between systems</a:t>
            </a:r>
            <a:endParaRPr lang="en-US" sz="3400" dirty="0"/>
          </a:p>
        </p:txBody>
      </p:sp>
      <p:graphicFrame>
        <p:nvGraphicFramePr>
          <p:cNvPr id="4" name="Diagram 3"/>
          <p:cNvGraphicFramePr/>
          <p:nvPr>
            <p:extLst>
              <p:ext uri="{D42A27DB-BD31-4B8C-83A1-F6EECF244321}">
                <p14:modId xmlns:p14="http://schemas.microsoft.com/office/powerpoint/2010/main" val="2527144331"/>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406363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3000" r="-3000"/>
          </a:stretch>
        </a:blipFill>
        <a:effectLst/>
      </p:bgPr>
    </p:bg>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730940784"/>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Content Placeholder 2"/>
          <p:cNvSpPr>
            <a:spLocks noGrp="1"/>
          </p:cNvSpPr>
          <p:nvPr>
            <p:ph idx="1"/>
          </p:nvPr>
        </p:nvSpPr>
        <p:spPr>
          <a:xfrm>
            <a:off x="457200" y="457200"/>
            <a:ext cx="8229600" cy="6400800"/>
          </a:xfrm>
        </p:spPr>
        <p:txBody>
          <a:bodyPr>
            <a:normAutofit fontScale="92500" lnSpcReduction="10000"/>
          </a:bodyPr>
          <a:lstStyle/>
          <a:p>
            <a:pPr marL="0" indent="0" algn="ctr">
              <a:buNone/>
            </a:pPr>
            <a:endParaRPr lang="en-US" sz="8000" dirty="0" smtClean="0">
              <a:solidFill>
                <a:schemeClr val="bg1"/>
              </a:solidFill>
            </a:endParaRPr>
          </a:p>
          <a:p>
            <a:pPr marL="0" indent="0" algn="ctr">
              <a:buNone/>
            </a:pPr>
            <a:endParaRPr lang="en-US" sz="8000" dirty="0">
              <a:solidFill>
                <a:schemeClr val="bg1"/>
              </a:solidFill>
            </a:endParaRPr>
          </a:p>
          <a:p>
            <a:pPr marL="0" indent="0" algn="ctr">
              <a:buNone/>
            </a:pPr>
            <a:endParaRPr lang="en-US" sz="8000" dirty="0" smtClean="0">
              <a:solidFill>
                <a:schemeClr val="bg1"/>
              </a:solidFill>
            </a:endParaRPr>
          </a:p>
          <a:p>
            <a:pPr marL="0" indent="0" algn="ctr">
              <a:buNone/>
            </a:pPr>
            <a:endParaRPr lang="en-US" sz="8000" dirty="0">
              <a:solidFill>
                <a:schemeClr val="bg1"/>
              </a:solidFill>
            </a:endParaRPr>
          </a:p>
          <a:p>
            <a:pPr marL="0" indent="0" algn="ctr">
              <a:buNone/>
            </a:pPr>
            <a:r>
              <a:rPr lang="en-US" sz="8000" dirty="0" smtClean="0">
                <a:solidFill>
                  <a:schemeClr val="bg1"/>
                </a:solidFill>
                <a:latin typeface="Aharoni" pitchFamily="2" charset="-79"/>
                <a:cs typeface="Aharoni" pitchFamily="2" charset="-79"/>
              </a:rPr>
              <a:t>BACKGROUND</a:t>
            </a:r>
            <a:endParaRPr lang="en-US" sz="8000" dirty="0">
              <a:solidFill>
                <a:schemeClr val="bg1"/>
              </a:solidFill>
              <a:latin typeface="Aharoni" pitchFamily="2" charset="-79"/>
              <a:cs typeface="Aharoni" pitchFamily="2" charset="-79"/>
            </a:endParaRPr>
          </a:p>
        </p:txBody>
      </p:sp>
    </p:spTree>
    <p:extLst>
      <p:ext uri="{BB962C8B-B14F-4D97-AF65-F5344CB8AC3E}">
        <p14:creationId xmlns:p14="http://schemas.microsoft.com/office/powerpoint/2010/main" val="373070984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lstStyle/>
          <a:p>
            <a:r>
              <a:rPr lang="en-US" sz="3400" b="1" dirty="0" smtClean="0"/>
              <a:t>Intercept misdirected borrowing requests</a:t>
            </a:r>
          </a:p>
          <a:p>
            <a:pPr lvl="1"/>
            <a:r>
              <a:rPr lang="en-US" sz="3000" dirty="0" smtClean="0"/>
              <a:t>Cancel ILL requests that could be requested through GIL Express</a:t>
            </a:r>
            <a:endParaRPr lang="en-US" sz="3000" dirty="0"/>
          </a:p>
        </p:txBody>
      </p:sp>
      <p:graphicFrame>
        <p:nvGraphicFramePr>
          <p:cNvPr id="4" name="Diagram 3"/>
          <p:cNvGraphicFramePr/>
          <p:nvPr>
            <p:extLst>
              <p:ext uri="{D42A27DB-BD31-4B8C-83A1-F6EECF244321}">
                <p14:modId xmlns:p14="http://schemas.microsoft.com/office/powerpoint/2010/main" val="2527144331"/>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68805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
                                            <p:txEl>
                                              <p:pRg st="0" end="0"/>
                                            </p:txEl>
                                          </p:spTgt>
                                        </p:tgtEl>
                                      </p:cBhvr>
                                    </p:animEffect>
                                    <p:animScale>
                                      <p:cBhvr>
                                        <p:cTn id="7" dur="50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Survey Results</a:t>
            </a:r>
            <a:endParaRPr lang="en-US" dirty="0">
              <a:solidFill>
                <a:srgbClr val="8C2633"/>
              </a:solidFill>
              <a:latin typeface="Aharoni" pitchFamily="2" charset="-79"/>
              <a:cs typeface="Aharoni" pitchFamily="2" charset="-79"/>
            </a:endParaRPr>
          </a:p>
        </p:txBody>
      </p:sp>
      <p:graphicFrame>
        <p:nvGraphicFramePr>
          <p:cNvPr id="6" name="Diagram 5"/>
          <p:cNvGraphicFramePr/>
          <p:nvPr>
            <p:extLst>
              <p:ext uri="{D42A27DB-BD31-4B8C-83A1-F6EECF244321}">
                <p14:modId xmlns:p14="http://schemas.microsoft.com/office/powerpoint/2010/main" val="2527144331"/>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Chart 6"/>
          <p:cNvGraphicFramePr>
            <a:graphicFrameLocks/>
          </p:cNvGraphicFramePr>
          <p:nvPr>
            <p:extLst>
              <p:ext uri="{D42A27DB-BD31-4B8C-83A1-F6EECF244321}">
                <p14:modId xmlns:p14="http://schemas.microsoft.com/office/powerpoint/2010/main" val="2098253363"/>
              </p:ext>
            </p:extLst>
          </p:nvPr>
        </p:nvGraphicFramePr>
        <p:xfrm>
          <a:off x="0" y="1143000"/>
          <a:ext cx="9144000" cy="46482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56629019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lstStyle/>
          <a:p>
            <a:r>
              <a:rPr lang="en-US" sz="3400" dirty="0" smtClean="0"/>
              <a:t>Intercept misdirected borrowing requests</a:t>
            </a:r>
          </a:p>
          <a:p>
            <a:r>
              <a:rPr lang="en-US" sz="3400" b="1" dirty="0" smtClean="0"/>
              <a:t>Agree to limit textbook borrowing</a:t>
            </a:r>
          </a:p>
          <a:p>
            <a:pPr lvl="1"/>
            <a:r>
              <a:rPr lang="en-US" sz="3000" dirty="0" smtClean="0"/>
              <a:t>All USG libraries agree not to loan textbooks published in last few years</a:t>
            </a:r>
          </a:p>
        </p:txBody>
      </p:sp>
      <p:graphicFrame>
        <p:nvGraphicFramePr>
          <p:cNvPr id="4" name="Diagram 3"/>
          <p:cNvGraphicFramePr/>
          <p:nvPr>
            <p:extLst>
              <p:ext uri="{D42A27DB-BD31-4B8C-83A1-F6EECF244321}">
                <p14:modId xmlns:p14="http://schemas.microsoft.com/office/powerpoint/2010/main" val="2527144331"/>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71758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
                                            <p:txEl>
                                              <p:pRg st="1" end="1"/>
                                            </p:txEl>
                                          </p:spTgt>
                                        </p:tgtEl>
                                      </p:cBhvr>
                                    </p:animEffect>
                                    <p:animScale>
                                      <p:cBhvr>
                                        <p:cTn id="7" dur="500" autoRev="1" fill="hold"/>
                                        <p:tgtEl>
                                          <p:spTgt spid="3">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dirty="0" smtClean="0"/>
              <a:t>Intercept misdirected borrowing requests</a:t>
            </a:r>
          </a:p>
          <a:p>
            <a:r>
              <a:rPr lang="en-US" sz="3400" dirty="0" smtClean="0"/>
              <a:t>Agree to limit textbook borrowing</a:t>
            </a:r>
          </a:p>
          <a:p>
            <a:r>
              <a:rPr lang="en-US" sz="3400" b="1" dirty="0" smtClean="0"/>
              <a:t>Create uniform policy for blocking</a:t>
            </a:r>
          </a:p>
          <a:p>
            <a:pPr lvl="1"/>
            <a:r>
              <a:rPr lang="en-US" sz="3000" dirty="0" smtClean="0"/>
              <a:t>UGA and Georgia State have a mechanism that informs </a:t>
            </a:r>
            <a:r>
              <a:rPr lang="en-US" sz="3000" dirty="0" err="1" smtClean="0"/>
              <a:t>ILLiad</a:t>
            </a:r>
            <a:r>
              <a:rPr lang="en-US" sz="3000" dirty="0" smtClean="0"/>
              <a:t> when user has block or fine in Voyager</a:t>
            </a:r>
          </a:p>
        </p:txBody>
      </p:sp>
      <p:graphicFrame>
        <p:nvGraphicFramePr>
          <p:cNvPr id="4" name="Diagram 3"/>
          <p:cNvGraphicFramePr/>
          <p:nvPr>
            <p:extLst>
              <p:ext uri="{D42A27DB-BD31-4B8C-83A1-F6EECF244321}">
                <p14:modId xmlns:p14="http://schemas.microsoft.com/office/powerpoint/2010/main" val="2527144331"/>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44603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
                                            <p:txEl>
                                              <p:pRg st="2" end="2"/>
                                            </p:txEl>
                                          </p:spTgt>
                                        </p:tgtEl>
                                      </p:cBhvr>
                                    </p:animEffect>
                                    <p:animScale>
                                      <p:cBhvr>
                                        <p:cTn id="7" dur="500" autoRev="1" fill="hold"/>
                                        <p:tgtEl>
                                          <p:spTgt spid="3">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Survey Results</a:t>
            </a:r>
            <a:endParaRPr lang="en-US" dirty="0">
              <a:solidFill>
                <a:srgbClr val="8C2633"/>
              </a:solidFill>
              <a:latin typeface="Aharoni" pitchFamily="2" charset="-79"/>
              <a:cs typeface="Aharoni" pitchFamily="2" charset="-79"/>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38184257"/>
              </p:ext>
            </p:extLst>
          </p:nvPr>
        </p:nvGraphicFramePr>
        <p:xfrm>
          <a:off x="0" y="1143000"/>
          <a:ext cx="9144000" cy="49831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Diagram 5"/>
          <p:cNvGraphicFramePr/>
          <p:nvPr>
            <p:extLst>
              <p:ext uri="{D42A27DB-BD31-4B8C-83A1-F6EECF244321}">
                <p14:modId xmlns:p14="http://schemas.microsoft.com/office/powerpoint/2010/main" val="2527144331"/>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548548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dirty="0" smtClean="0"/>
              <a:t>Intercept misdirected borrowing requests</a:t>
            </a:r>
          </a:p>
          <a:p>
            <a:r>
              <a:rPr lang="en-US" sz="3400" dirty="0" smtClean="0"/>
              <a:t>Agree to limit textbook borrowing</a:t>
            </a:r>
          </a:p>
          <a:p>
            <a:r>
              <a:rPr lang="en-US" sz="3400" dirty="0" smtClean="0"/>
              <a:t>Create uniform policy for blocking</a:t>
            </a:r>
          </a:p>
          <a:p>
            <a:pPr marL="0" indent="0" algn="ctr">
              <a:buNone/>
            </a:pPr>
            <a:endParaRPr lang="en-US" sz="6000" b="1" dirty="0" smtClean="0">
              <a:solidFill>
                <a:srgbClr val="FF0000"/>
              </a:solidFill>
            </a:endParaRPr>
          </a:p>
          <a:p>
            <a:pPr marL="0" indent="0" algn="ctr">
              <a:buNone/>
            </a:pPr>
            <a:r>
              <a:rPr lang="en-US" sz="6000" b="1" dirty="0" smtClean="0">
                <a:solidFill>
                  <a:srgbClr val="FF0000"/>
                </a:solidFill>
              </a:rPr>
              <a:t>Thoughts</a:t>
            </a:r>
            <a:r>
              <a:rPr lang="en-US" sz="6000" b="1" dirty="0">
                <a:solidFill>
                  <a:srgbClr val="FF0000"/>
                </a:solidFill>
              </a:rPr>
              <a:t>?</a:t>
            </a:r>
          </a:p>
          <a:p>
            <a:pPr marL="0" indent="0">
              <a:buNone/>
            </a:pPr>
            <a:endParaRPr lang="en-US" sz="3400" dirty="0"/>
          </a:p>
        </p:txBody>
      </p:sp>
      <p:graphicFrame>
        <p:nvGraphicFramePr>
          <p:cNvPr id="4" name="Diagram 3"/>
          <p:cNvGraphicFramePr/>
          <p:nvPr>
            <p:extLst>
              <p:ext uri="{D42A27DB-BD31-4B8C-83A1-F6EECF244321}">
                <p14:modId xmlns:p14="http://schemas.microsoft.com/office/powerpoint/2010/main" val="2527144331"/>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26262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chor="ctr">
            <a:normAutofit/>
          </a:bodyPr>
          <a:lstStyle/>
          <a:p>
            <a:pPr marL="0" indent="0" algn="ctr">
              <a:buNone/>
            </a:pPr>
            <a:r>
              <a:rPr lang="en-US" sz="6400" dirty="0" smtClean="0">
                <a:solidFill>
                  <a:srgbClr val="8C2633"/>
                </a:solidFill>
                <a:latin typeface="Aharoni" pitchFamily="2" charset="-79"/>
                <a:cs typeface="Aharoni" pitchFamily="2" charset="-79"/>
              </a:rPr>
              <a:t>Long Term Solutions</a:t>
            </a:r>
            <a:endParaRPr lang="en-US" sz="6400" dirty="0">
              <a:solidFill>
                <a:srgbClr val="8C2633"/>
              </a:solidFill>
              <a:latin typeface="Aharoni" pitchFamily="2" charset="-79"/>
              <a:cs typeface="Aharoni" pitchFamily="2" charset="-79"/>
            </a:endParaRPr>
          </a:p>
        </p:txBody>
      </p:sp>
      <p:graphicFrame>
        <p:nvGraphicFramePr>
          <p:cNvPr id="4" name="Diagram 3"/>
          <p:cNvGraphicFramePr/>
          <p:nvPr>
            <p:extLst>
              <p:ext uri="{D42A27DB-BD31-4B8C-83A1-F6EECF244321}">
                <p14:modId xmlns:p14="http://schemas.microsoft.com/office/powerpoint/2010/main" val="3886490111"/>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810201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8C2633"/>
                </a:solidFill>
                <a:latin typeface="Aharoni" pitchFamily="2" charset="-79"/>
                <a:cs typeface="Aharoni" pitchFamily="2" charset="-79"/>
              </a:rPr>
              <a:t>Long Term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Autofit/>
          </a:bodyPr>
          <a:lstStyle/>
          <a:p>
            <a:r>
              <a:rPr lang="en-US" sz="3400" b="1" dirty="0" smtClean="0"/>
              <a:t>Limit patron usage of ILL</a:t>
            </a:r>
          </a:p>
          <a:p>
            <a:pPr lvl="1"/>
            <a:r>
              <a:rPr lang="en-US" sz="3000" dirty="0" smtClean="0"/>
              <a:t>Make ILL the exception, not the rule for books</a:t>
            </a:r>
          </a:p>
          <a:p>
            <a:r>
              <a:rPr lang="en-US" sz="3400" b="1" dirty="0" smtClean="0"/>
              <a:t>ILS that incorporates Interlibrary Loan</a:t>
            </a:r>
          </a:p>
          <a:p>
            <a:r>
              <a:rPr lang="en-US" sz="3400" b="1" dirty="0" smtClean="0"/>
              <a:t>Eliminate GIL Express and process through ILL</a:t>
            </a:r>
          </a:p>
          <a:p>
            <a:pPr lvl="1"/>
            <a:r>
              <a:rPr lang="en-US" sz="3000" dirty="0" err="1" smtClean="0"/>
              <a:t>ILLiad</a:t>
            </a:r>
            <a:r>
              <a:rPr lang="en-US" sz="3000" dirty="0" smtClean="0"/>
              <a:t> Direct Request</a:t>
            </a:r>
            <a:endParaRPr lang="en-US" sz="3000" dirty="0"/>
          </a:p>
        </p:txBody>
      </p:sp>
      <p:graphicFrame>
        <p:nvGraphicFramePr>
          <p:cNvPr id="4" name="Diagram 3"/>
          <p:cNvGraphicFramePr/>
          <p:nvPr>
            <p:extLst>
              <p:ext uri="{D42A27DB-BD31-4B8C-83A1-F6EECF244321}">
                <p14:modId xmlns:p14="http://schemas.microsoft.com/office/powerpoint/2010/main" val="3012233014"/>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388688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Survey Results</a:t>
            </a:r>
            <a:endParaRPr lang="en-US" dirty="0">
              <a:solidFill>
                <a:srgbClr val="8C2633"/>
              </a:solidFill>
              <a:latin typeface="Aharoni" pitchFamily="2" charset="-79"/>
              <a:cs typeface="Aharoni" pitchFamily="2" charset="-79"/>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9668207"/>
              </p:ext>
            </p:extLst>
          </p:nvPr>
        </p:nvGraphicFramePr>
        <p:xfrm>
          <a:off x="0" y="1066800"/>
          <a:ext cx="9144000" cy="50593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Diagram 5"/>
          <p:cNvGraphicFramePr/>
          <p:nvPr>
            <p:extLst>
              <p:ext uri="{D42A27DB-BD31-4B8C-83A1-F6EECF244321}">
                <p14:modId xmlns:p14="http://schemas.microsoft.com/office/powerpoint/2010/main" val="2751528768"/>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7069174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5486400"/>
          </a:xfrm>
        </p:spPr>
        <p:txBody>
          <a:bodyPr>
            <a:normAutofit/>
          </a:bodyPr>
          <a:lstStyle/>
          <a:p>
            <a:r>
              <a:rPr lang="en-US" sz="8000" dirty="0" smtClean="0">
                <a:solidFill>
                  <a:srgbClr val="8C2633"/>
                </a:solidFill>
                <a:latin typeface="Aharoni" pitchFamily="2" charset="-79"/>
                <a:cs typeface="Aharoni" pitchFamily="2" charset="-79"/>
              </a:rPr>
              <a:t>Open Discussion</a:t>
            </a:r>
            <a:endParaRPr lang="en-US" sz="8000" dirty="0">
              <a:solidFill>
                <a:srgbClr val="8C2633"/>
              </a:solidFill>
              <a:latin typeface="Aharoni" pitchFamily="2" charset="-79"/>
              <a:cs typeface="Aharoni" pitchFamily="2" charset="-79"/>
            </a:endParaRPr>
          </a:p>
        </p:txBody>
      </p:sp>
      <p:graphicFrame>
        <p:nvGraphicFramePr>
          <p:cNvPr id="4" name="Diagram 3"/>
          <p:cNvGraphicFramePr/>
          <p:nvPr>
            <p:extLst>
              <p:ext uri="{D42A27DB-BD31-4B8C-83A1-F6EECF244321}">
                <p14:modId xmlns:p14="http://schemas.microsoft.com/office/powerpoint/2010/main" val="1492547593"/>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64017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solidFill>
                  <a:srgbClr val="8C2633"/>
                </a:solidFill>
                <a:latin typeface="Aharoni" pitchFamily="2" charset="-79"/>
                <a:cs typeface="Aharoni" pitchFamily="2" charset="-79"/>
              </a:rPr>
              <a:t>The Survey</a:t>
            </a:r>
            <a:endParaRPr lang="en-US" dirty="0">
              <a:solidFill>
                <a:srgbClr val="8C2633"/>
              </a:solidFill>
              <a:latin typeface="Aharoni" pitchFamily="2" charset="-79"/>
              <a:cs typeface="Aharoni" pitchFamily="2" charset="-79"/>
            </a:endParaRPr>
          </a:p>
        </p:txBody>
      </p:sp>
      <p:graphicFrame>
        <p:nvGraphicFramePr>
          <p:cNvPr id="5" name="Diagram 4"/>
          <p:cNvGraphicFramePr/>
          <p:nvPr>
            <p:extLst>
              <p:ext uri="{D42A27DB-BD31-4B8C-83A1-F6EECF244321}">
                <p14:modId xmlns:p14="http://schemas.microsoft.com/office/powerpoint/2010/main" val="2111803660"/>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ontent Placeholder 2"/>
          <p:cNvSpPr>
            <a:spLocks noGrp="1"/>
          </p:cNvSpPr>
          <p:nvPr>
            <p:ph idx="1"/>
          </p:nvPr>
        </p:nvSpPr>
        <p:spPr>
          <a:xfrm>
            <a:off x="472068" y="1371599"/>
            <a:ext cx="8229600" cy="4419601"/>
          </a:xfrm>
        </p:spPr>
        <p:txBody>
          <a:bodyPr>
            <a:normAutofit/>
          </a:bodyPr>
          <a:lstStyle/>
          <a:p>
            <a:r>
              <a:rPr lang="en-US" sz="3400" dirty="0" smtClean="0">
                <a:ea typeface="Adobe Fan Heiti Std B" pitchFamily="34" charset="-128"/>
                <a:cs typeface="Arial" pitchFamily="34" charset="0"/>
              </a:rPr>
              <a:t>32 libraries contacted</a:t>
            </a:r>
          </a:p>
          <a:p>
            <a:r>
              <a:rPr lang="en-US" sz="3400" dirty="0" smtClean="0">
                <a:ea typeface="Adobe Fan Heiti Std B" pitchFamily="34" charset="-128"/>
                <a:cs typeface="Arial" pitchFamily="34" charset="0"/>
              </a:rPr>
              <a:t>5 with no responses</a:t>
            </a:r>
          </a:p>
          <a:p>
            <a:r>
              <a:rPr lang="en-US" sz="3400" dirty="0" smtClean="0">
                <a:ea typeface="Adobe Fan Heiti Std B" pitchFamily="34" charset="-128"/>
                <a:cs typeface="Arial" pitchFamily="34" charset="0"/>
              </a:rPr>
              <a:t>When possible, contacted both GIL and ILL </a:t>
            </a:r>
            <a:endParaRPr lang="en-US" sz="3400" dirty="0">
              <a:ea typeface="Adobe Fan Heiti Std B" pitchFamily="34" charset="-128"/>
              <a:cs typeface="Arial" pitchFamily="34" charset="0"/>
            </a:endParaRPr>
          </a:p>
        </p:txBody>
      </p:sp>
      <p:pic>
        <p:nvPicPr>
          <p:cNvPr id="6" name="Picture 2" descr="http://www.downloadclipart.net/large/16394-analog-phone-design.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96040" y="3471862"/>
            <a:ext cx="2857500" cy="1795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28949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3505200"/>
          </a:xfrm>
        </p:spPr>
        <p:txBody>
          <a:bodyPr>
            <a:noAutofit/>
          </a:bodyPr>
          <a:lstStyle/>
          <a:p>
            <a:r>
              <a:rPr lang="en-US" sz="8000" dirty="0" smtClean="0">
                <a:solidFill>
                  <a:srgbClr val="FFC61E"/>
                </a:solidFill>
                <a:latin typeface="Aharoni" pitchFamily="2" charset="-79"/>
                <a:cs typeface="Aharoni" pitchFamily="2" charset="-79"/>
              </a:rPr>
              <a:t>THANK YOU</a:t>
            </a:r>
            <a:r>
              <a:rPr lang="en-US" sz="11000" dirty="0" smtClean="0">
                <a:solidFill>
                  <a:srgbClr val="FFC61E"/>
                </a:solidFill>
                <a:latin typeface="Aharoni" pitchFamily="2" charset="-79"/>
                <a:cs typeface="Aharoni" pitchFamily="2" charset="-79"/>
              </a:rPr>
              <a:t>!</a:t>
            </a:r>
            <a:endParaRPr lang="en-US" sz="11000" dirty="0">
              <a:solidFill>
                <a:srgbClr val="FFC61E"/>
              </a:solidFill>
              <a:latin typeface="Aharoni" pitchFamily="2" charset="-79"/>
              <a:cs typeface="Aharoni" pitchFamily="2" charset="-79"/>
            </a:endParaRPr>
          </a:p>
        </p:txBody>
      </p:sp>
      <p:sp>
        <p:nvSpPr>
          <p:cNvPr id="5" name="Subtitle 2"/>
          <p:cNvSpPr txBox="1">
            <a:spLocks/>
          </p:cNvSpPr>
          <p:nvPr/>
        </p:nvSpPr>
        <p:spPr>
          <a:xfrm>
            <a:off x="0" y="2819400"/>
            <a:ext cx="9144000" cy="2057400"/>
          </a:xfrm>
          <a:prstGeom prst="rect">
            <a:avLst/>
          </a:prstGeom>
        </p:spPr>
        <p:txBody>
          <a:bodyPr vert="horz" lIns="91440" tIns="45720" rIns="91440" bIns="45720" numCol="3"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400" b="1" dirty="0" err="1" smtClean="0">
                <a:solidFill>
                  <a:srgbClr val="8C2633"/>
                </a:solidFill>
              </a:rPr>
              <a:t>Kiara</a:t>
            </a:r>
            <a:r>
              <a:rPr lang="en-US" sz="2400" b="1" dirty="0" smtClean="0">
                <a:solidFill>
                  <a:srgbClr val="8C2633"/>
                </a:solidFill>
              </a:rPr>
              <a:t> Bynum</a:t>
            </a:r>
          </a:p>
          <a:p>
            <a:pPr marL="0" indent="0" algn="ctr">
              <a:spcBef>
                <a:spcPts val="0"/>
              </a:spcBef>
              <a:buNone/>
            </a:pPr>
            <a:r>
              <a:rPr lang="en-US" sz="1600" b="1" dirty="0" smtClean="0"/>
              <a:t>Interlibrary Loan</a:t>
            </a:r>
          </a:p>
          <a:p>
            <a:pPr marL="0" indent="0" algn="ctr">
              <a:spcBef>
                <a:spcPts val="0"/>
              </a:spcBef>
              <a:buNone/>
            </a:pPr>
            <a:r>
              <a:rPr lang="en-US" sz="1600" b="1" dirty="0" smtClean="0"/>
              <a:t>Kennesaw State University</a:t>
            </a:r>
          </a:p>
          <a:p>
            <a:pPr marL="0" indent="0" algn="ctr">
              <a:spcBef>
                <a:spcPts val="0"/>
              </a:spcBef>
              <a:buNone/>
            </a:pPr>
            <a:endParaRPr lang="en-US" sz="1600" dirty="0" smtClean="0"/>
          </a:p>
          <a:p>
            <a:pPr marL="0" indent="0" algn="ctr">
              <a:spcBef>
                <a:spcPts val="0"/>
              </a:spcBef>
              <a:buNone/>
            </a:pPr>
            <a:r>
              <a:rPr lang="en-US" sz="1600" dirty="0" smtClean="0"/>
              <a:t>(</a:t>
            </a:r>
            <a:r>
              <a:rPr lang="en-US" sz="1600" dirty="0"/>
              <a:t>770) 794-7944</a:t>
            </a:r>
          </a:p>
          <a:p>
            <a:pPr marL="0" indent="0" algn="ctr">
              <a:spcBef>
                <a:spcPts val="0"/>
              </a:spcBef>
              <a:buNone/>
            </a:pPr>
            <a:r>
              <a:rPr lang="en-US" sz="1600" dirty="0"/>
              <a:t>kbynum@kennesaw.edu</a:t>
            </a:r>
          </a:p>
          <a:p>
            <a:pPr marL="0" indent="0" algn="ctr">
              <a:buNone/>
            </a:pPr>
            <a:endParaRPr lang="en-US" sz="2400" b="1" dirty="0" smtClean="0">
              <a:solidFill>
                <a:srgbClr val="8C2633"/>
              </a:solidFill>
            </a:endParaRPr>
          </a:p>
          <a:p>
            <a:pPr marL="0" indent="0" algn="ctr">
              <a:buNone/>
            </a:pPr>
            <a:r>
              <a:rPr lang="en-US" sz="2400" b="1" dirty="0" smtClean="0">
                <a:solidFill>
                  <a:srgbClr val="8C2633"/>
                </a:solidFill>
              </a:rPr>
              <a:t>Ashley </a:t>
            </a:r>
            <a:r>
              <a:rPr lang="en-US" sz="2400" b="1" dirty="0" smtClean="0">
                <a:solidFill>
                  <a:srgbClr val="8C2633"/>
                </a:solidFill>
              </a:rPr>
              <a:t>Hoffman</a:t>
            </a:r>
          </a:p>
          <a:p>
            <a:pPr marL="0" indent="0" algn="ctr">
              <a:spcBef>
                <a:spcPts val="0"/>
              </a:spcBef>
              <a:buNone/>
            </a:pPr>
            <a:r>
              <a:rPr lang="en-US" sz="1600" b="1" dirty="0" smtClean="0"/>
              <a:t>Interlibrary Loan</a:t>
            </a:r>
          </a:p>
          <a:p>
            <a:pPr marL="0" indent="0" algn="ctr">
              <a:spcBef>
                <a:spcPts val="0"/>
              </a:spcBef>
              <a:buNone/>
            </a:pPr>
            <a:r>
              <a:rPr lang="en-US" sz="1600" b="1" dirty="0" smtClean="0"/>
              <a:t>Kennesaw State University</a:t>
            </a:r>
          </a:p>
          <a:p>
            <a:pPr marL="0" indent="0" algn="ctr">
              <a:spcBef>
                <a:spcPts val="0"/>
              </a:spcBef>
              <a:buNone/>
            </a:pPr>
            <a:endParaRPr lang="en-US" sz="1600" dirty="0" smtClean="0"/>
          </a:p>
          <a:p>
            <a:pPr marL="0" indent="0" algn="ctr">
              <a:spcBef>
                <a:spcPts val="0"/>
              </a:spcBef>
              <a:buNone/>
            </a:pPr>
            <a:r>
              <a:rPr lang="en-US" sz="1600" dirty="0" smtClean="0"/>
              <a:t>(</a:t>
            </a:r>
            <a:r>
              <a:rPr lang="en-US" sz="1600" dirty="0"/>
              <a:t>678) 797-2004</a:t>
            </a:r>
          </a:p>
          <a:p>
            <a:pPr marL="0" indent="0" algn="ctr">
              <a:spcBef>
                <a:spcPts val="0"/>
              </a:spcBef>
              <a:buNone/>
            </a:pPr>
            <a:r>
              <a:rPr lang="en-US" sz="1600" dirty="0"/>
              <a:t>ahoffm18@kennesaw.edu</a:t>
            </a:r>
          </a:p>
          <a:p>
            <a:pPr marL="0" indent="0" algn="ctr">
              <a:buNone/>
            </a:pPr>
            <a:endParaRPr lang="en-US" sz="2400" b="1" dirty="0" smtClean="0">
              <a:solidFill>
                <a:srgbClr val="8C2633"/>
              </a:solidFill>
            </a:endParaRPr>
          </a:p>
          <a:p>
            <a:pPr marL="0" indent="0" algn="ctr">
              <a:buNone/>
            </a:pPr>
            <a:r>
              <a:rPr lang="en-US" sz="2400" b="1" dirty="0" smtClean="0">
                <a:solidFill>
                  <a:srgbClr val="8C2633"/>
                </a:solidFill>
              </a:rPr>
              <a:t>Monica </a:t>
            </a:r>
            <a:r>
              <a:rPr lang="en-US" sz="2400" b="1" dirty="0" err="1" smtClean="0">
                <a:solidFill>
                  <a:srgbClr val="8C2633"/>
                </a:solidFill>
              </a:rPr>
              <a:t>McLaurin</a:t>
            </a:r>
            <a:endParaRPr lang="en-US" sz="2400" b="1" dirty="0" smtClean="0">
              <a:solidFill>
                <a:srgbClr val="8C2633"/>
              </a:solidFill>
            </a:endParaRPr>
          </a:p>
          <a:p>
            <a:pPr marL="0" indent="0" algn="ctr">
              <a:spcBef>
                <a:spcPts val="0"/>
              </a:spcBef>
              <a:buNone/>
            </a:pPr>
            <a:r>
              <a:rPr lang="en-US" sz="1600" b="1" dirty="0" smtClean="0"/>
              <a:t>Circulation/GIL Express</a:t>
            </a:r>
          </a:p>
          <a:p>
            <a:pPr marL="0" indent="0" algn="ctr">
              <a:spcBef>
                <a:spcPts val="0"/>
              </a:spcBef>
              <a:buNone/>
            </a:pPr>
            <a:r>
              <a:rPr lang="en-US" sz="1600" b="1" dirty="0" smtClean="0"/>
              <a:t>Kennesaw </a:t>
            </a:r>
            <a:r>
              <a:rPr lang="en-US" sz="1600" b="1" dirty="0"/>
              <a:t>State </a:t>
            </a:r>
            <a:r>
              <a:rPr lang="en-US" sz="1600" b="1" dirty="0" smtClean="0"/>
              <a:t>University</a:t>
            </a:r>
          </a:p>
          <a:p>
            <a:pPr marL="0" indent="0" algn="ctr">
              <a:spcBef>
                <a:spcPts val="0"/>
              </a:spcBef>
              <a:buNone/>
            </a:pPr>
            <a:endParaRPr lang="en-US" sz="1600" dirty="0" smtClean="0"/>
          </a:p>
          <a:p>
            <a:pPr marL="0" indent="0" algn="ctr">
              <a:spcBef>
                <a:spcPts val="0"/>
              </a:spcBef>
              <a:buNone/>
            </a:pPr>
            <a:r>
              <a:rPr lang="en-US" sz="1600" dirty="0" smtClean="0"/>
              <a:t>(</a:t>
            </a:r>
            <a:r>
              <a:rPr lang="en-US" sz="1600" dirty="0"/>
              <a:t>770) 423-6662</a:t>
            </a:r>
          </a:p>
          <a:p>
            <a:pPr marL="0" indent="0" algn="ctr">
              <a:spcBef>
                <a:spcPts val="0"/>
              </a:spcBef>
              <a:buNone/>
            </a:pPr>
            <a:r>
              <a:rPr lang="en-US" sz="1600" dirty="0"/>
              <a:t>mmclauri@kennesaw.edu</a:t>
            </a:r>
          </a:p>
          <a:p>
            <a:pPr marL="0" indent="0" algn="ctr">
              <a:spcBef>
                <a:spcPts val="0"/>
              </a:spcBef>
              <a:buNone/>
            </a:pPr>
            <a:endParaRPr lang="en-US" sz="1600" dirty="0"/>
          </a:p>
        </p:txBody>
      </p:sp>
    </p:spTree>
    <p:extLst>
      <p:ext uri="{BB962C8B-B14F-4D97-AF65-F5344CB8AC3E}">
        <p14:creationId xmlns:p14="http://schemas.microsoft.com/office/powerpoint/2010/main" val="161808536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5821363"/>
          </a:xfrm>
        </p:spPr>
        <p:txBody>
          <a:bodyPr anchor="ctr">
            <a:normAutofit/>
          </a:bodyPr>
          <a:lstStyle/>
          <a:p>
            <a:pPr marL="0" indent="0" algn="ctr">
              <a:buNone/>
            </a:pPr>
            <a:r>
              <a:rPr lang="en-US" sz="8000" dirty="0">
                <a:solidFill>
                  <a:srgbClr val="8C2633"/>
                </a:solidFill>
                <a:latin typeface="Aharoni" pitchFamily="2" charset="-79"/>
                <a:cs typeface="Aharoni" pitchFamily="2" charset="-79"/>
              </a:rPr>
              <a:t>P</a:t>
            </a:r>
            <a:r>
              <a:rPr lang="en-US" sz="8000" dirty="0" smtClean="0">
                <a:solidFill>
                  <a:srgbClr val="8C2633"/>
                </a:solidFill>
                <a:latin typeface="Aharoni" pitchFamily="2" charset="-79"/>
                <a:cs typeface="Aharoni" pitchFamily="2" charset="-79"/>
              </a:rPr>
              <a:t>atron Problems</a:t>
            </a:r>
          </a:p>
        </p:txBody>
      </p:sp>
      <p:graphicFrame>
        <p:nvGraphicFramePr>
          <p:cNvPr id="4" name="Diagram 3"/>
          <p:cNvGraphicFramePr/>
          <p:nvPr>
            <p:extLst>
              <p:ext uri="{D42A27DB-BD31-4B8C-83A1-F6EECF244321}">
                <p14:modId xmlns:p14="http://schemas.microsoft.com/office/powerpoint/2010/main" val="742991324"/>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810827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Common Complaints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dirty="0" smtClean="0">
                <a:ea typeface="Adobe Fan Heiti Std B" pitchFamily="34" charset="-128"/>
                <a:cs typeface="Arial" pitchFamily="34" charset="0"/>
              </a:rPr>
              <a:t>Unaware/confused about the two services</a:t>
            </a:r>
          </a:p>
          <a:p>
            <a:r>
              <a:rPr lang="en-US" sz="3400" dirty="0" smtClean="0">
                <a:ea typeface="Adobe Fan Heiti Std B" pitchFamily="34" charset="-128"/>
                <a:cs typeface="Arial" pitchFamily="34" charset="0"/>
              </a:rPr>
              <a:t>Unsure whom to contact with questions</a:t>
            </a:r>
          </a:p>
          <a:p>
            <a:r>
              <a:rPr lang="en-US" sz="3400" dirty="0" smtClean="0">
                <a:ea typeface="Adobe Fan Heiti Std B" pitchFamily="34" charset="-128"/>
                <a:cs typeface="Arial" pitchFamily="34" charset="0"/>
              </a:rPr>
              <a:t>Prefer all of their requests in one account</a:t>
            </a:r>
          </a:p>
          <a:p>
            <a:r>
              <a:rPr lang="en-US" sz="3400" dirty="0" smtClean="0">
                <a:ea typeface="Adobe Fan Heiti Std B" pitchFamily="34" charset="-128"/>
                <a:cs typeface="Arial" pitchFamily="34" charset="0"/>
              </a:rPr>
              <a:t>Prefer consistent and uniform notifications</a:t>
            </a:r>
            <a:endParaRPr lang="en-US" sz="3400" dirty="0">
              <a:ea typeface="Adobe Fan Heiti Std B" pitchFamily="34" charset="-128"/>
              <a:cs typeface="Arial" pitchFamily="34" charset="0"/>
            </a:endParaRPr>
          </a:p>
        </p:txBody>
      </p:sp>
      <p:graphicFrame>
        <p:nvGraphicFramePr>
          <p:cNvPr id="4" name="Diagram 3"/>
          <p:cNvGraphicFramePr/>
          <p:nvPr>
            <p:extLst>
              <p:ext uri="{D42A27DB-BD31-4B8C-83A1-F6EECF244321}">
                <p14:modId xmlns:p14="http://schemas.microsoft.com/office/powerpoint/2010/main" val="36145717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355008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b="1" dirty="0" smtClean="0">
                <a:latin typeface="Calibri" pitchFamily="34" charset="0"/>
                <a:ea typeface="Adobe Fan Heiti Std B" pitchFamily="34" charset="-128"/>
                <a:cs typeface="Calibri" pitchFamily="34" charset="0"/>
              </a:rPr>
              <a:t>Combine ILL and GIL Express departments</a:t>
            </a:r>
          </a:p>
          <a:p>
            <a:pPr lvl="1"/>
            <a:r>
              <a:rPr lang="en-US" sz="3000" dirty="0" smtClean="0">
                <a:latin typeface="Calibri" pitchFamily="34" charset="0"/>
                <a:ea typeface="Adobe Fan Heiti Std B" pitchFamily="34" charset="-128"/>
                <a:cs typeface="Calibri" pitchFamily="34" charset="0"/>
              </a:rPr>
              <a:t>Schools where one person did both GIL Express and ILL had the fewest problems</a:t>
            </a:r>
          </a:p>
        </p:txBody>
      </p:sp>
      <p:graphicFrame>
        <p:nvGraphicFramePr>
          <p:cNvPr id="4" name="Diagram 3"/>
          <p:cNvGraphicFramePr/>
          <p:nvPr>
            <p:extLst>
              <p:ext uri="{D42A27DB-BD31-4B8C-83A1-F6EECF244321}">
                <p14:modId xmlns:p14="http://schemas.microsoft.com/office/powerpoint/2010/main" val="36145717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79381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
                                            <p:txEl>
                                              <p:pRg st="0" end="0"/>
                                            </p:txEl>
                                          </p:spTgt>
                                        </p:tgtEl>
                                      </p:cBhvr>
                                    </p:animEffect>
                                    <p:animScale>
                                      <p:cBhvr>
                                        <p:cTn id="7" dur="50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C2633"/>
                </a:solidFill>
                <a:latin typeface="Aharoni" pitchFamily="2" charset="-79"/>
                <a:cs typeface="Aharoni" pitchFamily="2" charset="-79"/>
              </a:rPr>
              <a:t>Survey Results</a:t>
            </a:r>
            <a:endParaRPr lang="en-US" dirty="0">
              <a:solidFill>
                <a:srgbClr val="8C2633"/>
              </a:solidFill>
              <a:latin typeface="Aharoni" pitchFamily="2" charset="-79"/>
              <a:cs typeface="Aharoni" pitchFamily="2" charset="-79"/>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20787836"/>
              </p:ext>
            </p:extLst>
          </p:nvPr>
        </p:nvGraphicFramePr>
        <p:xfrm>
          <a:off x="0" y="1066800"/>
          <a:ext cx="9144000" cy="4953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Diagram 5"/>
          <p:cNvGraphicFramePr/>
          <p:nvPr>
            <p:extLst>
              <p:ext uri="{D42A27DB-BD31-4B8C-83A1-F6EECF244321}">
                <p14:modId xmlns:p14="http://schemas.microsoft.com/office/powerpoint/2010/main" val="36145717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3975585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dirty="0" smtClean="0"/>
              <a:t>Combine ILL and GIL Express departments</a:t>
            </a:r>
          </a:p>
          <a:p>
            <a:r>
              <a:rPr lang="en-US" sz="3400" b="1" dirty="0" smtClean="0"/>
              <a:t>More GIL/ILL content in instruction classes, information on the web page, and educating the professors</a:t>
            </a:r>
          </a:p>
          <a:p>
            <a:pPr lvl="1"/>
            <a:r>
              <a:rPr lang="en-US" sz="3000" dirty="0" smtClean="0"/>
              <a:t>STOP sign on the ILL log-in page asking patrons if they’ve tried GIL Express</a:t>
            </a:r>
          </a:p>
        </p:txBody>
      </p:sp>
      <p:graphicFrame>
        <p:nvGraphicFramePr>
          <p:cNvPr id="4" name="Diagram 3"/>
          <p:cNvGraphicFramePr/>
          <p:nvPr>
            <p:extLst>
              <p:ext uri="{D42A27DB-BD31-4B8C-83A1-F6EECF244321}">
                <p14:modId xmlns:p14="http://schemas.microsoft.com/office/powerpoint/2010/main" val="36145717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16665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
                                            <p:txEl>
                                              <p:pRg st="1" end="1"/>
                                            </p:txEl>
                                          </p:spTgt>
                                        </p:tgtEl>
                                      </p:cBhvr>
                                    </p:animEffect>
                                    <p:animScale>
                                      <p:cBhvr>
                                        <p:cTn id="7" dur="500" autoRev="1" fill="hold"/>
                                        <p:tgtEl>
                                          <p:spTgt spid="3">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8C2633"/>
                </a:solidFill>
                <a:latin typeface="Aharoni" pitchFamily="2" charset="-79"/>
                <a:cs typeface="Aharoni" pitchFamily="2" charset="-79"/>
              </a:rPr>
              <a:t>Possible Solutions</a:t>
            </a:r>
            <a:endParaRPr lang="en-US" dirty="0">
              <a:solidFill>
                <a:srgbClr val="8C2633"/>
              </a:solidFill>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3400" dirty="0" smtClean="0"/>
              <a:t>Combine ILL and GIL Express departments</a:t>
            </a:r>
          </a:p>
          <a:p>
            <a:r>
              <a:rPr lang="en-US" sz="3400" dirty="0" smtClean="0"/>
              <a:t>More GIL/ILL content in instruction classes, information on the web page, and educating the professors</a:t>
            </a:r>
          </a:p>
          <a:p>
            <a:r>
              <a:rPr lang="en-US" sz="3400" b="1" dirty="0" smtClean="0"/>
              <a:t>Cross-training of GIL Express and ILL staff</a:t>
            </a:r>
          </a:p>
          <a:p>
            <a:pPr lvl="1"/>
            <a:r>
              <a:rPr lang="en-US" sz="3000" dirty="0" smtClean="0"/>
              <a:t>Combined service desk</a:t>
            </a:r>
          </a:p>
        </p:txBody>
      </p:sp>
      <p:graphicFrame>
        <p:nvGraphicFramePr>
          <p:cNvPr id="4" name="Diagram 3"/>
          <p:cNvGraphicFramePr/>
          <p:nvPr>
            <p:extLst>
              <p:ext uri="{D42A27DB-BD31-4B8C-83A1-F6EECF244321}">
                <p14:modId xmlns:p14="http://schemas.microsoft.com/office/powerpoint/2010/main" val="3614571725"/>
              </p:ext>
            </p:extLst>
          </p:nvPr>
        </p:nvGraphicFramePr>
        <p:xfrm>
          <a:off x="-1" y="0"/>
          <a:ext cx="9317255" cy="308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34703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
                                            <p:txEl>
                                              <p:pRg st="2" end="2"/>
                                            </p:txEl>
                                          </p:spTgt>
                                        </p:tgtEl>
                                      </p:cBhvr>
                                    </p:animEffect>
                                    <p:animScale>
                                      <p:cBhvr>
                                        <p:cTn id="7" dur="500" autoRev="1" fill="hold"/>
                                        <p:tgtEl>
                                          <p:spTgt spid="3">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1589</TotalTime>
  <Words>1926</Words>
  <Application>Microsoft Macintosh PowerPoint</Application>
  <PresentationFormat>On-screen Show (4:3)</PresentationFormat>
  <Paragraphs>310</Paragraphs>
  <Slides>30</Slides>
  <Notes>12</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GIL Express &amp; ILL:   Odd Couple or Match Made in Heaven?</vt:lpstr>
      <vt:lpstr>PowerPoint Presentation</vt:lpstr>
      <vt:lpstr>The Survey</vt:lpstr>
      <vt:lpstr>PowerPoint Presentation</vt:lpstr>
      <vt:lpstr>Common Complaints</vt:lpstr>
      <vt:lpstr>Possible Solutions</vt:lpstr>
      <vt:lpstr>Survey Results</vt:lpstr>
      <vt:lpstr>Possible Solutions</vt:lpstr>
      <vt:lpstr>Possible Solutions</vt:lpstr>
      <vt:lpstr>Possible Solutions</vt:lpstr>
      <vt:lpstr>PowerPoint Presentation</vt:lpstr>
      <vt:lpstr>Common Complaints</vt:lpstr>
      <vt:lpstr>Possible Solutions</vt:lpstr>
      <vt:lpstr>Survey Results</vt:lpstr>
      <vt:lpstr>Possible Solutions</vt:lpstr>
      <vt:lpstr>Possible Solutions</vt:lpstr>
      <vt:lpstr>Possible Solutions</vt:lpstr>
      <vt:lpstr>PowerPoint Presentation</vt:lpstr>
      <vt:lpstr>Common Complaints</vt:lpstr>
      <vt:lpstr>Possible Solutions</vt:lpstr>
      <vt:lpstr>Survey Results</vt:lpstr>
      <vt:lpstr>Possible Solutions</vt:lpstr>
      <vt:lpstr>Possible Solutions</vt:lpstr>
      <vt:lpstr>Survey Results</vt:lpstr>
      <vt:lpstr>Possible Solutions</vt:lpstr>
      <vt:lpstr>PowerPoint Presentation</vt:lpstr>
      <vt:lpstr>Long Term Solutions?</vt:lpstr>
      <vt:lpstr>Survey Results</vt:lpstr>
      <vt:lpstr>Open Discussion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GIL Express and ILL:  Odd Couple or Match Made in Heaven?</dc:title>
  <dc:creator>juser</dc:creator>
  <cp:lastModifiedBy>Ashley Hoffman</cp:lastModifiedBy>
  <cp:revision>49</cp:revision>
  <dcterms:created xsi:type="dcterms:W3CDTF">2014-05-08T18:36:07Z</dcterms:created>
  <dcterms:modified xsi:type="dcterms:W3CDTF">2015-10-24T15:53:43Z</dcterms:modified>
</cp:coreProperties>
</file>