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58" r:id="rId2"/>
    <p:sldId id="465" r:id="rId3"/>
    <p:sldId id="439" r:id="rId4"/>
    <p:sldId id="459" r:id="rId5"/>
    <p:sldId id="461" r:id="rId6"/>
    <p:sldId id="453" r:id="rId7"/>
    <p:sldId id="432" r:id="rId8"/>
    <p:sldId id="464" r:id="rId9"/>
    <p:sldId id="442" r:id="rId10"/>
    <p:sldId id="463" r:id="rId11"/>
    <p:sldId id="444" r:id="rId12"/>
    <p:sldId id="446" r:id="rId13"/>
    <p:sldId id="452" r:id="rId14"/>
    <p:sldId id="450" r:id="rId15"/>
    <p:sldId id="456" r:id="rId16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87" autoAdjust="0"/>
    <p:restoredTop sz="94712"/>
  </p:normalViewPr>
  <p:slideViewPr>
    <p:cSldViewPr>
      <p:cViewPr varScale="1">
        <p:scale>
          <a:sx n="86" d="100"/>
          <a:sy n="86" d="100"/>
        </p:scale>
        <p:origin x="302" y="1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29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4DCFB-A995-4D0D-ADF5-F485B3A8A571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D2523-0F4B-4B2F-9F75-C3A653EA8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6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n.com/en-us/video/health/what-if-you-fell-out-of-an-airplane-at-30000-feet/vi-AA1e1dYV?ocid=mailsignout&amp;t=46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https://www.msn.com/en-us/video/health/what-if-you-fell-out-of-an-airplane-at-30000-feet/vi-AA1e1dYV?ocid=mailsignout&amp;t=46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D2523-0F4B-4B2F-9F75-C3A653EA89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0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D2523-0F4B-4B2F-9F75-C3A653EA89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8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078B259-BDCB-44E9-8D19-574259521B3F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9380714-9F33-4E9E-863B-99FD240F509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1447800"/>
            <a:ext cx="7543800" cy="2133600"/>
          </a:xfrm>
        </p:spPr>
        <p:txBody>
          <a:bodyPr/>
          <a:lstStyle/>
          <a:p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if? </a:t>
            </a:r>
            <a: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cenarios &amp; Higher </a:t>
            </a:r>
            <a: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ducation</a:t>
            </a: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61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6629400"/>
            <a:ext cx="7543800" cy="228600"/>
          </a:xfrm>
        </p:spPr>
        <p:txBody>
          <a:bodyPr/>
          <a:lstStyle/>
          <a:p>
            <a:r>
              <a:rPr lang="en-US" sz="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(Image created with DALL-E 2.) 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2400"/>
            <a:ext cx="89916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81000"/>
            <a:ext cx="7543800" cy="4648200"/>
          </a:xfrm>
        </p:spPr>
        <p:txBody>
          <a:bodyPr/>
          <a:lstStyle/>
          <a:p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we applied lessons learned from modelling jet aircraft and building new universities to the study of </a:t>
            </a:r>
            <a:r>
              <a:rPr lang="en-US" sz="4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dementia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26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1371600"/>
            <a:ext cx="7543800" cy="2362200"/>
          </a:xfrm>
        </p:spPr>
        <p:txBody>
          <a:bodyPr/>
          <a:lstStyle/>
          <a:p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we could reengineer thoughts for dementia patients?</a:t>
            </a: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70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95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876800"/>
            <a:ext cx="7680960" cy="2743200"/>
          </a:xfrm>
        </p:spPr>
        <p:txBody>
          <a:bodyPr/>
          <a:lstStyle/>
          <a:p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if? Scenarios as a Paradigm for Looking at Daily Life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8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 from </a:t>
            </a:r>
            <a:r>
              <a:rPr lang="en-US" sz="800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istockphoto</a:t>
            </a:r>
            <a:r>
              <a:rPr lang="en-US" sz="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71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33400"/>
            <a:ext cx="8382000" cy="164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500"/>
              </a:spcAft>
            </a:pPr>
            <a:r>
              <a:rPr lang="en-US" sz="3200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“It is my deepest belief that only by giving our lives do we find life.” -</a:t>
            </a:r>
            <a:r>
              <a:rPr lang="en-US" sz="3200" dirty="0" smtClean="0"/>
              <a:t> </a:t>
            </a:r>
            <a:r>
              <a:rPr lang="en-US" sz="3200" dirty="0"/>
              <a:t>César </a:t>
            </a:r>
            <a:r>
              <a:rPr lang="en-US" sz="3200" dirty="0" smtClean="0"/>
              <a:t>E. Chávez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ria7933\Desktop\IMG_018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3962400" cy="5216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218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alli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200" y="76200"/>
            <a:ext cx="89916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05000"/>
            <a:ext cx="7543800" cy="1600200"/>
          </a:xfrm>
        </p:spPr>
        <p:txBody>
          <a:bodyPr/>
          <a:lstStyle/>
          <a:p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we ran a</a:t>
            </a:r>
            <a: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microwave signal into Mexico?</a:t>
            </a:r>
            <a:b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-Cesar Chavez</a:t>
            </a: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6248400"/>
            <a:ext cx="7543800" cy="609600"/>
          </a:xfrm>
        </p:spPr>
        <p:txBody>
          <a:bodyPr/>
          <a:lstStyle/>
          <a:p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 by A. Arias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86800" cy="65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6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6629400"/>
            <a:ext cx="7543800" cy="228600"/>
          </a:xfrm>
        </p:spPr>
        <p:txBody>
          <a:bodyPr/>
          <a:lstStyle/>
          <a:p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8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 of Airbus A380 from Barrie Aircraft Museum)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rc_mi" descr="https://ae.sjsu.edu/files/public/nikos/backup/courses/ae171/ae171.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91600" cy="655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479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1524000"/>
            <a:ext cx="7543800" cy="2819400"/>
          </a:xfrm>
        </p:spPr>
        <p:txBody>
          <a:bodyPr/>
          <a:lstStyle/>
          <a:p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we took lessons learned from modelling jet aircraft and applied them to building new universities?</a:t>
            </a: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6019800"/>
            <a:ext cx="7543800" cy="685800"/>
          </a:xfrm>
        </p:spPr>
        <p:txBody>
          <a:bodyPr/>
          <a:lstStyle/>
          <a:p>
            <a:r>
              <a:rPr lang="en-US" sz="2400" i="1" dirty="0" smtClean="0"/>
              <a:t>		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Swords to Plowshares” </a:t>
            </a:r>
            <a:b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Photo by A. Arias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76200" y="76200"/>
            <a:ext cx="8991600" cy="5962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6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1828800" y="609600"/>
            <a:ext cx="5715000" cy="5562600"/>
          </a:xfrm>
        </p:spPr>
        <p:txBody>
          <a:bodyPr/>
          <a:lstStyle/>
          <a:p>
            <a:r>
              <a:rPr lang="en-US" sz="4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if? Voices </a:t>
            </a:r>
            <a:r>
              <a:rPr lang="en-US" sz="4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4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</a:t>
            </a:r>
            <a:r>
              <a:rPr lang="en-US" sz="4400" i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400" i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Maria Montessori </a:t>
            </a:r>
            <a:b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Dewey</a:t>
            </a:r>
            <a:b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Paulo </a:t>
            </a:r>
            <a:r>
              <a:rPr lang="en-US" sz="4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Freire</a:t>
            </a:r>
            <a: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Herbert Marcuse</a:t>
            </a:r>
            <a: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 </a:t>
            </a: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Richards</a:t>
            </a:r>
            <a:b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Salman Kahn</a:t>
            </a:r>
            <a:endParaRPr lang="en-US" sz="4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1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838200"/>
            <a:ext cx="7543800" cy="36576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4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we started a new university with powerful core values in it’s </a:t>
            </a:r>
            <a:r>
              <a:rPr lang="en-US" sz="4400" u="sng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Vision Statement?</a:t>
            </a:r>
            <a:endParaRPr lang="en-US" sz="44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5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1942</TotalTime>
  <Words>198</Words>
  <Application>Microsoft Office PowerPoint</Application>
  <PresentationFormat>On-screen Show (4:3)</PresentationFormat>
  <Paragraphs>16</Paragraphs>
  <Slides>15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Palatino Linotype</vt:lpstr>
      <vt:lpstr>Times New Roman</vt:lpstr>
      <vt:lpstr>Verdana</vt:lpstr>
      <vt:lpstr>Wingdings</vt:lpstr>
      <vt:lpstr>Elemental</vt:lpstr>
      <vt:lpstr>What if? Scenarios &amp; Higher Education</vt:lpstr>
      <vt:lpstr>PowerPoint Presentation</vt:lpstr>
      <vt:lpstr>What if we ran a microwave signal into Mexico?                -Cesar Chavez</vt:lpstr>
      <vt:lpstr>Image by A. Arias</vt:lpstr>
      <vt:lpstr>    (Image of Airbus A380 from Barrie Aircraft Museum)</vt:lpstr>
      <vt:lpstr>What if we took lessons learned from modelling jet aircraft and applied them to building new universities?</vt:lpstr>
      <vt:lpstr>  “From Swords to Plowshares”  Photo by A. Arias</vt:lpstr>
      <vt:lpstr>What if? Voices of Change Maria Montessori  John Dewey Paulo Freire Herbert Marcuse Ann Richards Salman Kahn</vt:lpstr>
      <vt:lpstr> What if we started a new university with powerful core values in it’s Vision Statement?</vt:lpstr>
      <vt:lpstr>(Image created with DALL-E 2.) </vt:lpstr>
      <vt:lpstr>What if we applied lessons learned from modelling jet aircraft and building new universities to the study of dementia?</vt:lpstr>
      <vt:lpstr>What if we could reengineer thoughts for dementia patients?</vt:lpstr>
      <vt:lpstr>What if? Scenarios as a Paradigm for Looking at Daily Life (Image from istockphoto) </vt:lpstr>
      <vt:lpstr>PowerPoint Presentation</vt:lpstr>
      <vt:lpstr>PowerPoint Presentation</vt:lpstr>
    </vt:vector>
  </TitlesOfParts>
  <Company>CSU Monterey Bay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Martin Wilson</dc:creator>
  <cp:lastModifiedBy>Custom Default</cp:lastModifiedBy>
  <cp:revision>179</cp:revision>
  <dcterms:created xsi:type="dcterms:W3CDTF">2013-08-08T21:16:20Z</dcterms:created>
  <dcterms:modified xsi:type="dcterms:W3CDTF">2023-08-08T22:31:22Z</dcterms:modified>
</cp:coreProperties>
</file>