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sldIdLst>
    <p:sldId id="256" r:id="rId2"/>
    <p:sldId id="258" r:id="rId3"/>
    <p:sldId id="259" r:id="rId4"/>
    <p:sldId id="260" r:id="rId5"/>
    <p:sldId id="261" r:id="rId6"/>
    <p:sldId id="262" r:id="rId7"/>
    <p:sldId id="283" r:id="rId8"/>
    <p:sldId id="265" r:id="rId9"/>
    <p:sldId id="266" r:id="rId10"/>
    <p:sldId id="267" r:id="rId11"/>
    <p:sldId id="268" r:id="rId12"/>
    <p:sldId id="269" r:id="rId13"/>
    <p:sldId id="284" r:id="rId14"/>
    <p:sldId id="285" r:id="rId15"/>
    <p:sldId id="272" r:id="rId16"/>
    <p:sldId id="286" r:id="rId17"/>
    <p:sldId id="274" r:id="rId18"/>
    <p:sldId id="275" r:id="rId19"/>
    <p:sldId id="279" r:id="rId20"/>
    <p:sldId id="276" r:id="rId21"/>
    <p:sldId id="277" r:id="rId22"/>
    <p:sldId id="278" r:id="rId23"/>
    <p:sldId id="280" r:id="rId24"/>
    <p:sldId id="281" r:id="rId25"/>
    <p:sldId id="282" r:id="rId26"/>
    <p:sldId id="288" r:id="rId27"/>
    <p:sldId id="289" r:id="rId28"/>
    <p:sldId id="290" r:id="rId29"/>
    <p:sldId id="291" r:id="rId30"/>
    <p:sldId id="28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64"/>
    <p:restoredTop sz="94679"/>
  </p:normalViewPr>
  <p:slideViewPr>
    <p:cSldViewPr snapToGrid="0" snapToObjects="1">
      <p:cViewPr varScale="1">
        <p:scale>
          <a:sx n="75" d="100"/>
          <a:sy n="75" d="100"/>
        </p:scale>
        <p:origin x="160" y="936"/>
      </p:cViewPr>
      <p:guideLst/>
    </p:cSldViewPr>
  </p:slideViewPr>
  <p:notesTextViewPr>
    <p:cViewPr>
      <p:scale>
        <a:sx n="1" d="1"/>
        <a:sy n="1" d="1"/>
      </p:scale>
      <p:origin x="0" y="0"/>
    </p:cViewPr>
  </p:notesTextViewPr>
  <p:notesViewPr>
    <p:cSldViewPr snapToGrid="0" snapToObjects="1">
      <p:cViewPr varScale="1">
        <p:scale>
          <a:sx n="83" d="100"/>
          <a:sy n="83" d="100"/>
        </p:scale>
        <p:origin x="2080" y="21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38D1DF-0E5F-F946-BD23-BC47B10ED459}"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3B9D323D-998E-1C41-81C9-D9739D21C962}">
      <dgm:prSet phldrT="[Text]"/>
      <dgm:spPr/>
      <dgm:t>
        <a:bodyPr/>
        <a:lstStyle/>
        <a:p>
          <a:r>
            <a:rPr lang="en-US" dirty="0"/>
            <a:t>PROPOSE</a:t>
          </a:r>
        </a:p>
      </dgm:t>
    </dgm:pt>
    <dgm:pt modelId="{AFC3C79D-A9DE-0149-B0C4-E6FF6230B634}" type="parTrans" cxnId="{15A24A8D-21CB-4342-B9B1-D62AC57A82B5}">
      <dgm:prSet/>
      <dgm:spPr/>
      <dgm:t>
        <a:bodyPr/>
        <a:lstStyle/>
        <a:p>
          <a:endParaRPr lang="en-US"/>
        </a:p>
      </dgm:t>
    </dgm:pt>
    <dgm:pt modelId="{6E5AD46F-10BD-BD4A-92DB-CEB5540860B4}" type="sibTrans" cxnId="{15A24A8D-21CB-4342-B9B1-D62AC57A82B5}">
      <dgm:prSet/>
      <dgm:spPr/>
      <dgm:t>
        <a:bodyPr/>
        <a:lstStyle/>
        <a:p>
          <a:endParaRPr lang="en-US"/>
        </a:p>
      </dgm:t>
    </dgm:pt>
    <dgm:pt modelId="{0FFA1F33-0B6B-FC4B-8612-A90BC0ADDC07}">
      <dgm:prSet phldrT="[Text]"/>
      <dgm:spPr/>
      <dgm:t>
        <a:bodyPr/>
        <a:lstStyle/>
        <a:p>
          <a:r>
            <a:rPr lang="en-US" dirty="0"/>
            <a:t>EXPERIMENT</a:t>
          </a:r>
        </a:p>
      </dgm:t>
    </dgm:pt>
    <dgm:pt modelId="{0E352248-5C5A-C04D-ABEC-0CC49DCEF1B7}" type="parTrans" cxnId="{DAA275DC-947C-5C44-A6F3-DC39C2D4B72F}">
      <dgm:prSet/>
      <dgm:spPr/>
      <dgm:t>
        <a:bodyPr/>
        <a:lstStyle/>
        <a:p>
          <a:endParaRPr lang="en-US"/>
        </a:p>
      </dgm:t>
    </dgm:pt>
    <dgm:pt modelId="{F7B57302-644D-AB4F-A177-7BA44E285135}" type="sibTrans" cxnId="{DAA275DC-947C-5C44-A6F3-DC39C2D4B72F}">
      <dgm:prSet/>
      <dgm:spPr/>
      <dgm:t>
        <a:bodyPr/>
        <a:lstStyle/>
        <a:p>
          <a:endParaRPr lang="en-US"/>
        </a:p>
      </dgm:t>
    </dgm:pt>
    <dgm:pt modelId="{DEC34BD0-59F1-0549-9B00-F5D67259A30F}">
      <dgm:prSet phldrT="[Text]"/>
      <dgm:spPr/>
      <dgm:t>
        <a:bodyPr/>
        <a:lstStyle/>
        <a:p>
          <a:r>
            <a:rPr lang="en-US" dirty="0"/>
            <a:t>ANALYZE</a:t>
          </a:r>
        </a:p>
      </dgm:t>
    </dgm:pt>
    <dgm:pt modelId="{FBBEB588-6FDC-8142-9A33-55AC1E12F334}" type="parTrans" cxnId="{194810E2-02EB-8043-BC2C-6176FAA5F0D0}">
      <dgm:prSet/>
      <dgm:spPr/>
      <dgm:t>
        <a:bodyPr/>
        <a:lstStyle/>
        <a:p>
          <a:endParaRPr lang="en-US"/>
        </a:p>
      </dgm:t>
    </dgm:pt>
    <dgm:pt modelId="{65151338-279B-3640-A693-A9F15369F7F5}" type="sibTrans" cxnId="{194810E2-02EB-8043-BC2C-6176FAA5F0D0}">
      <dgm:prSet/>
      <dgm:spPr/>
      <dgm:t>
        <a:bodyPr/>
        <a:lstStyle/>
        <a:p>
          <a:endParaRPr lang="en-US"/>
        </a:p>
      </dgm:t>
    </dgm:pt>
    <dgm:pt modelId="{4D4696D5-B89A-A04E-9D8D-AD7F2E4C74E9}">
      <dgm:prSet phldrT="[Text]"/>
      <dgm:spPr/>
      <dgm:t>
        <a:bodyPr/>
        <a:lstStyle/>
        <a:p>
          <a:r>
            <a:rPr lang="en-US" dirty="0"/>
            <a:t>INTERPRET</a:t>
          </a:r>
        </a:p>
      </dgm:t>
    </dgm:pt>
    <dgm:pt modelId="{4E6C944B-3F9C-3A41-A685-2470CC83C705}" type="parTrans" cxnId="{C69138F1-6AD6-B847-A559-52421B9F1555}">
      <dgm:prSet/>
      <dgm:spPr/>
      <dgm:t>
        <a:bodyPr/>
        <a:lstStyle/>
        <a:p>
          <a:endParaRPr lang="en-US"/>
        </a:p>
      </dgm:t>
    </dgm:pt>
    <dgm:pt modelId="{921AEA85-79E0-F747-ADDD-E498EE74EFCF}" type="sibTrans" cxnId="{C69138F1-6AD6-B847-A559-52421B9F1555}">
      <dgm:prSet/>
      <dgm:spPr/>
      <dgm:t>
        <a:bodyPr/>
        <a:lstStyle/>
        <a:p>
          <a:endParaRPr lang="en-US"/>
        </a:p>
      </dgm:t>
    </dgm:pt>
    <dgm:pt modelId="{2F24899F-DB32-854B-A0DD-06D93A057EBB}">
      <dgm:prSet phldrT="[Text]"/>
      <dgm:spPr/>
      <dgm:t>
        <a:bodyPr/>
        <a:lstStyle/>
        <a:p>
          <a:r>
            <a:rPr lang="en-US" dirty="0"/>
            <a:t>PUBLISH</a:t>
          </a:r>
        </a:p>
      </dgm:t>
    </dgm:pt>
    <dgm:pt modelId="{0BD64FCC-643D-5845-8384-5DB42598F8AE}" type="parTrans" cxnId="{69691645-D1AA-894C-AB6D-617F886690BA}">
      <dgm:prSet/>
      <dgm:spPr/>
      <dgm:t>
        <a:bodyPr/>
        <a:lstStyle/>
        <a:p>
          <a:endParaRPr lang="en-US"/>
        </a:p>
      </dgm:t>
    </dgm:pt>
    <dgm:pt modelId="{053BCB89-73B0-914F-9569-EAF0C6680CF0}" type="sibTrans" cxnId="{69691645-D1AA-894C-AB6D-617F886690BA}">
      <dgm:prSet/>
      <dgm:spPr/>
      <dgm:t>
        <a:bodyPr/>
        <a:lstStyle/>
        <a:p>
          <a:endParaRPr lang="en-US"/>
        </a:p>
      </dgm:t>
    </dgm:pt>
    <dgm:pt modelId="{AB165F01-6AB4-4741-A919-92AE6F1809FF}">
      <dgm:prSet/>
      <dgm:spPr/>
      <dgm:t>
        <a:bodyPr/>
        <a:lstStyle/>
        <a:p>
          <a:r>
            <a:rPr lang="en-US" dirty="0"/>
            <a:t>VALIDATE</a:t>
          </a:r>
        </a:p>
      </dgm:t>
    </dgm:pt>
    <dgm:pt modelId="{E245D64C-A36D-DE46-89C4-767361C9B585}" type="parTrans" cxnId="{A7470BED-3C33-944E-9170-4894F62EF780}">
      <dgm:prSet/>
      <dgm:spPr/>
      <dgm:t>
        <a:bodyPr/>
        <a:lstStyle/>
        <a:p>
          <a:endParaRPr lang="en-US"/>
        </a:p>
      </dgm:t>
    </dgm:pt>
    <dgm:pt modelId="{516D4F52-084C-C84C-9DD6-AEA9C3E29375}" type="sibTrans" cxnId="{A7470BED-3C33-944E-9170-4894F62EF780}">
      <dgm:prSet/>
      <dgm:spPr/>
      <dgm:t>
        <a:bodyPr/>
        <a:lstStyle/>
        <a:p>
          <a:endParaRPr lang="en-US"/>
        </a:p>
      </dgm:t>
    </dgm:pt>
    <dgm:pt modelId="{C8C5EFD7-90FA-504A-AB66-B2E4C14E64A2}" type="pres">
      <dgm:prSet presAssocID="{1338D1DF-0E5F-F946-BD23-BC47B10ED459}" presName="cycle" presStyleCnt="0">
        <dgm:presLayoutVars>
          <dgm:dir/>
          <dgm:resizeHandles val="exact"/>
        </dgm:presLayoutVars>
      </dgm:prSet>
      <dgm:spPr/>
    </dgm:pt>
    <dgm:pt modelId="{FF6628B6-6F87-E64A-95F7-739D3072860B}" type="pres">
      <dgm:prSet presAssocID="{3B9D323D-998E-1C41-81C9-D9739D21C962}" presName="dummy" presStyleCnt="0"/>
      <dgm:spPr/>
    </dgm:pt>
    <dgm:pt modelId="{9AD052A5-E902-E941-B9F9-A939491FAD55}" type="pres">
      <dgm:prSet presAssocID="{3B9D323D-998E-1C41-81C9-D9739D21C962}" presName="node" presStyleLbl="revTx" presStyleIdx="0" presStyleCnt="6">
        <dgm:presLayoutVars>
          <dgm:bulletEnabled val="1"/>
        </dgm:presLayoutVars>
      </dgm:prSet>
      <dgm:spPr/>
    </dgm:pt>
    <dgm:pt modelId="{5EE7BE71-49F4-B046-825D-DDABCFA87842}" type="pres">
      <dgm:prSet presAssocID="{6E5AD46F-10BD-BD4A-92DB-CEB5540860B4}" presName="sibTrans" presStyleLbl="node1" presStyleIdx="0" presStyleCnt="6"/>
      <dgm:spPr/>
    </dgm:pt>
    <dgm:pt modelId="{1E99C5C6-3052-8146-B340-02F2E427F718}" type="pres">
      <dgm:prSet presAssocID="{0FFA1F33-0B6B-FC4B-8612-A90BC0ADDC07}" presName="dummy" presStyleCnt="0"/>
      <dgm:spPr/>
    </dgm:pt>
    <dgm:pt modelId="{404FBF7F-A07C-734B-900C-F2B81BDA6E06}" type="pres">
      <dgm:prSet presAssocID="{0FFA1F33-0B6B-FC4B-8612-A90BC0ADDC07}" presName="node" presStyleLbl="revTx" presStyleIdx="1" presStyleCnt="6">
        <dgm:presLayoutVars>
          <dgm:bulletEnabled val="1"/>
        </dgm:presLayoutVars>
      </dgm:prSet>
      <dgm:spPr/>
    </dgm:pt>
    <dgm:pt modelId="{DC02A63B-FA8D-0149-AC36-56657262D324}" type="pres">
      <dgm:prSet presAssocID="{F7B57302-644D-AB4F-A177-7BA44E285135}" presName="sibTrans" presStyleLbl="node1" presStyleIdx="1" presStyleCnt="6"/>
      <dgm:spPr/>
    </dgm:pt>
    <dgm:pt modelId="{EC3FCB57-2A3B-8D4A-89C9-8D9DCBD3431E}" type="pres">
      <dgm:prSet presAssocID="{DEC34BD0-59F1-0549-9B00-F5D67259A30F}" presName="dummy" presStyleCnt="0"/>
      <dgm:spPr/>
    </dgm:pt>
    <dgm:pt modelId="{42C6A252-47D2-7F48-8DF7-D7320C970F62}" type="pres">
      <dgm:prSet presAssocID="{DEC34BD0-59F1-0549-9B00-F5D67259A30F}" presName="node" presStyleLbl="revTx" presStyleIdx="2" presStyleCnt="6">
        <dgm:presLayoutVars>
          <dgm:bulletEnabled val="1"/>
        </dgm:presLayoutVars>
      </dgm:prSet>
      <dgm:spPr/>
    </dgm:pt>
    <dgm:pt modelId="{812D83E7-6844-5945-AB60-6DE548E19869}" type="pres">
      <dgm:prSet presAssocID="{65151338-279B-3640-A693-A9F15369F7F5}" presName="sibTrans" presStyleLbl="node1" presStyleIdx="2" presStyleCnt="6"/>
      <dgm:spPr/>
    </dgm:pt>
    <dgm:pt modelId="{8ABB1143-778E-D845-9B1A-87303306F260}" type="pres">
      <dgm:prSet presAssocID="{4D4696D5-B89A-A04E-9D8D-AD7F2E4C74E9}" presName="dummy" presStyleCnt="0"/>
      <dgm:spPr/>
    </dgm:pt>
    <dgm:pt modelId="{684202E2-D4E0-E94E-B5FD-6D9C3342E5C6}" type="pres">
      <dgm:prSet presAssocID="{4D4696D5-B89A-A04E-9D8D-AD7F2E4C74E9}" presName="node" presStyleLbl="revTx" presStyleIdx="3" presStyleCnt="6">
        <dgm:presLayoutVars>
          <dgm:bulletEnabled val="1"/>
        </dgm:presLayoutVars>
      </dgm:prSet>
      <dgm:spPr/>
    </dgm:pt>
    <dgm:pt modelId="{D5D7C4E2-11FC-3041-8FA1-37CB3FF750A0}" type="pres">
      <dgm:prSet presAssocID="{921AEA85-79E0-F747-ADDD-E498EE74EFCF}" presName="sibTrans" presStyleLbl="node1" presStyleIdx="3" presStyleCnt="6"/>
      <dgm:spPr/>
    </dgm:pt>
    <dgm:pt modelId="{1D06B0B7-1D7B-674E-9EFF-A2076F27C5D1}" type="pres">
      <dgm:prSet presAssocID="{2F24899F-DB32-854B-A0DD-06D93A057EBB}" presName="dummy" presStyleCnt="0"/>
      <dgm:spPr/>
    </dgm:pt>
    <dgm:pt modelId="{8BE91CD1-EEAE-584D-A15A-8C83A668BA3C}" type="pres">
      <dgm:prSet presAssocID="{2F24899F-DB32-854B-A0DD-06D93A057EBB}" presName="node" presStyleLbl="revTx" presStyleIdx="4" presStyleCnt="6">
        <dgm:presLayoutVars>
          <dgm:bulletEnabled val="1"/>
        </dgm:presLayoutVars>
      </dgm:prSet>
      <dgm:spPr/>
    </dgm:pt>
    <dgm:pt modelId="{57919EC0-2F58-274E-A4E2-6CDBF5320EEA}" type="pres">
      <dgm:prSet presAssocID="{053BCB89-73B0-914F-9569-EAF0C6680CF0}" presName="sibTrans" presStyleLbl="node1" presStyleIdx="4" presStyleCnt="6"/>
      <dgm:spPr/>
    </dgm:pt>
    <dgm:pt modelId="{76F882C9-5098-E644-A1D1-B7A0C961EFA4}" type="pres">
      <dgm:prSet presAssocID="{AB165F01-6AB4-4741-A919-92AE6F1809FF}" presName="dummy" presStyleCnt="0"/>
      <dgm:spPr/>
    </dgm:pt>
    <dgm:pt modelId="{8CE78CA6-E7CB-2046-B845-EAA3693891EA}" type="pres">
      <dgm:prSet presAssocID="{AB165F01-6AB4-4741-A919-92AE6F1809FF}" presName="node" presStyleLbl="revTx" presStyleIdx="5" presStyleCnt="6">
        <dgm:presLayoutVars>
          <dgm:bulletEnabled val="1"/>
        </dgm:presLayoutVars>
      </dgm:prSet>
      <dgm:spPr/>
    </dgm:pt>
    <dgm:pt modelId="{277683C1-D399-ED46-9883-520DCC4E1B33}" type="pres">
      <dgm:prSet presAssocID="{516D4F52-084C-C84C-9DD6-AEA9C3E29375}" presName="sibTrans" presStyleLbl="node1" presStyleIdx="5" presStyleCnt="6"/>
      <dgm:spPr/>
    </dgm:pt>
  </dgm:ptLst>
  <dgm:cxnLst>
    <dgm:cxn modelId="{11918601-F820-3D48-8907-54FC78088DA8}" type="presOf" srcId="{0FFA1F33-0B6B-FC4B-8612-A90BC0ADDC07}" destId="{404FBF7F-A07C-734B-900C-F2B81BDA6E06}" srcOrd="0" destOrd="0" presId="urn:microsoft.com/office/officeart/2005/8/layout/cycle1"/>
    <dgm:cxn modelId="{D270C81B-02F6-644A-A430-6817F1A0C6BE}" type="presOf" srcId="{053BCB89-73B0-914F-9569-EAF0C6680CF0}" destId="{57919EC0-2F58-274E-A4E2-6CDBF5320EEA}" srcOrd="0" destOrd="0" presId="urn:microsoft.com/office/officeart/2005/8/layout/cycle1"/>
    <dgm:cxn modelId="{5E8EA23C-6C64-5749-9E6B-2B4D8807CF7E}" type="presOf" srcId="{AB165F01-6AB4-4741-A919-92AE6F1809FF}" destId="{8CE78CA6-E7CB-2046-B845-EAA3693891EA}" srcOrd="0" destOrd="0" presId="urn:microsoft.com/office/officeart/2005/8/layout/cycle1"/>
    <dgm:cxn modelId="{BB083D42-C542-F141-B2F8-0910706608D7}" type="presOf" srcId="{65151338-279B-3640-A693-A9F15369F7F5}" destId="{812D83E7-6844-5945-AB60-6DE548E19869}" srcOrd="0" destOrd="0" presId="urn:microsoft.com/office/officeart/2005/8/layout/cycle1"/>
    <dgm:cxn modelId="{69691645-D1AA-894C-AB6D-617F886690BA}" srcId="{1338D1DF-0E5F-F946-BD23-BC47B10ED459}" destId="{2F24899F-DB32-854B-A0DD-06D93A057EBB}" srcOrd="4" destOrd="0" parTransId="{0BD64FCC-643D-5845-8384-5DB42598F8AE}" sibTransId="{053BCB89-73B0-914F-9569-EAF0C6680CF0}"/>
    <dgm:cxn modelId="{D32C494F-D5F4-9242-810B-208432AAD001}" type="presOf" srcId="{6E5AD46F-10BD-BD4A-92DB-CEB5540860B4}" destId="{5EE7BE71-49F4-B046-825D-DDABCFA87842}" srcOrd="0" destOrd="0" presId="urn:microsoft.com/office/officeart/2005/8/layout/cycle1"/>
    <dgm:cxn modelId="{2C4FFF56-8AAB-2947-BF26-A1FEC187AAE0}" type="presOf" srcId="{F7B57302-644D-AB4F-A177-7BA44E285135}" destId="{DC02A63B-FA8D-0149-AC36-56657262D324}" srcOrd="0" destOrd="0" presId="urn:microsoft.com/office/officeart/2005/8/layout/cycle1"/>
    <dgm:cxn modelId="{D3B1A77B-5790-9245-83AD-75365CE82C0E}" type="presOf" srcId="{3B9D323D-998E-1C41-81C9-D9739D21C962}" destId="{9AD052A5-E902-E941-B9F9-A939491FAD55}" srcOrd="0" destOrd="0" presId="urn:microsoft.com/office/officeart/2005/8/layout/cycle1"/>
    <dgm:cxn modelId="{BE24077C-42E2-6D42-B450-EC704F8E4C45}" type="presOf" srcId="{516D4F52-084C-C84C-9DD6-AEA9C3E29375}" destId="{277683C1-D399-ED46-9883-520DCC4E1B33}" srcOrd="0" destOrd="0" presId="urn:microsoft.com/office/officeart/2005/8/layout/cycle1"/>
    <dgm:cxn modelId="{5AD3ED7C-EC68-5A41-9ED1-8F03FADA06BD}" type="presOf" srcId="{DEC34BD0-59F1-0549-9B00-F5D67259A30F}" destId="{42C6A252-47D2-7F48-8DF7-D7320C970F62}" srcOrd="0" destOrd="0" presId="urn:microsoft.com/office/officeart/2005/8/layout/cycle1"/>
    <dgm:cxn modelId="{DBE77686-1955-A94C-95CA-DA16CB81F50F}" type="presOf" srcId="{1338D1DF-0E5F-F946-BD23-BC47B10ED459}" destId="{C8C5EFD7-90FA-504A-AB66-B2E4C14E64A2}" srcOrd="0" destOrd="0" presId="urn:microsoft.com/office/officeart/2005/8/layout/cycle1"/>
    <dgm:cxn modelId="{15A24A8D-21CB-4342-B9B1-D62AC57A82B5}" srcId="{1338D1DF-0E5F-F946-BD23-BC47B10ED459}" destId="{3B9D323D-998E-1C41-81C9-D9739D21C962}" srcOrd="0" destOrd="0" parTransId="{AFC3C79D-A9DE-0149-B0C4-E6FF6230B634}" sibTransId="{6E5AD46F-10BD-BD4A-92DB-CEB5540860B4}"/>
    <dgm:cxn modelId="{C3869292-6043-3040-B528-4E97D03392EA}" type="presOf" srcId="{2F24899F-DB32-854B-A0DD-06D93A057EBB}" destId="{8BE91CD1-EEAE-584D-A15A-8C83A668BA3C}" srcOrd="0" destOrd="0" presId="urn:microsoft.com/office/officeart/2005/8/layout/cycle1"/>
    <dgm:cxn modelId="{8BB231CA-67F7-B44D-A421-35D2043D30FD}" type="presOf" srcId="{921AEA85-79E0-F747-ADDD-E498EE74EFCF}" destId="{D5D7C4E2-11FC-3041-8FA1-37CB3FF750A0}" srcOrd="0" destOrd="0" presId="urn:microsoft.com/office/officeart/2005/8/layout/cycle1"/>
    <dgm:cxn modelId="{DAA275DC-947C-5C44-A6F3-DC39C2D4B72F}" srcId="{1338D1DF-0E5F-F946-BD23-BC47B10ED459}" destId="{0FFA1F33-0B6B-FC4B-8612-A90BC0ADDC07}" srcOrd="1" destOrd="0" parTransId="{0E352248-5C5A-C04D-ABEC-0CC49DCEF1B7}" sibTransId="{F7B57302-644D-AB4F-A177-7BA44E285135}"/>
    <dgm:cxn modelId="{194810E2-02EB-8043-BC2C-6176FAA5F0D0}" srcId="{1338D1DF-0E5F-F946-BD23-BC47B10ED459}" destId="{DEC34BD0-59F1-0549-9B00-F5D67259A30F}" srcOrd="2" destOrd="0" parTransId="{FBBEB588-6FDC-8142-9A33-55AC1E12F334}" sibTransId="{65151338-279B-3640-A693-A9F15369F7F5}"/>
    <dgm:cxn modelId="{A7470BED-3C33-944E-9170-4894F62EF780}" srcId="{1338D1DF-0E5F-F946-BD23-BC47B10ED459}" destId="{AB165F01-6AB4-4741-A919-92AE6F1809FF}" srcOrd="5" destOrd="0" parTransId="{E245D64C-A36D-DE46-89C4-767361C9B585}" sibTransId="{516D4F52-084C-C84C-9DD6-AEA9C3E29375}"/>
    <dgm:cxn modelId="{F8501FEE-8679-5E41-BD03-06B203435FB1}" type="presOf" srcId="{4D4696D5-B89A-A04E-9D8D-AD7F2E4C74E9}" destId="{684202E2-D4E0-E94E-B5FD-6D9C3342E5C6}" srcOrd="0" destOrd="0" presId="urn:microsoft.com/office/officeart/2005/8/layout/cycle1"/>
    <dgm:cxn modelId="{C69138F1-6AD6-B847-A559-52421B9F1555}" srcId="{1338D1DF-0E5F-F946-BD23-BC47B10ED459}" destId="{4D4696D5-B89A-A04E-9D8D-AD7F2E4C74E9}" srcOrd="3" destOrd="0" parTransId="{4E6C944B-3F9C-3A41-A685-2470CC83C705}" sibTransId="{921AEA85-79E0-F747-ADDD-E498EE74EFCF}"/>
    <dgm:cxn modelId="{7C30C9DA-04A9-454B-83B6-19085F1351C3}" type="presParOf" srcId="{C8C5EFD7-90FA-504A-AB66-B2E4C14E64A2}" destId="{FF6628B6-6F87-E64A-95F7-739D3072860B}" srcOrd="0" destOrd="0" presId="urn:microsoft.com/office/officeart/2005/8/layout/cycle1"/>
    <dgm:cxn modelId="{439A3FCC-1F26-4E49-8819-46AE3FB49931}" type="presParOf" srcId="{C8C5EFD7-90FA-504A-AB66-B2E4C14E64A2}" destId="{9AD052A5-E902-E941-B9F9-A939491FAD55}" srcOrd="1" destOrd="0" presId="urn:microsoft.com/office/officeart/2005/8/layout/cycle1"/>
    <dgm:cxn modelId="{FEF8CC80-678A-CA45-B0BD-349FD8A5CBA1}" type="presParOf" srcId="{C8C5EFD7-90FA-504A-AB66-B2E4C14E64A2}" destId="{5EE7BE71-49F4-B046-825D-DDABCFA87842}" srcOrd="2" destOrd="0" presId="urn:microsoft.com/office/officeart/2005/8/layout/cycle1"/>
    <dgm:cxn modelId="{3FF9CCA6-F3E1-854A-823B-193B7A6535F5}" type="presParOf" srcId="{C8C5EFD7-90FA-504A-AB66-B2E4C14E64A2}" destId="{1E99C5C6-3052-8146-B340-02F2E427F718}" srcOrd="3" destOrd="0" presId="urn:microsoft.com/office/officeart/2005/8/layout/cycle1"/>
    <dgm:cxn modelId="{CD857510-9395-5742-BEF5-39505E6DEA4E}" type="presParOf" srcId="{C8C5EFD7-90FA-504A-AB66-B2E4C14E64A2}" destId="{404FBF7F-A07C-734B-900C-F2B81BDA6E06}" srcOrd="4" destOrd="0" presId="urn:microsoft.com/office/officeart/2005/8/layout/cycle1"/>
    <dgm:cxn modelId="{BCB57821-DBA4-0B41-8DB3-22D26210CCDE}" type="presParOf" srcId="{C8C5EFD7-90FA-504A-AB66-B2E4C14E64A2}" destId="{DC02A63B-FA8D-0149-AC36-56657262D324}" srcOrd="5" destOrd="0" presId="urn:microsoft.com/office/officeart/2005/8/layout/cycle1"/>
    <dgm:cxn modelId="{45B13593-DC52-504C-8098-8C09DF26EEE7}" type="presParOf" srcId="{C8C5EFD7-90FA-504A-AB66-B2E4C14E64A2}" destId="{EC3FCB57-2A3B-8D4A-89C9-8D9DCBD3431E}" srcOrd="6" destOrd="0" presId="urn:microsoft.com/office/officeart/2005/8/layout/cycle1"/>
    <dgm:cxn modelId="{E8A3988E-2EBD-6040-8C44-A9524A43BFFD}" type="presParOf" srcId="{C8C5EFD7-90FA-504A-AB66-B2E4C14E64A2}" destId="{42C6A252-47D2-7F48-8DF7-D7320C970F62}" srcOrd="7" destOrd="0" presId="urn:microsoft.com/office/officeart/2005/8/layout/cycle1"/>
    <dgm:cxn modelId="{B305CFD2-C960-CC42-A137-24E019A05CB9}" type="presParOf" srcId="{C8C5EFD7-90FA-504A-AB66-B2E4C14E64A2}" destId="{812D83E7-6844-5945-AB60-6DE548E19869}" srcOrd="8" destOrd="0" presId="urn:microsoft.com/office/officeart/2005/8/layout/cycle1"/>
    <dgm:cxn modelId="{9B881165-E88B-9242-9DF9-F5777AD2D8B1}" type="presParOf" srcId="{C8C5EFD7-90FA-504A-AB66-B2E4C14E64A2}" destId="{8ABB1143-778E-D845-9B1A-87303306F260}" srcOrd="9" destOrd="0" presId="urn:microsoft.com/office/officeart/2005/8/layout/cycle1"/>
    <dgm:cxn modelId="{BEC3FF69-D0B8-BF48-A1E5-80F61C5F3040}" type="presParOf" srcId="{C8C5EFD7-90FA-504A-AB66-B2E4C14E64A2}" destId="{684202E2-D4E0-E94E-B5FD-6D9C3342E5C6}" srcOrd="10" destOrd="0" presId="urn:microsoft.com/office/officeart/2005/8/layout/cycle1"/>
    <dgm:cxn modelId="{6F9A236D-DF4D-264E-98B8-222BA10690DF}" type="presParOf" srcId="{C8C5EFD7-90FA-504A-AB66-B2E4C14E64A2}" destId="{D5D7C4E2-11FC-3041-8FA1-37CB3FF750A0}" srcOrd="11" destOrd="0" presId="urn:microsoft.com/office/officeart/2005/8/layout/cycle1"/>
    <dgm:cxn modelId="{A5581E0D-8F80-174E-A65D-2E334D48C765}" type="presParOf" srcId="{C8C5EFD7-90FA-504A-AB66-B2E4C14E64A2}" destId="{1D06B0B7-1D7B-674E-9EFF-A2076F27C5D1}" srcOrd="12" destOrd="0" presId="urn:microsoft.com/office/officeart/2005/8/layout/cycle1"/>
    <dgm:cxn modelId="{47E0FF6E-3B97-274E-9BBB-44848DCD63E8}" type="presParOf" srcId="{C8C5EFD7-90FA-504A-AB66-B2E4C14E64A2}" destId="{8BE91CD1-EEAE-584D-A15A-8C83A668BA3C}" srcOrd="13" destOrd="0" presId="urn:microsoft.com/office/officeart/2005/8/layout/cycle1"/>
    <dgm:cxn modelId="{F98F8B0E-37D7-2742-A68A-BCF8D2657082}" type="presParOf" srcId="{C8C5EFD7-90FA-504A-AB66-B2E4C14E64A2}" destId="{57919EC0-2F58-274E-A4E2-6CDBF5320EEA}" srcOrd="14" destOrd="0" presId="urn:microsoft.com/office/officeart/2005/8/layout/cycle1"/>
    <dgm:cxn modelId="{32A62D52-CABD-024D-893E-B1CB7F1AA5D8}" type="presParOf" srcId="{C8C5EFD7-90FA-504A-AB66-B2E4C14E64A2}" destId="{76F882C9-5098-E644-A1D1-B7A0C961EFA4}" srcOrd="15" destOrd="0" presId="urn:microsoft.com/office/officeart/2005/8/layout/cycle1"/>
    <dgm:cxn modelId="{867C0F0D-EB80-444A-AAE8-3C988DDE0A23}" type="presParOf" srcId="{C8C5EFD7-90FA-504A-AB66-B2E4C14E64A2}" destId="{8CE78CA6-E7CB-2046-B845-EAA3693891EA}" srcOrd="16" destOrd="0" presId="urn:microsoft.com/office/officeart/2005/8/layout/cycle1"/>
    <dgm:cxn modelId="{E54D3673-9FD4-654E-8A70-8F1DEB250C66}" type="presParOf" srcId="{C8C5EFD7-90FA-504A-AB66-B2E4C14E64A2}" destId="{277683C1-D399-ED46-9883-520DCC4E1B33}" srcOrd="17"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AF64178-F19D-9744-B104-66051C36C732}"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88B9EB55-FA78-D94B-81A5-16E49439D6FF}">
      <dgm:prSet phldrT="[Text]"/>
      <dgm:spPr/>
      <dgm:t>
        <a:bodyPr/>
        <a:lstStyle/>
        <a:p>
          <a:r>
            <a:rPr lang="en-US" b="1" dirty="0"/>
            <a:t>Generate </a:t>
          </a:r>
        </a:p>
      </dgm:t>
    </dgm:pt>
    <dgm:pt modelId="{4E6ED701-B714-5F43-BC3C-10EF3BFEF36B}" type="parTrans" cxnId="{3A51B756-840B-BA47-B427-C230889275E9}">
      <dgm:prSet/>
      <dgm:spPr/>
      <dgm:t>
        <a:bodyPr/>
        <a:lstStyle/>
        <a:p>
          <a:endParaRPr lang="en-US"/>
        </a:p>
      </dgm:t>
    </dgm:pt>
    <dgm:pt modelId="{F8195B87-F643-0E43-8B93-2578364D4F85}" type="sibTrans" cxnId="{3A51B756-840B-BA47-B427-C230889275E9}">
      <dgm:prSet/>
      <dgm:spPr/>
      <dgm:t>
        <a:bodyPr/>
        <a:lstStyle/>
        <a:p>
          <a:endParaRPr lang="en-US"/>
        </a:p>
      </dgm:t>
    </dgm:pt>
    <dgm:pt modelId="{4CB6E943-0EAF-6D4A-A981-D02C368DE440}">
      <dgm:prSet phldrT="[Text]"/>
      <dgm:spPr/>
      <dgm:t>
        <a:bodyPr/>
        <a:lstStyle/>
        <a:p>
          <a:r>
            <a:rPr lang="en-US" b="0" dirty="0"/>
            <a:t>Measure </a:t>
          </a:r>
        </a:p>
      </dgm:t>
    </dgm:pt>
    <dgm:pt modelId="{71438B79-D8E0-C149-9017-C28D04D8670B}" type="parTrans" cxnId="{C1438793-4C37-B540-AFEA-54CA34730EFE}">
      <dgm:prSet/>
      <dgm:spPr/>
      <dgm:t>
        <a:bodyPr/>
        <a:lstStyle/>
        <a:p>
          <a:endParaRPr lang="en-US"/>
        </a:p>
      </dgm:t>
    </dgm:pt>
    <dgm:pt modelId="{F44C8A69-C036-6F46-BAED-7669DD8E055F}" type="sibTrans" cxnId="{C1438793-4C37-B540-AFEA-54CA34730EFE}">
      <dgm:prSet/>
      <dgm:spPr/>
      <dgm:t>
        <a:bodyPr/>
        <a:lstStyle/>
        <a:p>
          <a:endParaRPr lang="en-US"/>
        </a:p>
      </dgm:t>
    </dgm:pt>
    <dgm:pt modelId="{C5191795-9166-264E-BB3E-9E94F74EE3EA}">
      <dgm:prSet phldrT="[Text]"/>
      <dgm:spPr/>
      <dgm:t>
        <a:bodyPr/>
        <a:lstStyle/>
        <a:p>
          <a:r>
            <a:rPr lang="en-US" b="0" dirty="0"/>
            <a:t>Share</a:t>
          </a:r>
        </a:p>
      </dgm:t>
    </dgm:pt>
    <dgm:pt modelId="{AA13B318-45F5-CA49-AC58-E6CB6F4E6351}" type="parTrans" cxnId="{FC22DBA0-8E6E-934F-93EA-2BB2DEA75E26}">
      <dgm:prSet/>
      <dgm:spPr/>
      <dgm:t>
        <a:bodyPr/>
        <a:lstStyle/>
        <a:p>
          <a:endParaRPr lang="en-US"/>
        </a:p>
      </dgm:t>
    </dgm:pt>
    <dgm:pt modelId="{537A2FE0-66E4-8646-9B6D-B53FF6595F3B}" type="sibTrans" cxnId="{FC22DBA0-8E6E-934F-93EA-2BB2DEA75E26}">
      <dgm:prSet/>
      <dgm:spPr/>
      <dgm:t>
        <a:bodyPr/>
        <a:lstStyle/>
        <a:p>
          <a:endParaRPr lang="en-US"/>
        </a:p>
      </dgm:t>
    </dgm:pt>
    <dgm:pt modelId="{7296B242-60ED-7E44-AECB-D8F56E7F898E}" type="pres">
      <dgm:prSet presAssocID="{DAF64178-F19D-9744-B104-66051C36C732}" presName="cycle" presStyleCnt="0">
        <dgm:presLayoutVars>
          <dgm:dir/>
          <dgm:resizeHandles val="exact"/>
        </dgm:presLayoutVars>
      </dgm:prSet>
      <dgm:spPr/>
    </dgm:pt>
    <dgm:pt modelId="{E7199D3B-D479-7E42-88CF-E18DF678A5FA}" type="pres">
      <dgm:prSet presAssocID="{88B9EB55-FA78-D94B-81A5-16E49439D6FF}" presName="dummy" presStyleCnt="0"/>
      <dgm:spPr/>
    </dgm:pt>
    <dgm:pt modelId="{DFA7E14B-1F27-884D-B2B8-D0DBCC8BFB29}" type="pres">
      <dgm:prSet presAssocID="{88B9EB55-FA78-D94B-81A5-16E49439D6FF}" presName="node" presStyleLbl="revTx" presStyleIdx="0" presStyleCnt="3">
        <dgm:presLayoutVars>
          <dgm:bulletEnabled val="1"/>
        </dgm:presLayoutVars>
      </dgm:prSet>
      <dgm:spPr/>
    </dgm:pt>
    <dgm:pt modelId="{744CA4BD-27AF-5340-A0EC-55F7E59F1F4F}" type="pres">
      <dgm:prSet presAssocID="{F8195B87-F643-0E43-8B93-2578364D4F85}" presName="sibTrans" presStyleLbl="node1" presStyleIdx="0" presStyleCnt="3"/>
      <dgm:spPr/>
    </dgm:pt>
    <dgm:pt modelId="{0DF5A041-2CA1-F948-9927-7B96806A467D}" type="pres">
      <dgm:prSet presAssocID="{4CB6E943-0EAF-6D4A-A981-D02C368DE440}" presName="dummy" presStyleCnt="0"/>
      <dgm:spPr/>
    </dgm:pt>
    <dgm:pt modelId="{73650F1A-7D5D-BF4A-A307-D9D80779E041}" type="pres">
      <dgm:prSet presAssocID="{4CB6E943-0EAF-6D4A-A981-D02C368DE440}" presName="node" presStyleLbl="revTx" presStyleIdx="1" presStyleCnt="3">
        <dgm:presLayoutVars>
          <dgm:bulletEnabled val="1"/>
        </dgm:presLayoutVars>
      </dgm:prSet>
      <dgm:spPr/>
    </dgm:pt>
    <dgm:pt modelId="{07DEDCD4-B155-0444-B4F1-7B1D1132430C}" type="pres">
      <dgm:prSet presAssocID="{F44C8A69-C036-6F46-BAED-7669DD8E055F}" presName="sibTrans" presStyleLbl="node1" presStyleIdx="1" presStyleCnt="3"/>
      <dgm:spPr/>
    </dgm:pt>
    <dgm:pt modelId="{473C3CAA-BE3D-094A-AF32-86136F70E72E}" type="pres">
      <dgm:prSet presAssocID="{C5191795-9166-264E-BB3E-9E94F74EE3EA}" presName="dummy" presStyleCnt="0"/>
      <dgm:spPr/>
    </dgm:pt>
    <dgm:pt modelId="{EA801CA2-AE15-9C47-8A1D-7403A79AB2C1}" type="pres">
      <dgm:prSet presAssocID="{C5191795-9166-264E-BB3E-9E94F74EE3EA}" presName="node" presStyleLbl="revTx" presStyleIdx="2" presStyleCnt="3">
        <dgm:presLayoutVars>
          <dgm:bulletEnabled val="1"/>
        </dgm:presLayoutVars>
      </dgm:prSet>
      <dgm:spPr/>
    </dgm:pt>
    <dgm:pt modelId="{6125384E-234A-9941-856C-6F3FE5602667}" type="pres">
      <dgm:prSet presAssocID="{537A2FE0-66E4-8646-9B6D-B53FF6595F3B}" presName="sibTrans" presStyleLbl="node1" presStyleIdx="2" presStyleCnt="3"/>
      <dgm:spPr/>
    </dgm:pt>
  </dgm:ptLst>
  <dgm:cxnLst>
    <dgm:cxn modelId="{C503890C-0B8D-7840-BEC2-12197CC7C715}" type="presOf" srcId="{C5191795-9166-264E-BB3E-9E94F74EE3EA}" destId="{EA801CA2-AE15-9C47-8A1D-7403A79AB2C1}" srcOrd="0" destOrd="0" presId="urn:microsoft.com/office/officeart/2005/8/layout/cycle1"/>
    <dgm:cxn modelId="{412B550E-A8D0-4D40-A240-F1AE446B2692}" type="presOf" srcId="{88B9EB55-FA78-D94B-81A5-16E49439D6FF}" destId="{DFA7E14B-1F27-884D-B2B8-D0DBCC8BFB29}" srcOrd="0" destOrd="0" presId="urn:microsoft.com/office/officeart/2005/8/layout/cycle1"/>
    <dgm:cxn modelId="{8D28A14B-9B0A-AD46-8996-876AAEB7D9A7}" type="presOf" srcId="{4CB6E943-0EAF-6D4A-A981-D02C368DE440}" destId="{73650F1A-7D5D-BF4A-A307-D9D80779E041}" srcOrd="0" destOrd="0" presId="urn:microsoft.com/office/officeart/2005/8/layout/cycle1"/>
    <dgm:cxn modelId="{3A51B756-840B-BA47-B427-C230889275E9}" srcId="{DAF64178-F19D-9744-B104-66051C36C732}" destId="{88B9EB55-FA78-D94B-81A5-16E49439D6FF}" srcOrd="0" destOrd="0" parTransId="{4E6ED701-B714-5F43-BC3C-10EF3BFEF36B}" sibTransId="{F8195B87-F643-0E43-8B93-2578364D4F85}"/>
    <dgm:cxn modelId="{A519B55C-5736-9D46-A934-7649A017972B}" type="presOf" srcId="{F8195B87-F643-0E43-8B93-2578364D4F85}" destId="{744CA4BD-27AF-5340-A0EC-55F7E59F1F4F}" srcOrd="0" destOrd="0" presId="urn:microsoft.com/office/officeart/2005/8/layout/cycle1"/>
    <dgm:cxn modelId="{ED67A78C-E5C1-3549-A8F5-61663BC318B8}" type="presOf" srcId="{F44C8A69-C036-6F46-BAED-7669DD8E055F}" destId="{07DEDCD4-B155-0444-B4F1-7B1D1132430C}" srcOrd="0" destOrd="0" presId="urn:microsoft.com/office/officeart/2005/8/layout/cycle1"/>
    <dgm:cxn modelId="{C1438793-4C37-B540-AFEA-54CA34730EFE}" srcId="{DAF64178-F19D-9744-B104-66051C36C732}" destId="{4CB6E943-0EAF-6D4A-A981-D02C368DE440}" srcOrd="1" destOrd="0" parTransId="{71438B79-D8E0-C149-9017-C28D04D8670B}" sibTransId="{F44C8A69-C036-6F46-BAED-7669DD8E055F}"/>
    <dgm:cxn modelId="{FC22DBA0-8E6E-934F-93EA-2BB2DEA75E26}" srcId="{DAF64178-F19D-9744-B104-66051C36C732}" destId="{C5191795-9166-264E-BB3E-9E94F74EE3EA}" srcOrd="2" destOrd="0" parTransId="{AA13B318-45F5-CA49-AC58-E6CB6F4E6351}" sibTransId="{537A2FE0-66E4-8646-9B6D-B53FF6595F3B}"/>
    <dgm:cxn modelId="{B7886CC0-2F69-9643-845B-2BC51F6F26B1}" type="presOf" srcId="{DAF64178-F19D-9744-B104-66051C36C732}" destId="{7296B242-60ED-7E44-AECB-D8F56E7F898E}" srcOrd="0" destOrd="0" presId="urn:microsoft.com/office/officeart/2005/8/layout/cycle1"/>
    <dgm:cxn modelId="{562ADAF9-FC6F-F547-892B-2035288F3ED6}" type="presOf" srcId="{537A2FE0-66E4-8646-9B6D-B53FF6595F3B}" destId="{6125384E-234A-9941-856C-6F3FE5602667}" srcOrd="0" destOrd="0" presId="urn:microsoft.com/office/officeart/2005/8/layout/cycle1"/>
    <dgm:cxn modelId="{B12DC0DD-BDEA-5149-9731-30E104BE4C44}" type="presParOf" srcId="{7296B242-60ED-7E44-AECB-D8F56E7F898E}" destId="{E7199D3B-D479-7E42-88CF-E18DF678A5FA}" srcOrd="0" destOrd="0" presId="urn:microsoft.com/office/officeart/2005/8/layout/cycle1"/>
    <dgm:cxn modelId="{7FE3F427-58BD-4F43-A77D-C16E04F4A297}" type="presParOf" srcId="{7296B242-60ED-7E44-AECB-D8F56E7F898E}" destId="{DFA7E14B-1F27-884D-B2B8-D0DBCC8BFB29}" srcOrd="1" destOrd="0" presId="urn:microsoft.com/office/officeart/2005/8/layout/cycle1"/>
    <dgm:cxn modelId="{A6CA9F21-93E8-4341-B720-7006DEF5AD4B}" type="presParOf" srcId="{7296B242-60ED-7E44-AECB-D8F56E7F898E}" destId="{744CA4BD-27AF-5340-A0EC-55F7E59F1F4F}" srcOrd="2" destOrd="0" presId="urn:microsoft.com/office/officeart/2005/8/layout/cycle1"/>
    <dgm:cxn modelId="{A3A8689E-E2AA-154E-8FDE-83975B94F658}" type="presParOf" srcId="{7296B242-60ED-7E44-AECB-D8F56E7F898E}" destId="{0DF5A041-2CA1-F948-9927-7B96806A467D}" srcOrd="3" destOrd="0" presId="urn:microsoft.com/office/officeart/2005/8/layout/cycle1"/>
    <dgm:cxn modelId="{128096D0-CE70-8141-9767-3FDCC3142F23}" type="presParOf" srcId="{7296B242-60ED-7E44-AECB-D8F56E7F898E}" destId="{73650F1A-7D5D-BF4A-A307-D9D80779E041}" srcOrd="4" destOrd="0" presId="urn:microsoft.com/office/officeart/2005/8/layout/cycle1"/>
    <dgm:cxn modelId="{DF13C2F2-4C80-C443-AC86-5643845E7562}" type="presParOf" srcId="{7296B242-60ED-7E44-AECB-D8F56E7F898E}" destId="{07DEDCD4-B155-0444-B4F1-7B1D1132430C}" srcOrd="5" destOrd="0" presId="urn:microsoft.com/office/officeart/2005/8/layout/cycle1"/>
    <dgm:cxn modelId="{0F3FBD62-5220-F14E-B0A4-962C5CAA1165}" type="presParOf" srcId="{7296B242-60ED-7E44-AECB-D8F56E7F898E}" destId="{473C3CAA-BE3D-094A-AF32-86136F70E72E}" srcOrd="6" destOrd="0" presId="urn:microsoft.com/office/officeart/2005/8/layout/cycle1"/>
    <dgm:cxn modelId="{1A9DFF50-D29C-FF45-A3AA-4BE8A8671E9C}" type="presParOf" srcId="{7296B242-60ED-7E44-AECB-D8F56E7F898E}" destId="{EA801CA2-AE15-9C47-8A1D-7403A79AB2C1}" srcOrd="7" destOrd="0" presId="urn:microsoft.com/office/officeart/2005/8/layout/cycle1"/>
    <dgm:cxn modelId="{3EBBD818-B0BC-6042-8E57-CD53BC7B8CB3}" type="presParOf" srcId="{7296B242-60ED-7E44-AECB-D8F56E7F898E}" destId="{6125384E-234A-9941-856C-6F3FE5602667}"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AF64178-F19D-9744-B104-66051C36C732}"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88B9EB55-FA78-D94B-81A5-16E49439D6FF}">
      <dgm:prSet phldrT="[Text]"/>
      <dgm:spPr/>
      <dgm:t>
        <a:bodyPr/>
        <a:lstStyle/>
        <a:p>
          <a:r>
            <a:rPr lang="en-US" b="0" dirty="0"/>
            <a:t>Generate </a:t>
          </a:r>
        </a:p>
      </dgm:t>
    </dgm:pt>
    <dgm:pt modelId="{4E6ED701-B714-5F43-BC3C-10EF3BFEF36B}" type="parTrans" cxnId="{3A51B756-840B-BA47-B427-C230889275E9}">
      <dgm:prSet/>
      <dgm:spPr/>
      <dgm:t>
        <a:bodyPr/>
        <a:lstStyle/>
        <a:p>
          <a:endParaRPr lang="en-US"/>
        </a:p>
      </dgm:t>
    </dgm:pt>
    <dgm:pt modelId="{F8195B87-F643-0E43-8B93-2578364D4F85}" type="sibTrans" cxnId="{3A51B756-840B-BA47-B427-C230889275E9}">
      <dgm:prSet/>
      <dgm:spPr/>
      <dgm:t>
        <a:bodyPr/>
        <a:lstStyle/>
        <a:p>
          <a:endParaRPr lang="en-US"/>
        </a:p>
      </dgm:t>
    </dgm:pt>
    <dgm:pt modelId="{4CB6E943-0EAF-6D4A-A981-D02C368DE440}">
      <dgm:prSet phldrT="[Text]"/>
      <dgm:spPr/>
      <dgm:t>
        <a:bodyPr/>
        <a:lstStyle/>
        <a:p>
          <a:r>
            <a:rPr lang="en-US" b="1" dirty="0"/>
            <a:t>Measure</a:t>
          </a:r>
          <a:r>
            <a:rPr lang="en-US" b="0" dirty="0"/>
            <a:t> </a:t>
          </a:r>
        </a:p>
      </dgm:t>
    </dgm:pt>
    <dgm:pt modelId="{71438B79-D8E0-C149-9017-C28D04D8670B}" type="parTrans" cxnId="{C1438793-4C37-B540-AFEA-54CA34730EFE}">
      <dgm:prSet/>
      <dgm:spPr/>
      <dgm:t>
        <a:bodyPr/>
        <a:lstStyle/>
        <a:p>
          <a:endParaRPr lang="en-US"/>
        </a:p>
      </dgm:t>
    </dgm:pt>
    <dgm:pt modelId="{F44C8A69-C036-6F46-BAED-7669DD8E055F}" type="sibTrans" cxnId="{C1438793-4C37-B540-AFEA-54CA34730EFE}">
      <dgm:prSet/>
      <dgm:spPr/>
      <dgm:t>
        <a:bodyPr/>
        <a:lstStyle/>
        <a:p>
          <a:endParaRPr lang="en-US"/>
        </a:p>
      </dgm:t>
    </dgm:pt>
    <dgm:pt modelId="{C5191795-9166-264E-BB3E-9E94F74EE3EA}">
      <dgm:prSet phldrT="[Text]"/>
      <dgm:spPr/>
      <dgm:t>
        <a:bodyPr/>
        <a:lstStyle/>
        <a:p>
          <a:r>
            <a:rPr lang="en-US" b="0" dirty="0"/>
            <a:t>Share</a:t>
          </a:r>
        </a:p>
      </dgm:t>
    </dgm:pt>
    <dgm:pt modelId="{AA13B318-45F5-CA49-AC58-E6CB6F4E6351}" type="parTrans" cxnId="{FC22DBA0-8E6E-934F-93EA-2BB2DEA75E26}">
      <dgm:prSet/>
      <dgm:spPr/>
      <dgm:t>
        <a:bodyPr/>
        <a:lstStyle/>
        <a:p>
          <a:endParaRPr lang="en-US"/>
        </a:p>
      </dgm:t>
    </dgm:pt>
    <dgm:pt modelId="{537A2FE0-66E4-8646-9B6D-B53FF6595F3B}" type="sibTrans" cxnId="{FC22DBA0-8E6E-934F-93EA-2BB2DEA75E26}">
      <dgm:prSet/>
      <dgm:spPr/>
      <dgm:t>
        <a:bodyPr/>
        <a:lstStyle/>
        <a:p>
          <a:endParaRPr lang="en-US"/>
        </a:p>
      </dgm:t>
    </dgm:pt>
    <dgm:pt modelId="{7296B242-60ED-7E44-AECB-D8F56E7F898E}" type="pres">
      <dgm:prSet presAssocID="{DAF64178-F19D-9744-B104-66051C36C732}" presName="cycle" presStyleCnt="0">
        <dgm:presLayoutVars>
          <dgm:dir/>
          <dgm:resizeHandles val="exact"/>
        </dgm:presLayoutVars>
      </dgm:prSet>
      <dgm:spPr/>
    </dgm:pt>
    <dgm:pt modelId="{E7199D3B-D479-7E42-88CF-E18DF678A5FA}" type="pres">
      <dgm:prSet presAssocID="{88B9EB55-FA78-D94B-81A5-16E49439D6FF}" presName="dummy" presStyleCnt="0"/>
      <dgm:spPr/>
    </dgm:pt>
    <dgm:pt modelId="{DFA7E14B-1F27-884D-B2B8-D0DBCC8BFB29}" type="pres">
      <dgm:prSet presAssocID="{88B9EB55-FA78-D94B-81A5-16E49439D6FF}" presName="node" presStyleLbl="revTx" presStyleIdx="0" presStyleCnt="3">
        <dgm:presLayoutVars>
          <dgm:bulletEnabled val="1"/>
        </dgm:presLayoutVars>
      </dgm:prSet>
      <dgm:spPr/>
    </dgm:pt>
    <dgm:pt modelId="{744CA4BD-27AF-5340-A0EC-55F7E59F1F4F}" type="pres">
      <dgm:prSet presAssocID="{F8195B87-F643-0E43-8B93-2578364D4F85}" presName="sibTrans" presStyleLbl="node1" presStyleIdx="0" presStyleCnt="3"/>
      <dgm:spPr/>
    </dgm:pt>
    <dgm:pt modelId="{0DF5A041-2CA1-F948-9927-7B96806A467D}" type="pres">
      <dgm:prSet presAssocID="{4CB6E943-0EAF-6D4A-A981-D02C368DE440}" presName="dummy" presStyleCnt="0"/>
      <dgm:spPr/>
    </dgm:pt>
    <dgm:pt modelId="{73650F1A-7D5D-BF4A-A307-D9D80779E041}" type="pres">
      <dgm:prSet presAssocID="{4CB6E943-0EAF-6D4A-A981-D02C368DE440}" presName="node" presStyleLbl="revTx" presStyleIdx="1" presStyleCnt="3">
        <dgm:presLayoutVars>
          <dgm:bulletEnabled val="1"/>
        </dgm:presLayoutVars>
      </dgm:prSet>
      <dgm:spPr/>
    </dgm:pt>
    <dgm:pt modelId="{07DEDCD4-B155-0444-B4F1-7B1D1132430C}" type="pres">
      <dgm:prSet presAssocID="{F44C8A69-C036-6F46-BAED-7669DD8E055F}" presName="sibTrans" presStyleLbl="node1" presStyleIdx="1" presStyleCnt="3"/>
      <dgm:spPr/>
    </dgm:pt>
    <dgm:pt modelId="{473C3CAA-BE3D-094A-AF32-86136F70E72E}" type="pres">
      <dgm:prSet presAssocID="{C5191795-9166-264E-BB3E-9E94F74EE3EA}" presName="dummy" presStyleCnt="0"/>
      <dgm:spPr/>
    </dgm:pt>
    <dgm:pt modelId="{EA801CA2-AE15-9C47-8A1D-7403A79AB2C1}" type="pres">
      <dgm:prSet presAssocID="{C5191795-9166-264E-BB3E-9E94F74EE3EA}" presName="node" presStyleLbl="revTx" presStyleIdx="2" presStyleCnt="3">
        <dgm:presLayoutVars>
          <dgm:bulletEnabled val="1"/>
        </dgm:presLayoutVars>
      </dgm:prSet>
      <dgm:spPr/>
    </dgm:pt>
    <dgm:pt modelId="{6125384E-234A-9941-856C-6F3FE5602667}" type="pres">
      <dgm:prSet presAssocID="{537A2FE0-66E4-8646-9B6D-B53FF6595F3B}" presName="sibTrans" presStyleLbl="node1" presStyleIdx="2" presStyleCnt="3"/>
      <dgm:spPr/>
    </dgm:pt>
  </dgm:ptLst>
  <dgm:cxnLst>
    <dgm:cxn modelId="{C503890C-0B8D-7840-BEC2-12197CC7C715}" type="presOf" srcId="{C5191795-9166-264E-BB3E-9E94F74EE3EA}" destId="{EA801CA2-AE15-9C47-8A1D-7403A79AB2C1}" srcOrd="0" destOrd="0" presId="urn:microsoft.com/office/officeart/2005/8/layout/cycle1"/>
    <dgm:cxn modelId="{412B550E-A8D0-4D40-A240-F1AE446B2692}" type="presOf" srcId="{88B9EB55-FA78-D94B-81A5-16E49439D6FF}" destId="{DFA7E14B-1F27-884D-B2B8-D0DBCC8BFB29}" srcOrd="0" destOrd="0" presId="urn:microsoft.com/office/officeart/2005/8/layout/cycle1"/>
    <dgm:cxn modelId="{8D28A14B-9B0A-AD46-8996-876AAEB7D9A7}" type="presOf" srcId="{4CB6E943-0EAF-6D4A-A981-D02C368DE440}" destId="{73650F1A-7D5D-BF4A-A307-D9D80779E041}" srcOrd="0" destOrd="0" presId="urn:microsoft.com/office/officeart/2005/8/layout/cycle1"/>
    <dgm:cxn modelId="{3A51B756-840B-BA47-B427-C230889275E9}" srcId="{DAF64178-F19D-9744-B104-66051C36C732}" destId="{88B9EB55-FA78-D94B-81A5-16E49439D6FF}" srcOrd="0" destOrd="0" parTransId="{4E6ED701-B714-5F43-BC3C-10EF3BFEF36B}" sibTransId="{F8195B87-F643-0E43-8B93-2578364D4F85}"/>
    <dgm:cxn modelId="{A519B55C-5736-9D46-A934-7649A017972B}" type="presOf" srcId="{F8195B87-F643-0E43-8B93-2578364D4F85}" destId="{744CA4BD-27AF-5340-A0EC-55F7E59F1F4F}" srcOrd="0" destOrd="0" presId="urn:microsoft.com/office/officeart/2005/8/layout/cycle1"/>
    <dgm:cxn modelId="{ED67A78C-E5C1-3549-A8F5-61663BC318B8}" type="presOf" srcId="{F44C8A69-C036-6F46-BAED-7669DD8E055F}" destId="{07DEDCD4-B155-0444-B4F1-7B1D1132430C}" srcOrd="0" destOrd="0" presId="urn:microsoft.com/office/officeart/2005/8/layout/cycle1"/>
    <dgm:cxn modelId="{C1438793-4C37-B540-AFEA-54CA34730EFE}" srcId="{DAF64178-F19D-9744-B104-66051C36C732}" destId="{4CB6E943-0EAF-6D4A-A981-D02C368DE440}" srcOrd="1" destOrd="0" parTransId="{71438B79-D8E0-C149-9017-C28D04D8670B}" sibTransId="{F44C8A69-C036-6F46-BAED-7669DD8E055F}"/>
    <dgm:cxn modelId="{FC22DBA0-8E6E-934F-93EA-2BB2DEA75E26}" srcId="{DAF64178-F19D-9744-B104-66051C36C732}" destId="{C5191795-9166-264E-BB3E-9E94F74EE3EA}" srcOrd="2" destOrd="0" parTransId="{AA13B318-45F5-CA49-AC58-E6CB6F4E6351}" sibTransId="{537A2FE0-66E4-8646-9B6D-B53FF6595F3B}"/>
    <dgm:cxn modelId="{B7886CC0-2F69-9643-845B-2BC51F6F26B1}" type="presOf" srcId="{DAF64178-F19D-9744-B104-66051C36C732}" destId="{7296B242-60ED-7E44-AECB-D8F56E7F898E}" srcOrd="0" destOrd="0" presId="urn:microsoft.com/office/officeart/2005/8/layout/cycle1"/>
    <dgm:cxn modelId="{562ADAF9-FC6F-F547-892B-2035288F3ED6}" type="presOf" srcId="{537A2FE0-66E4-8646-9B6D-B53FF6595F3B}" destId="{6125384E-234A-9941-856C-6F3FE5602667}" srcOrd="0" destOrd="0" presId="urn:microsoft.com/office/officeart/2005/8/layout/cycle1"/>
    <dgm:cxn modelId="{B12DC0DD-BDEA-5149-9731-30E104BE4C44}" type="presParOf" srcId="{7296B242-60ED-7E44-AECB-D8F56E7F898E}" destId="{E7199D3B-D479-7E42-88CF-E18DF678A5FA}" srcOrd="0" destOrd="0" presId="urn:microsoft.com/office/officeart/2005/8/layout/cycle1"/>
    <dgm:cxn modelId="{7FE3F427-58BD-4F43-A77D-C16E04F4A297}" type="presParOf" srcId="{7296B242-60ED-7E44-AECB-D8F56E7F898E}" destId="{DFA7E14B-1F27-884D-B2B8-D0DBCC8BFB29}" srcOrd="1" destOrd="0" presId="urn:microsoft.com/office/officeart/2005/8/layout/cycle1"/>
    <dgm:cxn modelId="{A6CA9F21-93E8-4341-B720-7006DEF5AD4B}" type="presParOf" srcId="{7296B242-60ED-7E44-AECB-D8F56E7F898E}" destId="{744CA4BD-27AF-5340-A0EC-55F7E59F1F4F}" srcOrd="2" destOrd="0" presId="urn:microsoft.com/office/officeart/2005/8/layout/cycle1"/>
    <dgm:cxn modelId="{A3A8689E-E2AA-154E-8FDE-83975B94F658}" type="presParOf" srcId="{7296B242-60ED-7E44-AECB-D8F56E7F898E}" destId="{0DF5A041-2CA1-F948-9927-7B96806A467D}" srcOrd="3" destOrd="0" presId="urn:microsoft.com/office/officeart/2005/8/layout/cycle1"/>
    <dgm:cxn modelId="{128096D0-CE70-8141-9767-3FDCC3142F23}" type="presParOf" srcId="{7296B242-60ED-7E44-AECB-D8F56E7F898E}" destId="{73650F1A-7D5D-BF4A-A307-D9D80779E041}" srcOrd="4" destOrd="0" presId="urn:microsoft.com/office/officeart/2005/8/layout/cycle1"/>
    <dgm:cxn modelId="{DF13C2F2-4C80-C443-AC86-5643845E7562}" type="presParOf" srcId="{7296B242-60ED-7E44-AECB-D8F56E7F898E}" destId="{07DEDCD4-B155-0444-B4F1-7B1D1132430C}" srcOrd="5" destOrd="0" presId="urn:microsoft.com/office/officeart/2005/8/layout/cycle1"/>
    <dgm:cxn modelId="{0F3FBD62-5220-F14E-B0A4-962C5CAA1165}" type="presParOf" srcId="{7296B242-60ED-7E44-AECB-D8F56E7F898E}" destId="{473C3CAA-BE3D-094A-AF32-86136F70E72E}" srcOrd="6" destOrd="0" presId="urn:microsoft.com/office/officeart/2005/8/layout/cycle1"/>
    <dgm:cxn modelId="{1A9DFF50-D29C-FF45-A3AA-4BE8A8671E9C}" type="presParOf" srcId="{7296B242-60ED-7E44-AECB-D8F56E7F898E}" destId="{EA801CA2-AE15-9C47-8A1D-7403A79AB2C1}" srcOrd="7" destOrd="0" presId="urn:microsoft.com/office/officeart/2005/8/layout/cycle1"/>
    <dgm:cxn modelId="{3EBBD818-B0BC-6042-8E57-CD53BC7B8CB3}" type="presParOf" srcId="{7296B242-60ED-7E44-AECB-D8F56E7F898E}" destId="{6125384E-234A-9941-856C-6F3FE5602667}"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AF64178-F19D-9744-B104-66051C36C732}"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88B9EB55-FA78-D94B-81A5-16E49439D6FF}">
      <dgm:prSet phldrT="[Text]"/>
      <dgm:spPr/>
      <dgm:t>
        <a:bodyPr/>
        <a:lstStyle/>
        <a:p>
          <a:r>
            <a:rPr lang="en-US" b="0" dirty="0"/>
            <a:t>Generate </a:t>
          </a:r>
        </a:p>
      </dgm:t>
    </dgm:pt>
    <dgm:pt modelId="{4E6ED701-B714-5F43-BC3C-10EF3BFEF36B}" type="parTrans" cxnId="{3A51B756-840B-BA47-B427-C230889275E9}">
      <dgm:prSet/>
      <dgm:spPr/>
      <dgm:t>
        <a:bodyPr/>
        <a:lstStyle/>
        <a:p>
          <a:endParaRPr lang="en-US"/>
        </a:p>
      </dgm:t>
    </dgm:pt>
    <dgm:pt modelId="{F8195B87-F643-0E43-8B93-2578364D4F85}" type="sibTrans" cxnId="{3A51B756-840B-BA47-B427-C230889275E9}">
      <dgm:prSet/>
      <dgm:spPr/>
      <dgm:t>
        <a:bodyPr/>
        <a:lstStyle/>
        <a:p>
          <a:endParaRPr lang="en-US"/>
        </a:p>
      </dgm:t>
    </dgm:pt>
    <dgm:pt modelId="{4CB6E943-0EAF-6D4A-A981-D02C368DE440}">
      <dgm:prSet phldrT="[Text]"/>
      <dgm:spPr/>
      <dgm:t>
        <a:bodyPr/>
        <a:lstStyle/>
        <a:p>
          <a:r>
            <a:rPr lang="en-US" b="0" dirty="0"/>
            <a:t>Measure </a:t>
          </a:r>
        </a:p>
      </dgm:t>
    </dgm:pt>
    <dgm:pt modelId="{71438B79-D8E0-C149-9017-C28D04D8670B}" type="parTrans" cxnId="{C1438793-4C37-B540-AFEA-54CA34730EFE}">
      <dgm:prSet/>
      <dgm:spPr/>
      <dgm:t>
        <a:bodyPr/>
        <a:lstStyle/>
        <a:p>
          <a:endParaRPr lang="en-US"/>
        </a:p>
      </dgm:t>
    </dgm:pt>
    <dgm:pt modelId="{F44C8A69-C036-6F46-BAED-7669DD8E055F}" type="sibTrans" cxnId="{C1438793-4C37-B540-AFEA-54CA34730EFE}">
      <dgm:prSet/>
      <dgm:spPr/>
      <dgm:t>
        <a:bodyPr/>
        <a:lstStyle/>
        <a:p>
          <a:endParaRPr lang="en-US"/>
        </a:p>
      </dgm:t>
    </dgm:pt>
    <dgm:pt modelId="{C5191795-9166-264E-BB3E-9E94F74EE3EA}">
      <dgm:prSet phldrT="[Text]"/>
      <dgm:spPr/>
      <dgm:t>
        <a:bodyPr/>
        <a:lstStyle/>
        <a:p>
          <a:r>
            <a:rPr lang="en-US" b="1" dirty="0"/>
            <a:t>Share</a:t>
          </a:r>
        </a:p>
      </dgm:t>
    </dgm:pt>
    <dgm:pt modelId="{AA13B318-45F5-CA49-AC58-E6CB6F4E6351}" type="parTrans" cxnId="{FC22DBA0-8E6E-934F-93EA-2BB2DEA75E26}">
      <dgm:prSet/>
      <dgm:spPr/>
      <dgm:t>
        <a:bodyPr/>
        <a:lstStyle/>
        <a:p>
          <a:endParaRPr lang="en-US"/>
        </a:p>
      </dgm:t>
    </dgm:pt>
    <dgm:pt modelId="{537A2FE0-66E4-8646-9B6D-B53FF6595F3B}" type="sibTrans" cxnId="{FC22DBA0-8E6E-934F-93EA-2BB2DEA75E26}">
      <dgm:prSet/>
      <dgm:spPr/>
      <dgm:t>
        <a:bodyPr/>
        <a:lstStyle/>
        <a:p>
          <a:endParaRPr lang="en-US"/>
        </a:p>
      </dgm:t>
    </dgm:pt>
    <dgm:pt modelId="{7296B242-60ED-7E44-AECB-D8F56E7F898E}" type="pres">
      <dgm:prSet presAssocID="{DAF64178-F19D-9744-B104-66051C36C732}" presName="cycle" presStyleCnt="0">
        <dgm:presLayoutVars>
          <dgm:dir/>
          <dgm:resizeHandles val="exact"/>
        </dgm:presLayoutVars>
      </dgm:prSet>
      <dgm:spPr/>
    </dgm:pt>
    <dgm:pt modelId="{E7199D3B-D479-7E42-88CF-E18DF678A5FA}" type="pres">
      <dgm:prSet presAssocID="{88B9EB55-FA78-D94B-81A5-16E49439D6FF}" presName="dummy" presStyleCnt="0"/>
      <dgm:spPr/>
    </dgm:pt>
    <dgm:pt modelId="{DFA7E14B-1F27-884D-B2B8-D0DBCC8BFB29}" type="pres">
      <dgm:prSet presAssocID="{88B9EB55-FA78-D94B-81A5-16E49439D6FF}" presName="node" presStyleLbl="revTx" presStyleIdx="0" presStyleCnt="3">
        <dgm:presLayoutVars>
          <dgm:bulletEnabled val="1"/>
        </dgm:presLayoutVars>
      </dgm:prSet>
      <dgm:spPr/>
    </dgm:pt>
    <dgm:pt modelId="{744CA4BD-27AF-5340-A0EC-55F7E59F1F4F}" type="pres">
      <dgm:prSet presAssocID="{F8195B87-F643-0E43-8B93-2578364D4F85}" presName="sibTrans" presStyleLbl="node1" presStyleIdx="0" presStyleCnt="3"/>
      <dgm:spPr/>
    </dgm:pt>
    <dgm:pt modelId="{0DF5A041-2CA1-F948-9927-7B96806A467D}" type="pres">
      <dgm:prSet presAssocID="{4CB6E943-0EAF-6D4A-A981-D02C368DE440}" presName="dummy" presStyleCnt="0"/>
      <dgm:spPr/>
    </dgm:pt>
    <dgm:pt modelId="{73650F1A-7D5D-BF4A-A307-D9D80779E041}" type="pres">
      <dgm:prSet presAssocID="{4CB6E943-0EAF-6D4A-A981-D02C368DE440}" presName="node" presStyleLbl="revTx" presStyleIdx="1" presStyleCnt="3">
        <dgm:presLayoutVars>
          <dgm:bulletEnabled val="1"/>
        </dgm:presLayoutVars>
      </dgm:prSet>
      <dgm:spPr/>
    </dgm:pt>
    <dgm:pt modelId="{07DEDCD4-B155-0444-B4F1-7B1D1132430C}" type="pres">
      <dgm:prSet presAssocID="{F44C8A69-C036-6F46-BAED-7669DD8E055F}" presName="sibTrans" presStyleLbl="node1" presStyleIdx="1" presStyleCnt="3"/>
      <dgm:spPr/>
    </dgm:pt>
    <dgm:pt modelId="{473C3CAA-BE3D-094A-AF32-86136F70E72E}" type="pres">
      <dgm:prSet presAssocID="{C5191795-9166-264E-BB3E-9E94F74EE3EA}" presName="dummy" presStyleCnt="0"/>
      <dgm:spPr/>
    </dgm:pt>
    <dgm:pt modelId="{EA801CA2-AE15-9C47-8A1D-7403A79AB2C1}" type="pres">
      <dgm:prSet presAssocID="{C5191795-9166-264E-BB3E-9E94F74EE3EA}" presName="node" presStyleLbl="revTx" presStyleIdx="2" presStyleCnt="3">
        <dgm:presLayoutVars>
          <dgm:bulletEnabled val="1"/>
        </dgm:presLayoutVars>
      </dgm:prSet>
      <dgm:spPr/>
    </dgm:pt>
    <dgm:pt modelId="{6125384E-234A-9941-856C-6F3FE5602667}" type="pres">
      <dgm:prSet presAssocID="{537A2FE0-66E4-8646-9B6D-B53FF6595F3B}" presName="sibTrans" presStyleLbl="node1" presStyleIdx="2" presStyleCnt="3"/>
      <dgm:spPr/>
    </dgm:pt>
  </dgm:ptLst>
  <dgm:cxnLst>
    <dgm:cxn modelId="{C503890C-0B8D-7840-BEC2-12197CC7C715}" type="presOf" srcId="{C5191795-9166-264E-BB3E-9E94F74EE3EA}" destId="{EA801CA2-AE15-9C47-8A1D-7403A79AB2C1}" srcOrd="0" destOrd="0" presId="urn:microsoft.com/office/officeart/2005/8/layout/cycle1"/>
    <dgm:cxn modelId="{412B550E-A8D0-4D40-A240-F1AE446B2692}" type="presOf" srcId="{88B9EB55-FA78-D94B-81A5-16E49439D6FF}" destId="{DFA7E14B-1F27-884D-B2B8-D0DBCC8BFB29}" srcOrd="0" destOrd="0" presId="urn:microsoft.com/office/officeart/2005/8/layout/cycle1"/>
    <dgm:cxn modelId="{8D28A14B-9B0A-AD46-8996-876AAEB7D9A7}" type="presOf" srcId="{4CB6E943-0EAF-6D4A-A981-D02C368DE440}" destId="{73650F1A-7D5D-BF4A-A307-D9D80779E041}" srcOrd="0" destOrd="0" presId="urn:microsoft.com/office/officeart/2005/8/layout/cycle1"/>
    <dgm:cxn modelId="{3A51B756-840B-BA47-B427-C230889275E9}" srcId="{DAF64178-F19D-9744-B104-66051C36C732}" destId="{88B9EB55-FA78-D94B-81A5-16E49439D6FF}" srcOrd="0" destOrd="0" parTransId="{4E6ED701-B714-5F43-BC3C-10EF3BFEF36B}" sibTransId="{F8195B87-F643-0E43-8B93-2578364D4F85}"/>
    <dgm:cxn modelId="{A519B55C-5736-9D46-A934-7649A017972B}" type="presOf" srcId="{F8195B87-F643-0E43-8B93-2578364D4F85}" destId="{744CA4BD-27AF-5340-A0EC-55F7E59F1F4F}" srcOrd="0" destOrd="0" presId="urn:microsoft.com/office/officeart/2005/8/layout/cycle1"/>
    <dgm:cxn modelId="{ED67A78C-E5C1-3549-A8F5-61663BC318B8}" type="presOf" srcId="{F44C8A69-C036-6F46-BAED-7669DD8E055F}" destId="{07DEDCD4-B155-0444-B4F1-7B1D1132430C}" srcOrd="0" destOrd="0" presId="urn:microsoft.com/office/officeart/2005/8/layout/cycle1"/>
    <dgm:cxn modelId="{C1438793-4C37-B540-AFEA-54CA34730EFE}" srcId="{DAF64178-F19D-9744-B104-66051C36C732}" destId="{4CB6E943-0EAF-6D4A-A981-D02C368DE440}" srcOrd="1" destOrd="0" parTransId="{71438B79-D8E0-C149-9017-C28D04D8670B}" sibTransId="{F44C8A69-C036-6F46-BAED-7669DD8E055F}"/>
    <dgm:cxn modelId="{FC22DBA0-8E6E-934F-93EA-2BB2DEA75E26}" srcId="{DAF64178-F19D-9744-B104-66051C36C732}" destId="{C5191795-9166-264E-BB3E-9E94F74EE3EA}" srcOrd="2" destOrd="0" parTransId="{AA13B318-45F5-CA49-AC58-E6CB6F4E6351}" sibTransId="{537A2FE0-66E4-8646-9B6D-B53FF6595F3B}"/>
    <dgm:cxn modelId="{B7886CC0-2F69-9643-845B-2BC51F6F26B1}" type="presOf" srcId="{DAF64178-F19D-9744-B104-66051C36C732}" destId="{7296B242-60ED-7E44-AECB-D8F56E7F898E}" srcOrd="0" destOrd="0" presId="urn:microsoft.com/office/officeart/2005/8/layout/cycle1"/>
    <dgm:cxn modelId="{562ADAF9-FC6F-F547-892B-2035288F3ED6}" type="presOf" srcId="{537A2FE0-66E4-8646-9B6D-B53FF6595F3B}" destId="{6125384E-234A-9941-856C-6F3FE5602667}" srcOrd="0" destOrd="0" presId="urn:microsoft.com/office/officeart/2005/8/layout/cycle1"/>
    <dgm:cxn modelId="{B12DC0DD-BDEA-5149-9731-30E104BE4C44}" type="presParOf" srcId="{7296B242-60ED-7E44-AECB-D8F56E7F898E}" destId="{E7199D3B-D479-7E42-88CF-E18DF678A5FA}" srcOrd="0" destOrd="0" presId="urn:microsoft.com/office/officeart/2005/8/layout/cycle1"/>
    <dgm:cxn modelId="{7FE3F427-58BD-4F43-A77D-C16E04F4A297}" type="presParOf" srcId="{7296B242-60ED-7E44-AECB-D8F56E7F898E}" destId="{DFA7E14B-1F27-884D-B2B8-D0DBCC8BFB29}" srcOrd="1" destOrd="0" presId="urn:microsoft.com/office/officeart/2005/8/layout/cycle1"/>
    <dgm:cxn modelId="{A6CA9F21-93E8-4341-B720-7006DEF5AD4B}" type="presParOf" srcId="{7296B242-60ED-7E44-AECB-D8F56E7F898E}" destId="{744CA4BD-27AF-5340-A0EC-55F7E59F1F4F}" srcOrd="2" destOrd="0" presId="urn:microsoft.com/office/officeart/2005/8/layout/cycle1"/>
    <dgm:cxn modelId="{A3A8689E-E2AA-154E-8FDE-83975B94F658}" type="presParOf" srcId="{7296B242-60ED-7E44-AECB-D8F56E7F898E}" destId="{0DF5A041-2CA1-F948-9927-7B96806A467D}" srcOrd="3" destOrd="0" presId="urn:microsoft.com/office/officeart/2005/8/layout/cycle1"/>
    <dgm:cxn modelId="{128096D0-CE70-8141-9767-3FDCC3142F23}" type="presParOf" srcId="{7296B242-60ED-7E44-AECB-D8F56E7F898E}" destId="{73650F1A-7D5D-BF4A-A307-D9D80779E041}" srcOrd="4" destOrd="0" presId="urn:microsoft.com/office/officeart/2005/8/layout/cycle1"/>
    <dgm:cxn modelId="{DF13C2F2-4C80-C443-AC86-5643845E7562}" type="presParOf" srcId="{7296B242-60ED-7E44-AECB-D8F56E7F898E}" destId="{07DEDCD4-B155-0444-B4F1-7B1D1132430C}" srcOrd="5" destOrd="0" presId="urn:microsoft.com/office/officeart/2005/8/layout/cycle1"/>
    <dgm:cxn modelId="{0F3FBD62-5220-F14E-B0A4-962C5CAA1165}" type="presParOf" srcId="{7296B242-60ED-7E44-AECB-D8F56E7F898E}" destId="{473C3CAA-BE3D-094A-AF32-86136F70E72E}" srcOrd="6" destOrd="0" presId="urn:microsoft.com/office/officeart/2005/8/layout/cycle1"/>
    <dgm:cxn modelId="{1A9DFF50-D29C-FF45-A3AA-4BE8A8671E9C}" type="presParOf" srcId="{7296B242-60ED-7E44-AECB-D8F56E7F898E}" destId="{EA801CA2-AE15-9C47-8A1D-7403A79AB2C1}" srcOrd="7" destOrd="0" presId="urn:microsoft.com/office/officeart/2005/8/layout/cycle1"/>
    <dgm:cxn modelId="{3EBBD818-B0BC-6042-8E57-CD53BC7B8CB3}" type="presParOf" srcId="{7296B242-60ED-7E44-AECB-D8F56E7F898E}" destId="{6125384E-234A-9941-856C-6F3FE5602667}"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3B77A1-4E0C-3F47-8D97-2D9AF84391EA}"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9A12851D-4227-0B4E-B716-D3ECF91B1E2F}">
      <dgm:prSet phldrT="[Text]" phldr="1"/>
      <dgm:spPr/>
      <dgm:t>
        <a:bodyPr/>
        <a:lstStyle/>
        <a:p>
          <a:endParaRPr lang="en-US" dirty="0"/>
        </a:p>
      </dgm:t>
    </dgm:pt>
    <dgm:pt modelId="{ADDEB966-6FE4-F946-A4DA-F6D12D1B8A20}" type="parTrans" cxnId="{E715FA0A-D930-8240-8B59-72229E17DD67}">
      <dgm:prSet/>
      <dgm:spPr/>
      <dgm:t>
        <a:bodyPr/>
        <a:lstStyle/>
        <a:p>
          <a:endParaRPr lang="en-US"/>
        </a:p>
      </dgm:t>
    </dgm:pt>
    <dgm:pt modelId="{01172FA0-F5C2-3341-9350-EF320282410A}" type="sibTrans" cxnId="{E715FA0A-D930-8240-8B59-72229E17DD67}">
      <dgm:prSet/>
      <dgm:spPr/>
      <dgm:t>
        <a:bodyPr/>
        <a:lstStyle/>
        <a:p>
          <a:endParaRPr lang="en-US"/>
        </a:p>
      </dgm:t>
    </dgm:pt>
    <dgm:pt modelId="{25BA4F4A-D834-E94D-9503-AEDD3F68B6D5}">
      <dgm:prSet phldrT="[Text]" phldr="1"/>
      <dgm:spPr/>
      <dgm:t>
        <a:bodyPr/>
        <a:lstStyle/>
        <a:p>
          <a:endParaRPr lang="en-US" dirty="0"/>
        </a:p>
      </dgm:t>
    </dgm:pt>
    <dgm:pt modelId="{FF05B53D-7634-BC4F-9CEF-48E6EC3BD7E9}" type="parTrans" cxnId="{4CFD26A9-8D29-434E-902A-6FB513CBD364}">
      <dgm:prSet/>
      <dgm:spPr/>
      <dgm:t>
        <a:bodyPr/>
        <a:lstStyle/>
        <a:p>
          <a:endParaRPr lang="en-US"/>
        </a:p>
      </dgm:t>
    </dgm:pt>
    <dgm:pt modelId="{40A84913-6746-3C4E-810E-AA123301F959}" type="sibTrans" cxnId="{4CFD26A9-8D29-434E-902A-6FB513CBD364}">
      <dgm:prSet/>
      <dgm:spPr/>
      <dgm:t>
        <a:bodyPr/>
        <a:lstStyle/>
        <a:p>
          <a:endParaRPr lang="en-US"/>
        </a:p>
      </dgm:t>
    </dgm:pt>
    <dgm:pt modelId="{4A618578-6DAD-4E42-AF46-11BA53F0D790}">
      <dgm:prSet phldrT="[Text]" phldr="1"/>
      <dgm:spPr/>
      <dgm:t>
        <a:bodyPr/>
        <a:lstStyle/>
        <a:p>
          <a:endParaRPr lang="en-US"/>
        </a:p>
      </dgm:t>
    </dgm:pt>
    <dgm:pt modelId="{A37192C9-9331-C24B-85D9-D5308584EDCD}" type="parTrans" cxnId="{3D28394F-9017-084D-88BC-513EA0C5B477}">
      <dgm:prSet/>
      <dgm:spPr/>
      <dgm:t>
        <a:bodyPr/>
        <a:lstStyle/>
        <a:p>
          <a:endParaRPr lang="en-US"/>
        </a:p>
      </dgm:t>
    </dgm:pt>
    <dgm:pt modelId="{C54FC517-DFF7-194A-874E-8595178F41A8}" type="sibTrans" cxnId="{3D28394F-9017-084D-88BC-513EA0C5B477}">
      <dgm:prSet/>
      <dgm:spPr/>
      <dgm:t>
        <a:bodyPr/>
        <a:lstStyle/>
        <a:p>
          <a:endParaRPr lang="en-US"/>
        </a:p>
      </dgm:t>
    </dgm:pt>
    <dgm:pt modelId="{81D14C5F-EB33-DE4F-BF31-7DBF09049468}" type="pres">
      <dgm:prSet presAssocID="{B23B77A1-4E0C-3F47-8D97-2D9AF84391EA}" presName="cycle" presStyleCnt="0">
        <dgm:presLayoutVars>
          <dgm:dir/>
          <dgm:resizeHandles val="exact"/>
        </dgm:presLayoutVars>
      </dgm:prSet>
      <dgm:spPr/>
    </dgm:pt>
    <dgm:pt modelId="{AD135E08-2A8F-224F-9CED-23319BB566A1}" type="pres">
      <dgm:prSet presAssocID="{9A12851D-4227-0B4E-B716-D3ECF91B1E2F}" presName="dummy" presStyleCnt="0"/>
      <dgm:spPr/>
    </dgm:pt>
    <dgm:pt modelId="{81279187-4AA5-764D-BF6B-3CBA6D62DEE8}" type="pres">
      <dgm:prSet presAssocID="{9A12851D-4227-0B4E-B716-D3ECF91B1E2F}" presName="node" presStyleLbl="revTx" presStyleIdx="0" presStyleCnt="3">
        <dgm:presLayoutVars>
          <dgm:bulletEnabled val="1"/>
        </dgm:presLayoutVars>
      </dgm:prSet>
      <dgm:spPr/>
    </dgm:pt>
    <dgm:pt modelId="{C36A6E66-39CD-8D4A-B04F-9FACE55B26D6}" type="pres">
      <dgm:prSet presAssocID="{01172FA0-F5C2-3341-9350-EF320282410A}" presName="sibTrans" presStyleLbl="node1" presStyleIdx="0" presStyleCnt="3"/>
      <dgm:spPr/>
    </dgm:pt>
    <dgm:pt modelId="{058496DF-DF59-0B48-9660-A6129A5361D6}" type="pres">
      <dgm:prSet presAssocID="{25BA4F4A-D834-E94D-9503-AEDD3F68B6D5}" presName="dummy" presStyleCnt="0"/>
      <dgm:spPr/>
    </dgm:pt>
    <dgm:pt modelId="{F4EA05EE-0CF4-1C4A-B7DE-203CEBC62F87}" type="pres">
      <dgm:prSet presAssocID="{25BA4F4A-D834-E94D-9503-AEDD3F68B6D5}" presName="node" presStyleLbl="revTx" presStyleIdx="1" presStyleCnt="3">
        <dgm:presLayoutVars>
          <dgm:bulletEnabled val="1"/>
        </dgm:presLayoutVars>
      </dgm:prSet>
      <dgm:spPr/>
    </dgm:pt>
    <dgm:pt modelId="{40112D8C-768F-C042-BC2F-7EA3655EF2F3}" type="pres">
      <dgm:prSet presAssocID="{40A84913-6746-3C4E-810E-AA123301F959}" presName="sibTrans" presStyleLbl="node1" presStyleIdx="1" presStyleCnt="3"/>
      <dgm:spPr/>
    </dgm:pt>
    <dgm:pt modelId="{0634837D-1B8F-8747-9D4C-94080D8B3B35}" type="pres">
      <dgm:prSet presAssocID="{4A618578-6DAD-4E42-AF46-11BA53F0D790}" presName="dummy" presStyleCnt="0"/>
      <dgm:spPr/>
    </dgm:pt>
    <dgm:pt modelId="{E622A65A-3915-8D48-B3C0-8B991FD92680}" type="pres">
      <dgm:prSet presAssocID="{4A618578-6DAD-4E42-AF46-11BA53F0D790}" presName="node" presStyleLbl="revTx" presStyleIdx="2" presStyleCnt="3">
        <dgm:presLayoutVars>
          <dgm:bulletEnabled val="1"/>
        </dgm:presLayoutVars>
      </dgm:prSet>
      <dgm:spPr/>
    </dgm:pt>
    <dgm:pt modelId="{5BECCE55-52BF-3941-A15F-ED2DAF33F375}" type="pres">
      <dgm:prSet presAssocID="{C54FC517-DFF7-194A-874E-8595178F41A8}" presName="sibTrans" presStyleLbl="node1" presStyleIdx="2" presStyleCnt="3"/>
      <dgm:spPr/>
    </dgm:pt>
  </dgm:ptLst>
  <dgm:cxnLst>
    <dgm:cxn modelId="{E715FA0A-D930-8240-8B59-72229E17DD67}" srcId="{B23B77A1-4E0C-3F47-8D97-2D9AF84391EA}" destId="{9A12851D-4227-0B4E-B716-D3ECF91B1E2F}" srcOrd="0" destOrd="0" parTransId="{ADDEB966-6FE4-F946-A4DA-F6D12D1B8A20}" sibTransId="{01172FA0-F5C2-3341-9350-EF320282410A}"/>
    <dgm:cxn modelId="{B322FB2F-8DC4-7D4E-877A-BB0E8C4BD067}" type="presOf" srcId="{40A84913-6746-3C4E-810E-AA123301F959}" destId="{40112D8C-768F-C042-BC2F-7EA3655EF2F3}" srcOrd="0" destOrd="0" presId="urn:microsoft.com/office/officeart/2005/8/layout/cycle1"/>
    <dgm:cxn modelId="{D7768B37-3545-5C4E-A30A-E2E85CEDC028}" type="presOf" srcId="{C54FC517-DFF7-194A-874E-8595178F41A8}" destId="{5BECCE55-52BF-3941-A15F-ED2DAF33F375}" srcOrd="0" destOrd="0" presId="urn:microsoft.com/office/officeart/2005/8/layout/cycle1"/>
    <dgm:cxn modelId="{A7ED903C-DEFA-0145-A208-C0C18C48C235}" type="presOf" srcId="{01172FA0-F5C2-3341-9350-EF320282410A}" destId="{C36A6E66-39CD-8D4A-B04F-9FACE55B26D6}" srcOrd="0" destOrd="0" presId="urn:microsoft.com/office/officeart/2005/8/layout/cycle1"/>
    <dgm:cxn modelId="{3D28394F-9017-084D-88BC-513EA0C5B477}" srcId="{B23B77A1-4E0C-3F47-8D97-2D9AF84391EA}" destId="{4A618578-6DAD-4E42-AF46-11BA53F0D790}" srcOrd="2" destOrd="0" parTransId="{A37192C9-9331-C24B-85D9-D5308584EDCD}" sibTransId="{C54FC517-DFF7-194A-874E-8595178F41A8}"/>
    <dgm:cxn modelId="{93A4765E-351C-1447-A3B9-81A07CF7F093}" type="presOf" srcId="{25BA4F4A-D834-E94D-9503-AEDD3F68B6D5}" destId="{F4EA05EE-0CF4-1C4A-B7DE-203CEBC62F87}" srcOrd="0" destOrd="0" presId="urn:microsoft.com/office/officeart/2005/8/layout/cycle1"/>
    <dgm:cxn modelId="{D12D2478-1201-BD46-B50B-B40CB5187851}" type="presOf" srcId="{B23B77A1-4E0C-3F47-8D97-2D9AF84391EA}" destId="{81D14C5F-EB33-DE4F-BF31-7DBF09049468}" srcOrd="0" destOrd="0" presId="urn:microsoft.com/office/officeart/2005/8/layout/cycle1"/>
    <dgm:cxn modelId="{DC6B9AA8-18A7-984B-83EC-3B082389CCC0}" type="presOf" srcId="{4A618578-6DAD-4E42-AF46-11BA53F0D790}" destId="{E622A65A-3915-8D48-B3C0-8B991FD92680}" srcOrd="0" destOrd="0" presId="urn:microsoft.com/office/officeart/2005/8/layout/cycle1"/>
    <dgm:cxn modelId="{4CFD26A9-8D29-434E-902A-6FB513CBD364}" srcId="{B23B77A1-4E0C-3F47-8D97-2D9AF84391EA}" destId="{25BA4F4A-D834-E94D-9503-AEDD3F68B6D5}" srcOrd="1" destOrd="0" parTransId="{FF05B53D-7634-BC4F-9CEF-48E6EC3BD7E9}" sibTransId="{40A84913-6746-3C4E-810E-AA123301F959}"/>
    <dgm:cxn modelId="{3A56A0F1-353A-BB40-B9CD-5DA8199EF35D}" type="presOf" srcId="{9A12851D-4227-0B4E-B716-D3ECF91B1E2F}" destId="{81279187-4AA5-764D-BF6B-3CBA6D62DEE8}" srcOrd="0" destOrd="0" presId="urn:microsoft.com/office/officeart/2005/8/layout/cycle1"/>
    <dgm:cxn modelId="{7581DB4A-2203-E84C-ABEF-9BA88062317C}" type="presParOf" srcId="{81D14C5F-EB33-DE4F-BF31-7DBF09049468}" destId="{AD135E08-2A8F-224F-9CED-23319BB566A1}" srcOrd="0" destOrd="0" presId="urn:microsoft.com/office/officeart/2005/8/layout/cycle1"/>
    <dgm:cxn modelId="{FE145399-2DD2-B04A-83F5-1633980F7EE0}" type="presParOf" srcId="{81D14C5F-EB33-DE4F-BF31-7DBF09049468}" destId="{81279187-4AA5-764D-BF6B-3CBA6D62DEE8}" srcOrd="1" destOrd="0" presId="urn:microsoft.com/office/officeart/2005/8/layout/cycle1"/>
    <dgm:cxn modelId="{7B5A65E5-C292-AB48-AC6A-0BEAA26B5CA9}" type="presParOf" srcId="{81D14C5F-EB33-DE4F-BF31-7DBF09049468}" destId="{C36A6E66-39CD-8D4A-B04F-9FACE55B26D6}" srcOrd="2" destOrd="0" presId="urn:microsoft.com/office/officeart/2005/8/layout/cycle1"/>
    <dgm:cxn modelId="{A6FE5295-BF92-A84F-887F-FB81120B393C}" type="presParOf" srcId="{81D14C5F-EB33-DE4F-BF31-7DBF09049468}" destId="{058496DF-DF59-0B48-9660-A6129A5361D6}" srcOrd="3" destOrd="0" presId="urn:microsoft.com/office/officeart/2005/8/layout/cycle1"/>
    <dgm:cxn modelId="{529CB81F-3D83-774F-ABF8-87238E0DB8C3}" type="presParOf" srcId="{81D14C5F-EB33-DE4F-BF31-7DBF09049468}" destId="{F4EA05EE-0CF4-1C4A-B7DE-203CEBC62F87}" srcOrd="4" destOrd="0" presId="urn:microsoft.com/office/officeart/2005/8/layout/cycle1"/>
    <dgm:cxn modelId="{CE812A0E-7D0E-834F-89D7-1989966DE91A}" type="presParOf" srcId="{81D14C5F-EB33-DE4F-BF31-7DBF09049468}" destId="{40112D8C-768F-C042-BC2F-7EA3655EF2F3}" srcOrd="5" destOrd="0" presId="urn:microsoft.com/office/officeart/2005/8/layout/cycle1"/>
    <dgm:cxn modelId="{484EFE90-E012-B843-A46E-23EA24AA5B5E}" type="presParOf" srcId="{81D14C5F-EB33-DE4F-BF31-7DBF09049468}" destId="{0634837D-1B8F-8747-9D4C-94080D8B3B35}" srcOrd="6" destOrd="0" presId="urn:microsoft.com/office/officeart/2005/8/layout/cycle1"/>
    <dgm:cxn modelId="{B47CD8FB-B745-5646-BE4E-759697874B3B}" type="presParOf" srcId="{81D14C5F-EB33-DE4F-BF31-7DBF09049468}" destId="{E622A65A-3915-8D48-B3C0-8B991FD92680}" srcOrd="7" destOrd="0" presId="urn:microsoft.com/office/officeart/2005/8/layout/cycle1"/>
    <dgm:cxn modelId="{E686C2F4-81C1-CE4F-AF0A-25C387286E94}" type="presParOf" srcId="{81D14C5F-EB33-DE4F-BF31-7DBF09049468}" destId="{5BECCE55-52BF-3941-A15F-ED2DAF33F375}" srcOrd="8" destOrd="0" presId="urn:microsoft.com/office/officeart/2005/8/layout/cycle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F64178-F19D-9744-B104-66051C36C732}"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88B9EB55-FA78-D94B-81A5-16E49439D6FF}">
      <dgm:prSet phldrT="[Text]" phldr="1"/>
      <dgm:spPr/>
      <dgm:t>
        <a:bodyPr/>
        <a:lstStyle/>
        <a:p>
          <a:endParaRPr lang="en-US" dirty="0"/>
        </a:p>
      </dgm:t>
    </dgm:pt>
    <dgm:pt modelId="{4E6ED701-B714-5F43-BC3C-10EF3BFEF36B}" type="parTrans" cxnId="{3A51B756-840B-BA47-B427-C230889275E9}">
      <dgm:prSet/>
      <dgm:spPr/>
      <dgm:t>
        <a:bodyPr/>
        <a:lstStyle/>
        <a:p>
          <a:endParaRPr lang="en-US"/>
        </a:p>
      </dgm:t>
    </dgm:pt>
    <dgm:pt modelId="{F8195B87-F643-0E43-8B93-2578364D4F85}" type="sibTrans" cxnId="{3A51B756-840B-BA47-B427-C230889275E9}">
      <dgm:prSet/>
      <dgm:spPr/>
      <dgm:t>
        <a:bodyPr/>
        <a:lstStyle/>
        <a:p>
          <a:endParaRPr lang="en-US"/>
        </a:p>
      </dgm:t>
    </dgm:pt>
    <dgm:pt modelId="{4CB6E943-0EAF-6D4A-A981-D02C368DE440}">
      <dgm:prSet phldrT="[Text]" phldr="1"/>
      <dgm:spPr/>
      <dgm:t>
        <a:bodyPr/>
        <a:lstStyle/>
        <a:p>
          <a:endParaRPr lang="en-US" dirty="0"/>
        </a:p>
      </dgm:t>
    </dgm:pt>
    <dgm:pt modelId="{71438B79-D8E0-C149-9017-C28D04D8670B}" type="parTrans" cxnId="{C1438793-4C37-B540-AFEA-54CA34730EFE}">
      <dgm:prSet/>
      <dgm:spPr/>
      <dgm:t>
        <a:bodyPr/>
        <a:lstStyle/>
        <a:p>
          <a:endParaRPr lang="en-US"/>
        </a:p>
      </dgm:t>
    </dgm:pt>
    <dgm:pt modelId="{F44C8A69-C036-6F46-BAED-7669DD8E055F}" type="sibTrans" cxnId="{C1438793-4C37-B540-AFEA-54CA34730EFE}">
      <dgm:prSet/>
      <dgm:spPr/>
      <dgm:t>
        <a:bodyPr/>
        <a:lstStyle/>
        <a:p>
          <a:endParaRPr lang="en-US"/>
        </a:p>
      </dgm:t>
    </dgm:pt>
    <dgm:pt modelId="{C5191795-9166-264E-BB3E-9E94F74EE3EA}">
      <dgm:prSet phldrT="[Text]" phldr="1"/>
      <dgm:spPr/>
      <dgm:t>
        <a:bodyPr/>
        <a:lstStyle/>
        <a:p>
          <a:endParaRPr lang="en-US"/>
        </a:p>
      </dgm:t>
    </dgm:pt>
    <dgm:pt modelId="{AA13B318-45F5-CA49-AC58-E6CB6F4E6351}" type="parTrans" cxnId="{FC22DBA0-8E6E-934F-93EA-2BB2DEA75E26}">
      <dgm:prSet/>
      <dgm:spPr/>
      <dgm:t>
        <a:bodyPr/>
        <a:lstStyle/>
        <a:p>
          <a:endParaRPr lang="en-US"/>
        </a:p>
      </dgm:t>
    </dgm:pt>
    <dgm:pt modelId="{537A2FE0-66E4-8646-9B6D-B53FF6595F3B}" type="sibTrans" cxnId="{FC22DBA0-8E6E-934F-93EA-2BB2DEA75E26}">
      <dgm:prSet/>
      <dgm:spPr/>
      <dgm:t>
        <a:bodyPr/>
        <a:lstStyle/>
        <a:p>
          <a:endParaRPr lang="en-US"/>
        </a:p>
      </dgm:t>
    </dgm:pt>
    <dgm:pt modelId="{7296B242-60ED-7E44-AECB-D8F56E7F898E}" type="pres">
      <dgm:prSet presAssocID="{DAF64178-F19D-9744-B104-66051C36C732}" presName="cycle" presStyleCnt="0">
        <dgm:presLayoutVars>
          <dgm:dir/>
          <dgm:resizeHandles val="exact"/>
        </dgm:presLayoutVars>
      </dgm:prSet>
      <dgm:spPr/>
    </dgm:pt>
    <dgm:pt modelId="{E7199D3B-D479-7E42-88CF-E18DF678A5FA}" type="pres">
      <dgm:prSet presAssocID="{88B9EB55-FA78-D94B-81A5-16E49439D6FF}" presName="dummy" presStyleCnt="0"/>
      <dgm:spPr/>
    </dgm:pt>
    <dgm:pt modelId="{DFA7E14B-1F27-884D-B2B8-D0DBCC8BFB29}" type="pres">
      <dgm:prSet presAssocID="{88B9EB55-FA78-D94B-81A5-16E49439D6FF}" presName="node" presStyleLbl="revTx" presStyleIdx="0" presStyleCnt="3">
        <dgm:presLayoutVars>
          <dgm:bulletEnabled val="1"/>
        </dgm:presLayoutVars>
      </dgm:prSet>
      <dgm:spPr/>
    </dgm:pt>
    <dgm:pt modelId="{744CA4BD-27AF-5340-A0EC-55F7E59F1F4F}" type="pres">
      <dgm:prSet presAssocID="{F8195B87-F643-0E43-8B93-2578364D4F85}" presName="sibTrans" presStyleLbl="node1" presStyleIdx="0" presStyleCnt="3"/>
      <dgm:spPr/>
    </dgm:pt>
    <dgm:pt modelId="{0DF5A041-2CA1-F948-9927-7B96806A467D}" type="pres">
      <dgm:prSet presAssocID="{4CB6E943-0EAF-6D4A-A981-D02C368DE440}" presName="dummy" presStyleCnt="0"/>
      <dgm:spPr/>
    </dgm:pt>
    <dgm:pt modelId="{73650F1A-7D5D-BF4A-A307-D9D80779E041}" type="pres">
      <dgm:prSet presAssocID="{4CB6E943-0EAF-6D4A-A981-D02C368DE440}" presName="node" presStyleLbl="revTx" presStyleIdx="1" presStyleCnt="3">
        <dgm:presLayoutVars>
          <dgm:bulletEnabled val="1"/>
        </dgm:presLayoutVars>
      </dgm:prSet>
      <dgm:spPr/>
    </dgm:pt>
    <dgm:pt modelId="{07DEDCD4-B155-0444-B4F1-7B1D1132430C}" type="pres">
      <dgm:prSet presAssocID="{F44C8A69-C036-6F46-BAED-7669DD8E055F}" presName="sibTrans" presStyleLbl="node1" presStyleIdx="1" presStyleCnt="3"/>
      <dgm:spPr/>
    </dgm:pt>
    <dgm:pt modelId="{473C3CAA-BE3D-094A-AF32-86136F70E72E}" type="pres">
      <dgm:prSet presAssocID="{C5191795-9166-264E-BB3E-9E94F74EE3EA}" presName="dummy" presStyleCnt="0"/>
      <dgm:spPr/>
    </dgm:pt>
    <dgm:pt modelId="{EA801CA2-AE15-9C47-8A1D-7403A79AB2C1}" type="pres">
      <dgm:prSet presAssocID="{C5191795-9166-264E-BB3E-9E94F74EE3EA}" presName="node" presStyleLbl="revTx" presStyleIdx="2" presStyleCnt="3">
        <dgm:presLayoutVars>
          <dgm:bulletEnabled val="1"/>
        </dgm:presLayoutVars>
      </dgm:prSet>
      <dgm:spPr/>
    </dgm:pt>
    <dgm:pt modelId="{6125384E-234A-9941-856C-6F3FE5602667}" type="pres">
      <dgm:prSet presAssocID="{537A2FE0-66E4-8646-9B6D-B53FF6595F3B}" presName="sibTrans" presStyleLbl="node1" presStyleIdx="2" presStyleCnt="3"/>
      <dgm:spPr/>
    </dgm:pt>
  </dgm:ptLst>
  <dgm:cxnLst>
    <dgm:cxn modelId="{C503890C-0B8D-7840-BEC2-12197CC7C715}" type="presOf" srcId="{C5191795-9166-264E-BB3E-9E94F74EE3EA}" destId="{EA801CA2-AE15-9C47-8A1D-7403A79AB2C1}" srcOrd="0" destOrd="0" presId="urn:microsoft.com/office/officeart/2005/8/layout/cycle1"/>
    <dgm:cxn modelId="{412B550E-A8D0-4D40-A240-F1AE446B2692}" type="presOf" srcId="{88B9EB55-FA78-D94B-81A5-16E49439D6FF}" destId="{DFA7E14B-1F27-884D-B2B8-D0DBCC8BFB29}" srcOrd="0" destOrd="0" presId="urn:microsoft.com/office/officeart/2005/8/layout/cycle1"/>
    <dgm:cxn modelId="{8D28A14B-9B0A-AD46-8996-876AAEB7D9A7}" type="presOf" srcId="{4CB6E943-0EAF-6D4A-A981-D02C368DE440}" destId="{73650F1A-7D5D-BF4A-A307-D9D80779E041}" srcOrd="0" destOrd="0" presId="urn:microsoft.com/office/officeart/2005/8/layout/cycle1"/>
    <dgm:cxn modelId="{3A51B756-840B-BA47-B427-C230889275E9}" srcId="{DAF64178-F19D-9744-B104-66051C36C732}" destId="{88B9EB55-FA78-D94B-81A5-16E49439D6FF}" srcOrd="0" destOrd="0" parTransId="{4E6ED701-B714-5F43-BC3C-10EF3BFEF36B}" sibTransId="{F8195B87-F643-0E43-8B93-2578364D4F85}"/>
    <dgm:cxn modelId="{A519B55C-5736-9D46-A934-7649A017972B}" type="presOf" srcId="{F8195B87-F643-0E43-8B93-2578364D4F85}" destId="{744CA4BD-27AF-5340-A0EC-55F7E59F1F4F}" srcOrd="0" destOrd="0" presId="urn:microsoft.com/office/officeart/2005/8/layout/cycle1"/>
    <dgm:cxn modelId="{ED67A78C-E5C1-3549-A8F5-61663BC318B8}" type="presOf" srcId="{F44C8A69-C036-6F46-BAED-7669DD8E055F}" destId="{07DEDCD4-B155-0444-B4F1-7B1D1132430C}" srcOrd="0" destOrd="0" presId="urn:microsoft.com/office/officeart/2005/8/layout/cycle1"/>
    <dgm:cxn modelId="{C1438793-4C37-B540-AFEA-54CA34730EFE}" srcId="{DAF64178-F19D-9744-B104-66051C36C732}" destId="{4CB6E943-0EAF-6D4A-A981-D02C368DE440}" srcOrd="1" destOrd="0" parTransId="{71438B79-D8E0-C149-9017-C28D04D8670B}" sibTransId="{F44C8A69-C036-6F46-BAED-7669DD8E055F}"/>
    <dgm:cxn modelId="{FC22DBA0-8E6E-934F-93EA-2BB2DEA75E26}" srcId="{DAF64178-F19D-9744-B104-66051C36C732}" destId="{C5191795-9166-264E-BB3E-9E94F74EE3EA}" srcOrd="2" destOrd="0" parTransId="{AA13B318-45F5-CA49-AC58-E6CB6F4E6351}" sibTransId="{537A2FE0-66E4-8646-9B6D-B53FF6595F3B}"/>
    <dgm:cxn modelId="{B7886CC0-2F69-9643-845B-2BC51F6F26B1}" type="presOf" srcId="{DAF64178-F19D-9744-B104-66051C36C732}" destId="{7296B242-60ED-7E44-AECB-D8F56E7F898E}" srcOrd="0" destOrd="0" presId="urn:microsoft.com/office/officeart/2005/8/layout/cycle1"/>
    <dgm:cxn modelId="{562ADAF9-FC6F-F547-892B-2035288F3ED6}" type="presOf" srcId="{537A2FE0-66E4-8646-9B6D-B53FF6595F3B}" destId="{6125384E-234A-9941-856C-6F3FE5602667}" srcOrd="0" destOrd="0" presId="urn:microsoft.com/office/officeart/2005/8/layout/cycle1"/>
    <dgm:cxn modelId="{B12DC0DD-BDEA-5149-9731-30E104BE4C44}" type="presParOf" srcId="{7296B242-60ED-7E44-AECB-D8F56E7F898E}" destId="{E7199D3B-D479-7E42-88CF-E18DF678A5FA}" srcOrd="0" destOrd="0" presId="urn:microsoft.com/office/officeart/2005/8/layout/cycle1"/>
    <dgm:cxn modelId="{7FE3F427-58BD-4F43-A77D-C16E04F4A297}" type="presParOf" srcId="{7296B242-60ED-7E44-AECB-D8F56E7F898E}" destId="{DFA7E14B-1F27-884D-B2B8-D0DBCC8BFB29}" srcOrd="1" destOrd="0" presId="urn:microsoft.com/office/officeart/2005/8/layout/cycle1"/>
    <dgm:cxn modelId="{A6CA9F21-93E8-4341-B720-7006DEF5AD4B}" type="presParOf" srcId="{7296B242-60ED-7E44-AECB-D8F56E7F898E}" destId="{744CA4BD-27AF-5340-A0EC-55F7E59F1F4F}" srcOrd="2" destOrd="0" presId="urn:microsoft.com/office/officeart/2005/8/layout/cycle1"/>
    <dgm:cxn modelId="{A3A8689E-E2AA-154E-8FDE-83975B94F658}" type="presParOf" srcId="{7296B242-60ED-7E44-AECB-D8F56E7F898E}" destId="{0DF5A041-2CA1-F948-9927-7B96806A467D}" srcOrd="3" destOrd="0" presId="urn:microsoft.com/office/officeart/2005/8/layout/cycle1"/>
    <dgm:cxn modelId="{128096D0-CE70-8141-9767-3FDCC3142F23}" type="presParOf" srcId="{7296B242-60ED-7E44-AECB-D8F56E7F898E}" destId="{73650F1A-7D5D-BF4A-A307-D9D80779E041}" srcOrd="4" destOrd="0" presId="urn:microsoft.com/office/officeart/2005/8/layout/cycle1"/>
    <dgm:cxn modelId="{DF13C2F2-4C80-C443-AC86-5643845E7562}" type="presParOf" srcId="{7296B242-60ED-7E44-AECB-D8F56E7F898E}" destId="{07DEDCD4-B155-0444-B4F1-7B1D1132430C}" srcOrd="5" destOrd="0" presId="urn:microsoft.com/office/officeart/2005/8/layout/cycle1"/>
    <dgm:cxn modelId="{0F3FBD62-5220-F14E-B0A4-962C5CAA1165}" type="presParOf" srcId="{7296B242-60ED-7E44-AECB-D8F56E7F898E}" destId="{473C3CAA-BE3D-094A-AF32-86136F70E72E}" srcOrd="6" destOrd="0" presId="urn:microsoft.com/office/officeart/2005/8/layout/cycle1"/>
    <dgm:cxn modelId="{1A9DFF50-D29C-FF45-A3AA-4BE8A8671E9C}" type="presParOf" srcId="{7296B242-60ED-7E44-AECB-D8F56E7F898E}" destId="{EA801CA2-AE15-9C47-8A1D-7403A79AB2C1}" srcOrd="7" destOrd="0" presId="urn:microsoft.com/office/officeart/2005/8/layout/cycle1"/>
    <dgm:cxn modelId="{3EBBD818-B0BC-6042-8E57-CD53BC7B8CB3}" type="presParOf" srcId="{7296B242-60ED-7E44-AECB-D8F56E7F898E}" destId="{6125384E-234A-9941-856C-6F3FE5602667}"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AF64178-F19D-9744-B104-66051C36C732}"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88B9EB55-FA78-D94B-81A5-16E49439D6FF}">
      <dgm:prSet phldrT="[Text]"/>
      <dgm:spPr/>
      <dgm:t>
        <a:bodyPr/>
        <a:lstStyle/>
        <a:p>
          <a:r>
            <a:rPr lang="en-US" b="1" dirty="0"/>
            <a:t>Generate impact</a:t>
          </a:r>
        </a:p>
      </dgm:t>
    </dgm:pt>
    <dgm:pt modelId="{4E6ED701-B714-5F43-BC3C-10EF3BFEF36B}" type="parTrans" cxnId="{3A51B756-840B-BA47-B427-C230889275E9}">
      <dgm:prSet/>
      <dgm:spPr/>
      <dgm:t>
        <a:bodyPr/>
        <a:lstStyle/>
        <a:p>
          <a:endParaRPr lang="en-US"/>
        </a:p>
      </dgm:t>
    </dgm:pt>
    <dgm:pt modelId="{F8195B87-F643-0E43-8B93-2578364D4F85}" type="sibTrans" cxnId="{3A51B756-840B-BA47-B427-C230889275E9}">
      <dgm:prSet/>
      <dgm:spPr/>
      <dgm:t>
        <a:bodyPr/>
        <a:lstStyle/>
        <a:p>
          <a:endParaRPr lang="en-US"/>
        </a:p>
      </dgm:t>
    </dgm:pt>
    <dgm:pt modelId="{4CB6E943-0EAF-6D4A-A981-D02C368DE440}">
      <dgm:prSet phldrT="[Text]" phldr="1"/>
      <dgm:spPr/>
      <dgm:t>
        <a:bodyPr/>
        <a:lstStyle/>
        <a:p>
          <a:endParaRPr lang="en-US" dirty="0"/>
        </a:p>
      </dgm:t>
    </dgm:pt>
    <dgm:pt modelId="{71438B79-D8E0-C149-9017-C28D04D8670B}" type="parTrans" cxnId="{C1438793-4C37-B540-AFEA-54CA34730EFE}">
      <dgm:prSet/>
      <dgm:spPr/>
      <dgm:t>
        <a:bodyPr/>
        <a:lstStyle/>
        <a:p>
          <a:endParaRPr lang="en-US"/>
        </a:p>
      </dgm:t>
    </dgm:pt>
    <dgm:pt modelId="{F44C8A69-C036-6F46-BAED-7669DD8E055F}" type="sibTrans" cxnId="{C1438793-4C37-B540-AFEA-54CA34730EFE}">
      <dgm:prSet/>
      <dgm:spPr/>
      <dgm:t>
        <a:bodyPr/>
        <a:lstStyle/>
        <a:p>
          <a:endParaRPr lang="en-US"/>
        </a:p>
      </dgm:t>
    </dgm:pt>
    <dgm:pt modelId="{C5191795-9166-264E-BB3E-9E94F74EE3EA}">
      <dgm:prSet phldrT="[Text]" phldr="1"/>
      <dgm:spPr/>
      <dgm:t>
        <a:bodyPr/>
        <a:lstStyle/>
        <a:p>
          <a:endParaRPr lang="en-US"/>
        </a:p>
      </dgm:t>
    </dgm:pt>
    <dgm:pt modelId="{AA13B318-45F5-CA49-AC58-E6CB6F4E6351}" type="parTrans" cxnId="{FC22DBA0-8E6E-934F-93EA-2BB2DEA75E26}">
      <dgm:prSet/>
      <dgm:spPr/>
      <dgm:t>
        <a:bodyPr/>
        <a:lstStyle/>
        <a:p>
          <a:endParaRPr lang="en-US"/>
        </a:p>
      </dgm:t>
    </dgm:pt>
    <dgm:pt modelId="{537A2FE0-66E4-8646-9B6D-B53FF6595F3B}" type="sibTrans" cxnId="{FC22DBA0-8E6E-934F-93EA-2BB2DEA75E26}">
      <dgm:prSet/>
      <dgm:spPr/>
      <dgm:t>
        <a:bodyPr/>
        <a:lstStyle/>
        <a:p>
          <a:endParaRPr lang="en-US"/>
        </a:p>
      </dgm:t>
    </dgm:pt>
    <dgm:pt modelId="{7296B242-60ED-7E44-AECB-D8F56E7F898E}" type="pres">
      <dgm:prSet presAssocID="{DAF64178-F19D-9744-B104-66051C36C732}" presName="cycle" presStyleCnt="0">
        <dgm:presLayoutVars>
          <dgm:dir/>
          <dgm:resizeHandles val="exact"/>
        </dgm:presLayoutVars>
      </dgm:prSet>
      <dgm:spPr/>
    </dgm:pt>
    <dgm:pt modelId="{E7199D3B-D479-7E42-88CF-E18DF678A5FA}" type="pres">
      <dgm:prSet presAssocID="{88B9EB55-FA78-D94B-81A5-16E49439D6FF}" presName="dummy" presStyleCnt="0"/>
      <dgm:spPr/>
    </dgm:pt>
    <dgm:pt modelId="{DFA7E14B-1F27-884D-B2B8-D0DBCC8BFB29}" type="pres">
      <dgm:prSet presAssocID="{88B9EB55-FA78-D94B-81A5-16E49439D6FF}" presName="node" presStyleLbl="revTx" presStyleIdx="0" presStyleCnt="3">
        <dgm:presLayoutVars>
          <dgm:bulletEnabled val="1"/>
        </dgm:presLayoutVars>
      </dgm:prSet>
      <dgm:spPr/>
    </dgm:pt>
    <dgm:pt modelId="{744CA4BD-27AF-5340-A0EC-55F7E59F1F4F}" type="pres">
      <dgm:prSet presAssocID="{F8195B87-F643-0E43-8B93-2578364D4F85}" presName="sibTrans" presStyleLbl="node1" presStyleIdx="0" presStyleCnt="3"/>
      <dgm:spPr/>
    </dgm:pt>
    <dgm:pt modelId="{0DF5A041-2CA1-F948-9927-7B96806A467D}" type="pres">
      <dgm:prSet presAssocID="{4CB6E943-0EAF-6D4A-A981-D02C368DE440}" presName="dummy" presStyleCnt="0"/>
      <dgm:spPr/>
    </dgm:pt>
    <dgm:pt modelId="{73650F1A-7D5D-BF4A-A307-D9D80779E041}" type="pres">
      <dgm:prSet presAssocID="{4CB6E943-0EAF-6D4A-A981-D02C368DE440}" presName="node" presStyleLbl="revTx" presStyleIdx="1" presStyleCnt="3">
        <dgm:presLayoutVars>
          <dgm:bulletEnabled val="1"/>
        </dgm:presLayoutVars>
      </dgm:prSet>
      <dgm:spPr/>
    </dgm:pt>
    <dgm:pt modelId="{07DEDCD4-B155-0444-B4F1-7B1D1132430C}" type="pres">
      <dgm:prSet presAssocID="{F44C8A69-C036-6F46-BAED-7669DD8E055F}" presName="sibTrans" presStyleLbl="node1" presStyleIdx="1" presStyleCnt="3"/>
      <dgm:spPr/>
    </dgm:pt>
    <dgm:pt modelId="{473C3CAA-BE3D-094A-AF32-86136F70E72E}" type="pres">
      <dgm:prSet presAssocID="{C5191795-9166-264E-BB3E-9E94F74EE3EA}" presName="dummy" presStyleCnt="0"/>
      <dgm:spPr/>
    </dgm:pt>
    <dgm:pt modelId="{EA801CA2-AE15-9C47-8A1D-7403A79AB2C1}" type="pres">
      <dgm:prSet presAssocID="{C5191795-9166-264E-BB3E-9E94F74EE3EA}" presName="node" presStyleLbl="revTx" presStyleIdx="2" presStyleCnt="3">
        <dgm:presLayoutVars>
          <dgm:bulletEnabled val="1"/>
        </dgm:presLayoutVars>
      </dgm:prSet>
      <dgm:spPr/>
    </dgm:pt>
    <dgm:pt modelId="{6125384E-234A-9941-856C-6F3FE5602667}" type="pres">
      <dgm:prSet presAssocID="{537A2FE0-66E4-8646-9B6D-B53FF6595F3B}" presName="sibTrans" presStyleLbl="node1" presStyleIdx="2" presStyleCnt="3"/>
      <dgm:spPr/>
    </dgm:pt>
  </dgm:ptLst>
  <dgm:cxnLst>
    <dgm:cxn modelId="{C503890C-0B8D-7840-BEC2-12197CC7C715}" type="presOf" srcId="{C5191795-9166-264E-BB3E-9E94F74EE3EA}" destId="{EA801CA2-AE15-9C47-8A1D-7403A79AB2C1}" srcOrd="0" destOrd="0" presId="urn:microsoft.com/office/officeart/2005/8/layout/cycle1"/>
    <dgm:cxn modelId="{412B550E-A8D0-4D40-A240-F1AE446B2692}" type="presOf" srcId="{88B9EB55-FA78-D94B-81A5-16E49439D6FF}" destId="{DFA7E14B-1F27-884D-B2B8-D0DBCC8BFB29}" srcOrd="0" destOrd="0" presId="urn:microsoft.com/office/officeart/2005/8/layout/cycle1"/>
    <dgm:cxn modelId="{8D28A14B-9B0A-AD46-8996-876AAEB7D9A7}" type="presOf" srcId="{4CB6E943-0EAF-6D4A-A981-D02C368DE440}" destId="{73650F1A-7D5D-BF4A-A307-D9D80779E041}" srcOrd="0" destOrd="0" presId="urn:microsoft.com/office/officeart/2005/8/layout/cycle1"/>
    <dgm:cxn modelId="{3A51B756-840B-BA47-B427-C230889275E9}" srcId="{DAF64178-F19D-9744-B104-66051C36C732}" destId="{88B9EB55-FA78-D94B-81A5-16E49439D6FF}" srcOrd="0" destOrd="0" parTransId="{4E6ED701-B714-5F43-BC3C-10EF3BFEF36B}" sibTransId="{F8195B87-F643-0E43-8B93-2578364D4F85}"/>
    <dgm:cxn modelId="{A519B55C-5736-9D46-A934-7649A017972B}" type="presOf" srcId="{F8195B87-F643-0E43-8B93-2578364D4F85}" destId="{744CA4BD-27AF-5340-A0EC-55F7E59F1F4F}" srcOrd="0" destOrd="0" presId="urn:microsoft.com/office/officeart/2005/8/layout/cycle1"/>
    <dgm:cxn modelId="{ED67A78C-E5C1-3549-A8F5-61663BC318B8}" type="presOf" srcId="{F44C8A69-C036-6F46-BAED-7669DD8E055F}" destId="{07DEDCD4-B155-0444-B4F1-7B1D1132430C}" srcOrd="0" destOrd="0" presId="urn:microsoft.com/office/officeart/2005/8/layout/cycle1"/>
    <dgm:cxn modelId="{C1438793-4C37-B540-AFEA-54CA34730EFE}" srcId="{DAF64178-F19D-9744-B104-66051C36C732}" destId="{4CB6E943-0EAF-6D4A-A981-D02C368DE440}" srcOrd="1" destOrd="0" parTransId="{71438B79-D8E0-C149-9017-C28D04D8670B}" sibTransId="{F44C8A69-C036-6F46-BAED-7669DD8E055F}"/>
    <dgm:cxn modelId="{FC22DBA0-8E6E-934F-93EA-2BB2DEA75E26}" srcId="{DAF64178-F19D-9744-B104-66051C36C732}" destId="{C5191795-9166-264E-BB3E-9E94F74EE3EA}" srcOrd="2" destOrd="0" parTransId="{AA13B318-45F5-CA49-AC58-E6CB6F4E6351}" sibTransId="{537A2FE0-66E4-8646-9B6D-B53FF6595F3B}"/>
    <dgm:cxn modelId="{B7886CC0-2F69-9643-845B-2BC51F6F26B1}" type="presOf" srcId="{DAF64178-F19D-9744-B104-66051C36C732}" destId="{7296B242-60ED-7E44-AECB-D8F56E7F898E}" srcOrd="0" destOrd="0" presId="urn:microsoft.com/office/officeart/2005/8/layout/cycle1"/>
    <dgm:cxn modelId="{562ADAF9-FC6F-F547-892B-2035288F3ED6}" type="presOf" srcId="{537A2FE0-66E4-8646-9B6D-B53FF6595F3B}" destId="{6125384E-234A-9941-856C-6F3FE5602667}" srcOrd="0" destOrd="0" presId="urn:microsoft.com/office/officeart/2005/8/layout/cycle1"/>
    <dgm:cxn modelId="{B12DC0DD-BDEA-5149-9731-30E104BE4C44}" type="presParOf" srcId="{7296B242-60ED-7E44-AECB-D8F56E7F898E}" destId="{E7199D3B-D479-7E42-88CF-E18DF678A5FA}" srcOrd="0" destOrd="0" presId="urn:microsoft.com/office/officeart/2005/8/layout/cycle1"/>
    <dgm:cxn modelId="{7FE3F427-58BD-4F43-A77D-C16E04F4A297}" type="presParOf" srcId="{7296B242-60ED-7E44-AECB-D8F56E7F898E}" destId="{DFA7E14B-1F27-884D-B2B8-D0DBCC8BFB29}" srcOrd="1" destOrd="0" presId="urn:microsoft.com/office/officeart/2005/8/layout/cycle1"/>
    <dgm:cxn modelId="{A6CA9F21-93E8-4341-B720-7006DEF5AD4B}" type="presParOf" srcId="{7296B242-60ED-7E44-AECB-D8F56E7F898E}" destId="{744CA4BD-27AF-5340-A0EC-55F7E59F1F4F}" srcOrd="2" destOrd="0" presId="urn:microsoft.com/office/officeart/2005/8/layout/cycle1"/>
    <dgm:cxn modelId="{A3A8689E-E2AA-154E-8FDE-83975B94F658}" type="presParOf" srcId="{7296B242-60ED-7E44-AECB-D8F56E7F898E}" destId="{0DF5A041-2CA1-F948-9927-7B96806A467D}" srcOrd="3" destOrd="0" presId="urn:microsoft.com/office/officeart/2005/8/layout/cycle1"/>
    <dgm:cxn modelId="{128096D0-CE70-8141-9767-3FDCC3142F23}" type="presParOf" srcId="{7296B242-60ED-7E44-AECB-D8F56E7F898E}" destId="{73650F1A-7D5D-BF4A-A307-D9D80779E041}" srcOrd="4" destOrd="0" presId="urn:microsoft.com/office/officeart/2005/8/layout/cycle1"/>
    <dgm:cxn modelId="{DF13C2F2-4C80-C443-AC86-5643845E7562}" type="presParOf" srcId="{7296B242-60ED-7E44-AECB-D8F56E7F898E}" destId="{07DEDCD4-B155-0444-B4F1-7B1D1132430C}" srcOrd="5" destOrd="0" presId="urn:microsoft.com/office/officeart/2005/8/layout/cycle1"/>
    <dgm:cxn modelId="{0F3FBD62-5220-F14E-B0A4-962C5CAA1165}" type="presParOf" srcId="{7296B242-60ED-7E44-AECB-D8F56E7F898E}" destId="{473C3CAA-BE3D-094A-AF32-86136F70E72E}" srcOrd="6" destOrd="0" presId="urn:microsoft.com/office/officeart/2005/8/layout/cycle1"/>
    <dgm:cxn modelId="{1A9DFF50-D29C-FF45-A3AA-4BE8A8671E9C}" type="presParOf" srcId="{7296B242-60ED-7E44-AECB-D8F56E7F898E}" destId="{EA801CA2-AE15-9C47-8A1D-7403A79AB2C1}" srcOrd="7" destOrd="0" presId="urn:microsoft.com/office/officeart/2005/8/layout/cycle1"/>
    <dgm:cxn modelId="{3EBBD818-B0BC-6042-8E57-CD53BC7B8CB3}" type="presParOf" srcId="{7296B242-60ED-7E44-AECB-D8F56E7F898E}" destId="{6125384E-234A-9941-856C-6F3FE5602667}"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F64178-F19D-9744-B104-66051C36C732}"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88B9EB55-FA78-D94B-81A5-16E49439D6FF}">
      <dgm:prSet phldrT="[Text]"/>
      <dgm:spPr/>
      <dgm:t>
        <a:bodyPr/>
        <a:lstStyle/>
        <a:p>
          <a:r>
            <a:rPr lang="en-US" b="1" dirty="0"/>
            <a:t>Generate impact</a:t>
          </a:r>
        </a:p>
      </dgm:t>
    </dgm:pt>
    <dgm:pt modelId="{4E6ED701-B714-5F43-BC3C-10EF3BFEF36B}" type="parTrans" cxnId="{3A51B756-840B-BA47-B427-C230889275E9}">
      <dgm:prSet/>
      <dgm:spPr/>
      <dgm:t>
        <a:bodyPr/>
        <a:lstStyle/>
        <a:p>
          <a:endParaRPr lang="en-US"/>
        </a:p>
      </dgm:t>
    </dgm:pt>
    <dgm:pt modelId="{F8195B87-F643-0E43-8B93-2578364D4F85}" type="sibTrans" cxnId="{3A51B756-840B-BA47-B427-C230889275E9}">
      <dgm:prSet/>
      <dgm:spPr/>
      <dgm:t>
        <a:bodyPr/>
        <a:lstStyle/>
        <a:p>
          <a:endParaRPr lang="en-US"/>
        </a:p>
      </dgm:t>
    </dgm:pt>
    <dgm:pt modelId="{4CB6E943-0EAF-6D4A-A981-D02C368DE440}">
      <dgm:prSet phldrT="[Text]" phldr="1"/>
      <dgm:spPr/>
      <dgm:t>
        <a:bodyPr/>
        <a:lstStyle/>
        <a:p>
          <a:endParaRPr lang="en-US" dirty="0"/>
        </a:p>
      </dgm:t>
    </dgm:pt>
    <dgm:pt modelId="{71438B79-D8E0-C149-9017-C28D04D8670B}" type="parTrans" cxnId="{C1438793-4C37-B540-AFEA-54CA34730EFE}">
      <dgm:prSet/>
      <dgm:spPr/>
      <dgm:t>
        <a:bodyPr/>
        <a:lstStyle/>
        <a:p>
          <a:endParaRPr lang="en-US"/>
        </a:p>
      </dgm:t>
    </dgm:pt>
    <dgm:pt modelId="{F44C8A69-C036-6F46-BAED-7669DD8E055F}" type="sibTrans" cxnId="{C1438793-4C37-B540-AFEA-54CA34730EFE}">
      <dgm:prSet/>
      <dgm:spPr/>
      <dgm:t>
        <a:bodyPr/>
        <a:lstStyle/>
        <a:p>
          <a:endParaRPr lang="en-US"/>
        </a:p>
      </dgm:t>
    </dgm:pt>
    <dgm:pt modelId="{C5191795-9166-264E-BB3E-9E94F74EE3EA}">
      <dgm:prSet phldrT="[Text]" phldr="1"/>
      <dgm:spPr/>
      <dgm:t>
        <a:bodyPr/>
        <a:lstStyle/>
        <a:p>
          <a:endParaRPr lang="en-US"/>
        </a:p>
      </dgm:t>
    </dgm:pt>
    <dgm:pt modelId="{AA13B318-45F5-CA49-AC58-E6CB6F4E6351}" type="parTrans" cxnId="{FC22DBA0-8E6E-934F-93EA-2BB2DEA75E26}">
      <dgm:prSet/>
      <dgm:spPr/>
      <dgm:t>
        <a:bodyPr/>
        <a:lstStyle/>
        <a:p>
          <a:endParaRPr lang="en-US"/>
        </a:p>
      </dgm:t>
    </dgm:pt>
    <dgm:pt modelId="{537A2FE0-66E4-8646-9B6D-B53FF6595F3B}" type="sibTrans" cxnId="{FC22DBA0-8E6E-934F-93EA-2BB2DEA75E26}">
      <dgm:prSet/>
      <dgm:spPr/>
      <dgm:t>
        <a:bodyPr/>
        <a:lstStyle/>
        <a:p>
          <a:endParaRPr lang="en-US"/>
        </a:p>
      </dgm:t>
    </dgm:pt>
    <dgm:pt modelId="{7296B242-60ED-7E44-AECB-D8F56E7F898E}" type="pres">
      <dgm:prSet presAssocID="{DAF64178-F19D-9744-B104-66051C36C732}" presName="cycle" presStyleCnt="0">
        <dgm:presLayoutVars>
          <dgm:dir/>
          <dgm:resizeHandles val="exact"/>
        </dgm:presLayoutVars>
      </dgm:prSet>
      <dgm:spPr/>
    </dgm:pt>
    <dgm:pt modelId="{E7199D3B-D479-7E42-88CF-E18DF678A5FA}" type="pres">
      <dgm:prSet presAssocID="{88B9EB55-FA78-D94B-81A5-16E49439D6FF}" presName="dummy" presStyleCnt="0"/>
      <dgm:spPr/>
    </dgm:pt>
    <dgm:pt modelId="{DFA7E14B-1F27-884D-B2B8-D0DBCC8BFB29}" type="pres">
      <dgm:prSet presAssocID="{88B9EB55-FA78-D94B-81A5-16E49439D6FF}" presName="node" presStyleLbl="revTx" presStyleIdx="0" presStyleCnt="3">
        <dgm:presLayoutVars>
          <dgm:bulletEnabled val="1"/>
        </dgm:presLayoutVars>
      </dgm:prSet>
      <dgm:spPr/>
    </dgm:pt>
    <dgm:pt modelId="{744CA4BD-27AF-5340-A0EC-55F7E59F1F4F}" type="pres">
      <dgm:prSet presAssocID="{F8195B87-F643-0E43-8B93-2578364D4F85}" presName="sibTrans" presStyleLbl="node1" presStyleIdx="0" presStyleCnt="3"/>
      <dgm:spPr/>
    </dgm:pt>
    <dgm:pt modelId="{0DF5A041-2CA1-F948-9927-7B96806A467D}" type="pres">
      <dgm:prSet presAssocID="{4CB6E943-0EAF-6D4A-A981-D02C368DE440}" presName="dummy" presStyleCnt="0"/>
      <dgm:spPr/>
    </dgm:pt>
    <dgm:pt modelId="{73650F1A-7D5D-BF4A-A307-D9D80779E041}" type="pres">
      <dgm:prSet presAssocID="{4CB6E943-0EAF-6D4A-A981-D02C368DE440}" presName="node" presStyleLbl="revTx" presStyleIdx="1" presStyleCnt="3">
        <dgm:presLayoutVars>
          <dgm:bulletEnabled val="1"/>
        </dgm:presLayoutVars>
      </dgm:prSet>
      <dgm:spPr/>
    </dgm:pt>
    <dgm:pt modelId="{07DEDCD4-B155-0444-B4F1-7B1D1132430C}" type="pres">
      <dgm:prSet presAssocID="{F44C8A69-C036-6F46-BAED-7669DD8E055F}" presName="sibTrans" presStyleLbl="node1" presStyleIdx="1" presStyleCnt="3"/>
      <dgm:spPr/>
    </dgm:pt>
    <dgm:pt modelId="{473C3CAA-BE3D-094A-AF32-86136F70E72E}" type="pres">
      <dgm:prSet presAssocID="{C5191795-9166-264E-BB3E-9E94F74EE3EA}" presName="dummy" presStyleCnt="0"/>
      <dgm:spPr/>
    </dgm:pt>
    <dgm:pt modelId="{EA801CA2-AE15-9C47-8A1D-7403A79AB2C1}" type="pres">
      <dgm:prSet presAssocID="{C5191795-9166-264E-BB3E-9E94F74EE3EA}" presName="node" presStyleLbl="revTx" presStyleIdx="2" presStyleCnt="3">
        <dgm:presLayoutVars>
          <dgm:bulletEnabled val="1"/>
        </dgm:presLayoutVars>
      </dgm:prSet>
      <dgm:spPr/>
    </dgm:pt>
    <dgm:pt modelId="{6125384E-234A-9941-856C-6F3FE5602667}" type="pres">
      <dgm:prSet presAssocID="{537A2FE0-66E4-8646-9B6D-B53FF6595F3B}" presName="sibTrans" presStyleLbl="node1" presStyleIdx="2" presStyleCnt="3"/>
      <dgm:spPr/>
    </dgm:pt>
  </dgm:ptLst>
  <dgm:cxnLst>
    <dgm:cxn modelId="{C503890C-0B8D-7840-BEC2-12197CC7C715}" type="presOf" srcId="{C5191795-9166-264E-BB3E-9E94F74EE3EA}" destId="{EA801CA2-AE15-9C47-8A1D-7403A79AB2C1}" srcOrd="0" destOrd="0" presId="urn:microsoft.com/office/officeart/2005/8/layout/cycle1"/>
    <dgm:cxn modelId="{412B550E-A8D0-4D40-A240-F1AE446B2692}" type="presOf" srcId="{88B9EB55-FA78-D94B-81A5-16E49439D6FF}" destId="{DFA7E14B-1F27-884D-B2B8-D0DBCC8BFB29}" srcOrd="0" destOrd="0" presId="urn:microsoft.com/office/officeart/2005/8/layout/cycle1"/>
    <dgm:cxn modelId="{8D28A14B-9B0A-AD46-8996-876AAEB7D9A7}" type="presOf" srcId="{4CB6E943-0EAF-6D4A-A981-D02C368DE440}" destId="{73650F1A-7D5D-BF4A-A307-D9D80779E041}" srcOrd="0" destOrd="0" presId="urn:microsoft.com/office/officeart/2005/8/layout/cycle1"/>
    <dgm:cxn modelId="{3A51B756-840B-BA47-B427-C230889275E9}" srcId="{DAF64178-F19D-9744-B104-66051C36C732}" destId="{88B9EB55-FA78-D94B-81A5-16E49439D6FF}" srcOrd="0" destOrd="0" parTransId="{4E6ED701-B714-5F43-BC3C-10EF3BFEF36B}" sibTransId="{F8195B87-F643-0E43-8B93-2578364D4F85}"/>
    <dgm:cxn modelId="{A519B55C-5736-9D46-A934-7649A017972B}" type="presOf" srcId="{F8195B87-F643-0E43-8B93-2578364D4F85}" destId="{744CA4BD-27AF-5340-A0EC-55F7E59F1F4F}" srcOrd="0" destOrd="0" presId="urn:microsoft.com/office/officeart/2005/8/layout/cycle1"/>
    <dgm:cxn modelId="{ED67A78C-E5C1-3549-A8F5-61663BC318B8}" type="presOf" srcId="{F44C8A69-C036-6F46-BAED-7669DD8E055F}" destId="{07DEDCD4-B155-0444-B4F1-7B1D1132430C}" srcOrd="0" destOrd="0" presId="urn:microsoft.com/office/officeart/2005/8/layout/cycle1"/>
    <dgm:cxn modelId="{C1438793-4C37-B540-AFEA-54CA34730EFE}" srcId="{DAF64178-F19D-9744-B104-66051C36C732}" destId="{4CB6E943-0EAF-6D4A-A981-D02C368DE440}" srcOrd="1" destOrd="0" parTransId="{71438B79-D8E0-C149-9017-C28D04D8670B}" sibTransId="{F44C8A69-C036-6F46-BAED-7669DD8E055F}"/>
    <dgm:cxn modelId="{FC22DBA0-8E6E-934F-93EA-2BB2DEA75E26}" srcId="{DAF64178-F19D-9744-B104-66051C36C732}" destId="{C5191795-9166-264E-BB3E-9E94F74EE3EA}" srcOrd="2" destOrd="0" parTransId="{AA13B318-45F5-CA49-AC58-E6CB6F4E6351}" sibTransId="{537A2FE0-66E4-8646-9B6D-B53FF6595F3B}"/>
    <dgm:cxn modelId="{B7886CC0-2F69-9643-845B-2BC51F6F26B1}" type="presOf" srcId="{DAF64178-F19D-9744-B104-66051C36C732}" destId="{7296B242-60ED-7E44-AECB-D8F56E7F898E}" srcOrd="0" destOrd="0" presId="urn:microsoft.com/office/officeart/2005/8/layout/cycle1"/>
    <dgm:cxn modelId="{562ADAF9-FC6F-F547-892B-2035288F3ED6}" type="presOf" srcId="{537A2FE0-66E4-8646-9B6D-B53FF6595F3B}" destId="{6125384E-234A-9941-856C-6F3FE5602667}" srcOrd="0" destOrd="0" presId="urn:microsoft.com/office/officeart/2005/8/layout/cycle1"/>
    <dgm:cxn modelId="{B12DC0DD-BDEA-5149-9731-30E104BE4C44}" type="presParOf" srcId="{7296B242-60ED-7E44-AECB-D8F56E7F898E}" destId="{E7199D3B-D479-7E42-88CF-E18DF678A5FA}" srcOrd="0" destOrd="0" presId="urn:microsoft.com/office/officeart/2005/8/layout/cycle1"/>
    <dgm:cxn modelId="{7FE3F427-58BD-4F43-A77D-C16E04F4A297}" type="presParOf" srcId="{7296B242-60ED-7E44-AECB-D8F56E7F898E}" destId="{DFA7E14B-1F27-884D-B2B8-D0DBCC8BFB29}" srcOrd="1" destOrd="0" presId="urn:microsoft.com/office/officeart/2005/8/layout/cycle1"/>
    <dgm:cxn modelId="{A6CA9F21-93E8-4341-B720-7006DEF5AD4B}" type="presParOf" srcId="{7296B242-60ED-7E44-AECB-D8F56E7F898E}" destId="{744CA4BD-27AF-5340-A0EC-55F7E59F1F4F}" srcOrd="2" destOrd="0" presId="urn:microsoft.com/office/officeart/2005/8/layout/cycle1"/>
    <dgm:cxn modelId="{A3A8689E-E2AA-154E-8FDE-83975B94F658}" type="presParOf" srcId="{7296B242-60ED-7E44-AECB-D8F56E7F898E}" destId="{0DF5A041-2CA1-F948-9927-7B96806A467D}" srcOrd="3" destOrd="0" presId="urn:microsoft.com/office/officeart/2005/8/layout/cycle1"/>
    <dgm:cxn modelId="{128096D0-CE70-8141-9767-3FDCC3142F23}" type="presParOf" srcId="{7296B242-60ED-7E44-AECB-D8F56E7F898E}" destId="{73650F1A-7D5D-BF4A-A307-D9D80779E041}" srcOrd="4" destOrd="0" presId="urn:microsoft.com/office/officeart/2005/8/layout/cycle1"/>
    <dgm:cxn modelId="{DF13C2F2-4C80-C443-AC86-5643845E7562}" type="presParOf" srcId="{7296B242-60ED-7E44-AECB-D8F56E7F898E}" destId="{07DEDCD4-B155-0444-B4F1-7B1D1132430C}" srcOrd="5" destOrd="0" presId="urn:microsoft.com/office/officeart/2005/8/layout/cycle1"/>
    <dgm:cxn modelId="{0F3FBD62-5220-F14E-B0A4-962C5CAA1165}" type="presParOf" srcId="{7296B242-60ED-7E44-AECB-D8F56E7F898E}" destId="{473C3CAA-BE3D-094A-AF32-86136F70E72E}" srcOrd="6" destOrd="0" presId="urn:microsoft.com/office/officeart/2005/8/layout/cycle1"/>
    <dgm:cxn modelId="{1A9DFF50-D29C-FF45-A3AA-4BE8A8671E9C}" type="presParOf" srcId="{7296B242-60ED-7E44-AECB-D8F56E7F898E}" destId="{EA801CA2-AE15-9C47-8A1D-7403A79AB2C1}" srcOrd="7" destOrd="0" presId="urn:microsoft.com/office/officeart/2005/8/layout/cycle1"/>
    <dgm:cxn modelId="{3EBBD818-B0BC-6042-8E57-CD53BC7B8CB3}" type="presParOf" srcId="{7296B242-60ED-7E44-AECB-D8F56E7F898E}" destId="{6125384E-234A-9941-856C-6F3FE5602667}"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2BDEE92-326B-4A47-B15E-856B865F3BED}"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BA3FC337-56C7-9146-ABE1-C7CDA61011EA}">
      <dgm:prSet phldrT="[Text]"/>
      <dgm:spPr/>
      <dgm:t>
        <a:bodyPr/>
        <a:lstStyle/>
        <a:p>
          <a:r>
            <a:rPr lang="en-US" dirty="0"/>
            <a:t>Share</a:t>
          </a:r>
        </a:p>
      </dgm:t>
    </dgm:pt>
    <dgm:pt modelId="{FEEF0E9F-4AF4-AA4B-BACE-A24EFA4C49AB}" type="parTrans" cxnId="{820BBC4B-69A8-0047-90D0-3AD1566977E3}">
      <dgm:prSet/>
      <dgm:spPr/>
      <dgm:t>
        <a:bodyPr/>
        <a:lstStyle/>
        <a:p>
          <a:endParaRPr lang="en-US"/>
        </a:p>
      </dgm:t>
    </dgm:pt>
    <dgm:pt modelId="{065891AC-D186-9E42-B352-D022E713184A}" type="sibTrans" cxnId="{820BBC4B-69A8-0047-90D0-3AD1566977E3}">
      <dgm:prSet/>
      <dgm:spPr/>
      <dgm:t>
        <a:bodyPr/>
        <a:lstStyle/>
        <a:p>
          <a:endParaRPr lang="en-US"/>
        </a:p>
      </dgm:t>
    </dgm:pt>
    <dgm:pt modelId="{745F5A62-54D0-504A-9B5B-90FE8F5D6E74}">
      <dgm:prSet phldrT="[Text]"/>
      <dgm:spPr/>
      <dgm:t>
        <a:bodyPr/>
        <a:lstStyle/>
        <a:p>
          <a:r>
            <a:rPr lang="en-US" dirty="0"/>
            <a:t>Read</a:t>
          </a:r>
        </a:p>
      </dgm:t>
    </dgm:pt>
    <dgm:pt modelId="{9468E6C5-10E6-C746-996A-F018B1B5D823}" type="parTrans" cxnId="{680BDB0C-000C-2D41-8FDC-E692BADD7417}">
      <dgm:prSet/>
      <dgm:spPr/>
      <dgm:t>
        <a:bodyPr/>
        <a:lstStyle/>
        <a:p>
          <a:endParaRPr lang="en-US"/>
        </a:p>
      </dgm:t>
    </dgm:pt>
    <dgm:pt modelId="{CF3FC101-D6AD-0347-8082-754243F8BF2C}" type="sibTrans" cxnId="{680BDB0C-000C-2D41-8FDC-E692BADD7417}">
      <dgm:prSet/>
      <dgm:spPr/>
      <dgm:t>
        <a:bodyPr/>
        <a:lstStyle/>
        <a:p>
          <a:endParaRPr lang="en-US"/>
        </a:p>
      </dgm:t>
    </dgm:pt>
    <dgm:pt modelId="{3AA4789C-91DF-434B-B7A8-01D06CFA395A}">
      <dgm:prSet phldrT="[Text]"/>
      <dgm:spPr/>
      <dgm:t>
        <a:bodyPr/>
        <a:lstStyle/>
        <a:p>
          <a:r>
            <a:rPr lang="en-US" dirty="0"/>
            <a:t>Share</a:t>
          </a:r>
        </a:p>
      </dgm:t>
    </dgm:pt>
    <dgm:pt modelId="{4F751317-ECEC-A043-A053-2E7D9B094475}" type="parTrans" cxnId="{F073CB21-1042-C34E-8110-9F669719EC5B}">
      <dgm:prSet/>
      <dgm:spPr/>
      <dgm:t>
        <a:bodyPr/>
        <a:lstStyle/>
        <a:p>
          <a:endParaRPr lang="en-US"/>
        </a:p>
      </dgm:t>
    </dgm:pt>
    <dgm:pt modelId="{697AF535-A6BF-E04B-BFFD-07C14C560CA1}" type="sibTrans" cxnId="{F073CB21-1042-C34E-8110-9F669719EC5B}">
      <dgm:prSet/>
      <dgm:spPr/>
      <dgm:t>
        <a:bodyPr/>
        <a:lstStyle/>
        <a:p>
          <a:endParaRPr lang="en-US"/>
        </a:p>
      </dgm:t>
    </dgm:pt>
    <dgm:pt modelId="{A4D5EF96-7870-6641-AF74-D2AE02DB86CA}">
      <dgm:prSet phldrT="[Text]"/>
      <dgm:spPr/>
      <dgm:t>
        <a:bodyPr/>
        <a:lstStyle/>
        <a:p>
          <a:r>
            <a:rPr lang="en-US" dirty="0"/>
            <a:t>Share</a:t>
          </a:r>
        </a:p>
      </dgm:t>
    </dgm:pt>
    <dgm:pt modelId="{9F2F3DFC-4EA3-D44C-8E3A-BC9F996085A4}" type="parTrans" cxnId="{A333CD99-602E-174D-B1D5-7AE936A5515A}">
      <dgm:prSet/>
      <dgm:spPr/>
      <dgm:t>
        <a:bodyPr/>
        <a:lstStyle/>
        <a:p>
          <a:endParaRPr lang="en-US"/>
        </a:p>
      </dgm:t>
    </dgm:pt>
    <dgm:pt modelId="{F5188D1E-7037-544D-9DEC-9BE5210DEE79}" type="sibTrans" cxnId="{A333CD99-602E-174D-B1D5-7AE936A5515A}">
      <dgm:prSet/>
      <dgm:spPr/>
      <dgm:t>
        <a:bodyPr/>
        <a:lstStyle/>
        <a:p>
          <a:endParaRPr lang="en-US"/>
        </a:p>
      </dgm:t>
    </dgm:pt>
    <dgm:pt modelId="{BC3F93FD-3E80-F949-807A-DDA8092636E8}">
      <dgm:prSet phldrT="[Text]"/>
      <dgm:spPr/>
      <dgm:t>
        <a:bodyPr/>
        <a:lstStyle/>
        <a:p>
          <a:r>
            <a:rPr lang="en-US" dirty="0"/>
            <a:t>Read</a:t>
          </a:r>
        </a:p>
      </dgm:t>
    </dgm:pt>
    <dgm:pt modelId="{8F9C5F88-E09C-064F-9978-21EF0B362170}" type="parTrans" cxnId="{569E4024-1D04-1942-9E0A-FA3C015F8132}">
      <dgm:prSet/>
      <dgm:spPr/>
      <dgm:t>
        <a:bodyPr/>
        <a:lstStyle/>
        <a:p>
          <a:endParaRPr lang="en-US"/>
        </a:p>
      </dgm:t>
    </dgm:pt>
    <dgm:pt modelId="{8E5AD215-4585-1B4E-BA5F-CFF7801B1637}" type="sibTrans" cxnId="{569E4024-1D04-1942-9E0A-FA3C015F8132}">
      <dgm:prSet/>
      <dgm:spPr/>
      <dgm:t>
        <a:bodyPr/>
        <a:lstStyle/>
        <a:p>
          <a:endParaRPr lang="en-US"/>
        </a:p>
      </dgm:t>
    </dgm:pt>
    <dgm:pt modelId="{B5DEB1DF-C077-CF4C-B766-67F3FE8AA5DC}">
      <dgm:prSet/>
      <dgm:spPr/>
      <dgm:t>
        <a:bodyPr/>
        <a:lstStyle/>
        <a:p>
          <a:r>
            <a:rPr lang="en-US" dirty="0"/>
            <a:t>Read</a:t>
          </a:r>
        </a:p>
      </dgm:t>
    </dgm:pt>
    <dgm:pt modelId="{353F59B4-CDB5-704E-9709-945FE9A79ED7}" type="parTrans" cxnId="{BA18862D-402A-4B45-B0CB-3321DB817E02}">
      <dgm:prSet/>
      <dgm:spPr/>
      <dgm:t>
        <a:bodyPr/>
        <a:lstStyle/>
        <a:p>
          <a:endParaRPr lang="en-US"/>
        </a:p>
      </dgm:t>
    </dgm:pt>
    <dgm:pt modelId="{FB4EAEA8-64F7-3545-AD17-592BBDAC27DD}" type="sibTrans" cxnId="{BA18862D-402A-4B45-B0CB-3321DB817E02}">
      <dgm:prSet/>
      <dgm:spPr/>
      <dgm:t>
        <a:bodyPr/>
        <a:lstStyle/>
        <a:p>
          <a:endParaRPr lang="en-US"/>
        </a:p>
      </dgm:t>
    </dgm:pt>
    <dgm:pt modelId="{54B5ECAC-FF0D-6B47-A40E-0372564D73F6}" type="pres">
      <dgm:prSet presAssocID="{42BDEE92-326B-4A47-B15E-856B865F3BED}" presName="cycle" presStyleCnt="0">
        <dgm:presLayoutVars>
          <dgm:dir/>
          <dgm:resizeHandles val="exact"/>
        </dgm:presLayoutVars>
      </dgm:prSet>
      <dgm:spPr/>
    </dgm:pt>
    <dgm:pt modelId="{0778A7E3-903E-D44D-9E30-19CB1422300F}" type="pres">
      <dgm:prSet presAssocID="{BA3FC337-56C7-9146-ABE1-C7CDA61011EA}" presName="dummy" presStyleCnt="0"/>
      <dgm:spPr/>
    </dgm:pt>
    <dgm:pt modelId="{BF378335-5161-1140-A028-7525D2158B67}" type="pres">
      <dgm:prSet presAssocID="{BA3FC337-56C7-9146-ABE1-C7CDA61011EA}" presName="node" presStyleLbl="revTx" presStyleIdx="0" presStyleCnt="6">
        <dgm:presLayoutVars>
          <dgm:bulletEnabled val="1"/>
        </dgm:presLayoutVars>
      </dgm:prSet>
      <dgm:spPr/>
    </dgm:pt>
    <dgm:pt modelId="{327ACA75-C120-A74A-80C3-5734A2325FBC}" type="pres">
      <dgm:prSet presAssocID="{065891AC-D186-9E42-B352-D022E713184A}" presName="sibTrans" presStyleLbl="node1" presStyleIdx="0" presStyleCnt="6"/>
      <dgm:spPr/>
    </dgm:pt>
    <dgm:pt modelId="{B773F5BD-5AF0-D449-AED9-F8BAFC551FEB}" type="pres">
      <dgm:prSet presAssocID="{745F5A62-54D0-504A-9B5B-90FE8F5D6E74}" presName="dummy" presStyleCnt="0"/>
      <dgm:spPr/>
    </dgm:pt>
    <dgm:pt modelId="{0E53C21B-05F9-4C46-86C1-8B51B751B1DF}" type="pres">
      <dgm:prSet presAssocID="{745F5A62-54D0-504A-9B5B-90FE8F5D6E74}" presName="node" presStyleLbl="revTx" presStyleIdx="1" presStyleCnt="6">
        <dgm:presLayoutVars>
          <dgm:bulletEnabled val="1"/>
        </dgm:presLayoutVars>
      </dgm:prSet>
      <dgm:spPr/>
    </dgm:pt>
    <dgm:pt modelId="{56A24487-194A-C545-B76F-C70364814FD6}" type="pres">
      <dgm:prSet presAssocID="{CF3FC101-D6AD-0347-8082-754243F8BF2C}" presName="sibTrans" presStyleLbl="node1" presStyleIdx="1" presStyleCnt="6"/>
      <dgm:spPr/>
    </dgm:pt>
    <dgm:pt modelId="{B50E7B96-6F35-D448-9041-100E35A2DEEB}" type="pres">
      <dgm:prSet presAssocID="{3AA4789C-91DF-434B-B7A8-01D06CFA395A}" presName="dummy" presStyleCnt="0"/>
      <dgm:spPr/>
    </dgm:pt>
    <dgm:pt modelId="{DF1D004C-D607-B74A-A81A-26C91A6A3C90}" type="pres">
      <dgm:prSet presAssocID="{3AA4789C-91DF-434B-B7A8-01D06CFA395A}" presName="node" presStyleLbl="revTx" presStyleIdx="2" presStyleCnt="6">
        <dgm:presLayoutVars>
          <dgm:bulletEnabled val="1"/>
        </dgm:presLayoutVars>
      </dgm:prSet>
      <dgm:spPr/>
    </dgm:pt>
    <dgm:pt modelId="{72F4B6B4-512A-1D43-9422-F3829EF94F6B}" type="pres">
      <dgm:prSet presAssocID="{697AF535-A6BF-E04B-BFFD-07C14C560CA1}" presName="sibTrans" presStyleLbl="node1" presStyleIdx="2" presStyleCnt="6"/>
      <dgm:spPr/>
    </dgm:pt>
    <dgm:pt modelId="{02F8106A-EF33-0A47-BEAB-0F8577E16E89}" type="pres">
      <dgm:prSet presAssocID="{B5DEB1DF-C077-CF4C-B766-67F3FE8AA5DC}" presName="dummy" presStyleCnt="0"/>
      <dgm:spPr/>
    </dgm:pt>
    <dgm:pt modelId="{207DCE71-5FB9-C942-BE2B-82B560BB1F29}" type="pres">
      <dgm:prSet presAssocID="{B5DEB1DF-C077-CF4C-B766-67F3FE8AA5DC}" presName="node" presStyleLbl="revTx" presStyleIdx="3" presStyleCnt="6">
        <dgm:presLayoutVars>
          <dgm:bulletEnabled val="1"/>
        </dgm:presLayoutVars>
      </dgm:prSet>
      <dgm:spPr/>
    </dgm:pt>
    <dgm:pt modelId="{5648D37C-6046-964A-ADAE-1C1C35954DF5}" type="pres">
      <dgm:prSet presAssocID="{FB4EAEA8-64F7-3545-AD17-592BBDAC27DD}" presName="sibTrans" presStyleLbl="node1" presStyleIdx="3" presStyleCnt="6"/>
      <dgm:spPr/>
    </dgm:pt>
    <dgm:pt modelId="{79D3889C-D8C3-5F40-A029-BA3B59F093F5}" type="pres">
      <dgm:prSet presAssocID="{A4D5EF96-7870-6641-AF74-D2AE02DB86CA}" presName="dummy" presStyleCnt="0"/>
      <dgm:spPr/>
    </dgm:pt>
    <dgm:pt modelId="{42D2AE9F-45B1-CD47-81DC-F490C1398772}" type="pres">
      <dgm:prSet presAssocID="{A4D5EF96-7870-6641-AF74-D2AE02DB86CA}" presName="node" presStyleLbl="revTx" presStyleIdx="4" presStyleCnt="6">
        <dgm:presLayoutVars>
          <dgm:bulletEnabled val="1"/>
        </dgm:presLayoutVars>
      </dgm:prSet>
      <dgm:spPr/>
    </dgm:pt>
    <dgm:pt modelId="{7446B117-DA3D-B24C-8C3B-8B5827FCC0E8}" type="pres">
      <dgm:prSet presAssocID="{F5188D1E-7037-544D-9DEC-9BE5210DEE79}" presName="sibTrans" presStyleLbl="node1" presStyleIdx="4" presStyleCnt="6"/>
      <dgm:spPr/>
    </dgm:pt>
    <dgm:pt modelId="{9812405B-B972-6147-87A3-B9B00B315712}" type="pres">
      <dgm:prSet presAssocID="{BC3F93FD-3E80-F949-807A-DDA8092636E8}" presName="dummy" presStyleCnt="0"/>
      <dgm:spPr/>
    </dgm:pt>
    <dgm:pt modelId="{6A73AFE1-F2DD-D849-BE55-81D1662A39D3}" type="pres">
      <dgm:prSet presAssocID="{BC3F93FD-3E80-F949-807A-DDA8092636E8}" presName="node" presStyleLbl="revTx" presStyleIdx="5" presStyleCnt="6">
        <dgm:presLayoutVars>
          <dgm:bulletEnabled val="1"/>
        </dgm:presLayoutVars>
      </dgm:prSet>
      <dgm:spPr/>
    </dgm:pt>
    <dgm:pt modelId="{1FDC8290-A611-5C48-87B8-FD516831B560}" type="pres">
      <dgm:prSet presAssocID="{8E5AD215-4585-1B4E-BA5F-CFF7801B1637}" presName="sibTrans" presStyleLbl="node1" presStyleIdx="5" presStyleCnt="6"/>
      <dgm:spPr/>
    </dgm:pt>
  </dgm:ptLst>
  <dgm:cxnLst>
    <dgm:cxn modelId="{680BDB0C-000C-2D41-8FDC-E692BADD7417}" srcId="{42BDEE92-326B-4A47-B15E-856B865F3BED}" destId="{745F5A62-54D0-504A-9B5B-90FE8F5D6E74}" srcOrd="1" destOrd="0" parTransId="{9468E6C5-10E6-C746-996A-F018B1B5D823}" sibTransId="{CF3FC101-D6AD-0347-8082-754243F8BF2C}"/>
    <dgm:cxn modelId="{BCA39521-F28E-FF4C-ABE8-A7A5902956FF}" type="presOf" srcId="{B5DEB1DF-C077-CF4C-B766-67F3FE8AA5DC}" destId="{207DCE71-5FB9-C942-BE2B-82B560BB1F29}" srcOrd="0" destOrd="0" presId="urn:microsoft.com/office/officeart/2005/8/layout/cycle1"/>
    <dgm:cxn modelId="{F073CB21-1042-C34E-8110-9F669719EC5B}" srcId="{42BDEE92-326B-4A47-B15E-856B865F3BED}" destId="{3AA4789C-91DF-434B-B7A8-01D06CFA395A}" srcOrd="2" destOrd="0" parTransId="{4F751317-ECEC-A043-A053-2E7D9B094475}" sibTransId="{697AF535-A6BF-E04B-BFFD-07C14C560CA1}"/>
    <dgm:cxn modelId="{569E4024-1D04-1942-9E0A-FA3C015F8132}" srcId="{42BDEE92-326B-4A47-B15E-856B865F3BED}" destId="{BC3F93FD-3E80-F949-807A-DDA8092636E8}" srcOrd="5" destOrd="0" parTransId="{8F9C5F88-E09C-064F-9978-21EF0B362170}" sibTransId="{8E5AD215-4585-1B4E-BA5F-CFF7801B1637}"/>
    <dgm:cxn modelId="{41D3ED25-89FC-D941-AB93-BECD15A04626}" type="presOf" srcId="{8E5AD215-4585-1B4E-BA5F-CFF7801B1637}" destId="{1FDC8290-A611-5C48-87B8-FD516831B560}" srcOrd="0" destOrd="0" presId="urn:microsoft.com/office/officeart/2005/8/layout/cycle1"/>
    <dgm:cxn modelId="{BA18862D-402A-4B45-B0CB-3321DB817E02}" srcId="{42BDEE92-326B-4A47-B15E-856B865F3BED}" destId="{B5DEB1DF-C077-CF4C-B766-67F3FE8AA5DC}" srcOrd="3" destOrd="0" parTransId="{353F59B4-CDB5-704E-9709-945FE9A79ED7}" sibTransId="{FB4EAEA8-64F7-3545-AD17-592BBDAC27DD}"/>
    <dgm:cxn modelId="{820BBC4B-69A8-0047-90D0-3AD1566977E3}" srcId="{42BDEE92-326B-4A47-B15E-856B865F3BED}" destId="{BA3FC337-56C7-9146-ABE1-C7CDA61011EA}" srcOrd="0" destOrd="0" parTransId="{FEEF0E9F-4AF4-AA4B-BACE-A24EFA4C49AB}" sibTransId="{065891AC-D186-9E42-B352-D022E713184A}"/>
    <dgm:cxn modelId="{1F16D052-8918-7C40-BD58-908F49009174}" type="presOf" srcId="{BA3FC337-56C7-9146-ABE1-C7CDA61011EA}" destId="{BF378335-5161-1140-A028-7525D2158B67}" srcOrd="0" destOrd="0" presId="urn:microsoft.com/office/officeart/2005/8/layout/cycle1"/>
    <dgm:cxn modelId="{9EB43653-0FEA-A24E-B661-C01369E87884}" type="presOf" srcId="{3AA4789C-91DF-434B-B7A8-01D06CFA395A}" destId="{DF1D004C-D607-B74A-A81A-26C91A6A3C90}" srcOrd="0" destOrd="0" presId="urn:microsoft.com/office/officeart/2005/8/layout/cycle1"/>
    <dgm:cxn modelId="{2AF9D15E-8F19-124F-AF8C-A49A87D42E7B}" type="presOf" srcId="{745F5A62-54D0-504A-9B5B-90FE8F5D6E74}" destId="{0E53C21B-05F9-4C46-86C1-8B51B751B1DF}" srcOrd="0" destOrd="0" presId="urn:microsoft.com/office/officeart/2005/8/layout/cycle1"/>
    <dgm:cxn modelId="{EC4C236D-669B-EF4A-836E-12D2885F3495}" type="presOf" srcId="{A4D5EF96-7870-6641-AF74-D2AE02DB86CA}" destId="{42D2AE9F-45B1-CD47-81DC-F490C1398772}" srcOrd="0" destOrd="0" presId="urn:microsoft.com/office/officeart/2005/8/layout/cycle1"/>
    <dgm:cxn modelId="{AC5A3474-81DC-6241-A59B-145851BCB2F0}" type="presOf" srcId="{CF3FC101-D6AD-0347-8082-754243F8BF2C}" destId="{56A24487-194A-C545-B76F-C70364814FD6}" srcOrd="0" destOrd="0" presId="urn:microsoft.com/office/officeart/2005/8/layout/cycle1"/>
    <dgm:cxn modelId="{39575C80-1BC2-FF4C-A9E8-470ABDA0D98D}" type="presOf" srcId="{697AF535-A6BF-E04B-BFFD-07C14C560CA1}" destId="{72F4B6B4-512A-1D43-9422-F3829EF94F6B}" srcOrd="0" destOrd="0" presId="urn:microsoft.com/office/officeart/2005/8/layout/cycle1"/>
    <dgm:cxn modelId="{1625DE82-DD88-CB48-A939-40EFB64D760A}" type="presOf" srcId="{FB4EAEA8-64F7-3545-AD17-592BBDAC27DD}" destId="{5648D37C-6046-964A-ADAE-1C1C35954DF5}" srcOrd="0" destOrd="0" presId="urn:microsoft.com/office/officeart/2005/8/layout/cycle1"/>
    <dgm:cxn modelId="{01FB5383-C110-1943-9F0E-1B50E053FE50}" type="presOf" srcId="{BC3F93FD-3E80-F949-807A-DDA8092636E8}" destId="{6A73AFE1-F2DD-D849-BE55-81D1662A39D3}" srcOrd="0" destOrd="0" presId="urn:microsoft.com/office/officeart/2005/8/layout/cycle1"/>
    <dgm:cxn modelId="{1352B992-2109-7446-B9F1-7C115D951B74}" type="presOf" srcId="{42BDEE92-326B-4A47-B15E-856B865F3BED}" destId="{54B5ECAC-FF0D-6B47-A40E-0372564D73F6}" srcOrd="0" destOrd="0" presId="urn:microsoft.com/office/officeart/2005/8/layout/cycle1"/>
    <dgm:cxn modelId="{A333CD99-602E-174D-B1D5-7AE936A5515A}" srcId="{42BDEE92-326B-4A47-B15E-856B865F3BED}" destId="{A4D5EF96-7870-6641-AF74-D2AE02DB86CA}" srcOrd="4" destOrd="0" parTransId="{9F2F3DFC-4EA3-D44C-8E3A-BC9F996085A4}" sibTransId="{F5188D1E-7037-544D-9DEC-9BE5210DEE79}"/>
    <dgm:cxn modelId="{DEBAAEC8-3F25-7F47-B321-F8788E4646C0}" type="presOf" srcId="{065891AC-D186-9E42-B352-D022E713184A}" destId="{327ACA75-C120-A74A-80C3-5734A2325FBC}" srcOrd="0" destOrd="0" presId="urn:microsoft.com/office/officeart/2005/8/layout/cycle1"/>
    <dgm:cxn modelId="{A6AD4DF6-8E45-7649-8690-D82E193DAD46}" type="presOf" srcId="{F5188D1E-7037-544D-9DEC-9BE5210DEE79}" destId="{7446B117-DA3D-B24C-8C3B-8B5827FCC0E8}" srcOrd="0" destOrd="0" presId="urn:microsoft.com/office/officeart/2005/8/layout/cycle1"/>
    <dgm:cxn modelId="{C3334E55-B86B-B146-9747-D71578B2E7FE}" type="presParOf" srcId="{54B5ECAC-FF0D-6B47-A40E-0372564D73F6}" destId="{0778A7E3-903E-D44D-9E30-19CB1422300F}" srcOrd="0" destOrd="0" presId="urn:microsoft.com/office/officeart/2005/8/layout/cycle1"/>
    <dgm:cxn modelId="{4E081491-4B4B-BB41-878C-B847436BECA7}" type="presParOf" srcId="{54B5ECAC-FF0D-6B47-A40E-0372564D73F6}" destId="{BF378335-5161-1140-A028-7525D2158B67}" srcOrd="1" destOrd="0" presId="urn:microsoft.com/office/officeart/2005/8/layout/cycle1"/>
    <dgm:cxn modelId="{2AD57866-FE1D-1E4E-BC7F-5C8A47B147B4}" type="presParOf" srcId="{54B5ECAC-FF0D-6B47-A40E-0372564D73F6}" destId="{327ACA75-C120-A74A-80C3-5734A2325FBC}" srcOrd="2" destOrd="0" presId="urn:microsoft.com/office/officeart/2005/8/layout/cycle1"/>
    <dgm:cxn modelId="{5E903910-A527-B549-969A-CB7DB210BE6B}" type="presParOf" srcId="{54B5ECAC-FF0D-6B47-A40E-0372564D73F6}" destId="{B773F5BD-5AF0-D449-AED9-F8BAFC551FEB}" srcOrd="3" destOrd="0" presId="urn:microsoft.com/office/officeart/2005/8/layout/cycle1"/>
    <dgm:cxn modelId="{1A8A9B9A-97B7-204C-99E6-C5206BE68438}" type="presParOf" srcId="{54B5ECAC-FF0D-6B47-A40E-0372564D73F6}" destId="{0E53C21B-05F9-4C46-86C1-8B51B751B1DF}" srcOrd="4" destOrd="0" presId="urn:microsoft.com/office/officeart/2005/8/layout/cycle1"/>
    <dgm:cxn modelId="{6398B345-42B1-C344-B1FE-6EA79E1CC072}" type="presParOf" srcId="{54B5ECAC-FF0D-6B47-A40E-0372564D73F6}" destId="{56A24487-194A-C545-B76F-C70364814FD6}" srcOrd="5" destOrd="0" presId="urn:microsoft.com/office/officeart/2005/8/layout/cycle1"/>
    <dgm:cxn modelId="{B3636D1D-CB1E-C747-A255-9DE0E9D7B73C}" type="presParOf" srcId="{54B5ECAC-FF0D-6B47-A40E-0372564D73F6}" destId="{B50E7B96-6F35-D448-9041-100E35A2DEEB}" srcOrd="6" destOrd="0" presId="urn:microsoft.com/office/officeart/2005/8/layout/cycle1"/>
    <dgm:cxn modelId="{9FD46B86-3B78-0043-85FA-8E1A2252CBC8}" type="presParOf" srcId="{54B5ECAC-FF0D-6B47-A40E-0372564D73F6}" destId="{DF1D004C-D607-B74A-A81A-26C91A6A3C90}" srcOrd="7" destOrd="0" presId="urn:microsoft.com/office/officeart/2005/8/layout/cycle1"/>
    <dgm:cxn modelId="{E910E220-6A7C-544C-8B75-15B09C83CD32}" type="presParOf" srcId="{54B5ECAC-FF0D-6B47-A40E-0372564D73F6}" destId="{72F4B6B4-512A-1D43-9422-F3829EF94F6B}" srcOrd="8" destOrd="0" presId="urn:microsoft.com/office/officeart/2005/8/layout/cycle1"/>
    <dgm:cxn modelId="{807A066E-8DDC-4E43-A393-6D2951F8561C}" type="presParOf" srcId="{54B5ECAC-FF0D-6B47-A40E-0372564D73F6}" destId="{02F8106A-EF33-0A47-BEAB-0F8577E16E89}" srcOrd="9" destOrd="0" presId="urn:microsoft.com/office/officeart/2005/8/layout/cycle1"/>
    <dgm:cxn modelId="{677AA780-0EC1-5D4F-8BB3-EF35539AD2D0}" type="presParOf" srcId="{54B5ECAC-FF0D-6B47-A40E-0372564D73F6}" destId="{207DCE71-5FB9-C942-BE2B-82B560BB1F29}" srcOrd="10" destOrd="0" presId="urn:microsoft.com/office/officeart/2005/8/layout/cycle1"/>
    <dgm:cxn modelId="{F0D9029C-ED8D-AB4B-8F20-0F950FF3682B}" type="presParOf" srcId="{54B5ECAC-FF0D-6B47-A40E-0372564D73F6}" destId="{5648D37C-6046-964A-ADAE-1C1C35954DF5}" srcOrd="11" destOrd="0" presId="urn:microsoft.com/office/officeart/2005/8/layout/cycle1"/>
    <dgm:cxn modelId="{B7A49174-9A5F-BB4D-AA58-5631C51B026C}" type="presParOf" srcId="{54B5ECAC-FF0D-6B47-A40E-0372564D73F6}" destId="{79D3889C-D8C3-5F40-A029-BA3B59F093F5}" srcOrd="12" destOrd="0" presId="urn:microsoft.com/office/officeart/2005/8/layout/cycle1"/>
    <dgm:cxn modelId="{730E48B9-8B8A-034D-AD97-95697522236C}" type="presParOf" srcId="{54B5ECAC-FF0D-6B47-A40E-0372564D73F6}" destId="{42D2AE9F-45B1-CD47-81DC-F490C1398772}" srcOrd="13" destOrd="0" presId="urn:microsoft.com/office/officeart/2005/8/layout/cycle1"/>
    <dgm:cxn modelId="{7999DD5D-F5B5-F142-922F-6FFFB9E18DF5}" type="presParOf" srcId="{54B5ECAC-FF0D-6B47-A40E-0372564D73F6}" destId="{7446B117-DA3D-B24C-8C3B-8B5827FCC0E8}" srcOrd="14" destOrd="0" presId="urn:microsoft.com/office/officeart/2005/8/layout/cycle1"/>
    <dgm:cxn modelId="{F9B2DE80-F8AD-C04D-8E72-0D073C0284CC}" type="presParOf" srcId="{54B5ECAC-FF0D-6B47-A40E-0372564D73F6}" destId="{9812405B-B972-6147-87A3-B9B00B315712}" srcOrd="15" destOrd="0" presId="urn:microsoft.com/office/officeart/2005/8/layout/cycle1"/>
    <dgm:cxn modelId="{71487376-914D-DE4C-B20D-023DFC06D783}" type="presParOf" srcId="{54B5ECAC-FF0D-6B47-A40E-0372564D73F6}" destId="{6A73AFE1-F2DD-D849-BE55-81D1662A39D3}" srcOrd="16" destOrd="0" presId="urn:microsoft.com/office/officeart/2005/8/layout/cycle1"/>
    <dgm:cxn modelId="{77F8C73F-8052-204D-901A-F4D0A7513AFC}" type="presParOf" srcId="{54B5ECAC-FF0D-6B47-A40E-0372564D73F6}" destId="{1FDC8290-A611-5C48-87B8-FD516831B560}" srcOrd="17" destOrd="0" presId="urn:microsoft.com/office/officeart/2005/8/layout/cycle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AF64178-F19D-9744-B104-66051C36C732}"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88B9EB55-FA78-D94B-81A5-16E49439D6FF}">
      <dgm:prSet phldrT="[Text]"/>
      <dgm:spPr/>
      <dgm:t>
        <a:bodyPr/>
        <a:lstStyle/>
        <a:p>
          <a:r>
            <a:rPr lang="en-US" b="0" dirty="0"/>
            <a:t>Generate </a:t>
          </a:r>
        </a:p>
      </dgm:t>
    </dgm:pt>
    <dgm:pt modelId="{4E6ED701-B714-5F43-BC3C-10EF3BFEF36B}" type="parTrans" cxnId="{3A51B756-840B-BA47-B427-C230889275E9}">
      <dgm:prSet/>
      <dgm:spPr/>
      <dgm:t>
        <a:bodyPr/>
        <a:lstStyle/>
        <a:p>
          <a:endParaRPr lang="en-US"/>
        </a:p>
      </dgm:t>
    </dgm:pt>
    <dgm:pt modelId="{F8195B87-F643-0E43-8B93-2578364D4F85}" type="sibTrans" cxnId="{3A51B756-840B-BA47-B427-C230889275E9}">
      <dgm:prSet/>
      <dgm:spPr/>
      <dgm:t>
        <a:bodyPr/>
        <a:lstStyle/>
        <a:p>
          <a:endParaRPr lang="en-US"/>
        </a:p>
      </dgm:t>
    </dgm:pt>
    <dgm:pt modelId="{4CB6E943-0EAF-6D4A-A981-D02C368DE440}">
      <dgm:prSet phldrT="[Text]"/>
      <dgm:spPr/>
      <dgm:t>
        <a:bodyPr/>
        <a:lstStyle/>
        <a:p>
          <a:r>
            <a:rPr lang="en-US" b="1" dirty="0"/>
            <a:t>Measure impact</a:t>
          </a:r>
        </a:p>
      </dgm:t>
    </dgm:pt>
    <dgm:pt modelId="{71438B79-D8E0-C149-9017-C28D04D8670B}" type="parTrans" cxnId="{C1438793-4C37-B540-AFEA-54CA34730EFE}">
      <dgm:prSet/>
      <dgm:spPr/>
      <dgm:t>
        <a:bodyPr/>
        <a:lstStyle/>
        <a:p>
          <a:endParaRPr lang="en-US"/>
        </a:p>
      </dgm:t>
    </dgm:pt>
    <dgm:pt modelId="{F44C8A69-C036-6F46-BAED-7669DD8E055F}" type="sibTrans" cxnId="{C1438793-4C37-B540-AFEA-54CA34730EFE}">
      <dgm:prSet/>
      <dgm:spPr/>
      <dgm:t>
        <a:bodyPr/>
        <a:lstStyle/>
        <a:p>
          <a:endParaRPr lang="en-US"/>
        </a:p>
      </dgm:t>
    </dgm:pt>
    <dgm:pt modelId="{C5191795-9166-264E-BB3E-9E94F74EE3EA}">
      <dgm:prSet phldrT="[Text]" phldr="1"/>
      <dgm:spPr/>
      <dgm:t>
        <a:bodyPr/>
        <a:lstStyle/>
        <a:p>
          <a:endParaRPr lang="en-US"/>
        </a:p>
      </dgm:t>
    </dgm:pt>
    <dgm:pt modelId="{AA13B318-45F5-CA49-AC58-E6CB6F4E6351}" type="parTrans" cxnId="{FC22DBA0-8E6E-934F-93EA-2BB2DEA75E26}">
      <dgm:prSet/>
      <dgm:spPr/>
      <dgm:t>
        <a:bodyPr/>
        <a:lstStyle/>
        <a:p>
          <a:endParaRPr lang="en-US"/>
        </a:p>
      </dgm:t>
    </dgm:pt>
    <dgm:pt modelId="{537A2FE0-66E4-8646-9B6D-B53FF6595F3B}" type="sibTrans" cxnId="{FC22DBA0-8E6E-934F-93EA-2BB2DEA75E26}">
      <dgm:prSet/>
      <dgm:spPr/>
      <dgm:t>
        <a:bodyPr/>
        <a:lstStyle/>
        <a:p>
          <a:endParaRPr lang="en-US"/>
        </a:p>
      </dgm:t>
    </dgm:pt>
    <dgm:pt modelId="{7296B242-60ED-7E44-AECB-D8F56E7F898E}" type="pres">
      <dgm:prSet presAssocID="{DAF64178-F19D-9744-B104-66051C36C732}" presName="cycle" presStyleCnt="0">
        <dgm:presLayoutVars>
          <dgm:dir/>
          <dgm:resizeHandles val="exact"/>
        </dgm:presLayoutVars>
      </dgm:prSet>
      <dgm:spPr/>
    </dgm:pt>
    <dgm:pt modelId="{E7199D3B-D479-7E42-88CF-E18DF678A5FA}" type="pres">
      <dgm:prSet presAssocID="{88B9EB55-FA78-D94B-81A5-16E49439D6FF}" presName="dummy" presStyleCnt="0"/>
      <dgm:spPr/>
    </dgm:pt>
    <dgm:pt modelId="{DFA7E14B-1F27-884D-B2B8-D0DBCC8BFB29}" type="pres">
      <dgm:prSet presAssocID="{88B9EB55-FA78-D94B-81A5-16E49439D6FF}" presName="node" presStyleLbl="revTx" presStyleIdx="0" presStyleCnt="3">
        <dgm:presLayoutVars>
          <dgm:bulletEnabled val="1"/>
        </dgm:presLayoutVars>
      </dgm:prSet>
      <dgm:spPr/>
    </dgm:pt>
    <dgm:pt modelId="{744CA4BD-27AF-5340-A0EC-55F7E59F1F4F}" type="pres">
      <dgm:prSet presAssocID="{F8195B87-F643-0E43-8B93-2578364D4F85}" presName="sibTrans" presStyleLbl="node1" presStyleIdx="0" presStyleCnt="3"/>
      <dgm:spPr/>
    </dgm:pt>
    <dgm:pt modelId="{0DF5A041-2CA1-F948-9927-7B96806A467D}" type="pres">
      <dgm:prSet presAssocID="{4CB6E943-0EAF-6D4A-A981-D02C368DE440}" presName="dummy" presStyleCnt="0"/>
      <dgm:spPr/>
    </dgm:pt>
    <dgm:pt modelId="{73650F1A-7D5D-BF4A-A307-D9D80779E041}" type="pres">
      <dgm:prSet presAssocID="{4CB6E943-0EAF-6D4A-A981-D02C368DE440}" presName="node" presStyleLbl="revTx" presStyleIdx="1" presStyleCnt="3">
        <dgm:presLayoutVars>
          <dgm:bulletEnabled val="1"/>
        </dgm:presLayoutVars>
      </dgm:prSet>
      <dgm:spPr/>
    </dgm:pt>
    <dgm:pt modelId="{07DEDCD4-B155-0444-B4F1-7B1D1132430C}" type="pres">
      <dgm:prSet presAssocID="{F44C8A69-C036-6F46-BAED-7669DD8E055F}" presName="sibTrans" presStyleLbl="node1" presStyleIdx="1" presStyleCnt="3"/>
      <dgm:spPr/>
    </dgm:pt>
    <dgm:pt modelId="{473C3CAA-BE3D-094A-AF32-86136F70E72E}" type="pres">
      <dgm:prSet presAssocID="{C5191795-9166-264E-BB3E-9E94F74EE3EA}" presName="dummy" presStyleCnt="0"/>
      <dgm:spPr/>
    </dgm:pt>
    <dgm:pt modelId="{EA801CA2-AE15-9C47-8A1D-7403A79AB2C1}" type="pres">
      <dgm:prSet presAssocID="{C5191795-9166-264E-BB3E-9E94F74EE3EA}" presName="node" presStyleLbl="revTx" presStyleIdx="2" presStyleCnt="3">
        <dgm:presLayoutVars>
          <dgm:bulletEnabled val="1"/>
        </dgm:presLayoutVars>
      </dgm:prSet>
      <dgm:spPr/>
    </dgm:pt>
    <dgm:pt modelId="{6125384E-234A-9941-856C-6F3FE5602667}" type="pres">
      <dgm:prSet presAssocID="{537A2FE0-66E4-8646-9B6D-B53FF6595F3B}" presName="sibTrans" presStyleLbl="node1" presStyleIdx="2" presStyleCnt="3"/>
      <dgm:spPr/>
    </dgm:pt>
  </dgm:ptLst>
  <dgm:cxnLst>
    <dgm:cxn modelId="{C503890C-0B8D-7840-BEC2-12197CC7C715}" type="presOf" srcId="{C5191795-9166-264E-BB3E-9E94F74EE3EA}" destId="{EA801CA2-AE15-9C47-8A1D-7403A79AB2C1}" srcOrd="0" destOrd="0" presId="urn:microsoft.com/office/officeart/2005/8/layout/cycle1"/>
    <dgm:cxn modelId="{412B550E-A8D0-4D40-A240-F1AE446B2692}" type="presOf" srcId="{88B9EB55-FA78-D94B-81A5-16E49439D6FF}" destId="{DFA7E14B-1F27-884D-B2B8-D0DBCC8BFB29}" srcOrd="0" destOrd="0" presId="urn:microsoft.com/office/officeart/2005/8/layout/cycle1"/>
    <dgm:cxn modelId="{8D28A14B-9B0A-AD46-8996-876AAEB7D9A7}" type="presOf" srcId="{4CB6E943-0EAF-6D4A-A981-D02C368DE440}" destId="{73650F1A-7D5D-BF4A-A307-D9D80779E041}" srcOrd="0" destOrd="0" presId="urn:microsoft.com/office/officeart/2005/8/layout/cycle1"/>
    <dgm:cxn modelId="{3A51B756-840B-BA47-B427-C230889275E9}" srcId="{DAF64178-F19D-9744-B104-66051C36C732}" destId="{88B9EB55-FA78-D94B-81A5-16E49439D6FF}" srcOrd="0" destOrd="0" parTransId="{4E6ED701-B714-5F43-BC3C-10EF3BFEF36B}" sibTransId="{F8195B87-F643-0E43-8B93-2578364D4F85}"/>
    <dgm:cxn modelId="{A519B55C-5736-9D46-A934-7649A017972B}" type="presOf" srcId="{F8195B87-F643-0E43-8B93-2578364D4F85}" destId="{744CA4BD-27AF-5340-A0EC-55F7E59F1F4F}" srcOrd="0" destOrd="0" presId="urn:microsoft.com/office/officeart/2005/8/layout/cycle1"/>
    <dgm:cxn modelId="{ED67A78C-E5C1-3549-A8F5-61663BC318B8}" type="presOf" srcId="{F44C8A69-C036-6F46-BAED-7669DD8E055F}" destId="{07DEDCD4-B155-0444-B4F1-7B1D1132430C}" srcOrd="0" destOrd="0" presId="urn:microsoft.com/office/officeart/2005/8/layout/cycle1"/>
    <dgm:cxn modelId="{C1438793-4C37-B540-AFEA-54CA34730EFE}" srcId="{DAF64178-F19D-9744-B104-66051C36C732}" destId="{4CB6E943-0EAF-6D4A-A981-D02C368DE440}" srcOrd="1" destOrd="0" parTransId="{71438B79-D8E0-C149-9017-C28D04D8670B}" sibTransId="{F44C8A69-C036-6F46-BAED-7669DD8E055F}"/>
    <dgm:cxn modelId="{FC22DBA0-8E6E-934F-93EA-2BB2DEA75E26}" srcId="{DAF64178-F19D-9744-B104-66051C36C732}" destId="{C5191795-9166-264E-BB3E-9E94F74EE3EA}" srcOrd="2" destOrd="0" parTransId="{AA13B318-45F5-CA49-AC58-E6CB6F4E6351}" sibTransId="{537A2FE0-66E4-8646-9B6D-B53FF6595F3B}"/>
    <dgm:cxn modelId="{B7886CC0-2F69-9643-845B-2BC51F6F26B1}" type="presOf" srcId="{DAF64178-F19D-9744-B104-66051C36C732}" destId="{7296B242-60ED-7E44-AECB-D8F56E7F898E}" srcOrd="0" destOrd="0" presId="urn:microsoft.com/office/officeart/2005/8/layout/cycle1"/>
    <dgm:cxn modelId="{562ADAF9-FC6F-F547-892B-2035288F3ED6}" type="presOf" srcId="{537A2FE0-66E4-8646-9B6D-B53FF6595F3B}" destId="{6125384E-234A-9941-856C-6F3FE5602667}" srcOrd="0" destOrd="0" presId="urn:microsoft.com/office/officeart/2005/8/layout/cycle1"/>
    <dgm:cxn modelId="{B12DC0DD-BDEA-5149-9731-30E104BE4C44}" type="presParOf" srcId="{7296B242-60ED-7E44-AECB-D8F56E7F898E}" destId="{E7199D3B-D479-7E42-88CF-E18DF678A5FA}" srcOrd="0" destOrd="0" presId="urn:microsoft.com/office/officeart/2005/8/layout/cycle1"/>
    <dgm:cxn modelId="{7FE3F427-58BD-4F43-A77D-C16E04F4A297}" type="presParOf" srcId="{7296B242-60ED-7E44-AECB-D8F56E7F898E}" destId="{DFA7E14B-1F27-884D-B2B8-D0DBCC8BFB29}" srcOrd="1" destOrd="0" presId="urn:microsoft.com/office/officeart/2005/8/layout/cycle1"/>
    <dgm:cxn modelId="{A6CA9F21-93E8-4341-B720-7006DEF5AD4B}" type="presParOf" srcId="{7296B242-60ED-7E44-AECB-D8F56E7F898E}" destId="{744CA4BD-27AF-5340-A0EC-55F7E59F1F4F}" srcOrd="2" destOrd="0" presId="urn:microsoft.com/office/officeart/2005/8/layout/cycle1"/>
    <dgm:cxn modelId="{A3A8689E-E2AA-154E-8FDE-83975B94F658}" type="presParOf" srcId="{7296B242-60ED-7E44-AECB-D8F56E7F898E}" destId="{0DF5A041-2CA1-F948-9927-7B96806A467D}" srcOrd="3" destOrd="0" presId="urn:microsoft.com/office/officeart/2005/8/layout/cycle1"/>
    <dgm:cxn modelId="{128096D0-CE70-8141-9767-3FDCC3142F23}" type="presParOf" srcId="{7296B242-60ED-7E44-AECB-D8F56E7F898E}" destId="{73650F1A-7D5D-BF4A-A307-D9D80779E041}" srcOrd="4" destOrd="0" presId="urn:microsoft.com/office/officeart/2005/8/layout/cycle1"/>
    <dgm:cxn modelId="{DF13C2F2-4C80-C443-AC86-5643845E7562}" type="presParOf" srcId="{7296B242-60ED-7E44-AECB-D8F56E7F898E}" destId="{07DEDCD4-B155-0444-B4F1-7B1D1132430C}" srcOrd="5" destOrd="0" presId="urn:microsoft.com/office/officeart/2005/8/layout/cycle1"/>
    <dgm:cxn modelId="{0F3FBD62-5220-F14E-B0A4-962C5CAA1165}" type="presParOf" srcId="{7296B242-60ED-7E44-AECB-D8F56E7F898E}" destId="{473C3CAA-BE3D-094A-AF32-86136F70E72E}" srcOrd="6" destOrd="0" presId="urn:microsoft.com/office/officeart/2005/8/layout/cycle1"/>
    <dgm:cxn modelId="{1A9DFF50-D29C-FF45-A3AA-4BE8A8671E9C}" type="presParOf" srcId="{7296B242-60ED-7E44-AECB-D8F56E7F898E}" destId="{EA801CA2-AE15-9C47-8A1D-7403A79AB2C1}" srcOrd="7" destOrd="0" presId="urn:microsoft.com/office/officeart/2005/8/layout/cycle1"/>
    <dgm:cxn modelId="{3EBBD818-B0BC-6042-8E57-CD53BC7B8CB3}" type="presParOf" srcId="{7296B242-60ED-7E44-AECB-D8F56E7F898E}" destId="{6125384E-234A-9941-856C-6F3FE5602667}"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AF64178-F19D-9744-B104-66051C36C732}"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88B9EB55-FA78-D94B-81A5-16E49439D6FF}">
      <dgm:prSet phldrT="[Text]"/>
      <dgm:spPr/>
      <dgm:t>
        <a:bodyPr/>
        <a:lstStyle/>
        <a:p>
          <a:r>
            <a:rPr lang="en-US" b="0" dirty="0"/>
            <a:t>Generate </a:t>
          </a:r>
        </a:p>
      </dgm:t>
    </dgm:pt>
    <dgm:pt modelId="{4E6ED701-B714-5F43-BC3C-10EF3BFEF36B}" type="parTrans" cxnId="{3A51B756-840B-BA47-B427-C230889275E9}">
      <dgm:prSet/>
      <dgm:spPr/>
      <dgm:t>
        <a:bodyPr/>
        <a:lstStyle/>
        <a:p>
          <a:endParaRPr lang="en-US"/>
        </a:p>
      </dgm:t>
    </dgm:pt>
    <dgm:pt modelId="{F8195B87-F643-0E43-8B93-2578364D4F85}" type="sibTrans" cxnId="{3A51B756-840B-BA47-B427-C230889275E9}">
      <dgm:prSet/>
      <dgm:spPr/>
      <dgm:t>
        <a:bodyPr/>
        <a:lstStyle/>
        <a:p>
          <a:endParaRPr lang="en-US"/>
        </a:p>
      </dgm:t>
    </dgm:pt>
    <dgm:pt modelId="{4CB6E943-0EAF-6D4A-A981-D02C368DE440}">
      <dgm:prSet phldrT="[Text]"/>
      <dgm:spPr/>
      <dgm:t>
        <a:bodyPr/>
        <a:lstStyle/>
        <a:p>
          <a:r>
            <a:rPr lang="en-US" b="0" dirty="0"/>
            <a:t>Measure </a:t>
          </a:r>
        </a:p>
      </dgm:t>
    </dgm:pt>
    <dgm:pt modelId="{71438B79-D8E0-C149-9017-C28D04D8670B}" type="parTrans" cxnId="{C1438793-4C37-B540-AFEA-54CA34730EFE}">
      <dgm:prSet/>
      <dgm:spPr/>
      <dgm:t>
        <a:bodyPr/>
        <a:lstStyle/>
        <a:p>
          <a:endParaRPr lang="en-US"/>
        </a:p>
      </dgm:t>
    </dgm:pt>
    <dgm:pt modelId="{F44C8A69-C036-6F46-BAED-7669DD8E055F}" type="sibTrans" cxnId="{C1438793-4C37-B540-AFEA-54CA34730EFE}">
      <dgm:prSet/>
      <dgm:spPr/>
      <dgm:t>
        <a:bodyPr/>
        <a:lstStyle/>
        <a:p>
          <a:endParaRPr lang="en-US"/>
        </a:p>
      </dgm:t>
    </dgm:pt>
    <dgm:pt modelId="{C5191795-9166-264E-BB3E-9E94F74EE3EA}">
      <dgm:prSet phldrT="[Text]"/>
      <dgm:spPr/>
      <dgm:t>
        <a:bodyPr/>
        <a:lstStyle/>
        <a:p>
          <a:r>
            <a:rPr lang="en-US" b="1" dirty="0"/>
            <a:t>Share impact</a:t>
          </a:r>
        </a:p>
      </dgm:t>
    </dgm:pt>
    <dgm:pt modelId="{AA13B318-45F5-CA49-AC58-E6CB6F4E6351}" type="parTrans" cxnId="{FC22DBA0-8E6E-934F-93EA-2BB2DEA75E26}">
      <dgm:prSet/>
      <dgm:spPr/>
      <dgm:t>
        <a:bodyPr/>
        <a:lstStyle/>
        <a:p>
          <a:endParaRPr lang="en-US"/>
        </a:p>
      </dgm:t>
    </dgm:pt>
    <dgm:pt modelId="{537A2FE0-66E4-8646-9B6D-B53FF6595F3B}" type="sibTrans" cxnId="{FC22DBA0-8E6E-934F-93EA-2BB2DEA75E26}">
      <dgm:prSet/>
      <dgm:spPr/>
      <dgm:t>
        <a:bodyPr/>
        <a:lstStyle/>
        <a:p>
          <a:endParaRPr lang="en-US"/>
        </a:p>
      </dgm:t>
    </dgm:pt>
    <dgm:pt modelId="{7296B242-60ED-7E44-AECB-D8F56E7F898E}" type="pres">
      <dgm:prSet presAssocID="{DAF64178-F19D-9744-B104-66051C36C732}" presName="cycle" presStyleCnt="0">
        <dgm:presLayoutVars>
          <dgm:dir/>
          <dgm:resizeHandles val="exact"/>
        </dgm:presLayoutVars>
      </dgm:prSet>
      <dgm:spPr/>
    </dgm:pt>
    <dgm:pt modelId="{E7199D3B-D479-7E42-88CF-E18DF678A5FA}" type="pres">
      <dgm:prSet presAssocID="{88B9EB55-FA78-D94B-81A5-16E49439D6FF}" presName="dummy" presStyleCnt="0"/>
      <dgm:spPr/>
    </dgm:pt>
    <dgm:pt modelId="{DFA7E14B-1F27-884D-B2B8-D0DBCC8BFB29}" type="pres">
      <dgm:prSet presAssocID="{88B9EB55-FA78-D94B-81A5-16E49439D6FF}" presName="node" presStyleLbl="revTx" presStyleIdx="0" presStyleCnt="3">
        <dgm:presLayoutVars>
          <dgm:bulletEnabled val="1"/>
        </dgm:presLayoutVars>
      </dgm:prSet>
      <dgm:spPr/>
    </dgm:pt>
    <dgm:pt modelId="{744CA4BD-27AF-5340-A0EC-55F7E59F1F4F}" type="pres">
      <dgm:prSet presAssocID="{F8195B87-F643-0E43-8B93-2578364D4F85}" presName="sibTrans" presStyleLbl="node1" presStyleIdx="0" presStyleCnt="3"/>
      <dgm:spPr/>
    </dgm:pt>
    <dgm:pt modelId="{0DF5A041-2CA1-F948-9927-7B96806A467D}" type="pres">
      <dgm:prSet presAssocID="{4CB6E943-0EAF-6D4A-A981-D02C368DE440}" presName="dummy" presStyleCnt="0"/>
      <dgm:spPr/>
    </dgm:pt>
    <dgm:pt modelId="{73650F1A-7D5D-BF4A-A307-D9D80779E041}" type="pres">
      <dgm:prSet presAssocID="{4CB6E943-0EAF-6D4A-A981-D02C368DE440}" presName="node" presStyleLbl="revTx" presStyleIdx="1" presStyleCnt="3">
        <dgm:presLayoutVars>
          <dgm:bulletEnabled val="1"/>
        </dgm:presLayoutVars>
      </dgm:prSet>
      <dgm:spPr/>
    </dgm:pt>
    <dgm:pt modelId="{07DEDCD4-B155-0444-B4F1-7B1D1132430C}" type="pres">
      <dgm:prSet presAssocID="{F44C8A69-C036-6F46-BAED-7669DD8E055F}" presName="sibTrans" presStyleLbl="node1" presStyleIdx="1" presStyleCnt="3"/>
      <dgm:spPr/>
    </dgm:pt>
    <dgm:pt modelId="{473C3CAA-BE3D-094A-AF32-86136F70E72E}" type="pres">
      <dgm:prSet presAssocID="{C5191795-9166-264E-BB3E-9E94F74EE3EA}" presName="dummy" presStyleCnt="0"/>
      <dgm:spPr/>
    </dgm:pt>
    <dgm:pt modelId="{EA801CA2-AE15-9C47-8A1D-7403A79AB2C1}" type="pres">
      <dgm:prSet presAssocID="{C5191795-9166-264E-BB3E-9E94F74EE3EA}" presName="node" presStyleLbl="revTx" presStyleIdx="2" presStyleCnt="3">
        <dgm:presLayoutVars>
          <dgm:bulletEnabled val="1"/>
        </dgm:presLayoutVars>
      </dgm:prSet>
      <dgm:spPr/>
    </dgm:pt>
    <dgm:pt modelId="{6125384E-234A-9941-856C-6F3FE5602667}" type="pres">
      <dgm:prSet presAssocID="{537A2FE0-66E4-8646-9B6D-B53FF6595F3B}" presName="sibTrans" presStyleLbl="node1" presStyleIdx="2" presStyleCnt="3"/>
      <dgm:spPr/>
    </dgm:pt>
  </dgm:ptLst>
  <dgm:cxnLst>
    <dgm:cxn modelId="{C503890C-0B8D-7840-BEC2-12197CC7C715}" type="presOf" srcId="{C5191795-9166-264E-BB3E-9E94F74EE3EA}" destId="{EA801CA2-AE15-9C47-8A1D-7403A79AB2C1}" srcOrd="0" destOrd="0" presId="urn:microsoft.com/office/officeart/2005/8/layout/cycle1"/>
    <dgm:cxn modelId="{412B550E-A8D0-4D40-A240-F1AE446B2692}" type="presOf" srcId="{88B9EB55-FA78-D94B-81A5-16E49439D6FF}" destId="{DFA7E14B-1F27-884D-B2B8-D0DBCC8BFB29}" srcOrd="0" destOrd="0" presId="urn:microsoft.com/office/officeart/2005/8/layout/cycle1"/>
    <dgm:cxn modelId="{8D28A14B-9B0A-AD46-8996-876AAEB7D9A7}" type="presOf" srcId="{4CB6E943-0EAF-6D4A-A981-D02C368DE440}" destId="{73650F1A-7D5D-BF4A-A307-D9D80779E041}" srcOrd="0" destOrd="0" presId="urn:microsoft.com/office/officeart/2005/8/layout/cycle1"/>
    <dgm:cxn modelId="{3A51B756-840B-BA47-B427-C230889275E9}" srcId="{DAF64178-F19D-9744-B104-66051C36C732}" destId="{88B9EB55-FA78-D94B-81A5-16E49439D6FF}" srcOrd="0" destOrd="0" parTransId="{4E6ED701-B714-5F43-BC3C-10EF3BFEF36B}" sibTransId="{F8195B87-F643-0E43-8B93-2578364D4F85}"/>
    <dgm:cxn modelId="{A519B55C-5736-9D46-A934-7649A017972B}" type="presOf" srcId="{F8195B87-F643-0E43-8B93-2578364D4F85}" destId="{744CA4BD-27AF-5340-A0EC-55F7E59F1F4F}" srcOrd="0" destOrd="0" presId="urn:microsoft.com/office/officeart/2005/8/layout/cycle1"/>
    <dgm:cxn modelId="{ED67A78C-E5C1-3549-A8F5-61663BC318B8}" type="presOf" srcId="{F44C8A69-C036-6F46-BAED-7669DD8E055F}" destId="{07DEDCD4-B155-0444-B4F1-7B1D1132430C}" srcOrd="0" destOrd="0" presId="urn:microsoft.com/office/officeart/2005/8/layout/cycle1"/>
    <dgm:cxn modelId="{C1438793-4C37-B540-AFEA-54CA34730EFE}" srcId="{DAF64178-F19D-9744-B104-66051C36C732}" destId="{4CB6E943-0EAF-6D4A-A981-D02C368DE440}" srcOrd="1" destOrd="0" parTransId="{71438B79-D8E0-C149-9017-C28D04D8670B}" sibTransId="{F44C8A69-C036-6F46-BAED-7669DD8E055F}"/>
    <dgm:cxn modelId="{FC22DBA0-8E6E-934F-93EA-2BB2DEA75E26}" srcId="{DAF64178-F19D-9744-B104-66051C36C732}" destId="{C5191795-9166-264E-BB3E-9E94F74EE3EA}" srcOrd="2" destOrd="0" parTransId="{AA13B318-45F5-CA49-AC58-E6CB6F4E6351}" sibTransId="{537A2FE0-66E4-8646-9B6D-B53FF6595F3B}"/>
    <dgm:cxn modelId="{B7886CC0-2F69-9643-845B-2BC51F6F26B1}" type="presOf" srcId="{DAF64178-F19D-9744-B104-66051C36C732}" destId="{7296B242-60ED-7E44-AECB-D8F56E7F898E}" srcOrd="0" destOrd="0" presId="urn:microsoft.com/office/officeart/2005/8/layout/cycle1"/>
    <dgm:cxn modelId="{562ADAF9-FC6F-F547-892B-2035288F3ED6}" type="presOf" srcId="{537A2FE0-66E4-8646-9B6D-B53FF6595F3B}" destId="{6125384E-234A-9941-856C-6F3FE5602667}" srcOrd="0" destOrd="0" presId="urn:microsoft.com/office/officeart/2005/8/layout/cycle1"/>
    <dgm:cxn modelId="{B12DC0DD-BDEA-5149-9731-30E104BE4C44}" type="presParOf" srcId="{7296B242-60ED-7E44-AECB-D8F56E7F898E}" destId="{E7199D3B-D479-7E42-88CF-E18DF678A5FA}" srcOrd="0" destOrd="0" presId="urn:microsoft.com/office/officeart/2005/8/layout/cycle1"/>
    <dgm:cxn modelId="{7FE3F427-58BD-4F43-A77D-C16E04F4A297}" type="presParOf" srcId="{7296B242-60ED-7E44-AECB-D8F56E7F898E}" destId="{DFA7E14B-1F27-884D-B2B8-D0DBCC8BFB29}" srcOrd="1" destOrd="0" presId="urn:microsoft.com/office/officeart/2005/8/layout/cycle1"/>
    <dgm:cxn modelId="{A6CA9F21-93E8-4341-B720-7006DEF5AD4B}" type="presParOf" srcId="{7296B242-60ED-7E44-AECB-D8F56E7F898E}" destId="{744CA4BD-27AF-5340-A0EC-55F7E59F1F4F}" srcOrd="2" destOrd="0" presId="urn:microsoft.com/office/officeart/2005/8/layout/cycle1"/>
    <dgm:cxn modelId="{A3A8689E-E2AA-154E-8FDE-83975B94F658}" type="presParOf" srcId="{7296B242-60ED-7E44-AECB-D8F56E7F898E}" destId="{0DF5A041-2CA1-F948-9927-7B96806A467D}" srcOrd="3" destOrd="0" presId="urn:microsoft.com/office/officeart/2005/8/layout/cycle1"/>
    <dgm:cxn modelId="{128096D0-CE70-8141-9767-3FDCC3142F23}" type="presParOf" srcId="{7296B242-60ED-7E44-AECB-D8F56E7F898E}" destId="{73650F1A-7D5D-BF4A-A307-D9D80779E041}" srcOrd="4" destOrd="0" presId="urn:microsoft.com/office/officeart/2005/8/layout/cycle1"/>
    <dgm:cxn modelId="{DF13C2F2-4C80-C443-AC86-5643845E7562}" type="presParOf" srcId="{7296B242-60ED-7E44-AECB-D8F56E7F898E}" destId="{07DEDCD4-B155-0444-B4F1-7B1D1132430C}" srcOrd="5" destOrd="0" presId="urn:microsoft.com/office/officeart/2005/8/layout/cycle1"/>
    <dgm:cxn modelId="{0F3FBD62-5220-F14E-B0A4-962C5CAA1165}" type="presParOf" srcId="{7296B242-60ED-7E44-AECB-D8F56E7F898E}" destId="{473C3CAA-BE3D-094A-AF32-86136F70E72E}" srcOrd="6" destOrd="0" presId="urn:microsoft.com/office/officeart/2005/8/layout/cycle1"/>
    <dgm:cxn modelId="{1A9DFF50-D29C-FF45-A3AA-4BE8A8671E9C}" type="presParOf" srcId="{7296B242-60ED-7E44-AECB-D8F56E7F898E}" destId="{EA801CA2-AE15-9C47-8A1D-7403A79AB2C1}" srcOrd="7" destOrd="0" presId="urn:microsoft.com/office/officeart/2005/8/layout/cycle1"/>
    <dgm:cxn modelId="{3EBBD818-B0BC-6042-8E57-CD53BC7B8CB3}" type="presParOf" srcId="{7296B242-60ED-7E44-AECB-D8F56E7F898E}" destId="{6125384E-234A-9941-856C-6F3FE5602667}"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AF64178-F19D-9744-B104-66051C36C732}"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en-US"/>
        </a:p>
      </dgm:t>
    </dgm:pt>
    <dgm:pt modelId="{88B9EB55-FA78-D94B-81A5-16E49439D6FF}">
      <dgm:prSet phldrT="[Text]"/>
      <dgm:spPr/>
      <dgm:t>
        <a:bodyPr/>
        <a:lstStyle/>
        <a:p>
          <a:r>
            <a:rPr lang="en-US" b="0" dirty="0"/>
            <a:t>Generate </a:t>
          </a:r>
        </a:p>
      </dgm:t>
    </dgm:pt>
    <dgm:pt modelId="{4E6ED701-B714-5F43-BC3C-10EF3BFEF36B}" type="parTrans" cxnId="{3A51B756-840B-BA47-B427-C230889275E9}">
      <dgm:prSet/>
      <dgm:spPr/>
      <dgm:t>
        <a:bodyPr/>
        <a:lstStyle/>
        <a:p>
          <a:endParaRPr lang="en-US"/>
        </a:p>
      </dgm:t>
    </dgm:pt>
    <dgm:pt modelId="{F8195B87-F643-0E43-8B93-2578364D4F85}" type="sibTrans" cxnId="{3A51B756-840B-BA47-B427-C230889275E9}">
      <dgm:prSet/>
      <dgm:spPr/>
      <dgm:t>
        <a:bodyPr/>
        <a:lstStyle/>
        <a:p>
          <a:endParaRPr lang="en-US"/>
        </a:p>
      </dgm:t>
    </dgm:pt>
    <dgm:pt modelId="{4CB6E943-0EAF-6D4A-A981-D02C368DE440}">
      <dgm:prSet phldrT="[Text]"/>
      <dgm:spPr/>
      <dgm:t>
        <a:bodyPr/>
        <a:lstStyle/>
        <a:p>
          <a:r>
            <a:rPr lang="en-US" b="0" dirty="0"/>
            <a:t>Measure </a:t>
          </a:r>
        </a:p>
      </dgm:t>
    </dgm:pt>
    <dgm:pt modelId="{71438B79-D8E0-C149-9017-C28D04D8670B}" type="parTrans" cxnId="{C1438793-4C37-B540-AFEA-54CA34730EFE}">
      <dgm:prSet/>
      <dgm:spPr/>
      <dgm:t>
        <a:bodyPr/>
        <a:lstStyle/>
        <a:p>
          <a:endParaRPr lang="en-US"/>
        </a:p>
      </dgm:t>
    </dgm:pt>
    <dgm:pt modelId="{F44C8A69-C036-6F46-BAED-7669DD8E055F}" type="sibTrans" cxnId="{C1438793-4C37-B540-AFEA-54CA34730EFE}">
      <dgm:prSet/>
      <dgm:spPr/>
      <dgm:t>
        <a:bodyPr/>
        <a:lstStyle/>
        <a:p>
          <a:endParaRPr lang="en-US"/>
        </a:p>
      </dgm:t>
    </dgm:pt>
    <dgm:pt modelId="{C5191795-9166-264E-BB3E-9E94F74EE3EA}">
      <dgm:prSet phldrT="[Text]"/>
      <dgm:spPr/>
      <dgm:t>
        <a:bodyPr/>
        <a:lstStyle/>
        <a:p>
          <a:r>
            <a:rPr lang="en-US" b="0" dirty="0"/>
            <a:t>Share</a:t>
          </a:r>
        </a:p>
      </dgm:t>
    </dgm:pt>
    <dgm:pt modelId="{AA13B318-45F5-CA49-AC58-E6CB6F4E6351}" type="parTrans" cxnId="{FC22DBA0-8E6E-934F-93EA-2BB2DEA75E26}">
      <dgm:prSet/>
      <dgm:spPr/>
      <dgm:t>
        <a:bodyPr/>
        <a:lstStyle/>
        <a:p>
          <a:endParaRPr lang="en-US"/>
        </a:p>
      </dgm:t>
    </dgm:pt>
    <dgm:pt modelId="{537A2FE0-66E4-8646-9B6D-B53FF6595F3B}" type="sibTrans" cxnId="{FC22DBA0-8E6E-934F-93EA-2BB2DEA75E26}">
      <dgm:prSet/>
      <dgm:spPr/>
      <dgm:t>
        <a:bodyPr/>
        <a:lstStyle/>
        <a:p>
          <a:endParaRPr lang="en-US"/>
        </a:p>
      </dgm:t>
    </dgm:pt>
    <dgm:pt modelId="{7296B242-60ED-7E44-AECB-D8F56E7F898E}" type="pres">
      <dgm:prSet presAssocID="{DAF64178-F19D-9744-B104-66051C36C732}" presName="cycle" presStyleCnt="0">
        <dgm:presLayoutVars>
          <dgm:dir/>
          <dgm:resizeHandles val="exact"/>
        </dgm:presLayoutVars>
      </dgm:prSet>
      <dgm:spPr/>
    </dgm:pt>
    <dgm:pt modelId="{E7199D3B-D479-7E42-88CF-E18DF678A5FA}" type="pres">
      <dgm:prSet presAssocID="{88B9EB55-FA78-D94B-81A5-16E49439D6FF}" presName="dummy" presStyleCnt="0"/>
      <dgm:spPr/>
    </dgm:pt>
    <dgm:pt modelId="{DFA7E14B-1F27-884D-B2B8-D0DBCC8BFB29}" type="pres">
      <dgm:prSet presAssocID="{88B9EB55-FA78-D94B-81A5-16E49439D6FF}" presName="node" presStyleLbl="revTx" presStyleIdx="0" presStyleCnt="3">
        <dgm:presLayoutVars>
          <dgm:bulletEnabled val="1"/>
        </dgm:presLayoutVars>
      </dgm:prSet>
      <dgm:spPr/>
    </dgm:pt>
    <dgm:pt modelId="{744CA4BD-27AF-5340-A0EC-55F7E59F1F4F}" type="pres">
      <dgm:prSet presAssocID="{F8195B87-F643-0E43-8B93-2578364D4F85}" presName="sibTrans" presStyleLbl="node1" presStyleIdx="0" presStyleCnt="3"/>
      <dgm:spPr/>
    </dgm:pt>
    <dgm:pt modelId="{0DF5A041-2CA1-F948-9927-7B96806A467D}" type="pres">
      <dgm:prSet presAssocID="{4CB6E943-0EAF-6D4A-A981-D02C368DE440}" presName="dummy" presStyleCnt="0"/>
      <dgm:spPr/>
    </dgm:pt>
    <dgm:pt modelId="{73650F1A-7D5D-BF4A-A307-D9D80779E041}" type="pres">
      <dgm:prSet presAssocID="{4CB6E943-0EAF-6D4A-A981-D02C368DE440}" presName="node" presStyleLbl="revTx" presStyleIdx="1" presStyleCnt="3">
        <dgm:presLayoutVars>
          <dgm:bulletEnabled val="1"/>
        </dgm:presLayoutVars>
      </dgm:prSet>
      <dgm:spPr/>
    </dgm:pt>
    <dgm:pt modelId="{07DEDCD4-B155-0444-B4F1-7B1D1132430C}" type="pres">
      <dgm:prSet presAssocID="{F44C8A69-C036-6F46-BAED-7669DD8E055F}" presName="sibTrans" presStyleLbl="node1" presStyleIdx="1" presStyleCnt="3"/>
      <dgm:spPr/>
    </dgm:pt>
    <dgm:pt modelId="{473C3CAA-BE3D-094A-AF32-86136F70E72E}" type="pres">
      <dgm:prSet presAssocID="{C5191795-9166-264E-BB3E-9E94F74EE3EA}" presName="dummy" presStyleCnt="0"/>
      <dgm:spPr/>
    </dgm:pt>
    <dgm:pt modelId="{EA801CA2-AE15-9C47-8A1D-7403A79AB2C1}" type="pres">
      <dgm:prSet presAssocID="{C5191795-9166-264E-BB3E-9E94F74EE3EA}" presName="node" presStyleLbl="revTx" presStyleIdx="2" presStyleCnt="3">
        <dgm:presLayoutVars>
          <dgm:bulletEnabled val="1"/>
        </dgm:presLayoutVars>
      </dgm:prSet>
      <dgm:spPr/>
    </dgm:pt>
    <dgm:pt modelId="{6125384E-234A-9941-856C-6F3FE5602667}" type="pres">
      <dgm:prSet presAssocID="{537A2FE0-66E4-8646-9B6D-B53FF6595F3B}" presName="sibTrans" presStyleLbl="node1" presStyleIdx="2" presStyleCnt="3"/>
      <dgm:spPr/>
    </dgm:pt>
  </dgm:ptLst>
  <dgm:cxnLst>
    <dgm:cxn modelId="{C503890C-0B8D-7840-BEC2-12197CC7C715}" type="presOf" srcId="{C5191795-9166-264E-BB3E-9E94F74EE3EA}" destId="{EA801CA2-AE15-9C47-8A1D-7403A79AB2C1}" srcOrd="0" destOrd="0" presId="urn:microsoft.com/office/officeart/2005/8/layout/cycle1"/>
    <dgm:cxn modelId="{412B550E-A8D0-4D40-A240-F1AE446B2692}" type="presOf" srcId="{88B9EB55-FA78-D94B-81A5-16E49439D6FF}" destId="{DFA7E14B-1F27-884D-B2B8-D0DBCC8BFB29}" srcOrd="0" destOrd="0" presId="urn:microsoft.com/office/officeart/2005/8/layout/cycle1"/>
    <dgm:cxn modelId="{8D28A14B-9B0A-AD46-8996-876AAEB7D9A7}" type="presOf" srcId="{4CB6E943-0EAF-6D4A-A981-D02C368DE440}" destId="{73650F1A-7D5D-BF4A-A307-D9D80779E041}" srcOrd="0" destOrd="0" presId="urn:microsoft.com/office/officeart/2005/8/layout/cycle1"/>
    <dgm:cxn modelId="{3A51B756-840B-BA47-B427-C230889275E9}" srcId="{DAF64178-F19D-9744-B104-66051C36C732}" destId="{88B9EB55-FA78-D94B-81A5-16E49439D6FF}" srcOrd="0" destOrd="0" parTransId="{4E6ED701-B714-5F43-BC3C-10EF3BFEF36B}" sibTransId="{F8195B87-F643-0E43-8B93-2578364D4F85}"/>
    <dgm:cxn modelId="{A519B55C-5736-9D46-A934-7649A017972B}" type="presOf" srcId="{F8195B87-F643-0E43-8B93-2578364D4F85}" destId="{744CA4BD-27AF-5340-A0EC-55F7E59F1F4F}" srcOrd="0" destOrd="0" presId="urn:microsoft.com/office/officeart/2005/8/layout/cycle1"/>
    <dgm:cxn modelId="{ED67A78C-E5C1-3549-A8F5-61663BC318B8}" type="presOf" srcId="{F44C8A69-C036-6F46-BAED-7669DD8E055F}" destId="{07DEDCD4-B155-0444-B4F1-7B1D1132430C}" srcOrd="0" destOrd="0" presId="urn:microsoft.com/office/officeart/2005/8/layout/cycle1"/>
    <dgm:cxn modelId="{C1438793-4C37-B540-AFEA-54CA34730EFE}" srcId="{DAF64178-F19D-9744-B104-66051C36C732}" destId="{4CB6E943-0EAF-6D4A-A981-D02C368DE440}" srcOrd="1" destOrd="0" parTransId="{71438B79-D8E0-C149-9017-C28D04D8670B}" sibTransId="{F44C8A69-C036-6F46-BAED-7669DD8E055F}"/>
    <dgm:cxn modelId="{FC22DBA0-8E6E-934F-93EA-2BB2DEA75E26}" srcId="{DAF64178-F19D-9744-B104-66051C36C732}" destId="{C5191795-9166-264E-BB3E-9E94F74EE3EA}" srcOrd="2" destOrd="0" parTransId="{AA13B318-45F5-CA49-AC58-E6CB6F4E6351}" sibTransId="{537A2FE0-66E4-8646-9B6D-B53FF6595F3B}"/>
    <dgm:cxn modelId="{B7886CC0-2F69-9643-845B-2BC51F6F26B1}" type="presOf" srcId="{DAF64178-F19D-9744-B104-66051C36C732}" destId="{7296B242-60ED-7E44-AECB-D8F56E7F898E}" srcOrd="0" destOrd="0" presId="urn:microsoft.com/office/officeart/2005/8/layout/cycle1"/>
    <dgm:cxn modelId="{562ADAF9-FC6F-F547-892B-2035288F3ED6}" type="presOf" srcId="{537A2FE0-66E4-8646-9B6D-B53FF6595F3B}" destId="{6125384E-234A-9941-856C-6F3FE5602667}" srcOrd="0" destOrd="0" presId="urn:microsoft.com/office/officeart/2005/8/layout/cycle1"/>
    <dgm:cxn modelId="{B12DC0DD-BDEA-5149-9731-30E104BE4C44}" type="presParOf" srcId="{7296B242-60ED-7E44-AECB-D8F56E7F898E}" destId="{E7199D3B-D479-7E42-88CF-E18DF678A5FA}" srcOrd="0" destOrd="0" presId="urn:microsoft.com/office/officeart/2005/8/layout/cycle1"/>
    <dgm:cxn modelId="{7FE3F427-58BD-4F43-A77D-C16E04F4A297}" type="presParOf" srcId="{7296B242-60ED-7E44-AECB-D8F56E7F898E}" destId="{DFA7E14B-1F27-884D-B2B8-D0DBCC8BFB29}" srcOrd="1" destOrd="0" presId="urn:microsoft.com/office/officeart/2005/8/layout/cycle1"/>
    <dgm:cxn modelId="{A6CA9F21-93E8-4341-B720-7006DEF5AD4B}" type="presParOf" srcId="{7296B242-60ED-7E44-AECB-D8F56E7F898E}" destId="{744CA4BD-27AF-5340-A0EC-55F7E59F1F4F}" srcOrd="2" destOrd="0" presId="urn:microsoft.com/office/officeart/2005/8/layout/cycle1"/>
    <dgm:cxn modelId="{A3A8689E-E2AA-154E-8FDE-83975B94F658}" type="presParOf" srcId="{7296B242-60ED-7E44-AECB-D8F56E7F898E}" destId="{0DF5A041-2CA1-F948-9927-7B96806A467D}" srcOrd="3" destOrd="0" presId="urn:microsoft.com/office/officeart/2005/8/layout/cycle1"/>
    <dgm:cxn modelId="{128096D0-CE70-8141-9767-3FDCC3142F23}" type="presParOf" srcId="{7296B242-60ED-7E44-AECB-D8F56E7F898E}" destId="{73650F1A-7D5D-BF4A-A307-D9D80779E041}" srcOrd="4" destOrd="0" presId="urn:microsoft.com/office/officeart/2005/8/layout/cycle1"/>
    <dgm:cxn modelId="{DF13C2F2-4C80-C443-AC86-5643845E7562}" type="presParOf" srcId="{7296B242-60ED-7E44-AECB-D8F56E7F898E}" destId="{07DEDCD4-B155-0444-B4F1-7B1D1132430C}" srcOrd="5" destOrd="0" presId="urn:microsoft.com/office/officeart/2005/8/layout/cycle1"/>
    <dgm:cxn modelId="{0F3FBD62-5220-F14E-B0A4-962C5CAA1165}" type="presParOf" srcId="{7296B242-60ED-7E44-AECB-D8F56E7F898E}" destId="{473C3CAA-BE3D-094A-AF32-86136F70E72E}" srcOrd="6" destOrd="0" presId="urn:microsoft.com/office/officeart/2005/8/layout/cycle1"/>
    <dgm:cxn modelId="{1A9DFF50-D29C-FF45-A3AA-4BE8A8671E9C}" type="presParOf" srcId="{7296B242-60ED-7E44-AECB-D8F56E7F898E}" destId="{EA801CA2-AE15-9C47-8A1D-7403A79AB2C1}" srcOrd="7" destOrd="0" presId="urn:microsoft.com/office/officeart/2005/8/layout/cycle1"/>
    <dgm:cxn modelId="{3EBBD818-B0BC-6042-8E57-CD53BC7B8CB3}" type="presParOf" srcId="{7296B242-60ED-7E44-AECB-D8F56E7F898E}" destId="{6125384E-234A-9941-856C-6F3FE5602667}"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D052A5-E902-E941-B9F9-A939491FAD55}">
      <dsp:nvSpPr>
        <dsp:cNvPr id="0" name=""/>
        <dsp:cNvSpPr/>
      </dsp:nvSpPr>
      <dsp:spPr>
        <a:xfrm>
          <a:off x="4327318" y="11929"/>
          <a:ext cx="1031315" cy="1031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PROPOSE</a:t>
          </a:r>
        </a:p>
      </dsp:txBody>
      <dsp:txXfrm>
        <a:off x="4327318" y="11929"/>
        <a:ext cx="1031315" cy="1031315"/>
      </dsp:txXfrm>
    </dsp:sp>
    <dsp:sp modelId="{5EE7BE71-49F4-B046-825D-DDABCFA87842}">
      <dsp:nvSpPr>
        <dsp:cNvPr id="0" name=""/>
        <dsp:cNvSpPr/>
      </dsp:nvSpPr>
      <dsp:spPr>
        <a:xfrm>
          <a:off x="1173808" y="1463"/>
          <a:ext cx="5037467" cy="5037467"/>
        </a:xfrm>
        <a:prstGeom prst="circularArrow">
          <a:avLst>
            <a:gd name="adj1" fmla="val 3992"/>
            <a:gd name="adj2" fmla="val 250451"/>
            <a:gd name="adj3" fmla="val 20572500"/>
            <a:gd name="adj4" fmla="val 18983714"/>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4FBF7F-A07C-734B-900C-F2B81BDA6E06}">
      <dsp:nvSpPr>
        <dsp:cNvPr id="0" name=""/>
        <dsp:cNvSpPr/>
      </dsp:nvSpPr>
      <dsp:spPr>
        <a:xfrm>
          <a:off x="5477753" y="2004539"/>
          <a:ext cx="1031315" cy="1031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EXPERIMENT</a:t>
          </a:r>
        </a:p>
      </dsp:txBody>
      <dsp:txXfrm>
        <a:off x="5477753" y="2004539"/>
        <a:ext cx="1031315" cy="1031315"/>
      </dsp:txXfrm>
    </dsp:sp>
    <dsp:sp modelId="{DC02A63B-FA8D-0149-AC36-56657262D324}">
      <dsp:nvSpPr>
        <dsp:cNvPr id="0" name=""/>
        <dsp:cNvSpPr/>
      </dsp:nvSpPr>
      <dsp:spPr>
        <a:xfrm>
          <a:off x="1173808" y="1463"/>
          <a:ext cx="5037467" cy="5037467"/>
        </a:xfrm>
        <a:prstGeom prst="circularArrow">
          <a:avLst>
            <a:gd name="adj1" fmla="val 3992"/>
            <a:gd name="adj2" fmla="val 250451"/>
            <a:gd name="adj3" fmla="val 2365835"/>
            <a:gd name="adj4" fmla="val 777048"/>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C6A252-47D2-7F48-8DF7-D7320C970F62}">
      <dsp:nvSpPr>
        <dsp:cNvPr id="0" name=""/>
        <dsp:cNvSpPr/>
      </dsp:nvSpPr>
      <dsp:spPr>
        <a:xfrm>
          <a:off x="4327318" y="3997150"/>
          <a:ext cx="1031315" cy="1031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ANALYZE</a:t>
          </a:r>
        </a:p>
      </dsp:txBody>
      <dsp:txXfrm>
        <a:off x="4327318" y="3997150"/>
        <a:ext cx="1031315" cy="1031315"/>
      </dsp:txXfrm>
    </dsp:sp>
    <dsp:sp modelId="{812D83E7-6844-5945-AB60-6DE548E19869}">
      <dsp:nvSpPr>
        <dsp:cNvPr id="0" name=""/>
        <dsp:cNvSpPr/>
      </dsp:nvSpPr>
      <dsp:spPr>
        <a:xfrm>
          <a:off x="1173808" y="1463"/>
          <a:ext cx="5037467" cy="5037467"/>
        </a:xfrm>
        <a:prstGeom prst="circularArrow">
          <a:avLst>
            <a:gd name="adj1" fmla="val 3992"/>
            <a:gd name="adj2" fmla="val 250451"/>
            <a:gd name="adj3" fmla="val 6110437"/>
            <a:gd name="adj4" fmla="val 4439112"/>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4202E2-D4E0-E94E-B5FD-6D9C3342E5C6}">
      <dsp:nvSpPr>
        <dsp:cNvPr id="0" name=""/>
        <dsp:cNvSpPr/>
      </dsp:nvSpPr>
      <dsp:spPr>
        <a:xfrm>
          <a:off x="2026450" y="3997150"/>
          <a:ext cx="1031315" cy="1031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INTERPRET</a:t>
          </a:r>
        </a:p>
      </dsp:txBody>
      <dsp:txXfrm>
        <a:off x="2026450" y="3997150"/>
        <a:ext cx="1031315" cy="1031315"/>
      </dsp:txXfrm>
    </dsp:sp>
    <dsp:sp modelId="{D5D7C4E2-11FC-3041-8FA1-37CB3FF750A0}">
      <dsp:nvSpPr>
        <dsp:cNvPr id="0" name=""/>
        <dsp:cNvSpPr/>
      </dsp:nvSpPr>
      <dsp:spPr>
        <a:xfrm>
          <a:off x="1173808" y="1463"/>
          <a:ext cx="5037467" cy="5037467"/>
        </a:xfrm>
        <a:prstGeom prst="circularArrow">
          <a:avLst>
            <a:gd name="adj1" fmla="val 3992"/>
            <a:gd name="adj2" fmla="val 250451"/>
            <a:gd name="adj3" fmla="val 9772500"/>
            <a:gd name="adj4" fmla="val 8183714"/>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E91CD1-EEAE-584D-A15A-8C83A668BA3C}">
      <dsp:nvSpPr>
        <dsp:cNvPr id="0" name=""/>
        <dsp:cNvSpPr/>
      </dsp:nvSpPr>
      <dsp:spPr>
        <a:xfrm>
          <a:off x="876016" y="2004539"/>
          <a:ext cx="1031315" cy="1031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PUBLISH</a:t>
          </a:r>
        </a:p>
      </dsp:txBody>
      <dsp:txXfrm>
        <a:off x="876016" y="2004539"/>
        <a:ext cx="1031315" cy="1031315"/>
      </dsp:txXfrm>
    </dsp:sp>
    <dsp:sp modelId="{57919EC0-2F58-274E-A4E2-6CDBF5320EEA}">
      <dsp:nvSpPr>
        <dsp:cNvPr id="0" name=""/>
        <dsp:cNvSpPr/>
      </dsp:nvSpPr>
      <dsp:spPr>
        <a:xfrm>
          <a:off x="1173808" y="1463"/>
          <a:ext cx="5037467" cy="5037467"/>
        </a:xfrm>
        <a:prstGeom prst="circularArrow">
          <a:avLst>
            <a:gd name="adj1" fmla="val 3992"/>
            <a:gd name="adj2" fmla="val 250451"/>
            <a:gd name="adj3" fmla="val 13165835"/>
            <a:gd name="adj4" fmla="val 11577048"/>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E78CA6-E7CB-2046-B845-EAA3693891EA}">
      <dsp:nvSpPr>
        <dsp:cNvPr id="0" name=""/>
        <dsp:cNvSpPr/>
      </dsp:nvSpPr>
      <dsp:spPr>
        <a:xfrm>
          <a:off x="2026450" y="11929"/>
          <a:ext cx="1031315" cy="1031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VALIDATE</a:t>
          </a:r>
        </a:p>
      </dsp:txBody>
      <dsp:txXfrm>
        <a:off x="2026450" y="11929"/>
        <a:ext cx="1031315" cy="1031315"/>
      </dsp:txXfrm>
    </dsp:sp>
    <dsp:sp modelId="{277683C1-D399-ED46-9883-520DCC4E1B33}">
      <dsp:nvSpPr>
        <dsp:cNvPr id="0" name=""/>
        <dsp:cNvSpPr/>
      </dsp:nvSpPr>
      <dsp:spPr>
        <a:xfrm>
          <a:off x="1173808" y="1463"/>
          <a:ext cx="5037467" cy="5037467"/>
        </a:xfrm>
        <a:prstGeom prst="circularArrow">
          <a:avLst>
            <a:gd name="adj1" fmla="val 3992"/>
            <a:gd name="adj2" fmla="val 250451"/>
            <a:gd name="adj3" fmla="val 16910437"/>
            <a:gd name="adj4" fmla="val 15239112"/>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E14B-1F27-884D-B2B8-D0DBCC8BFB29}">
      <dsp:nvSpPr>
        <dsp:cNvPr id="0" name=""/>
        <dsp:cNvSpPr/>
      </dsp:nvSpPr>
      <dsp:spPr>
        <a:xfrm>
          <a:off x="4759498"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r>
            <a:rPr lang="en-US" sz="3900" b="1" kern="1200" dirty="0"/>
            <a:t>Generate </a:t>
          </a:r>
        </a:p>
      </dsp:txBody>
      <dsp:txXfrm>
        <a:off x="4759498" y="399442"/>
        <a:ext cx="2043906" cy="2043906"/>
      </dsp:txXfrm>
    </dsp:sp>
    <dsp:sp modelId="{744CA4BD-27AF-5340-A0EC-55F7E59F1F4F}">
      <dsp:nvSpPr>
        <dsp:cNvPr id="0" name=""/>
        <dsp:cNvSpPr/>
      </dsp:nvSpPr>
      <dsp:spPr>
        <a:xfrm>
          <a:off x="1649082" y="-1950"/>
          <a:ext cx="4829834" cy="4829834"/>
        </a:xfrm>
        <a:prstGeom prst="circularArrow">
          <a:avLst>
            <a:gd name="adj1" fmla="val 8252"/>
            <a:gd name="adj2" fmla="val 576426"/>
            <a:gd name="adj3" fmla="val 2962443"/>
            <a:gd name="adj4" fmla="val 52669"/>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50F1A-7D5D-BF4A-A307-D9D80779E041}">
      <dsp:nvSpPr>
        <dsp:cNvPr id="0" name=""/>
        <dsp:cNvSpPr/>
      </dsp:nvSpPr>
      <dsp:spPr>
        <a:xfrm>
          <a:off x="3042046" y="3374155"/>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r>
            <a:rPr lang="en-US" sz="3900" b="0" kern="1200" dirty="0"/>
            <a:t>Measure </a:t>
          </a:r>
        </a:p>
      </dsp:txBody>
      <dsp:txXfrm>
        <a:off x="3042046" y="3374155"/>
        <a:ext cx="2043906" cy="2043906"/>
      </dsp:txXfrm>
    </dsp:sp>
    <dsp:sp modelId="{07DEDCD4-B155-0444-B4F1-7B1D1132430C}">
      <dsp:nvSpPr>
        <dsp:cNvPr id="0" name=""/>
        <dsp:cNvSpPr/>
      </dsp:nvSpPr>
      <dsp:spPr>
        <a:xfrm>
          <a:off x="1649082" y="-1950"/>
          <a:ext cx="4829834" cy="4829834"/>
        </a:xfrm>
        <a:prstGeom prst="circularArrow">
          <a:avLst>
            <a:gd name="adj1" fmla="val 8252"/>
            <a:gd name="adj2" fmla="val 576426"/>
            <a:gd name="adj3" fmla="val 10170905"/>
            <a:gd name="adj4" fmla="val 7261132"/>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801CA2-AE15-9C47-8A1D-7403A79AB2C1}">
      <dsp:nvSpPr>
        <dsp:cNvPr id="0" name=""/>
        <dsp:cNvSpPr/>
      </dsp:nvSpPr>
      <dsp:spPr>
        <a:xfrm>
          <a:off x="1324595"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r>
            <a:rPr lang="en-US" sz="3900" b="0" kern="1200" dirty="0"/>
            <a:t>Share</a:t>
          </a:r>
        </a:p>
      </dsp:txBody>
      <dsp:txXfrm>
        <a:off x="1324595" y="399442"/>
        <a:ext cx="2043906" cy="2043906"/>
      </dsp:txXfrm>
    </dsp:sp>
    <dsp:sp modelId="{6125384E-234A-9941-856C-6F3FE5602667}">
      <dsp:nvSpPr>
        <dsp:cNvPr id="0" name=""/>
        <dsp:cNvSpPr/>
      </dsp:nvSpPr>
      <dsp:spPr>
        <a:xfrm>
          <a:off x="1649082" y="-1950"/>
          <a:ext cx="4829834" cy="4829834"/>
        </a:xfrm>
        <a:prstGeom prst="circularArrow">
          <a:avLst>
            <a:gd name="adj1" fmla="val 8252"/>
            <a:gd name="adj2" fmla="val 576426"/>
            <a:gd name="adj3" fmla="val 16855402"/>
            <a:gd name="adj4" fmla="val 14968173"/>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E14B-1F27-884D-B2B8-D0DBCC8BFB29}">
      <dsp:nvSpPr>
        <dsp:cNvPr id="0" name=""/>
        <dsp:cNvSpPr/>
      </dsp:nvSpPr>
      <dsp:spPr>
        <a:xfrm>
          <a:off x="4759498"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0" kern="1200" dirty="0"/>
            <a:t>Generate </a:t>
          </a:r>
        </a:p>
      </dsp:txBody>
      <dsp:txXfrm>
        <a:off x="4759498" y="399442"/>
        <a:ext cx="2043906" cy="2043906"/>
      </dsp:txXfrm>
    </dsp:sp>
    <dsp:sp modelId="{744CA4BD-27AF-5340-A0EC-55F7E59F1F4F}">
      <dsp:nvSpPr>
        <dsp:cNvPr id="0" name=""/>
        <dsp:cNvSpPr/>
      </dsp:nvSpPr>
      <dsp:spPr>
        <a:xfrm>
          <a:off x="1649082" y="-1950"/>
          <a:ext cx="4829834" cy="4829834"/>
        </a:xfrm>
        <a:prstGeom prst="circularArrow">
          <a:avLst>
            <a:gd name="adj1" fmla="val 8252"/>
            <a:gd name="adj2" fmla="val 576426"/>
            <a:gd name="adj3" fmla="val 2962443"/>
            <a:gd name="adj4" fmla="val 52669"/>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50F1A-7D5D-BF4A-A307-D9D80779E041}">
      <dsp:nvSpPr>
        <dsp:cNvPr id="0" name=""/>
        <dsp:cNvSpPr/>
      </dsp:nvSpPr>
      <dsp:spPr>
        <a:xfrm>
          <a:off x="3042046" y="3374155"/>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1" kern="1200" dirty="0"/>
            <a:t>Measure</a:t>
          </a:r>
          <a:r>
            <a:rPr lang="en-US" sz="4000" b="0" kern="1200" dirty="0"/>
            <a:t> </a:t>
          </a:r>
        </a:p>
      </dsp:txBody>
      <dsp:txXfrm>
        <a:off x="3042046" y="3374155"/>
        <a:ext cx="2043906" cy="2043906"/>
      </dsp:txXfrm>
    </dsp:sp>
    <dsp:sp modelId="{07DEDCD4-B155-0444-B4F1-7B1D1132430C}">
      <dsp:nvSpPr>
        <dsp:cNvPr id="0" name=""/>
        <dsp:cNvSpPr/>
      </dsp:nvSpPr>
      <dsp:spPr>
        <a:xfrm>
          <a:off x="1649082" y="-1950"/>
          <a:ext cx="4829834" cy="4829834"/>
        </a:xfrm>
        <a:prstGeom prst="circularArrow">
          <a:avLst>
            <a:gd name="adj1" fmla="val 8252"/>
            <a:gd name="adj2" fmla="val 576426"/>
            <a:gd name="adj3" fmla="val 10170905"/>
            <a:gd name="adj4" fmla="val 7261132"/>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801CA2-AE15-9C47-8A1D-7403A79AB2C1}">
      <dsp:nvSpPr>
        <dsp:cNvPr id="0" name=""/>
        <dsp:cNvSpPr/>
      </dsp:nvSpPr>
      <dsp:spPr>
        <a:xfrm>
          <a:off x="1324595"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0" kern="1200" dirty="0"/>
            <a:t>Share</a:t>
          </a:r>
        </a:p>
      </dsp:txBody>
      <dsp:txXfrm>
        <a:off x="1324595" y="399442"/>
        <a:ext cx="2043906" cy="2043906"/>
      </dsp:txXfrm>
    </dsp:sp>
    <dsp:sp modelId="{6125384E-234A-9941-856C-6F3FE5602667}">
      <dsp:nvSpPr>
        <dsp:cNvPr id="0" name=""/>
        <dsp:cNvSpPr/>
      </dsp:nvSpPr>
      <dsp:spPr>
        <a:xfrm>
          <a:off x="1649082" y="-1950"/>
          <a:ext cx="4829834" cy="4829834"/>
        </a:xfrm>
        <a:prstGeom prst="circularArrow">
          <a:avLst>
            <a:gd name="adj1" fmla="val 8252"/>
            <a:gd name="adj2" fmla="val 576426"/>
            <a:gd name="adj3" fmla="val 16855402"/>
            <a:gd name="adj4" fmla="val 14968173"/>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E14B-1F27-884D-B2B8-D0DBCC8BFB29}">
      <dsp:nvSpPr>
        <dsp:cNvPr id="0" name=""/>
        <dsp:cNvSpPr/>
      </dsp:nvSpPr>
      <dsp:spPr>
        <a:xfrm>
          <a:off x="4759498"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0" kern="1200" dirty="0"/>
            <a:t>Generate </a:t>
          </a:r>
        </a:p>
      </dsp:txBody>
      <dsp:txXfrm>
        <a:off x="4759498" y="399442"/>
        <a:ext cx="2043906" cy="2043906"/>
      </dsp:txXfrm>
    </dsp:sp>
    <dsp:sp modelId="{744CA4BD-27AF-5340-A0EC-55F7E59F1F4F}">
      <dsp:nvSpPr>
        <dsp:cNvPr id="0" name=""/>
        <dsp:cNvSpPr/>
      </dsp:nvSpPr>
      <dsp:spPr>
        <a:xfrm>
          <a:off x="1649082" y="-1950"/>
          <a:ext cx="4829834" cy="4829834"/>
        </a:xfrm>
        <a:prstGeom prst="circularArrow">
          <a:avLst>
            <a:gd name="adj1" fmla="val 8252"/>
            <a:gd name="adj2" fmla="val 576426"/>
            <a:gd name="adj3" fmla="val 2962443"/>
            <a:gd name="adj4" fmla="val 52669"/>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50F1A-7D5D-BF4A-A307-D9D80779E041}">
      <dsp:nvSpPr>
        <dsp:cNvPr id="0" name=""/>
        <dsp:cNvSpPr/>
      </dsp:nvSpPr>
      <dsp:spPr>
        <a:xfrm>
          <a:off x="3042046" y="3374155"/>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0" kern="1200" dirty="0"/>
            <a:t>Measure </a:t>
          </a:r>
        </a:p>
      </dsp:txBody>
      <dsp:txXfrm>
        <a:off x="3042046" y="3374155"/>
        <a:ext cx="2043906" cy="2043906"/>
      </dsp:txXfrm>
    </dsp:sp>
    <dsp:sp modelId="{07DEDCD4-B155-0444-B4F1-7B1D1132430C}">
      <dsp:nvSpPr>
        <dsp:cNvPr id="0" name=""/>
        <dsp:cNvSpPr/>
      </dsp:nvSpPr>
      <dsp:spPr>
        <a:xfrm>
          <a:off x="1649082" y="-1950"/>
          <a:ext cx="4829834" cy="4829834"/>
        </a:xfrm>
        <a:prstGeom prst="circularArrow">
          <a:avLst>
            <a:gd name="adj1" fmla="val 8252"/>
            <a:gd name="adj2" fmla="val 576426"/>
            <a:gd name="adj3" fmla="val 10170905"/>
            <a:gd name="adj4" fmla="val 7261132"/>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801CA2-AE15-9C47-8A1D-7403A79AB2C1}">
      <dsp:nvSpPr>
        <dsp:cNvPr id="0" name=""/>
        <dsp:cNvSpPr/>
      </dsp:nvSpPr>
      <dsp:spPr>
        <a:xfrm>
          <a:off x="1324595"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1" kern="1200" dirty="0"/>
            <a:t>Share</a:t>
          </a:r>
        </a:p>
      </dsp:txBody>
      <dsp:txXfrm>
        <a:off x="1324595" y="399442"/>
        <a:ext cx="2043906" cy="2043906"/>
      </dsp:txXfrm>
    </dsp:sp>
    <dsp:sp modelId="{6125384E-234A-9941-856C-6F3FE5602667}">
      <dsp:nvSpPr>
        <dsp:cNvPr id="0" name=""/>
        <dsp:cNvSpPr/>
      </dsp:nvSpPr>
      <dsp:spPr>
        <a:xfrm>
          <a:off x="1649082" y="-1950"/>
          <a:ext cx="4829834" cy="4829834"/>
        </a:xfrm>
        <a:prstGeom prst="circularArrow">
          <a:avLst>
            <a:gd name="adj1" fmla="val 8252"/>
            <a:gd name="adj2" fmla="val 576426"/>
            <a:gd name="adj3" fmla="val 16855402"/>
            <a:gd name="adj4" fmla="val 14968173"/>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279187-4AA5-764D-BF6B-3CBA6D62DEE8}">
      <dsp:nvSpPr>
        <dsp:cNvPr id="0" name=""/>
        <dsp:cNvSpPr/>
      </dsp:nvSpPr>
      <dsp:spPr>
        <a:xfrm>
          <a:off x="3319335" y="283337"/>
          <a:ext cx="1444310" cy="1444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420" tIns="58420" rIns="58420" bIns="58420" numCol="1" spcCol="1270" anchor="ctr" anchorCtr="0">
          <a:noAutofit/>
        </a:bodyPr>
        <a:lstStyle/>
        <a:p>
          <a:pPr marL="0" lvl="0" indent="0" algn="ctr" defTabSz="2044700">
            <a:lnSpc>
              <a:spcPct val="90000"/>
            </a:lnSpc>
            <a:spcBef>
              <a:spcPct val="0"/>
            </a:spcBef>
            <a:spcAft>
              <a:spcPct val="35000"/>
            </a:spcAft>
            <a:buNone/>
          </a:pPr>
          <a:endParaRPr lang="en-US" sz="4600" kern="1200" dirty="0"/>
        </a:p>
      </dsp:txBody>
      <dsp:txXfrm>
        <a:off x="3319335" y="283337"/>
        <a:ext cx="1444310" cy="1444310"/>
      </dsp:txXfrm>
    </dsp:sp>
    <dsp:sp modelId="{C36A6E66-39CD-8D4A-B04F-9FACE55B26D6}">
      <dsp:nvSpPr>
        <dsp:cNvPr id="0" name=""/>
        <dsp:cNvSpPr/>
      </dsp:nvSpPr>
      <dsp:spPr>
        <a:xfrm>
          <a:off x="1121383" y="-304"/>
          <a:ext cx="3412966" cy="3412966"/>
        </a:xfrm>
        <a:prstGeom prst="circularArrow">
          <a:avLst>
            <a:gd name="adj1" fmla="val 8252"/>
            <a:gd name="adj2" fmla="val 576425"/>
            <a:gd name="adj3" fmla="val 2962444"/>
            <a:gd name="adj4" fmla="val 52668"/>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EA05EE-0CF4-1C4A-B7DE-203CEBC62F87}">
      <dsp:nvSpPr>
        <dsp:cNvPr id="0" name=""/>
        <dsp:cNvSpPr/>
      </dsp:nvSpPr>
      <dsp:spPr>
        <a:xfrm>
          <a:off x="2105711" y="2385396"/>
          <a:ext cx="1444310" cy="1444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420" tIns="58420" rIns="58420" bIns="58420" numCol="1" spcCol="1270" anchor="ctr" anchorCtr="0">
          <a:noAutofit/>
        </a:bodyPr>
        <a:lstStyle/>
        <a:p>
          <a:pPr marL="0" lvl="0" indent="0" algn="ctr" defTabSz="2044700">
            <a:lnSpc>
              <a:spcPct val="90000"/>
            </a:lnSpc>
            <a:spcBef>
              <a:spcPct val="0"/>
            </a:spcBef>
            <a:spcAft>
              <a:spcPct val="35000"/>
            </a:spcAft>
            <a:buNone/>
          </a:pPr>
          <a:endParaRPr lang="en-US" sz="4600" kern="1200" dirty="0"/>
        </a:p>
      </dsp:txBody>
      <dsp:txXfrm>
        <a:off x="2105711" y="2385396"/>
        <a:ext cx="1444310" cy="1444310"/>
      </dsp:txXfrm>
    </dsp:sp>
    <dsp:sp modelId="{40112D8C-768F-C042-BC2F-7EA3655EF2F3}">
      <dsp:nvSpPr>
        <dsp:cNvPr id="0" name=""/>
        <dsp:cNvSpPr/>
      </dsp:nvSpPr>
      <dsp:spPr>
        <a:xfrm>
          <a:off x="1121383" y="-304"/>
          <a:ext cx="3412966" cy="3412966"/>
        </a:xfrm>
        <a:prstGeom prst="circularArrow">
          <a:avLst>
            <a:gd name="adj1" fmla="val 8252"/>
            <a:gd name="adj2" fmla="val 576425"/>
            <a:gd name="adj3" fmla="val 10170906"/>
            <a:gd name="adj4" fmla="val 7261131"/>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22A65A-3915-8D48-B3C0-8B991FD92680}">
      <dsp:nvSpPr>
        <dsp:cNvPr id="0" name=""/>
        <dsp:cNvSpPr/>
      </dsp:nvSpPr>
      <dsp:spPr>
        <a:xfrm>
          <a:off x="892086" y="283337"/>
          <a:ext cx="1444310" cy="1444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420" tIns="58420" rIns="58420" bIns="58420" numCol="1" spcCol="1270" anchor="ctr" anchorCtr="0">
          <a:noAutofit/>
        </a:bodyPr>
        <a:lstStyle/>
        <a:p>
          <a:pPr marL="0" lvl="0" indent="0" algn="ctr" defTabSz="2044700">
            <a:lnSpc>
              <a:spcPct val="90000"/>
            </a:lnSpc>
            <a:spcBef>
              <a:spcPct val="0"/>
            </a:spcBef>
            <a:spcAft>
              <a:spcPct val="35000"/>
            </a:spcAft>
            <a:buNone/>
          </a:pPr>
          <a:endParaRPr lang="en-US" sz="4600" kern="1200"/>
        </a:p>
      </dsp:txBody>
      <dsp:txXfrm>
        <a:off x="892086" y="283337"/>
        <a:ext cx="1444310" cy="1444310"/>
      </dsp:txXfrm>
    </dsp:sp>
    <dsp:sp modelId="{5BECCE55-52BF-3941-A15F-ED2DAF33F375}">
      <dsp:nvSpPr>
        <dsp:cNvPr id="0" name=""/>
        <dsp:cNvSpPr/>
      </dsp:nvSpPr>
      <dsp:spPr>
        <a:xfrm>
          <a:off x="1121383" y="-304"/>
          <a:ext cx="3412966" cy="3412966"/>
        </a:xfrm>
        <a:prstGeom prst="circularArrow">
          <a:avLst>
            <a:gd name="adj1" fmla="val 8252"/>
            <a:gd name="adj2" fmla="val 576425"/>
            <a:gd name="adj3" fmla="val 16855403"/>
            <a:gd name="adj4" fmla="val 14968172"/>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E14B-1F27-884D-B2B8-D0DBCC8BFB29}">
      <dsp:nvSpPr>
        <dsp:cNvPr id="0" name=""/>
        <dsp:cNvSpPr/>
      </dsp:nvSpPr>
      <dsp:spPr>
        <a:xfrm>
          <a:off x="4759498"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4759498" y="399442"/>
        <a:ext cx="2043906" cy="2043906"/>
      </dsp:txXfrm>
    </dsp:sp>
    <dsp:sp modelId="{744CA4BD-27AF-5340-A0EC-55F7E59F1F4F}">
      <dsp:nvSpPr>
        <dsp:cNvPr id="0" name=""/>
        <dsp:cNvSpPr/>
      </dsp:nvSpPr>
      <dsp:spPr>
        <a:xfrm>
          <a:off x="1649082" y="-1950"/>
          <a:ext cx="4829834" cy="4829834"/>
        </a:xfrm>
        <a:prstGeom prst="circularArrow">
          <a:avLst>
            <a:gd name="adj1" fmla="val 8252"/>
            <a:gd name="adj2" fmla="val 576426"/>
            <a:gd name="adj3" fmla="val 2962443"/>
            <a:gd name="adj4" fmla="val 52669"/>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50F1A-7D5D-BF4A-A307-D9D80779E041}">
      <dsp:nvSpPr>
        <dsp:cNvPr id="0" name=""/>
        <dsp:cNvSpPr/>
      </dsp:nvSpPr>
      <dsp:spPr>
        <a:xfrm>
          <a:off x="3042046" y="3374155"/>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042046" y="3374155"/>
        <a:ext cx="2043906" cy="2043906"/>
      </dsp:txXfrm>
    </dsp:sp>
    <dsp:sp modelId="{07DEDCD4-B155-0444-B4F1-7B1D1132430C}">
      <dsp:nvSpPr>
        <dsp:cNvPr id="0" name=""/>
        <dsp:cNvSpPr/>
      </dsp:nvSpPr>
      <dsp:spPr>
        <a:xfrm>
          <a:off x="1649082" y="-1950"/>
          <a:ext cx="4829834" cy="4829834"/>
        </a:xfrm>
        <a:prstGeom prst="circularArrow">
          <a:avLst>
            <a:gd name="adj1" fmla="val 8252"/>
            <a:gd name="adj2" fmla="val 576426"/>
            <a:gd name="adj3" fmla="val 10170905"/>
            <a:gd name="adj4" fmla="val 7261132"/>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801CA2-AE15-9C47-8A1D-7403A79AB2C1}">
      <dsp:nvSpPr>
        <dsp:cNvPr id="0" name=""/>
        <dsp:cNvSpPr/>
      </dsp:nvSpPr>
      <dsp:spPr>
        <a:xfrm>
          <a:off x="1324595"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1324595" y="399442"/>
        <a:ext cx="2043906" cy="2043906"/>
      </dsp:txXfrm>
    </dsp:sp>
    <dsp:sp modelId="{6125384E-234A-9941-856C-6F3FE5602667}">
      <dsp:nvSpPr>
        <dsp:cNvPr id="0" name=""/>
        <dsp:cNvSpPr/>
      </dsp:nvSpPr>
      <dsp:spPr>
        <a:xfrm>
          <a:off x="1649082" y="-1950"/>
          <a:ext cx="4829834" cy="4829834"/>
        </a:xfrm>
        <a:prstGeom prst="circularArrow">
          <a:avLst>
            <a:gd name="adj1" fmla="val 8252"/>
            <a:gd name="adj2" fmla="val 576426"/>
            <a:gd name="adj3" fmla="val 16855402"/>
            <a:gd name="adj4" fmla="val 14968173"/>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E14B-1F27-884D-B2B8-D0DBCC8BFB29}">
      <dsp:nvSpPr>
        <dsp:cNvPr id="0" name=""/>
        <dsp:cNvSpPr/>
      </dsp:nvSpPr>
      <dsp:spPr>
        <a:xfrm>
          <a:off x="4759498"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r>
            <a:rPr lang="en-US" sz="3900" b="1" kern="1200" dirty="0"/>
            <a:t>Generate impact</a:t>
          </a:r>
        </a:p>
      </dsp:txBody>
      <dsp:txXfrm>
        <a:off x="4759498" y="399442"/>
        <a:ext cx="2043906" cy="2043906"/>
      </dsp:txXfrm>
    </dsp:sp>
    <dsp:sp modelId="{744CA4BD-27AF-5340-A0EC-55F7E59F1F4F}">
      <dsp:nvSpPr>
        <dsp:cNvPr id="0" name=""/>
        <dsp:cNvSpPr/>
      </dsp:nvSpPr>
      <dsp:spPr>
        <a:xfrm>
          <a:off x="1649082" y="-1950"/>
          <a:ext cx="4829834" cy="4829834"/>
        </a:xfrm>
        <a:prstGeom prst="circularArrow">
          <a:avLst>
            <a:gd name="adj1" fmla="val 8252"/>
            <a:gd name="adj2" fmla="val 576426"/>
            <a:gd name="adj3" fmla="val 2962443"/>
            <a:gd name="adj4" fmla="val 52669"/>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50F1A-7D5D-BF4A-A307-D9D80779E041}">
      <dsp:nvSpPr>
        <dsp:cNvPr id="0" name=""/>
        <dsp:cNvSpPr/>
      </dsp:nvSpPr>
      <dsp:spPr>
        <a:xfrm>
          <a:off x="3042046" y="3374155"/>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endParaRPr lang="en-US" sz="3900" kern="1200" dirty="0"/>
        </a:p>
      </dsp:txBody>
      <dsp:txXfrm>
        <a:off x="3042046" y="3374155"/>
        <a:ext cx="2043906" cy="2043906"/>
      </dsp:txXfrm>
    </dsp:sp>
    <dsp:sp modelId="{07DEDCD4-B155-0444-B4F1-7B1D1132430C}">
      <dsp:nvSpPr>
        <dsp:cNvPr id="0" name=""/>
        <dsp:cNvSpPr/>
      </dsp:nvSpPr>
      <dsp:spPr>
        <a:xfrm>
          <a:off x="1649082" y="-1950"/>
          <a:ext cx="4829834" cy="4829834"/>
        </a:xfrm>
        <a:prstGeom prst="circularArrow">
          <a:avLst>
            <a:gd name="adj1" fmla="val 8252"/>
            <a:gd name="adj2" fmla="val 576426"/>
            <a:gd name="adj3" fmla="val 10170905"/>
            <a:gd name="adj4" fmla="val 7261132"/>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801CA2-AE15-9C47-8A1D-7403A79AB2C1}">
      <dsp:nvSpPr>
        <dsp:cNvPr id="0" name=""/>
        <dsp:cNvSpPr/>
      </dsp:nvSpPr>
      <dsp:spPr>
        <a:xfrm>
          <a:off x="1324595"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endParaRPr lang="en-US" sz="3900" kern="1200"/>
        </a:p>
      </dsp:txBody>
      <dsp:txXfrm>
        <a:off x="1324595" y="399442"/>
        <a:ext cx="2043906" cy="2043906"/>
      </dsp:txXfrm>
    </dsp:sp>
    <dsp:sp modelId="{6125384E-234A-9941-856C-6F3FE5602667}">
      <dsp:nvSpPr>
        <dsp:cNvPr id="0" name=""/>
        <dsp:cNvSpPr/>
      </dsp:nvSpPr>
      <dsp:spPr>
        <a:xfrm>
          <a:off x="1649082" y="-1950"/>
          <a:ext cx="4829834" cy="4829834"/>
        </a:xfrm>
        <a:prstGeom prst="circularArrow">
          <a:avLst>
            <a:gd name="adj1" fmla="val 8252"/>
            <a:gd name="adj2" fmla="val 576426"/>
            <a:gd name="adj3" fmla="val 16855402"/>
            <a:gd name="adj4" fmla="val 14968173"/>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E14B-1F27-884D-B2B8-D0DBCC8BFB29}">
      <dsp:nvSpPr>
        <dsp:cNvPr id="0" name=""/>
        <dsp:cNvSpPr/>
      </dsp:nvSpPr>
      <dsp:spPr>
        <a:xfrm>
          <a:off x="4759498"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r>
            <a:rPr lang="en-US" sz="3900" b="1" kern="1200" dirty="0"/>
            <a:t>Generate impact</a:t>
          </a:r>
        </a:p>
      </dsp:txBody>
      <dsp:txXfrm>
        <a:off x="4759498" y="399442"/>
        <a:ext cx="2043906" cy="2043906"/>
      </dsp:txXfrm>
    </dsp:sp>
    <dsp:sp modelId="{744CA4BD-27AF-5340-A0EC-55F7E59F1F4F}">
      <dsp:nvSpPr>
        <dsp:cNvPr id="0" name=""/>
        <dsp:cNvSpPr/>
      </dsp:nvSpPr>
      <dsp:spPr>
        <a:xfrm>
          <a:off x="1649082" y="-1950"/>
          <a:ext cx="4829834" cy="4829834"/>
        </a:xfrm>
        <a:prstGeom prst="circularArrow">
          <a:avLst>
            <a:gd name="adj1" fmla="val 8252"/>
            <a:gd name="adj2" fmla="val 576426"/>
            <a:gd name="adj3" fmla="val 2962443"/>
            <a:gd name="adj4" fmla="val 52669"/>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50F1A-7D5D-BF4A-A307-D9D80779E041}">
      <dsp:nvSpPr>
        <dsp:cNvPr id="0" name=""/>
        <dsp:cNvSpPr/>
      </dsp:nvSpPr>
      <dsp:spPr>
        <a:xfrm>
          <a:off x="3042046" y="3374155"/>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endParaRPr lang="en-US" sz="3900" kern="1200" dirty="0"/>
        </a:p>
      </dsp:txBody>
      <dsp:txXfrm>
        <a:off x="3042046" y="3374155"/>
        <a:ext cx="2043906" cy="2043906"/>
      </dsp:txXfrm>
    </dsp:sp>
    <dsp:sp modelId="{07DEDCD4-B155-0444-B4F1-7B1D1132430C}">
      <dsp:nvSpPr>
        <dsp:cNvPr id="0" name=""/>
        <dsp:cNvSpPr/>
      </dsp:nvSpPr>
      <dsp:spPr>
        <a:xfrm>
          <a:off x="1649082" y="-1950"/>
          <a:ext cx="4829834" cy="4829834"/>
        </a:xfrm>
        <a:prstGeom prst="circularArrow">
          <a:avLst>
            <a:gd name="adj1" fmla="val 8252"/>
            <a:gd name="adj2" fmla="val 576426"/>
            <a:gd name="adj3" fmla="val 10170905"/>
            <a:gd name="adj4" fmla="val 7261132"/>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801CA2-AE15-9C47-8A1D-7403A79AB2C1}">
      <dsp:nvSpPr>
        <dsp:cNvPr id="0" name=""/>
        <dsp:cNvSpPr/>
      </dsp:nvSpPr>
      <dsp:spPr>
        <a:xfrm>
          <a:off x="1324595"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endParaRPr lang="en-US" sz="3900" kern="1200"/>
        </a:p>
      </dsp:txBody>
      <dsp:txXfrm>
        <a:off x="1324595" y="399442"/>
        <a:ext cx="2043906" cy="2043906"/>
      </dsp:txXfrm>
    </dsp:sp>
    <dsp:sp modelId="{6125384E-234A-9941-856C-6F3FE5602667}">
      <dsp:nvSpPr>
        <dsp:cNvPr id="0" name=""/>
        <dsp:cNvSpPr/>
      </dsp:nvSpPr>
      <dsp:spPr>
        <a:xfrm>
          <a:off x="1649082" y="-1950"/>
          <a:ext cx="4829834" cy="4829834"/>
        </a:xfrm>
        <a:prstGeom prst="circularArrow">
          <a:avLst>
            <a:gd name="adj1" fmla="val 8252"/>
            <a:gd name="adj2" fmla="val 576426"/>
            <a:gd name="adj3" fmla="val 16855402"/>
            <a:gd name="adj4" fmla="val 14968173"/>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78335-5161-1140-A028-7525D2158B67}">
      <dsp:nvSpPr>
        <dsp:cNvPr id="0" name=""/>
        <dsp:cNvSpPr/>
      </dsp:nvSpPr>
      <dsp:spPr>
        <a:xfrm>
          <a:off x="3655482" y="9518"/>
          <a:ext cx="932987" cy="932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kern="1200" dirty="0"/>
            <a:t>Share</a:t>
          </a:r>
        </a:p>
      </dsp:txBody>
      <dsp:txXfrm>
        <a:off x="3655482" y="9518"/>
        <a:ext cx="932987" cy="932987"/>
      </dsp:txXfrm>
    </dsp:sp>
    <dsp:sp modelId="{327ACA75-C120-A74A-80C3-5734A2325FBC}">
      <dsp:nvSpPr>
        <dsp:cNvPr id="0" name=""/>
        <dsp:cNvSpPr/>
      </dsp:nvSpPr>
      <dsp:spPr>
        <a:xfrm>
          <a:off x="804555" y="221"/>
          <a:ext cx="4554623" cy="4554623"/>
        </a:xfrm>
        <a:prstGeom prst="circularArrow">
          <a:avLst>
            <a:gd name="adj1" fmla="val 3994"/>
            <a:gd name="adj2" fmla="val 250605"/>
            <a:gd name="adj3" fmla="val 20571860"/>
            <a:gd name="adj4" fmla="val 18984401"/>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53C21B-05F9-4C46-86C1-8B51B751B1DF}">
      <dsp:nvSpPr>
        <dsp:cNvPr id="0" name=""/>
        <dsp:cNvSpPr/>
      </dsp:nvSpPr>
      <dsp:spPr>
        <a:xfrm>
          <a:off x="4695591" y="1811039"/>
          <a:ext cx="932987" cy="932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kern="1200" dirty="0"/>
            <a:t>Read</a:t>
          </a:r>
        </a:p>
      </dsp:txBody>
      <dsp:txXfrm>
        <a:off x="4695591" y="1811039"/>
        <a:ext cx="932987" cy="932987"/>
      </dsp:txXfrm>
    </dsp:sp>
    <dsp:sp modelId="{56A24487-194A-C545-B76F-C70364814FD6}">
      <dsp:nvSpPr>
        <dsp:cNvPr id="0" name=""/>
        <dsp:cNvSpPr/>
      </dsp:nvSpPr>
      <dsp:spPr>
        <a:xfrm>
          <a:off x="804555" y="221"/>
          <a:ext cx="4554623" cy="4554623"/>
        </a:xfrm>
        <a:prstGeom prst="circularArrow">
          <a:avLst>
            <a:gd name="adj1" fmla="val 3994"/>
            <a:gd name="adj2" fmla="val 250605"/>
            <a:gd name="adj3" fmla="val 2364994"/>
            <a:gd name="adj4" fmla="val 777535"/>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1D004C-D607-B74A-A81A-26C91A6A3C90}">
      <dsp:nvSpPr>
        <dsp:cNvPr id="0" name=""/>
        <dsp:cNvSpPr/>
      </dsp:nvSpPr>
      <dsp:spPr>
        <a:xfrm>
          <a:off x="3655482" y="3612561"/>
          <a:ext cx="932987" cy="932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kern="1200" dirty="0"/>
            <a:t>Share</a:t>
          </a:r>
        </a:p>
      </dsp:txBody>
      <dsp:txXfrm>
        <a:off x="3655482" y="3612561"/>
        <a:ext cx="932987" cy="932987"/>
      </dsp:txXfrm>
    </dsp:sp>
    <dsp:sp modelId="{72F4B6B4-512A-1D43-9422-F3829EF94F6B}">
      <dsp:nvSpPr>
        <dsp:cNvPr id="0" name=""/>
        <dsp:cNvSpPr/>
      </dsp:nvSpPr>
      <dsp:spPr>
        <a:xfrm>
          <a:off x="804555" y="221"/>
          <a:ext cx="4554623" cy="4554623"/>
        </a:xfrm>
        <a:prstGeom prst="circularArrow">
          <a:avLst>
            <a:gd name="adj1" fmla="val 3994"/>
            <a:gd name="adj2" fmla="val 250605"/>
            <a:gd name="adj3" fmla="val 6109790"/>
            <a:gd name="adj4" fmla="val 4439605"/>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7DCE71-5FB9-C942-BE2B-82B560BB1F29}">
      <dsp:nvSpPr>
        <dsp:cNvPr id="0" name=""/>
        <dsp:cNvSpPr/>
      </dsp:nvSpPr>
      <dsp:spPr>
        <a:xfrm>
          <a:off x="1575264" y="3612561"/>
          <a:ext cx="932987" cy="932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kern="1200" dirty="0"/>
            <a:t>Read</a:t>
          </a:r>
        </a:p>
      </dsp:txBody>
      <dsp:txXfrm>
        <a:off x="1575264" y="3612561"/>
        <a:ext cx="932987" cy="932987"/>
      </dsp:txXfrm>
    </dsp:sp>
    <dsp:sp modelId="{5648D37C-6046-964A-ADAE-1C1C35954DF5}">
      <dsp:nvSpPr>
        <dsp:cNvPr id="0" name=""/>
        <dsp:cNvSpPr/>
      </dsp:nvSpPr>
      <dsp:spPr>
        <a:xfrm>
          <a:off x="804555" y="221"/>
          <a:ext cx="4554623" cy="4554623"/>
        </a:xfrm>
        <a:prstGeom prst="circularArrow">
          <a:avLst>
            <a:gd name="adj1" fmla="val 3994"/>
            <a:gd name="adj2" fmla="val 250605"/>
            <a:gd name="adj3" fmla="val 9771860"/>
            <a:gd name="adj4" fmla="val 8184401"/>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D2AE9F-45B1-CD47-81DC-F490C1398772}">
      <dsp:nvSpPr>
        <dsp:cNvPr id="0" name=""/>
        <dsp:cNvSpPr/>
      </dsp:nvSpPr>
      <dsp:spPr>
        <a:xfrm>
          <a:off x="535155" y="1811039"/>
          <a:ext cx="932987" cy="932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kern="1200" dirty="0"/>
            <a:t>Share</a:t>
          </a:r>
        </a:p>
      </dsp:txBody>
      <dsp:txXfrm>
        <a:off x="535155" y="1811039"/>
        <a:ext cx="932987" cy="932987"/>
      </dsp:txXfrm>
    </dsp:sp>
    <dsp:sp modelId="{7446B117-DA3D-B24C-8C3B-8B5827FCC0E8}">
      <dsp:nvSpPr>
        <dsp:cNvPr id="0" name=""/>
        <dsp:cNvSpPr/>
      </dsp:nvSpPr>
      <dsp:spPr>
        <a:xfrm>
          <a:off x="804555" y="221"/>
          <a:ext cx="4554623" cy="4554623"/>
        </a:xfrm>
        <a:prstGeom prst="circularArrow">
          <a:avLst>
            <a:gd name="adj1" fmla="val 3994"/>
            <a:gd name="adj2" fmla="val 250605"/>
            <a:gd name="adj3" fmla="val 13164994"/>
            <a:gd name="adj4" fmla="val 11577535"/>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73AFE1-F2DD-D849-BE55-81D1662A39D3}">
      <dsp:nvSpPr>
        <dsp:cNvPr id="0" name=""/>
        <dsp:cNvSpPr/>
      </dsp:nvSpPr>
      <dsp:spPr>
        <a:xfrm>
          <a:off x="1575264" y="9518"/>
          <a:ext cx="932987" cy="932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kern="1200" dirty="0"/>
            <a:t>Read</a:t>
          </a:r>
        </a:p>
      </dsp:txBody>
      <dsp:txXfrm>
        <a:off x="1575264" y="9518"/>
        <a:ext cx="932987" cy="932987"/>
      </dsp:txXfrm>
    </dsp:sp>
    <dsp:sp modelId="{1FDC8290-A611-5C48-87B8-FD516831B560}">
      <dsp:nvSpPr>
        <dsp:cNvPr id="0" name=""/>
        <dsp:cNvSpPr/>
      </dsp:nvSpPr>
      <dsp:spPr>
        <a:xfrm>
          <a:off x="804555" y="221"/>
          <a:ext cx="4554623" cy="4554623"/>
        </a:xfrm>
        <a:prstGeom prst="circularArrow">
          <a:avLst>
            <a:gd name="adj1" fmla="val 3994"/>
            <a:gd name="adj2" fmla="val 250605"/>
            <a:gd name="adj3" fmla="val 16909790"/>
            <a:gd name="adj4" fmla="val 15239605"/>
            <a:gd name="adj5" fmla="val 466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E14B-1F27-884D-B2B8-D0DBCC8BFB29}">
      <dsp:nvSpPr>
        <dsp:cNvPr id="0" name=""/>
        <dsp:cNvSpPr/>
      </dsp:nvSpPr>
      <dsp:spPr>
        <a:xfrm>
          <a:off x="4759498"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0" kern="1200" dirty="0"/>
            <a:t>Generate </a:t>
          </a:r>
        </a:p>
      </dsp:txBody>
      <dsp:txXfrm>
        <a:off x="4759498" y="399442"/>
        <a:ext cx="2043906" cy="2043906"/>
      </dsp:txXfrm>
    </dsp:sp>
    <dsp:sp modelId="{744CA4BD-27AF-5340-A0EC-55F7E59F1F4F}">
      <dsp:nvSpPr>
        <dsp:cNvPr id="0" name=""/>
        <dsp:cNvSpPr/>
      </dsp:nvSpPr>
      <dsp:spPr>
        <a:xfrm>
          <a:off x="1649082" y="-1950"/>
          <a:ext cx="4829834" cy="4829834"/>
        </a:xfrm>
        <a:prstGeom prst="circularArrow">
          <a:avLst>
            <a:gd name="adj1" fmla="val 8252"/>
            <a:gd name="adj2" fmla="val 576426"/>
            <a:gd name="adj3" fmla="val 2962443"/>
            <a:gd name="adj4" fmla="val 52669"/>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50F1A-7D5D-BF4A-A307-D9D80779E041}">
      <dsp:nvSpPr>
        <dsp:cNvPr id="0" name=""/>
        <dsp:cNvSpPr/>
      </dsp:nvSpPr>
      <dsp:spPr>
        <a:xfrm>
          <a:off x="3042046" y="3374155"/>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1" kern="1200" dirty="0"/>
            <a:t>Measure impact</a:t>
          </a:r>
        </a:p>
      </dsp:txBody>
      <dsp:txXfrm>
        <a:off x="3042046" y="3374155"/>
        <a:ext cx="2043906" cy="2043906"/>
      </dsp:txXfrm>
    </dsp:sp>
    <dsp:sp modelId="{07DEDCD4-B155-0444-B4F1-7B1D1132430C}">
      <dsp:nvSpPr>
        <dsp:cNvPr id="0" name=""/>
        <dsp:cNvSpPr/>
      </dsp:nvSpPr>
      <dsp:spPr>
        <a:xfrm>
          <a:off x="1649082" y="-1950"/>
          <a:ext cx="4829834" cy="4829834"/>
        </a:xfrm>
        <a:prstGeom prst="circularArrow">
          <a:avLst>
            <a:gd name="adj1" fmla="val 8252"/>
            <a:gd name="adj2" fmla="val 576426"/>
            <a:gd name="adj3" fmla="val 10170905"/>
            <a:gd name="adj4" fmla="val 7261132"/>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801CA2-AE15-9C47-8A1D-7403A79AB2C1}">
      <dsp:nvSpPr>
        <dsp:cNvPr id="0" name=""/>
        <dsp:cNvSpPr/>
      </dsp:nvSpPr>
      <dsp:spPr>
        <a:xfrm>
          <a:off x="1324595"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endParaRPr lang="en-US" sz="4000" kern="1200"/>
        </a:p>
      </dsp:txBody>
      <dsp:txXfrm>
        <a:off x="1324595" y="399442"/>
        <a:ext cx="2043906" cy="2043906"/>
      </dsp:txXfrm>
    </dsp:sp>
    <dsp:sp modelId="{6125384E-234A-9941-856C-6F3FE5602667}">
      <dsp:nvSpPr>
        <dsp:cNvPr id="0" name=""/>
        <dsp:cNvSpPr/>
      </dsp:nvSpPr>
      <dsp:spPr>
        <a:xfrm>
          <a:off x="1649082" y="-1950"/>
          <a:ext cx="4829834" cy="4829834"/>
        </a:xfrm>
        <a:prstGeom prst="circularArrow">
          <a:avLst>
            <a:gd name="adj1" fmla="val 8252"/>
            <a:gd name="adj2" fmla="val 576426"/>
            <a:gd name="adj3" fmla="val 16855402"/>
            <a:gd name="adj4" fmla="val 14968173"/>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E14B-1F27-884D-B2B8-D0DBCC8BFB29}">
      <dsp:nvSpPr>
        <dsp:cNvPr id="0" name=""/>
        <dsp:cNvSpPr/>
      </dsp:nvSpPr>
      <dsp:spPr>
        <a:xfrm>
          <a:off x="4759498"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0" kern="1200" dirty="0"/>
            <a:t>Generate </a:t>
          </a:r>
        </a:p>
      </dsp:txBody>
      <dsp:txXfrm>
        <a:off x="4759498" y="399442"/>
        <a:ext cx="2043906" cy="2043906"/>
      </dsp:txXfrm>
    </dsp:sp>
    <dsp:sp modelId="{744CA4BD-27AF-5340-A0EC-55F7E59F1F4F}">
      <dsp:nvSpPr>
        <dsp:cNvPr id="0" name=""/>
        <dsp:cNvSpPr/>
      </dsp:nvSpPr>
      <dsp:spPr>
        <a:xfrm>
          <a:off x="1649082" y="-1950"/>
          <a:ext cx="4829834" cy="4829834"/>
        </a:xfrm>
        <a:prstGeom prst="circularArrow">
          <a:avLst>
            <a:gd name="adj1" fmla="val 8252"/>
            <a:gd name="adj2" fmla="val 576426"/>
            <a:gd name="adj3" fmla="val 2962443"/>
            <a:gd name="adj4" fmla="val 52669"/>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50F1A-7D5D-BF4A-A307-D9D80779E041}">
      <dsp:nvSpPr>
        <dsp:cNvPr id="0" name=""/>
        <dsp:cNvSpPr/>
      </dsp:nvSpPr>
      <dsp:spPr>
        <a:xfrm>
          <a:off x="3042046" y="3374155"/>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0" kern="1200" dirty="0"/>
            <a:t>Measure </a:t>
          </a:r>
        </a:p>
      </dsp:txBody>
      <dsp:txXfrm>
        <a:off x="3042046" y="3374155"/>
        <a:ext cx="2043906" cy="2043906"/>
      </dsp:txXfrm>
    </dsp:sp>
    <dsp:sp modelId="{07DEDCD4-B155-0444-B4F1-7B1D1132430C}">
      <dsp:nvSpPr>
        <dsp:cNvPr id="0" name=""/>
        <dsp:cNvSpPr/>
      </dsp:nvSpPr>
      <dsp:spPr>
        <a:xfrm>
          <a:off x="1649082" y="-1950"/>
          <a:ext cx="4829834" cy="4829834"/>
        </a:xfrm>
        <a:prstGeom prst="circularArrow">
          <a:avLst>
            <a:gd name="adj1" fmla="val 8252"/>
            <a:gd name="adj2" fmla="val 576426"/>
            <a:gd name="adj3" fmla="val 10170905"/>
            <a:gd name="adj4" fmla="val 7261132"/>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801CA2-AE15-9C47-8A1D-7403A79AB2C1}">
      <dsp:nvSpPr>
        <dsp:cNvPr id="0" name=""/>
        <dsp:cNvSpPr/>
      </dsp:nvSpPr>
      <dsp:spPr>
        <a:xfrm>
          <a:off x="1324595"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1" kern="1200" dirty="0"/>
            <a:t>Share impact</a:t>
          </a:r>
        </a:p>
      </dsp:txBody>
      <dsp:txXfrm>
        <a:off x="1324595" y="399442"/>
        <a:ext cx="2043906" cy="2043906"/>
      </dsp:txXfrm>
    </dsp:sp>
    <dsp:sp modelId="{6125384E-234A-9941-856C-6F3FE5602667}">
      <dsp:nvSpPr>
        <dsp:cNvPr id="0" name=""/>
        <dsp:cNvSpPr/>
      </dsp:nvSpPr>
      <dsp:spPr>
        <a:xfrm>
          <a:off x="1649082" y="-1950"/>
          <a:ext cx="4829834" cy="4829834"/>
        </a:xfrm>
        <a:prstGeom prst="circularArrow">
          <a:avLst>
            <a:gd name="adj1" fmla="val 8252"/>
            <a:gd name="adj2" fmla="val 576426"/>
            <a:gd name="adj3" fmla="val 16855402"/>
            <a:gd name="adj4" fmla="val 14968173"/>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E14B-1F27-884D-B2B8-D0DBCC8BFB29}">
      <dsp:nvSpPr>
        <dsp:cNvPr id="0" name=""/>
        <dsp:cNvSpPr/>
      </dsp:nvSpPr>
      <dsp:spPr>
        <a:xfrm>
          <a:off x="4759498"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0" kern="1200" dirty="0"/>
            <a:t>Generate </a:t>
          </a:r>
        </a:p>
      </dsp:txBody>
      <dsp:txXfrm>
        <a:off x="4759498" y="399442"/>
        <a:ext cx="2043906" cy="2043906"/>
      </dsp:txXfrm>
    </dsp:sp>
    <dsp:sp modelId="{744CA4BD-27AF-5340-A0EC-55F7E59F1F4F}">
      <dsp:nvSpPr>
        <dsp:cNvPr id="0" name=""/>
        <dsp:cNvSpPr/>
      </dsp:nvSpPr>
      <dsp:spPr>
        <a:xfrm>
          <a:off x="1649082" y="-1950"/>
          <a:ext cx="4829834" cy="4829834"/>
        </a:xfrm>
        <a:prstGeom prst="circularArrow">
          <a:avLst>
            <a:gd name="adj1" fmla="val 8252"/>
            <a:gd name="adj2" fmla="val 576426"/>
            <a:gd name="adj3" fmla="val 2962443"/>
            <a:gd name="adj4" fmla="val 52669"/>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50F1A-7D5D-BF4A-A307-D9D80779E041}">
      <dsp:nvSpPr>
        <dsp:cNvPr id="0" name=""/>
        <dsp:cNvSpPr/>
      </dsp:nvSpPr>
      <dsp:spPr>
        <a:xfrm>
          <a:off x="3042046" y="3374155"/>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0" kern="1200" dirty="0"/>
            <a:t>Measure </a:t>
          </a:r>
        </a:p>
      </dsp:txBody>
      <dsp:txXfrm>
        <a:off x="3042046" y="3374155"/>
        <a:ext cx="2043906" cy="2043906"/>
      </dsp:txXfrm>
    </dsp:sp>
    <dsp:sp modelId="{07DEDCD4-B155-0444-B4F1-7B1D1132430C}">
      <dsp:nvSpPr>
        <dsp:cNvPr id="0" name=""/>
        <dsp:cNvSpPr/>
      </dsp:nvSpPr>
      <dsp:spPr>
        <a:xfrm>
          <a:off x="1649082" y="-1950"/>
          <a:ext cx="4829834" cy="4829834"/>
        </a:xfrm>
        <a:prstGeom prst="circularArrow">
          <a:avLst>
            <a:gd name="adj1" fmla="val 8252"/>
            <a:gd name="adj2" fmla="val 576426"/>
            <a:gd name="adj3" fmla="val 10170905"/>
            <a:gd name="adj4" fmla="val 7261132"/>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801CA2-AE15-9C47-8A1D-7403A79AB2C1}">
      <dsp:nvSpPr>
        <dsp:cNvPr id="0" name=""/>
        <dsp:cNvSpPr/>
      </dsp:nvSpPr>
      <dsp:spPr>
        <a:xfrm>
          <a:off x="1324595" y="399442"/>
          <a:ext cx="2043906" cy="2043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US" sz="4000" b="0" kern="1200" dirty="0"/>
            <a:t>Share</a:t>
          </a:r>
        </a:p>
      </dsp:txBody>
      <dsp:txXfrm>
        <a:off x="1324595" y="399442"/>
        <a:ext cx="2043906" cy="2043906"/>
      </dsp:txXfrm>
    </dsp:sp>
    <dsp:sp modelId="{6125384E-234A-9941-856C-6F3FE5602667}">
      <dsp:nvSpPr>
        <dsp:cNvPr id="0" name=""/>
        <dsp:cNvSpPr/>
      </dsp:nvSpPr>
      <dsp:spPr>
        <a:xfrm>
          <a:off x="1649082" y="-1950"/>
          <a:ext cx="4829834" cy="4829834"/>
        </a:xfrm>
        <a:prstGeom prst="circularArrow">
          <a:avLst>
            <a:gd name="adj1" fmla="val 8252"/>
            <a:gd name="adj2" fmla="val 576426"/>
            <a:gd name="adj3" fmla="val 16855402"/>
            <a:gd name="adj4" fmla="val 14968173"/>
            <a:gd name="adj5" fmla="val 9627"/>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C38837-C631-4D46-967E-F80CC6974183}" type="datetimeFigureOut">
              <a:rPr lang="en-US" smtClean="0"/>
              <a:t>6/28/18</a:t>
            </a:fld>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8D7BC5-E1FC-704E-9982-9772C3278D92}" type="slidenum">
              <a:rPr lang="en-US" smtClean="0"/>
              <a:t>‹#›</a:t>
            </a:fld>
            <a:endParaRPr lang="en-US"/>
          </a:p>
        </p:txBody>
      </p:sp>
    </p:spTree>
    <p:extLst>
      <p:ext uri="{BB962C8B-B14F-4D97-AF65-F5344CB8AC3E}">
        <p14:creationId xmlns:p14="http://schemas.microsoft.com/office/powerpoint/2010/main" val="1266255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143687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14122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41317"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8517"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13740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48073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971951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691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6034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1492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05173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et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6389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14321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60710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4"/>
          <p:cNvSpPr>
            <a:spLocks noGrp="1" noChangeArrowheads="1"/>
          </p:cNvSpPr>
          <p:nvPr>
            <p:ph type="title"/>
          </p:nvPr>
        </p:nvSpPr>
        <p:spPr bwMode="auto">
          <a:xfrm>
            <a:off x="609600" y="762000"/>
            <a:ext cx="10974917" cy="914400"/>
          </a:xfrm>
          <a:prstGeom prst="rect">
            <a:avLst/>
          </a:prstGeom>
          <a:noFill/>
          <a:ln w="9525">
            <a:noFill/>
            <a:miter lim="800000"/>
            <a:headEnd/>
            <a:tailEnd/>
          </a:ln>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1028" name="Rectangle 5"/>
          <p:cNvSpPr>
            <a:spLocks noGrp="1" noChangeArrowheads="1"/>
          </p:cNvSpPr>
          <p:nvPr>
            <p:ph type="body" idx="1"/>
          </p:nvPr>
        </p:nvSpPr>
        <p:spPr bwMode="auto">
          <a:xfrm>
            <a:off x="609600" y="1905000"/>
            <a:ext cx="10974917" cy="38862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0" name="Picture 6" descr="Apple-escDesktop_bg-04"/>
          <p:cNvPicPr>
            <a:picLocks noChangeAspect="1" noChangeArrowheads="1"/>
          </p:cNvPicPr>
          <p:nvPr userDrawn="1"/>
        </p:nvPicPr>
        <p:blipFill>
          <a:blip r:embed="rId13"/>
          <a:srcRect/>
          <a:stretch>
            <a:fillRect/>
          </a:stretch>
        </p:blipFill>
        <p:spPr bwMode="auto">
          <a:xfrm>
            <a:off x="0" y="5897564"/>
            <a:ext cx="12192000" cy="960437"/>
          </a:xfrm>
          <a:prstGeom prst="rect">
            <a:avLst/>
          </a:prstGeom>
          <a:noFill/>
        </p:spPr>
      </p:pic>
    </p:spTree>
    <p:extLst>
      <p:ext uri="{BB962C8B-B14F-4D97-AF65-F5344CB8AC3E}">
        <p14:creationId xmlns:p14="http://schemas.microsoft.com/office/powerpoint/2010/main" val="1704908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3800">
          <a:solidFill>
            <a:srgbClr val="0053A8"/>
          </a:solidFill>
          <a:latin typeface="+mj-lt"/>
          <a:ea typeface="ＭＳ Ｐゴシック" pitchFamily="-123" charset="-128"/>
          <a:cs typeface="ＭＳ Ｐゴシック" pitchFamily="-123" charset="-128"/>
        </a:defRPr>
      </a:lvl1pPr>
      <a:lvl2pPr algn="ctr" rtl="0" eaLnBrk="0" fontAlgn="base" hangingPunct="0">
        <a:spcBef>
          <a:spcPct val="0"/>
        </a:spcBef>
        <a:spcAft>
          <a:spcPct val="0"/>
        </a:spcAft>
        <a:defRPr sz="3800">
          <a:solidFill>
            <a:srgbClr val="0053A8"/>
          </a:solidFill>
          <a:latin typeface="Myriad Pro Semibold" pitchFamily="28" charset="0"/>
          <a:ea typeface="ＭＳ Ｐゴシック" pitchFamily="-123" charset="-128"/>
          <a:cs typeface="ＭＳ Ｐゴシック" pitchFamily="-123" charset="-128"/>
        </a:defRPr>
      </a:lvl2pPr>
      <a:lvl3pPr algn="ctr" rtl="0" eaLnBrk="0" fontAlgn="base" hangingPunct="0">
        <a:spcBef>
          <a:spcPct val="0"/>
        </a:spcBef>
        <a:spcAft>
          <a:spcPct val="0"/>
        </a:spcAft>
        <a:defRPr sz="3800">
          <a:solidFill>
            <a:srgbClr val="0053A8"/>
          </a:solidFill>
          <a:latin typeface="Myriad Pro Semibold" pitchFamily="28" charset="0"/>
          <a:ea typeface="ＭＳ Ｐゴシック" pitchFamily="-123" charset="-128"/>
          <a:cs typeface="ＭＳ Ｐゴシック" pitchFamily="-123" charset="-128"/>
        </a:defRPr>
      </a:lvl3pPr>
      <a:lvl4pPr algn="ctr" rtl="0" eaLnBrk="0" fontAlgn="base" hangingPunct="0">
        <a:spcBef>
          <a:spcPct val="0"/>
        </a:spcBef>
        <a:spcAft>
          <a:spcPct val="0"/>
        </a:spcAft>
        <a:defRPr sz="3800">
          <a:solidFill>
            <a:srgbClr val="0053A8"/>
          </a:solidFill>
          <a:latin typeface="Myriad Pro Semibold" pitchFamily="28" charset="0"/>
          <a:ea typeface="ＭＳ Ｐゴシック" pitchFamily="-123" charset="-128"/>
          <a:cs typeface="ＭＳ Ｐゴシック" pitchFamily="-123" charset="-128"/>
        </a:defRPr>
      </a:lvl4pPr>
      <a:lvl5pPr algn="ctr" rtl="0" eaLnBrk="0" fontAlgn="base" hangingPunct="0">
        <a:spcBef>
          <a:spcPct val="0"/>
        </a:spcBef>
        <a:spcAft>
          <a:spcPct val="0"/>
        </a:spcAft>
        <a:defRPr sz="3800">
          <a:solidFill>
            <a:srgbClr val="0053A8"/>
          </a:solidFill>
          <a:latin typeface="Myriad Pro Semibold" pitchFamily="28" charset="0"/>
          <a:ea typeface="ＭＳ Ｐゴシック" pitchFamily="-123" charset="-128"/>
          <a:cs typeface="ＭＳ Ｐゴシック" pitchFamily="-123" charset="-128"/>
        </a:defRPr>
      </a:lvl5pPr>
      <a:lvl6pPr marL="457200" algn="ctr" rtl="0" fontAlgn="base">
        <a:spcBef>
          <a:spcPct val="0"/>
        </a:spcBef>
        <a:spcAft>
          <a:spcPct val="0"/>
        </a:spcAft>
        <a:defRPr sz="3800">
          <a:solidFill>
            <a:schemeClr val="bg1"/>
          </a:solidFill>
          <a:latin typeface="Myriad Pro Semibold" pitchFamily="28" charset="0"/>
          <a:cs typeface="Arial" charset="0"/>
        </a:defRPr>
      </a:lvl6pPr>
      <a:lvl7pPr marL="914400" algn="ctr" rtl="0" fontAlgn="base">
        <a:spcBef>
          <a:spcPct val="0"/>
        </a:spcBef>
        <a:spcAft>
          <a:spcPct val="0"/>
        </a:spcAft>
        <a:defRPr sz="3800">
          <a:solidFill>
            <a:schemeClr val="bg1"/>
          </a:solidFill>
          <a:latin typeface="Myriad Pro Semibold" pitchFamily="28" charset="0"/>
          <a:cs typeface="Arial" charset="0"/>
        </a:defRPr>
      </a:lvl7pPr>
      <a:lvl8pPr marL="1371600" algn="ctr" rtl="0" fontAlgn="base">
        <a:spcBef>
          <a:spcPct val="0"/>
        </a:spcBef>
        <a:spcAft>
          <a:spcPct val="0"/>
        </a:spcAft>
        <a:defRPr sz="3800">
          <a:solidFill>
            <a:schemeClr val="bg1"/>
          </a:solidFill>
          <a:latin typeface="Myriad Pro Semibold" pitchFamily="28" charset="0"/>
          <a:cs typeface="Arial" charset="0"/>
        </a:defRPr>
      </a:lvl8pPr>
      <a:lvl9pPr marL="1828800" algn="ctr" rtl="0" fontAlgn="base">
        <a:spcBef>
          <a:spcPct val="0"/>
        </a:spcBef>
        <a:spcAft>
          <a:spcPct val="0"/>
        </a:spcAft>
        <a:defRPr sz="3800">
          <a:solidFill>
            <a:schemeClr val="bg1"/>
          </a:solidFill>
          <a:latin typeface="Myriad Pro Semibold" pitchFamily="28"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23" charset="-128"/>
          <a:cs typeface="ＭＳ Ｐゴシック" pitchFamily="-123" charset="-128"/>
        </a:defRPr>
      </a:lvl1pPr>
      <a:lvl2pPr marL="762000" indent="-244475" algn="l" rtl="0" eaLnBrk="0" fontAlgn="base" hangingPunct="0">
        <a:spcBef>
          <a:spcPct val="20000"/>
        </a:spcBef>
        <a:spcAft>
          <a:spcPct val="0"/>
        </a:spcAft>
        <a:buChar char="–"/>
        <a:defRPr sz="2800">
          <a:solidFill>
            <a:schemeClr val="tx1"/>
          </a:solidFill>
          <a:latin typeface="+mn-lt"/>
          <a:ea typeface="ＭＳ Ｐゴシック" pitchFamily="-123" charset="-128"/>
          <a:cs typeface="ＭＳ Ｐゴシック" pitchFamily="-123" charset="-128"/>
        </a:defRPr>
      </a:lvl2pPr>
      <a:lvl3pPr marL="1041400" indent="-127000" algn="l" rtl="0" eaLnBrk="0" fontAlgn="base" hangingPunct="0">
        <a:spcBef>
          <a:spcPct val="20000"/>
        </a:spcBef>
        <a:spcAft>
          <a:spcPct val="0"/>
        </a:spcAft>
        <a:buChar char="•"/>
        <a:defRPr sz="2400">
          <a:solidFill>
            <a:schemeClr val="tx1"/>
          </a:solidFill>
          <a:latin typeface="+mn-lt"/>
          <a:ea typeface="ＭＳ Ｐゴシック" pitchFamily="-123" charset="-128"/>
          <a:cs typeface="ＭＳ Ｐゴシック" pitchFamily="-123" charset="-128"/>
        </a:defRPr>
      </a:lvl3pPr>
      <a:lvl4pPr marL="1524000" indent="-152400" algn="l" rtl="0" eaLnBrk="0" fontAlgn="base" hangingPunct="0">
        <a:spcBef>
          <a:spcPct val="20000"/>
        </a:spcBef>
        <a:spcAft>
          <a:spcPct val="0"/>
        </a:spcAft>
        <a:buChar char="–"/>
        <a:defRPr sz="2000">
          <a:solidFill>
            <a:schemeClr val="tx1"/>
          </a:solidFill>
          <a:latin typeface="+mn-lt"/>
          <a:ea typeface="ＭＳ Ｐゴシック" pitchFamily="-123" charset="-128"/>
          <a:cs typeface="ＭＳ Ｐゴシック" pitchFamily="-123" charset="-128"/>
        </a:defRPr>
      </a:lvl4pPr>
      <a:lvl5pPr marL="1998663" indent="-169863" algn="l" rtl="0" eaLnBrk="0" fontAlgn="base" hangingPunct="0">
        <a:spcBef>
          <a:spcPct val="20000"/>
        </a:spcBef>
        <a:spcAft>
          <a:spcPct val="0"/>
        </a:spcAft>
        <a:buChar char="»"/>
        <a:defRPr sz="2000">
          <a:solidFill>
            <a:schemeClr val="tx1"/>
          </a:solidFill>
          <a:latin typeface="+mn-lt"/>
          <a:ea typeface="ＭＳ Ｐゴシック" pitchFamily="-123" charset="-128"/>
          <a:cs typeface="ＭＳ Ｐゴシック" pitchFamily="-123" charset="-128"/>
        </a:defRPr>
      </a:lvl5pPr>
      <a:lvl6pPr marL="2455863" indent="-169863" algn="l" rtl="0" fontAlgn="base">
        <a:spcBef>
          <a:spcPct val="20000"/>
        </a:spcBef>
        <a:spcAft>
          <a:spcPct val="0"/>
        </a:spcAft>
        <a:buChar char="»"/>
        <a:defRPr sz="2000">
          <a:solidFill>
            <a:schemeClr val="bg1"/>
          </a:solidFill>
          <a:latin typeface="+mn-lt"/>
          <a:cs typeface="+mn-cs"/>
        </a:defRPr>
      </a:lvl6pPr>
      <a:lvl7pPr marL="2913063" indent="-169863" algn="l" rtl="0" fontAlgn="base">
        <a:spcBef>
          <a:spcPct val="20000"/>
        </a:spcBef>
        <a:spcAft>
          <a:spcPct val="0"/>
        </a:spcAft>
        <a:buChar char="»"/>
        <a:defRPr sz="2000">
          <a:solidFill>
            <a:schemeClr val="bg1"/>
          </a:solidFill>
          <a:latin typeface="+mn-lt"/>
          <a:cs typeface="+mn-cs"/>
        </a:defRPr>
      </a:lvl7pPr>
      <a:lvl8pPr marL="3370263" indent="-169863" algn="l" rtl="0" fontAlgn="base">
        <a:spcBef>
          <a:spcPct val="20000"/>
        </a:spcBef>
        <a:spcAft>
          <a:spcPct val="0"/>
        </a:spcAft>
        <a:buChar char="»"/>
        <a:defRPr sz="2000">
          <a:solidFill>
            <a:schemeClr val="bg1"/>
          </a:solidFill>
          <a:latin typeface="+mn-lt"/>
          <a:cs typeface="+mn-cs"/>
        </a:defRPr>
      </a:lvl8pPr>
      <a:lvl9pPr marL="3827463" indent="-169863" algn="l" rtl="0" fontAlgn="base">
        <a:spcBef>
          <a:spcPct val="20000"/>
        </a:spcBef>
        <a:spcAft>
          <a:spcPct val="0"/>
        </a:spcAft>
        <a:buChar char="»"/>
        <a:defRPr sz="20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scholar.dominican.edu/all-faculty/239/"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digitalcommons.fairfield.edu/americanscholarsreligio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2628D-2E8F-F749-A686-B650D3D61BF1}"/>
              </a:ext>
            </a:extLst>
          </p:cNvPr>
          <p:cNvSpPr>
            <a:spLocks noGrp="1"/>
          </p:cNvSpPr>
          <p:nvPr>
            <p:ph type="ctrTitle"/>
          </p:nvPr>
        </p:nvSpPr>
        <p:spPr/>
        <p:txBody>
          <a:bodyPr/>
          <a:lstStyle/>
          <a:p>
            <a:r>
              <a:rPr lang="en-US" sz="4400" b="1" dirty="0"/>
              <a:t>Navigating the Impact Lifecycle</a:t>
            </a:r>
          </a:p>
        </p:txBody>
      </p:sp>
      <p:sp>
        <p:nvSpPr>
          <p:cNvPr id="3" name="Subtitle 2">
            <a:extLst>
              <a:ext uri="{FF2B5EF4-FFF2-40B4-BE49-F238E27FC236}">
                <a16:creationId xmlns:a16="http://schemas.microsoft.com/office/drawing/2014/main" id="{020C9FB5-DD9D-1E45-B778-167AA6D2F55E}"/>
              </a:ext>
            </a:extLst>
          </p:cNvPr>
          <p:cNvSpPr>
            <a:spLocks noGrp="1"/>
          </p:cNvSpPr>
          <p:nvPr>
            <p:ph type="subTitle" idx="1"/>
          </p:nvPr>
        </p:nvSpPr>
        <p:spPr>
          <a:xfrm>
            <a:off x="1524000" y="4054642"/>
            <a:ext cx="9144000" cy="1720516"/>
          </a:xfrm>
        </p:spPr>
        <p:txBody>
          <a:bodyPr>
            <a:normAutofit fontScale="62500" lnSpcReduction="20000"/>
          </a:bodyPr>
          <a:lstStyle/>
          <a:p>
            <a:r>
              <a:rPr lang="en-US" sz="4000" dirty="0"/>
              <a:t>Ann Connolly</a:t>
            </a:r>
          </a:p>
          <a:p>
            <a:r>
              <a:rPr lang="en-US" dirty="0"/>
              <a:t>Director of Product</a:t>
            </a:r>
          </a:p>
          <a:p>
            <a:r>
              <a:rPr lang="en-US" dirty="0"/>
              <a:t>b</a:t>
            </a:r>
            <a:r>
              <a:rPr lang="en-US"/>
              <a:t>epress</a:t>
            </a:r>
            <a:endParaRPr lang="en-US" dirty="0"/>
          </a:p>
          <a:p>
            <a:endParaRPr lang="en-US" dirty="0"/>
          </a:p>
          <a:p>
            <a:r>
              <a:rPr lang="en-US" dirty="0"/>
              <a:t>June 28, 2018</a:t>
            </a:r>
          </a:p>
        </p:txBody>
      </p:sp>
    </p:spTree>
    <p:extLst>
      <p:ext uri="{BB962C8B-B14F-4D97-AF65-F5344CB8AC3E}">
        <p14:creationId xmlns:p14="http://schemas.microsoft.com/office/powerpoint/2010/main" val="753893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D716A8-6044-3B4C-826C-DFEA7608593D}"/>
              </a:ext>
            </a:extLst>
          </p:cNvPr>
          <p:cNvPicPr>
            <a:picLocks noChangeAspect="1"/>
          </p:cNvPicPr>
          <p:nvPr/>
        </p:nvPicPr>
        <p:blipFill>
          <a:blip r:embed="rId2"/>
          <a:stretch>
            <a:fillRect/>
          </a:stretch>
        </p:blipFill>
        <p:spPr>
          <a:xfrm>
            <a:off x="1170422" y="0"/>
            <a:ext cx="9851155" cy="6858000"/>
          </a:xfrm>
          <a:prstGeom prst="rect">
            <a:avLst/>
          </a:prstGeom>
        </p:spPr>
      </p:pic>
      <p:sp>
        <p:nvSpPr>
          <p:cNvPr id="6" name="Oval 5">
            <a:extLst>
              <a:ext uri="{FF2B5EF4-FFF2-40B4-BE49-F238E27FC236}">
                <a16:creationId xmlns:a16="http://schemas.microsoft.com/office/drawing/2014/main" id="{AB32B630-BEA2-7440-8A3F-F703C798D87C}"/>
              </a:ext>
            </a:extLst>
          </p:cNvPr>
          <p:cNvSpPr/>
          <p:nvPr/>
        </p:nvSpPr>
        <p:spPr>
          <a:xfrm>
            <a:off x="2421466" y="1151467"/>
            <a:ext cx="3064933" cy="77893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3589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D716A8-6044-3B4C-826C-DFEA7608593D}"/>
              </a:ext>
            </a:extLst>
          </p:cNvPr>
          <p:cNvPicPr>
            <a:picLocks noChangeAspect="1"/>
          </p:cNvPicPr>
          <p:nvPr/>
        </p:nvPicPr>
        <p:blipFill>
          <a:blip r:embed="rId2"/>
          <a:stretch>
            <a:fillRect/>
          </a:stretch>
        </p:blipFill>
        <p:spPr>
          <a:xfrm>
            <a:off x="1170422" y="0"/>
            <a:ext cx="9851155" cy="6858000"/>
          </a:xfrm>
          <a:prstGeom prst="rect">
            <a:avLst/>
          </a:prstGeom>
        </p:spPr>
      </p:pic>
      <p:sp>
        <p:nvSpPr>
          <p:cNvPr id="6" name="Oval 5">
            <a:extLst>
              <a:ext uri="{FF2B5EF4-FFF2-40B4-BE49-F238E27FC236}">
                <a16:creationId xmlns:a16="http://schemas.microsoft.com/office/drawing/2014/main" id="{AB32B630-BEA2-7440-8A3F-F703C798D87C}"/>
              </a:ext>
            </a:extLst>
          </p:cNvPr>
          <p:cNvSpPr/>
          <p:nvPr/>
        </p:nvSpPr>
        <p:spPr>
          <a:xfrm>
            <a:off x="2421466" y="1151467"/>
            <a:ext cx="3064933" cy="77893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Left Arrow 1">
            <a:extLst>
              <a:ext uri="{FF2B5EF4-FFF2-40B4-BE49-F238E27FC236}">
                <a16:creationId xmlns:a16="http://schemas.microsoft.com/office/drawing/2014/main" id="{624FAC8F-82C1-6142-A537-06F956D64D70}"/>
              </a:ext>
            </a:extLst>
          </p:cNvPr>
          <p:cNvSpPr/>
          <p:nvPr/>
        </p:nvSpPr>
        <p:spPr>
          <a:xfrm rot="20685936">
            <a:off x="8932414" y="4193618"/>
            <a:ext cx="1680555" cy="385827"/>
          </a:xfrm>
          <a:prstGeom prst="leftArrow">
            <a:avLst>
              <a:gd name="adj1" fmla="val 54361"/>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5935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4D2980D-BBF9-FC46-A422-F4C44F38FF00}"/>
              </a:ext>
            </a:extLst>
          </p:cNvPr>
          <p:cNvPicPr>
            <a:picLocks noChangeAspect="1"/>
          </p:cNvPicPr>
          <p:nvPr/>
        </p:nvPicPr>
        <p:blipFill>
          <a:blip r:embed="rId2"/>
          <a:stretch>
            <a:fillRect/>
          </a:stretch>
        </p:blipFill>
        <p:spPr>
          <a:xfrm>
            <a:off x="2683934" y="0"/>
            <a:ext cx="6858000" cy="6858000"/>
          </a:xfrm>
          <a:prstGeom prst="rect">
            <a:avLst/>
          </a:prstGeom>
        </p:spPr>
      </p:pic>
    </p:spTree>
    <p:extLst>
      <p:ext uri="{BB962C8B-B14F-4D97-AF65-F5344CB8AC3E}">
        <p14:creationId xmlns:p14="http://schemas.microsoft.com/office/powerpoint/2010/main" val="321563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15197CF-0BDC-D14E-B8F3-E65254614D94}"/>
              </a:ext>
            </a:extLst>
          </p:cNvPr>
          <p:cNvGraphicFramePr/>
          <p:nvPr>
            <p:extLst>
              <p:ext uri="{D42A27DB-BD31-4B8C-83A1-F6EECF244321}">
                <p14:modId xmlns:p14="http://schemas.microsoft.com/office/powerpoint/2010/main" val="2064784158"/>
              </p:ext>
            </p:extLst>
          </p:nvPr>
        </p:nvGraphicFramePr>
        <p:xfrm>
          <a:off x="-1049866" y="114299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Arrow 4">
            <a:extLst>
              <a:ext uri="{FF2B5EF4-FFF2-40B4-BE49-F238E27FC236}">
                <a16:creationId xmlns:a16="http://schemas.microsoft.com/office/drawing/2014/main" id="{6E4E3EDD-CF01-6F45-A344-FC82DFF9726F}"/>
              </a:ext>
            </a:extLst>
          </p:cNvPr>
          <p:cNvSpPr/>
          <p:nvPr/>
        </p:nvSpPr>
        <p:spPr>
          <a:xfrm rot="19042744">
            <a:off x="4916111" y="1040918"/>
            <a:ext cx="1758982" cy="737787"/>
          </a:xfrm>
          <a:prstGeom prst="leftArrow">
            <a:avLst>
              <a:gd name="adj1" fmla="val 4229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1E9185F-CE95-594D-A865-A83B3BCE2D48}"/>
              </a:ext>
            </a:extLst>
          </p:cNvPr>
          <p:cNvSpPr txBox="1"/>
          <p:nvPr/>
        </p:nvSpPr>
        <p:spPr>
          <a:xfrm>
            <a:off x="6692570" y="219652"/>
            <a:ext cx="3071418" cy="1200329"/>
          </a:xfrm>
          <a:prstGeom prst="rect">
            <a:avLst/>
          </a:prstGeom>
          <a:noFill/>
        </p:spPr>
        <p:txBody>
          <a:bodyPr wrap="none" rtlCol="0">
            <a:spAutoFit/>
          </a:bodyPr>
          <a:lstStyle/>
          <a:p>
            <a:r>
              <a:rPr lang="en-US" sz="3600" dirty="0"/>
              <a:t>Make available</a:t>
            </a:r>
          </a:p>
          <a:p>
            <a:r>
              <a:rPr lang="en-US" sz="3600" dirty="0"/>
              <a:t>(Publish)</a:t>
            </a:r>
          </a:p>
        </p:txBody>
      </p:sp>
      <p:graphicFrame>
        <p:nvGraphicFramePr>
          <p:cNvPr id="7" name="Diagram 6">
            <a:extLst>
              <a:ext uri="{FF2B5EF4-FFF2-40B4-BE49-F238E27FC236}">
                <a16:creationId xmlns:a16="http://schemas.microsoft.com/office/drawing/2014/main" id="{C8A208E9-5110-244C-B194-532F599BAF6C}"/>
              </a:ext>
            </a:extLst>
          </p:cNvPr>
          <p:cNvGraphicFramePr/>
          <p:nvPr>
            <p:extLst>
              <p:ext uri="{D42A27DB-BD31-4B8C-83A1-F6EECF244321}">
                <p14:modId xmlns:p14="http://schemas.microsoft.com/office/powerpoint/2010/main" val="326975337"/>
              </p:ext>
            </p:extLst>
          </p:nvPr>
        </p:nvGraphicFramePr>
        <p:xfrm>
          <a:off x="6477336" y="1551487"/>
          <a:ext cx="6163734" cy="45550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Right Arrow 7">
            <a:extLst>
              <a:ext uri="{FF2B5EF4-FFF2-40B4-BE49-F238E27FC236}">
                <a16:creationId xmlns:a16="http://schemas.microsoft.com/office/drawing/2014/main" id="{A5FAE38F-AEF4-4349-86C3-3CC077F26A2B}"/>
              </a:ext>
            </a:extLst>
          </p:cNvPr>
          <p:cNvSpPr/>
          <p:nvPr/>
        </p:nvSpPr>
        <p:spPr>
          <a:xfrm rot="2375562">
            <a:off x="5655267" y="2957835"/>
            <a:ext cx="138749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3333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15197CF-0BDC-D14E-B8F3-E65254614D94}"/>
              </a:ext>
            </a:extLst>
          </p:cNvPr>
          <p:cNvGraphicFramePr/>
          <p:nvPr>
            <p:extLst>
              <p:ext uri="{D42A27DB-BD31-4B8C-83A1-F6EECF244321}">
                <p14:modId xmlns:p14="http://schemas.microsoft.com/office/powerpoint/2010/main" val="372867657"/>
              </p:ext>
            </p:extLst>
          </p:nvPr>
        </p:nvGraphicFramePr>
        <p:xfrm>
          <a:off x="-254000" y="16848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Arrow 4">
            <a:extLst>
              <a:ext uri="{FF2B5EF4-FFF2-40B4-BE49-F238E27FC236}">
                <a16:creationId xmlns:a16="http://schemas.microsoft.com/office/drawing/2014/main" id="{6E4E3EDD-CF01-6F45-A344-FC82DFF9726F}"/>
              </a:ext>
            </a:extLst>
          </p:cNvPr>
          <p:cNvSpPr/>
          <p:nvPr/>
        </p:nvSpPr>
        <p:spPr>
          <a:xfrm rot="19042744">
            <a:off x="5711977" y="1582785"/>
            <a:ext cx="1758982" cy="737787"/>
          </a:xfrm>
          <a:prstGeom prst="leftArrow">
            <a:avLst>
              <a:gd name="adj1" fmla="val 4229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1E9185F-CE95-594D-A865-A83B3BCE2D48}"/>
              </a:ext>
            </a:extLst>
          </p:cNvPr>
          <p:cNvSpPr txBox="1"/>
          <p:nvPr/>
        </p:nvSpPr>
        <p:spPr>
          <a:xfrm>
            <a:off x="7488436" y="761519"/>
            <a:ext cx="3071418" cy="1200329"/>
          </a:xfrm>
          <a:prstGeom prst="rect">
            <a:avLst/>
          </a:prstGeom>
          <a:noFill/>
        </p:spPr>
        <p:txBody>
          <a:bodyPr wrap="none" rtlCol="0">
            <a:spAutoFit/>
          </a:bodyPr>
          <a:lstStyle/>
          <a:p>
            <a:r>
              <a:rPr lang="en-US" sz="3600" dirty="0"/>
              <a:t>Make available</a:t>
            </a:r>
          </a:p>
          <a:p>
            <a:r>
              <a:rPr lang="en-US" sz="3600" dirty="0"/>
              <a:t>(Publish)</a:t>
            </a:r>
          </a:p>
        </p:txBody>
      </p:sp>
    </p:spTree>
    <p:extLst>
      <p:ext uri="{BB962C8B-B14F-4D97-AF65-F5344CB8AC3E}">
        <p14:creationId xmlns:p14="http://schemas.microsoft.com/office/powerpoint/2010/main" val="1655774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607B2DC-0365-1C4D-8637-4F5F804B716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23304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15197CF-0BDC-D14E-B8F3-E65254614D94}"/>
              </a:ext>
            </a:extLst>
          </p:cNvPr>
          <p:cNvGraphicFramePr/>
          <p:nvPr>
            <p:extLst>
              <p:ext uri="{D42A27DB-BD31-4B8C-83A1-F6EECF244321}">
                <p14:modId xmlns:p14="http://schemas.microsoft.com/office/powerpoint/2010/main" val="3964249681"/>
              </p:ext>
            </p:extLst>
          </p:nvPr>
        </p:nvGraphicFramePr>
        <p:xfrm>
          <a:off x="-254000" y="16848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Arrow 4">
            <a:extLst>
              <a:ext uri="{FF2B5EF4-FFF2-40B4-BE49-F238E27FC236}">
                <a16:creationId xmlns:a16="http://schemas.microsoft.com/office/drawing/2014/main" id="{6E4E3EDD-CF01-6F45-A344-FC82DFF9726F}"/>
              </a:ext>
            </a:extLst>
          </p:cNvPr>
          <p:cNvSpPr/>
          <p:nvPr/>
        </p:nvSpPr>
        <p:spPr>
          <a:xfrm rot="19042744">
            <a:off x="5711977" y="1582785"/>
            <a:ext cx="1758982" cy="737787"/>
          </a:xfrm>
          <a:prstGeom prst="leftArrow">
            <a:avLst>
              <a:gd name="adj1" fmla="val 4229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1E9185F-CE95-594D-A865-A83B3BCE2D48}"/>
              </a:ext>
            </a:extLst>
          </p:cNvPr>
          <p:cNvSpPr txBox="1"/>
          <p:nvPr/>
        </p:nvSpPr>
        <p:spPr>
          <a:xfrm>
            <a:off x="7488436" y="761519"/>
            <a:ext cx="3071418" cy="1200329"/>
          </a:xfrm>
          <a:prstGeom prst="rect">
            <a:avLst/>
          </a:prstGeom>
          <a:noFill/>
        </p:spPr>
        <p:txBody>
          <a:bodyPr wrap="none" rtlCol="0">
            <a:spAutoFit/>
          </a:bodyPr>
          <a:lstStyle/>
          <a:p>
            <a:r>
              <a:rPr lang="en-US" sz="3600" dirty="0"/>
              <a:t>Make available</a:t>
            </a:r>
          </a:p>
          <a:p>
            <a:r>
              <a:rPr lang="en-US" sz="3600" dirty="0"/>
              <a:t>(Publish)</a:t>
            </a:r>
          </a:p>
        </p:txBody>
      </p:sp>
    </p:spTree>
    <p:extLst>
      <p:ext uri="{BB962C8B-B14F-4D97-AF65-F5344CB8AC3E}">
        <p14:creationId xmlns:p14="http://schemas.microsoft.com/office/powerpoint/2010/main" val="524288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074B05-3D0F-974A-90FC-AEF61BA3AC7F}"/>
              </a:ext>
            </a:extLst>
          </p:cNvPr>
          <p:cNvPicPr>
            <a:picLocks noChangeAspect="1"/>
          </p:cNvPicPr>
          <p:nvPr/>
        </p:nvPicPr>
        <p:blipFill>
          <a:blip r:embed="rId2"/>
          <a:stretch>
            <a:fillRect/>
          </a:stretch>
        </p:blipFill>
        <p:spPr>
          <a:xfrm>
            <a:off x="33208" y="0"/>
            <a:ext cx="12125584" cy="6858000"/>
          </a:xfrm>
          <a:prstGeom prst="rect">
            <a:avLst/>
          </a:prstGeom>
        </p:spPr>
      </p:pic>
    </p:spTree>
    <p:extLst>
      <p:ext uri="{BB962C8B-B14F-4D97-AF65-F5344CB8AC3E}">
        <p14:creationId xmlns:p14="http://schemas.microsoft.com/office/powerpoint/2010/main" val="3493635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3427EC-AEBF-204B-A432-969CD3534C8E}"/>
              </a:ext>
            </a:extLst>
          </p:cNvPr>
          <p:cNvSpPr>
            <a:spLocks noGrp="1"/>
          </p:cNvSpPr>
          <p:nvPr>
            <p:ph idx="1"/>
          </p:nvPr>
        </p:nvSpPr>
        <p:spPr>
          <a:xfrm>
            <a:off x="4148667" y="1063889"/>
            <a:ext cx="7772400" cy="4351338"/>
          </a:xfrm>
        </p:spPr>
        <p:txBody>
          <a:bodyPr>
            <a:normAutofit fontScale="77500" lnSpcReduction="20000"/>
          </a:bodyPr>
          <a:lstStyle/>
          <a:p>
            <a:pPr marL="0" indent="0">
              <a:buNone/>
            </a:pPr>
            <a:r>
              <a:rPr lang="en-US" dirty="0"/>
              <a:t>“What a pleasure it is to get these [readership] reports each month. It actually encourages me to write more, to keep at it. While I understand that a download doesn’t mean that someone actually read what I wrote, it is an indication of interest, and it answers the question that inevitably comes up when one is in the midst of completing something arduous---who cares, anyway?” </a:t>
            </a:r>
          </a:p>
          <a:p>
            <a:pPr marL="0" indent="0">
              <a:buNone/>
            </a:pPr>
            <a:endParaRPr lang="en-US" dirty="0"/>
          </a:p>
          <a:p>
            <a:pPr marL="0" indent="0">
              <a:buNone/>
            </a:pPr>
            <a:r>
              <a:rPr lang="en-US" dirty="0"/>
              <a:t>-</a:t>
            </a:r>
            <a:r>
              <a:rPr lang="en-US" b="1" dirty="0" err="1"/>
              <a:t>Andrée</a:t>
            </a:r>
            <a:r>
              <a:rPr lang="en-US" b="1" dirty="0"/>
              <a:t> </a:t>
            </a:r>
            <a:r>
              <a:rPr lang="en-US" b="1" dirty="0" err="1"/>
              <a:t>Tremoulet</a:t>
            </a:r>
            <a:r>
              <a:rPr lang="en-US" dirty="0"/>
              <a:t>, PhD, Research Associate &amp; Adjunct Assistant Professor, Center for Urban Studies, School of Urban Studies and Planning at Portland State University </a:t>
            </a:r>
          </a:p>
          <a:p>
            <a:endParaRPr lang="en-US" dirty="0"/>
          </a:p>
        </p:txBody>
      </p:sp>
      <p:pic>
        <p:nvPicPr>
          <p:cNvPr id="5" name="Picture 4">
            <a:extLst>
              <a:ext uri="{FF2B5EF4-FFF2-40B4-BE49-F238E27FC236}">
                <a16:creationId xmlns:a16="http://schemas.microsoft.com/office/drawing/2014/main" id="{B11307DF-F88A-FA47-BD90-0FFFF18AE477}"/>
              </a:ext>
            </a:extLst>
          </p:cNvPr>
          <p:cNvPicPr>
            <a:picLocks noChangeAspect="1"/>
          </p:cNvPicPr>
          <p:nvPr/>
        </p:nvPicPr>
        <p:blipFill>
          <a:blip r:embed="rId2"/>
          <a:stretch>
            <a:fillRect/>
          </a:stretch>
        </p:blipFill>
        <p:spPr>
          <a:xfrm>
            <a:off x="401764" y="1605492"/>
            <a:ext cx="3409733" cy="3268133"/>
          </a:xfrm>
          <a:prstGeom prst="rect">
            <a:avLst/>
          </a:prstGeom>
        </p:spPr>
      </p:pic>
    </p:spTree>
    <p:extLst>
      <p:ext uri="{BB962C8B-B14F-4D97-AF65-F5344CB8AC3E}">
        <p14:creationId xmlns:p14="http://schemas.microsoft.com/office/powerpoint/2010/main" val="4051801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8816D1D-7356-414C-A312-27D643F0A919}"/>
              </a:ext>
            </a:extLst>
          </p:cNvPr>
          <p:cNvPicPr>
            <a:picLocks noChangeAspect="1"/>
          </p:cNvPicPr>
          <p:nvPr/>
        </p:nvPicPr>
        <p:blipFill>
          <a:blip r:embed="rId2"/>
          <a:stretch>
            <a:fillRect/>
          </a:stretch>
        </p:blipFill>
        <p:spPr>
          <a:xfrm>
            <a:off x="334433" y="294217"/>
            <a:ext cx="7797800" cy="4711700"/>
          </a:xfrm>
          <a:prstGeom prst="rect">
            <a:avLst/>
          </a:prstGeom>
        </p:spPr>
      </p:pic>
      <p:pic>
        <p:nvPicPr>
          <p:cNvPr id="7" name="Picture 6">
            <a:extLst>
              <a:ext uri="{FF2B5EF4-FFF2-40B4-BE49-F238E27FC236}">
                <a16:creationId xmlns:a16="http://schemas.microsoft.com/office/drawing/2014/main" id="{B8E39E24-840C-2D46-A912-268D1E4C68C5}"/>
              </a:ext>
            </a:extLst>
          </p:cNvPr>
          <p:cNvPicPr>
            <a:picLocks noChangeAspect="1"/>
          </p:cNvPicPr>
          <p:nvPr/>
        </p:nvPicPr>
        <p:blipFill>
          <a:blip r:embed="rId3"/>
          <a:stretch>
            <a:fillRect/>
          </a:stretch>
        </p:blipFill>
        <p:spPr>
          <a:xfrm>
            <a:off x="1636031" y="2068649"/>
            <a:ext cx="10555969" cy="4789351"/>
          </a:xfrm>
          <a:prstGeom prst="rect">
            <a:avLst/>
          </a:prstGeom>
        </p:spPr>
      </p:pic>
    </p:spTree>
    <p:extLst>
      <p:ext uri="{BB962C8B-B14F-4D97-AF65-F5344CB8AC3E}">
        <p14:creationId xmlns:p14="http://schemas.microsoft.com/office/powerpoint/2010/main" val="2158949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DBF55-6CB1-214A-A8AF-4275FE95E2C6}"/>
              </a:ext>
            </a:extLst>
          </p:cNvPr>
          <p:cNvSpPr>
            <a:spLocks noGrp="1"/>
          </p:cNvSpPr>
          <p:nvPr>
            <p:ph type="title"/>
          </p:nvPr>
        </p:nvSpPr>
        <p:spPr/>
        <p:txBody>
          <a:bodyPr/>
          <a:lstStyle/>
          <a:p>
            <a:endParaRPr lang="en-US" dirty="0"/>
          </a:p>
        </p:txBody>
      </p:sp>
      <p:graphicFrame>
        <p:nvGraphicFramePr>
          <p:cNvPr id="4" name="Content Placeholder 3">
            <a:extLst>
              <a:ext uri="{FF2B5EF4-FFF2-40B4-BE49-F238E27FC236}">
                <a16:creationId xmlns:a16="http://schemas.microsoft.com/office/drawing/2014/main" id="{4FD709A3-9F36-2A4E-B548-9E32B2AD1682}"/>
              </a:ext>
            </a:extLst>
          </p:cNvPr>
          <p:cNvGraphicFramePr>
            <a:graphicFrameLocks noGrp="1"/>
          </p:cNvGraphicFramePr>
          <p:nvPr>
            <p:ph idx="1"/>
            <p:extLst>
              <p:ext uri="{D42A27DB-BD31-4B8C-83A1-F6EECF244321}">
                <p14:modId xmlns:p14="http://schemas.microsoft.com/office/powerpoint/2010/main" val="1051286112"/>
              </p:ext>
            </p:extLst>
          </p:nvPr>
        </p:nvGraphicFramePr>
        <p:xfrm>
          <a:off x="4859597" y="175071"/>
          <a:ext cx="7385085" cy="5040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ight Arrow 4">
            <a:extLst>
              <a:ext uri="{FF2B5EF4-FFF2-40B4-BE49-F238E27FC236}">
                <a16:creationId xmlns:a16="http://schemas.microsoft.com/office/drawing/2014/main" id="{89125900-754C-D74E-84CA-20AC023FDECD}"/>
              </a:ext>
            </a:extLst>
          </p:cNvPr>
          <p:cNvSpPr/>
          <p:nvPr/>
        </p:nvSpPr>
        <p:spPr>
          <a:xfrm rot="8572962">
            <a:off x="3964014" y="3220776"/>
            <a:ext cx="1943640" cy="6015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50EE72D-951F-5644-B295-8EAF54E3731A}"/>
              </a:ext>
            </a:extLst>
          </p:cNvPr>
          <p:cNvSpPr txBox="1"/>
          <p:nvPr/>
        </p:nvSpPr>
        <p:spPr>
          <a:xfrm>
            <a:off x="1699620" y="4846133"/>
            <a:ext cx="1500779" cy="369332"/>
          </a:xfrm>
          <a:prstGeom prst="rect">
            <a:avLst/>
          </a:prstGeom>
          <a:noFill/>
        </p:spPr>
        <p:txBody>
          <a:bodyPr wrap="square" rtlCol="0">
            <a:spAutoFit/>
          </a:bodyPr>
          <a:lstStyle/>
          <a:p>
            <a:r>
              <a:rPr lang="en-US" dirty="0"/>
              <a:t>IMPACT</a:t>
            </a:r>
          </a:p>
        </p:txBody>
      </p:sp>
      <p:graphicFrame>
        <p:nvGraphicFramePr>
          <p:cNvPr id="7" name="Diagram 6">
            <a:extLst>
              <a:ext uri="{FF2B5EF4-FFF2-40B4-BE49-F238E27FC236}">
                <a16:creationId xmlns:a16="http://schemas.microsoft.com/office/drawing/2014/main" id="{B8A1200E-A79C-8E43-ABFB-5C22F28FE335}"/>
              </a:ext>
            </a:extLst>
          </p:cNvPr>
          <p:cNvGraphicFramePr/>
          <p:nvPr>
            <p:extLst>
              <p:ext uri="{D42A27DB-BD31-4B8C-83A1-F6EECF244321}">
                <p14:modId xmlns:p14="http://schemas.microsoft.com/office/powerpoint/2010/main" val="2326734776"/>
              </p:ext>
            </p:extLst>
          </p:nvPr>
        </p:nvGraphicFramePr>
        <p:xfrm>
          <a:off x="-674423" y="3299861"/>
          <a:ext cx="5655733" cy="383120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74345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Graphic spid="7"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BCE923F-F3ED-4447-AAE8-B27CA4DB16A2}"/>
              </a:ext>
            </a:extLst>
          </p:cNvPr>
          <p:cNvPicPr>
            <a:picLocks noChangeAspect="1"/>
          </p:cNvPicPr>
          <p:nvPr/>
        </p:nvPicPr>
        <p:blipFill>
          <a:blip r:embed="rId2"/>
          <a:stretch>
            <a:fillRect/>
          </a:stretch>
        </p:blipFill>
        <p:spPr>
          <a:xfrm>
            <a:off x="397933" y="364067"/>
            <a:ext cx="2895600" cy="4572000"/>
          </a:xfrm>
          <a:prstGeom prst="rect">
            <a:avLst/>
          </a:prstGeom>
        </p:spPr>
      </p:pic>
      <p:pic>
        <p:nvPicPr>
          <p:cNvPr id="7" name="Picture 6">
            <a:extLst>
              <a:ext uri="{FF2B5EF4-FFF2-40B4-BE49-F238E27FC236}">
                <a16:creationId xmlns:a16="http://schemas.microsoft.com/office/drawing/2014/main" id="{2BE933A8-9107-7F41-950D-C98041ADFC0D}"/>
              </a:ext>
            </a:extLst>
          </p:cNvPr>
          <p:cNvPicPr>
            <a:picLocks noChangeAspect="1"/>
          </p:cNvPicPr>
          <p:nvPr/>
        </p:nvPicPr>
        <p:blipFill>
          <a:blip r:embed="rId3"/>
          <a:stretch>
            <a:fillRect/>
          </a:stretch>
        </p:blipFill>
        <p:spPr>
          <a:xfrm>
            <a:off x="3767366" y="0"/>
            <a:ext cx="4386335" cy="6858000"/>
          </a:xfrm>
          <a:prstGeom prst="rect">
            <a:avLst/>
          </a:prstGeom>
        </p:spPr>
      </p:pic>
      <p:pic>
        <p:nvPicPr>
          <p:cNvPr id="9" name="Picture 8">
            <a:extLst>
              <a:ext uri="{FF2B5EF4-FFF2-40B4-BE49-F238E27FC236}">
                <a16:creationId xmlns:a16="http://schemas.microsoft.com/office/drawing/2014/main" id="{2B36B653-FAAB-A744-A344-2028462BC794}"/>
              </a:ext>
            </a:extLst>
          </p:cNvPr>
          <p:cNvPicPr>
            <a:picLocks noChangeAspect="1"/>
          </p:cNvPicPr>
          <p:nvPr/>
        </p:nvPicPr>
        <p:blipFill>
          <a:blip r:embed="rId4"/>
          <a:stretch>
            <a:fillRect/>
          </a:stretch>
        </p:blipFill>
        <p:spPr>
          <a:xfrm>
            <a:off x="0" y="1394894"/>
            <a:ext cx="12192000" cy="4068211"/>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72A8F596-DA6E-4A4F-AF13-B226D9916DF3}"/>
              </a:ext>
            </a:extLst>
          </p:cNvPr>
          <p:cNvPicPr>
            <a:picLocks noChangeAspect="1"/>
          </p:cNvPicPr>
          <p:nvPr/>
        </p:nvPicPr>
        <p:blipFill>
          <a:blip r:embed="rId5"/>
          <a:stretch>
            <a:fillRect/>
          </a:stretch>
        </p:blipFill>
        <p:spPr>
          <a:xfrm>
            <a:off x="2171699" y="1694907"/>
            <a:ext cx="8275955" cy="297709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99273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EFDE8E6-409B-564C-A0FA-13232571B37C}"/>
              </a:ext>
            </a:extLst>
          </p:cNvPr>
          <p:cNvPicPr>
            <a:picLocks noChangeAspect="1"/>
          </p:cNvPicPr>
          <p:nvPr/>
        </p:nvPicPr>
        <p:blipFill>
          <a:blip r:embed="rId2"/>
          <a:stretch>
            <a:fillRect/>
          </a:stretch>
        </p:blipFill>
        <p:spPr>
          <a:xfrm>
            <a:off x="4833021" y="1549398"/>
            <a:ext cx="2819401" cy="2819401"/>
          </a:xfrm>
          <a:prstGeom prst="rect">
            <a:avLst/>
          </a:prstGeom>
        </p:spPr>
      </p:pic>
      <p:pic>
        <p:nvPicPr>
          <p:cNvPr id="5" name="Picture 4">
            <a:extLst>
              <a:ext uri="{FF2B5EF4-FFF2-40B4-BE49-F238E27FC236}">
                <a16:creationId xmlns:a16="http://schemas.microsoft.com/office/drawing/2014/main" id="{C879A9F5-9E7B-7A4C-AFDE-051360BEA775}"/>
              </a:ext>
            </a:extLst>
          </p:cNvPr>
          <p:cNvPicPr>
            <a:picLocks noChangeAspect="1"/>
          </p:cNvPicPr>
          <p:nvPr/>
        </p:nvPicPr>
        <p:blipFill>
          <a:blip r:embed="rId3"/>
          <a:stretch>
            <a:fillRect/>
          </a:stretch>
        </p:blipFill>
        <p:spPr>
          <a:xfrm>
            <a:off x="0" y="0"/>
            <a:ext cx="5193688" cy="6858000"/>
          </a:xfrm>
          <a:prstGeom prst="rect">
            <a:avLst/>
          </a:prstGeom>
        </p:spPr>
      </p:pic>
      <p:pic>
        <p:nvPicPr>
          <p:cNvPr id="7" name="Picture 6">
            <a:extLst>
              <a:ext uri="{FF2B5EF4-FFF2-40B4-BE49-F238E27FC236}">
                <a16:creationId xmlns:a16="http://schemas.microsoft.com/office/drawing/2014/main" id="{AA0FFEB5-9A0D-0D4A-B19E-5893F5502055}"/>
              </a:ext>
            </a:extLst>
          </p:cNvPr>
          <p:cNvPicPr>
            <a:picLocks noChangeAspect="1"/>
          </p:cNvPicPr>
          <p:nvPr/>
        </p:nvPicPr>
        <p:blipFill>
          <a:blip r:embed="rId4"/>
          <a:stretch>
            <a:fillRect/>
          </a:stretch>
        </p:blipFill>
        <p:spPr>
          <a:xfrm>
            <a:off x="7291754" y="0"/>
            <a:ext cx="4900246" cy="6858000"/>
          </a:xfrm>
          <a:prstGeom prst="rect">
            <a:avLst/>
          </a:prstGeom>
        </p:spPr>
      </p:pic>
    </p:spTree>
    <p:extLst>
      <p:ext uri="{BB962C8B-B14F-4D97-AF65-F5344CB8AC3E}">
        <p14:creationId xmlns:p14="http://schemas.microsoft.com/office/powerpoint/2010/main" val="2946082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hlinkClick r:id="rId2"/>
            <a:extLst>
              <a:ext uri="{FF2B5EF4-FFF2-40B4-BE49-F238E27FC236}">
                <a16:creationId xmlns:a16="http://schemas.microsoft.com/office/drawing/2014/main" id="{97C67B71-F731-6049-ABB1-B467DD333790}"/>
              </a:ext>
            </a:extLst>
          </p:cNvPr>
          <p:cNvPicPr>
            <a:picLocks noChangeAspect="1"/>
          </p:cNvPicPr>
          <p:nvPr/>
        </p:nvPicPr>
        <p:blipFill>
          <a:blip r:embed="rId3"/>
          <a:stretch>
            <a:fillRect/>
          </a:stretch>
        </p:blipFill>
        <p:spPr>
          <a:xfrm>
            <a:off x="843064" y="0"/>
            <a:ext cx="10505872" cy="6858000"/>
          </a:xfrm>
          <a:prstGeom prst="rect">
            <a:avLst/>
          </a:prstGeom>
        </p:spPr>
      </p:pic>
    </p:spTree>
    <p:extLst>
      <p:ext uri="{BB962C8B-B14F-4D97-AF65-F5344CB8AC3E}">
        <p14:creationId xmlns:p14="http://schemas.microsoft.com/office/powerpoint/2010/main" val="4158582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2CA02C94-DC6D-5E4C-929D-C889BFBABA0E}"/>
              </a:ext>
            </a:extLst>
          </p:cNvPr>
          <p:cNvPicPr>
            <a:picLocks noChangeAspect="1"/>
          </p:cNvPicPr>
          <p:nvPr/>
        </p:nvPicPr>
        <p:blipFill>
          <a:blip r:embed="rId2"/>
          <a:stretch>
            <a:fillRect/>
          </a:stretch>
        </p:blipFill>
        <p:spPr>
          <a:xfrm>
            <a:off x="0" y="826943"/>
            <a:ext cx="12192000" cy="5204114"/>
          </a:xfrm>
          <a:prstGeom prst="rect">
            <a:avLst/>
          </a:prstGeom>
        </p:spPr>
      </p:pic>
      <p:pic>
        <p:nvPicPr>
          <p:cNvPr id="7" name="Picture 6">
            <a:extLst>
              <a:ext uri="{FF2B5EF4-FFF2-40B4-BE49-F238E27FC236}">
                <a16:creationId xmlns:a16="http://schemas.microsoft.com/office/drawing/2014/main" id="{E25E0C60-9D49-6640-969D-7E1329BB6F30}"/>
              </a:ext>
            </a:extLst>
          </p:cNvPr>
          <p:cNvPicPr>
            <a:picLocks noChangeAspect="1"/>
          </p:cNvPicPr>
          <p:nvPr/>
        </p:nvPicPr>
        <p:blipFill>
          <a:blip r:embed="rId3"/>
          <a:stretch>
            <a:fillRect/>
          </a:stretch>
        </p:blipFill>
        <p:spPr>
          <a:xfrm>
            <a:off x="106549" y="0"/>
            <a:ext cx="4610100" cy="3556000"/>
          </a:xfrm>
          <a:prstGeom prst="rect">
            <a:avLst/>
          </a:prstGeom>
        </p:spPr>
      </p:pic>
      <p:pic>
        <p:nvPicPr>
          <p:cNvPr id="9" name="Picture 8">
            <a:extLst>
              <a:ext uri="{FF2B5EF4-FFF2-40B4-BE49-F238E27FC236}">
                <a16:creationId xmlns:a16="http://schemas.microsoft.com/office/drawing/2014/main" id="{43B157E2-F846-AA4C-ACB1-E777ADCA7F5B}"/>
              </a:ext>
            </a:extLst>
          </p:cNvPr>
          <p:cNvPicPr>
            <a:picLocks noChangeAspect="1"/>
          </p:cNvPicPr>
          <p:nvPr/>
        </p:nvPicPr>
        <p:blipFill>
          <a:blip r:embed="rId4"/>
          <a:stretch>
            <a:fillRect/>
          </a:stretch>
        </p:blipFill>
        <p:spPr>
          <a:xfrm>
            <a:off x="1952700" y="1537192"/>
            <a:ext cx="4965700" cy="3594100"/>
          </a:xfrm>
          <a:prstGeom prst="rect">
            <a:avLst/>
          </a:prstGeom>
        </p:spPr>
      </p:pic>
      <p:pic>
        <p:nvPicPr>
          <p:cNvPr id="11" name="Picture 10">
            <a:extLst>
              <a:ext uri="{FF2B5EF4-FFF2-40B4-BE49-F238E27FC236}">
                <a16:creationId xmlns:a16="http://schemas.microsoft.com/office/drawing/2014/main" id="{8977F36D-B1B2-F044-9965-C570508097D4}"/>
              </a:ext>
            </a:extLst>
          </p:cNvPr>
          <p:cNvPicPr>
            <a:picLocks noChangeAspect="1"/>
          </p:cNvPicPr>
          <p:nvPr/>
        </p:nvPicPr>
        <p:blipFill>
          <a:blip r:embed="rId5"/>
          <a:stretch>
            <a:fillRect/>
          </a:stretch>
        </p:blipFill>
        <p:spPr>
          <a:xfrm>
            <a:off x="5867400" y="0"/>
            <a:ext cx="4191000" cy="3924300"/>
          </a:xfrm>
          <a:prstGeom prst="rect">
            <a:avLst/>
          </a:prstGeom>
        </p:spPr>
      </p:pic>
      <p:pic>
        <p:nvPicPr>
          <p:cNvPr id="15" name="Picture 14">
            <a:extLst>
              <a:ext uri="{FF2B5EF4-FFF2-40B4-BE49-F238E27FC236}">
                <a16:creationId xmlns:a16="http://schemas.microsoft.com/office/drawing/2014/main" id="{7EA38618-B2C0-2540-8F87-61DFA7187F9F}"/>
              </a:ext>
            </a:extLst>
          </p:cNvPr>
          <p:cNvPicPr>
            <a:picLocks noChangeAspect="1"/>
          </p:cNvPicPr>
          <p:nvPr/>
        </p:nvPicPr>
        <p:blipFill>
          <a:blip r:embed="rId6"/>
          <a:stretch>
            <a:fillRect/>
          </a:stretch>
        </p:blipFill>
        <p:spPr>
          <a:xfrm>
            <a:off x="7962900" y="1962150"/>
            <a:ext cx="4229100" cy="3022600"/>
          </a:xfrm>
          <a:prstGeom prst="rect">
            <a:avLst/>
          </a:prstGeom>
        </p:spPr>
      </p:pic>
      <p:pic>
        <p:nvPicPr>
          <p:cNvPr id="17" name="Picture 16">
            <a:extLst>
              <a:ext uri="{FF2B5EF4-FFF2-40B4-BE49-F238E27FC236}">
                <a16:creationId xmlns:a16="http://schemas.microsoft.com/office/drawing/2014/main" id="{6348DEDF-677D-1E47-AC2A-1E075023D4EE}"/>
              </a:ext>
            </a:extLst>
          </p:cNvPr>
          <p:cNvPicPr>
            <a:picLocks noChangeAspect="1"/>
          </p:cNvPicPr>
          <p:nvPr/>
        </p:nvPicPr>
        <p:blipFill>
          <a:blip r:embed="rId7"/>
          <a:stretch>
            <a:fillRect/>
          </a:stretch>
        </p:blipFill>
        <p:spPr>
          <a:xfrm>
            <a:off x="974084" y="2909284"/>
            <a:ext cx="10248900" cy="3759200"/>
          </a:xfrm>
          <a:prstGeom prst="rect">
            <a:avLst/>
          </a:prstGeom>
        </p:spPr>
      </p:pic>
      <p:pic>
        <p:nvPicPr>
          <p:cNvPr id="19" name="Picture 18">
            <a:extLst>
              <a:ext uri="{FF2B5EF4-FFF2-40B4-BE49-F238E27FC236}">
                <a16:creationId xmlns:a16="http://schemas.microsoft.com/office/drawing/2014/main" id="{14EA9A31-EDA9-A247-9EC5-38AB342275E5}"/>
              </a:ext>
            </a:extLst>
          </p:cNvPr>
          <p:cNvPicPr>
            <a:picLocks noChangeAspect="1"/>
          </p:cNvPicPr>
          <p:nvPr/>
        </p:nvPicPr>
        <p:blipFill>
          <a:blip r:embed="rId8"/>
          <a:stretch>
            <a:fillRect/>
          </a:stretch>
        </p:blipFill>
        <p:spPr>
          <a:xfrm>
            <a:off x="1733550" y="787400"/>
            <a:ext cx="8724900" cy="5283200"/>
          </a:xfrm>
          <a:prstGeom prst="rect">
            <a:avLst/>
          </a:prstGeom>
        </p:spPr>
      </p:pic>
    </p:spTree>
    <p:extLst>
      <p:ext uri="{BB962C8B-B14F-4D97-AF65-F5344CB8AC3E}">
        <p14:creationId xmlns:p14="http://schemas.microsoft.com/office/powerpoint/2010/main" val="342882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B9A78C-42AA-0248-819B-801F70606B73}"/>
              </a:ext>
            </a:extLst>
          </p:cNvPr>
          <p:cNvSpPr>
            <a:spLocks noGrp="1"/>
          </p:cNvSpPr>
          <p:nvPr>
            <p:ph idx="1"/>
          </p:nvPr>
        </p:nvSpPr>
        <p:spPr>
          <a:xfrm>
            <a:off x="694267" y="922867"/>
            <a:ext cx="10974917" cy="3886200"/>
          </a:xfrm>
        </p:spPr>
        <p:txBody>
          <a:bodyPr/>
          <a:lstStyle/>
          <a:p>
            <a:pPr marL="0" indent="0">
              <a:buNone/>
            </a:pPr>
            <a:r>
              <a:rPr lang="en-US" dirty="0"/>
              <a:t>“The ability to customize the Dashboard view and frequency of the updates will allow us to tailor outreach to various audiences. For example, we will now have the ability to automatically schedule full STARS repository updates to be delivered to the UCF Scholarly Communications Faculty Advisory Board prior to its semi-annual meetings, share a selected journal update to be sent to editorial board members quarterly, and send discipline specific updates to our subject librarians on a monthly basis.” </a:t>
            </a:r>
          </a:p>
          <a:p>
            <a:pPr marL="0" indent="0">
              <a:buNone/>
            </a:pPr>
            <a:endParaRPr lang="en-US" dirty="0"/>
          </a:p>
          <a:p>
            <a:pPr marL="0" indent="0">
              <a:spcBef>
                <a:spcPts val="0"/>
              </a:spcBef>
              <a:buNone/>
            </a:pPr>
            <a:r>
              <a:rPr lang="en-US" dirty="0"/>
              <a:t>– Lee Dotson, Digital Initiatives Librarian, </a:t>
            </a:r>
          </a:p>
          <a:p>
            <a:pPr marL="0" indent="0">
              <a:spcBef>
                <a:spcPts val="0"/>
              </a:spcBef>
              <a:buNone/>
            </a:pPr>
            <a:r>
              <a:rPr lang="en-US" dirty="0"/>
              <a:t>   University of Central Florida</a:t>
            </a:r>
          </a:p>
          <a:p>
            <a:endParaRPr lang="en-US" dirty="0"/>
          </a:p>
        </p:txBody>
      </p:sp>
    </p:spTree>
    <p:extLst>
      <p:ext uri="{BB962C8B-B14F-4D97-AF65-F5344CB8AC3E}">
        <p14:creationId xmlns:p14="http://schemas.microsoft.com/office/powerpoint/2010/main" val="134285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F2503-DDF1-B446-9A2F-ABE63F76267F}"/>
              </a:ext>
            </a:extLst>
          </p:cNvPr>
          <p:cNvSpPr>
            <a:spLocks noGrp="1"/>
          </p:cNvSpPr>
          <p:nvPr>
            <p:ph type="title"/>
          </p:nvPr>
        </p:nvSpPr>
        <p:spPr/>
        <p:txBody>
          <a:bodyPr/>
          <a:lstStyle/>
          <a:p>
            <a:r>
              <a:rPr lang="en-US" b="1" dirty="0"/>
              <a:t>Sharing</a:t>
            </a:r>
          </a:p>
        </p:txBody>
      </p:sp>
      <p:sp>
        <p:nvSpPr>
          <p:cNvPr id="3" name="Content Placeholder 2">
            <a:extLst>
              <a:ext uri="{FF2B5EF4-FFF2-40B4-BE49-F238E27FC236}">
                <a16:creationId xmlns:a16="http://schemas.microsoft.com/office/drawing/2014/main" id="{3E0F8862-F9CD-2D4F-A63A-B1DD84D9FBC8}"/>
              </a:ext>
            </a:extLst>
          </p:cNvPr>
          <p:cNvSpPr>
            <a:spLocks noGrp="1"/>
          </p:cNvSpPr>
          <p:nvPr>
            <p:ph idx="1"/>
          </p:nvPr>
        </p:nvSpPr>
        <p:spPr>
          <a:xfrm>
            <a:off x="2963333" y="1905000"/>
            <a:ext cx="8621184" cy="3886200"/>
          </a:xfrm>
        </p:spPr>
        <p:txBody>
          <a:bodyPr/>
          <a:lstStyle/>
          <a:p>
            <a:r>
              <a:rPr lang="en-US" dirty="0"/>
              <a:t>Help visitors make decisions</a:t>
            </a:r>
          </a:p>
          <a:p>
            <a:r>
              <a:rPr lang="en-US" dirty="0"/>
              <a:t>Secure funding</a:t>
            </a:r>
          </a:p>
          <a:p>
            <a:r>
              <a:rPr lang="en-US" dirty="0"/>
              <a:t>Renew buy-in</a:t>
            </a:r>
          </a:p>
          <a:p>
            <a:r>
              <a:rPr lang="en-US" dirty="0"/>
              <a:t>Create excitement and engagement</a:t>
            </a:r>
          </a:p>
        </p:txBody>
      </p:sp>
    </p:spTree>
    <p:extLst>
      <p:ext uri="{BB962C8B-B14F-4D97-AF65-F5344CB8AC3E}">
        <p14:creationId xmlns:p14="http://schemas.microsoft.com/office/powerpoint/2010/main" val="2256421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15197CF-0BDC-D14E-B8F3-E65254614D94}"/>
              </a:ext>
            </a:extLst>
          </p:cNvPr>
          <p:cNvGraphicFramePr/>
          <p:nvPr>
            <p:extLst>
              <p:ext uri="{D42A27DB-BD31-4B8C-83A1-F6EECF244321}">
                <p14:modId xmlns:p14="http://schemas.microsoft.com/office/powerpoint/2010/main" val="2954835638"/>
              </p:ext>
            </p:extLst>
          </p:nvPr>
        </p:nvGraphicFramePr>
        <p:xfrm>
          <a:off x="-254000" y="16848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Arrow 4">
            <a:extLst>
              <a:ext uri="{FF2B5EF4-FFF2-40B4-BE49-F238E27FC236}">
                <a16:creationId xmlns:a16="http://schemas.microsoft.com/office/drawing/2014/main" id="{6E4E3EDD-CF01-6F45-A344-FC82DFF9726F}"/>
              </a:ext>
            </a:extLst>
          </p:cNvPr>
          <p:cNvSpPr/>
          <p:nvPr/>
        </p:nvSpPr>
        <p:spPr>
          <a:xfrm rot="19042744">
            <a:off x="5711977" y="1582785"/>
            <a:ext cx="1758982" cy="737787"/>
          </a:xfrm>
          <a:prstGeom prst="leftArrow">
            <a:avLst>
              <a:gd name="adj1" fmla="val 4229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1E9185F-CE95-594D-A865-A83B3BCE2D48}"/>
              </a:ext>
            </a:extLst>
          </p:cNvPr>
          <p:cNvSpPr txBox="1"/>
          <p:nvPr/>
        </p:nvSpPr>
        <p:spPr>
          <a:xfrm>
            <a:off x="7488436" y="761519"/>
            <a:ext cx="3071418" cy="646331"/>
          </a:xfrm>
          <a:prstGeom prst="rect">
            <a:avLst/>
          </a:prstGeom>
          <a:noFill/>
        </p:spPr>
        <p:txBody>
          <a:bodyPr wrap="none" rtlCol="0">
            <a:spAutoFit/>
          </a:bodyPr>
          <a:lstStyle/>
          <a:p>
            <a:r>
              <a:rPr lang="en-US" sz="3600" b="1" dirty="0"/>
              <a:t>Make available</a:t>
            </a:r>
          </a:p>
        </p:txBody>
      </p:sp>
    </p:spTree>
    <p:extLst>
      <p:ext uri="{BB962C8B-B14F-4D97-AF65-F5344CB8AC3E}">
        <p14:creationId xmlns:p14="http://schemas.microsoft.com/office/powerpoint/2010/main" val="13911455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15197CF-0BDC-D14E-B8F3-E65254614D94}"/>
              </a:ext>
            </a:extLst>
          </p:cNvPr>
          <p:cNvGraphicFramePr/>
          <p:nvPr>
            <p:extLst>
              <p:ext uri="{D42A27DB-BD31-4B8C-83A1-F6EECF244321}">
                <p14:modId xmlns:p14="http://schemas.microsoft.com/office/powerpoint/2010/main" val="3978472720"/>
              </p:ext>
            </p:extLst>
          </p:nvPr>
        </p:nvGraphicFramePr>
        <p:xfrm>
          <a:off x="-254000" y="16848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Arrow 4">
            <a:extLst>
              <a:ext uri="{FF2B5EF4-FFF2-40B4-BE49-F238E27FC236}">
                <a16:creationId xmlns:a16="http://schemas.microsoft.com/office/drawing/2014/main" id="{6E4E3EDD-CF01-6F45-A344-FC82DFF9726F}"/>
              </a:ext>
            </a:extLst>
          </p:cNvPr>
          <p:cNvSpPr/>
          <p:nvPr/>
        </p:nvSpPr>
        <p:spPr>
          <a:xfrm rot="19042744">
            <a:off x="5711977" y="1582785"/>
            <a:ext cx="1758982" cy="737787"/>
          </a:xfrm>
          <a:prstGeom prst="leftArrow">
            <a:avLst>
              <a:gd name="adj1" fmla="val 4229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1E9185F-CE95-594D-A865-A83B3BCE2D48}"/>
              </a:ext>
            </a:extLst>
          </p:cNvPr>
          <p:cNvSpPr txBox="1"/>
          <p:nvPr/>
        </p:nvSpPr>
        <p:spPr>
          <a:xfrm>
            <a:off x="7488436" y="761519"/>
            <a:ext cx="3071418" cy="646331"/>
          </a:xfrm>
          <a:prstGeom prst="rect">
            <a:avLst/>
          </a:prstGeom>
          <a:noFill/>
        </p:spPr>
        <p:txBody>
          <a:bodyPr wrap="none" rtlCol="0">
            <a:spAutoFit/>
          </a:bodyPr>
          <a:lstStyle/>
          <a:p>
            <a:r>
              <a:rPr lang="en-US" sz="3600" dirty="0"/>
              <a:t>Make available</a:t>
            </a:r>
          </a:p>
        </p:txBody>
      </p:sp>
    </p:spTree>
    <p:extLst>
      <p:ext uri="{BB962C8B-B14F-4D97-AF65-F5344CB8AC3E}">
        <p14:creationId xmlns:p14="http://schemas.microsoft.com/office/powerpoint/2010/main" val="36794876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15197CF-0BDC-D14E-B8F3-E65254614D94}"/>
              </a:ext>
            </a:extLst>
          </p:cNvPr>
          <p:cNvGraphicFramePr/>
          <p:nvPr>
            <p:extLst>
              <p:ext uri="{D42A27DB-BD31-4B8C-83A1-F6EECF244321}">
                <p14:modId xmlns:p14="http://schemas.microsoft.com/office/powerpoint/2010/main" val="4053353052"/>
              </p:ext>
            </p:extLst>
          </p:nvPr>
        </p:nvGraphicFramePr>
        <p:xfrm>
          <a:off x="-254000" y="16848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Arrow 4">
            <a:extLst>
              <a:ext uri="{FF2B5EF4-FFF2-40B4-BE49-F238E27FC236}">
                <a16:creationId xmlns:a16="http://schemas.microsoft.com/office/drawing/2014/main" id="{6E4E3EDD-CF01-6F45-A344-FC82DFF9726F}"/>
              </a:ext>
            </a:extLst>
          </p:cNvPr>
          <p:cNvSpPr/>
          <p:nvPr/>
        </p:nvSpPr>
        <p:spPr>
          <a:xfrm rot="19042744">
            <a:off x="5711977" y="1582785"/>
            <a:ext cx="1758982" cy="737787"/>
          </a:xfrm>
          <a:prstGeom prst="leftArrow">
            <a:avLst>
              <a:gd name="adj1" fmla="val 4229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1E9185F-CE95-594D-A865-A83B3BCE2D48}"/>
              </a:ext>
            </a:extLst>
          </p:cNvPr>
          <p:cNvSpPr txBox="1"/>
          <p:nvPr/>
        </p:nvSpPr>
        <p:spPr>
          <a:xfrm>
            <a:off x="7488436" y="761519"/>
            <a:ext cx="3071418" cy="646331"/>
          </a:xfrm>
          <a:prstGeom prst="rect">
            <a:avLst/>
          </a:prstGeom>
          <a:noFill/>
        </p:spPr>
        <p:txBody>
          <a:bodyPr wrap="none" rtlCol="0">
            <a:spAutoFit/>
          </a:bodyPr>
          <a:lstStyle/>
          <a:p>
            <a:r>
              <a:rPr lang="en-US" sz="3600" dirty="0"/>
              <a:t>Make available</a:t>
            </a:r>
          </a:p>
        </p:txBody>
      </p:sp>
    </p:spTree>
    <p:extLst>
      <p:ext uri="{BB962C8B-B14F-4D97-AF65-F5344CB8AC3E}">
        <p14:creationId xmlns:p14="http://schemas.microsoft.com/office/powerpoint/2010/main" val="4173808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15197CF-0BDC-D14E-B8F3-E65254614D94}"/>
              </a:ext>
            </a:extLst>
          </p:cNvPr>
          <p:cNvGraphicFramePr/>
          <p:nvPr>
            <p:extLst>
              <p:ext uri="{D42A27DB-BD31-4B8C-83A1-F6EECF244321}">
                <p14:modId xmlns:p14="http://schemas.microsoft.com/office/powerpoint/2010/main" val="3416614519"/>
              </p:ext>
            </p:extLst>
          </p:nvPr>
        </p:nvGraphicFramePr>
        <p:xfrm>
          <a:off x="-254000" y="16848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Arrow 4">
            <a:extLst>
              <a:ext uri="{FF2B5EF4-FFF2-40B4-BE49-F238E27FC236}">
                <a16:creationId xmlns:a16="http://schemas.microsoft.com/office/drawing/2014/main" id="{6E4E3EDD-CF01-6F45-A344-FC82DFF9726F}"/>
              </a:ext>
            </a:extLst>
          </p:cNvPr>
          <p:cNvSpPr/>
          <p:nvPr/>
        </p:nvSpPr>
        <p:spPr>
          <a:xfrm rot="19042744">
            <a:off x="5711977" y="1582785"/>
            <a:ext cx="1758982" cy="737787"/>
          </a:xfrm>
          <a:prstGeom prst="leftArrow">
            <a:avLst>
              <a:gd name="adj1" fmla="val 4229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1E9185F-CE95-594D-A865-A83B3BCE2D48}"/>
              </a:ext>
            </a:extLst>
          </p:cNvPr>
          <p:cNvSpPr txBox="1"/>
          <p:nvPr/>
        </p:nvSpPr>
        <p:spPr>
          <a:xfrm>
            <a:off x="7488436" y="761519"/>
            <a:ext cx="3071418" cy="646331"/>
          </a:xfrm>
          <a:prstGeom prst="rect">
            <a:avLst/>
          </a:prstGeom>
          <a:noFill/>
        </p:spPr>
        <p:txBody>
          <a:bodyPr wrap="none" rtlCol="0">
            <a:spAutoFit/>
          </a:bodyPr>
          <a:lstStyle/>
          <a:p>
            <a:r>
              <a:rPr lang="en-US" sz="3600" dirty="0"/>
              <a:t>Make available</a:t>
            </a:r>
          </a:p>
        </p:txBody>
      </p:sp>
    </p:spTree>
    <p:extLst>
      <p:ext uri="{BB962C8B-B14F-4D97-AF65-F5344CB8AC3E}">
        <p14:creationId xmlns:p14="http://schemas.microsoft.com/office/powerpoint/2010/main" val="2668218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2FB9D11-8D60-264D-9251-C8AFD19C5F6B}"/>
              </a:ext>
            </a:extLst>
          </p:cNvPr>
          <p:cNvPicPr>
            <a:picLocks noChangeAspect="1"/>
          </p:cNvPicPr>
          <p:nvPr/>
        </p:nvPicPr>
        <p:blipFill>
          <a:blip r:embed="rId2"/>
          <a:stretch>
            <a:fillRect/>
          </a:stretch>
        </p:blipFill>
        <p:spPr>
          <a:xfrm>
            <a:off x="2844800" y="63500"/>
            <a:ext cx="6502400" cy="6731000"/>
          </a:xfrm>
          <a:prstGeom prst="rect">
            <a:avLst/>
          </a:prstGeom>
        </p:spPr>
      </p:pic>
    </p:spTree>
    <p:extLst>
      <p:ext uri="{BB962C8B-B14F-4D97-AF65-F5344CB8AC3E}">
        <p14:creationId xmlns:p14="http://schemas.microsoft.com/office/powerpoint/2010/main" val="30312402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4BCBE-77CA-494E-8272-01ECE2464B88}"/>
              </a:ext>
            </a:extLst>
          </p:cNvPr>
          <p:cNvSpPr>
            <a:spLocks noGrp="1"/>
          </p:cNvSpPr>
          <p:nvPr>
            <p:ph type="title"/>
          </p:nvPr>
        </p:nvSpPr>
        <p:spPr/>
        <p:txBody>
          <a:bodyPr>
            <a:normAutofit fontScale="90000"/>
          </a:bodyPr>
          <a:lstStyle/>
          <a:p>
            <a:pPr algn="ctr"/>
            <a:r>
              <a:rPr lang="en-US" sz="6000" b="1" dirty="0"/>
              <a:t>Questions?</a:t>
            </a:r>
          </a:p>
        </p:txBody>
      </p:sp>
      <p:sp>
        <p:nvSpPr>
          <p:cNvPr id="3" name="Content Placeholder 2">
            <a:extLst>
              <a:ext uri="{FF2B5EF4-FFF2-40B4-BE49-F238E27FC236}">
                <a16:creationId xmlns:a16="http://schemas.microsoft.com/office/drawing/2014/main" id="{A4792661-6DA0-DA46-BCDD-7C3184F20DF8}"/>
              </a:ext>
            </a:extLst>
          </p:cNvPr>
          <p:cNvSpPr>
            <a:spLocks noGrp="1"/>
          </p:cNvSpPr>
          <p:nvPr>
            <p:ph idx="1"/>
          </p:nvPr>
        </p:nvSpPr>
        <p:spPr/>
        <p:txBody>
          <a:bodyPr>
            <a:normAutofit/>
          </a:bodyPr>
          <a:lstStyle/>
          <a:p>
            <a:pPr marL="0" indent="0" algn="ctr">
              <a:buNone/>
            </a:pPr>
            <a:r>
              <a:rPr lang="en-US" sz="4400" dirty="0" err="1"/>
              <a:t>aconnolly@bepress.com</a:t>
            </a:r>
            <a:endParaRPr lang="en-US" sz="4400" dirty="0"/>
          </a:p>
        </p:txBody>
      </p:sp>
    </p:spTree>
    <p:extLst>
      <p:ext uri="{BB962C8B-B14F-4D97-AF65-F5344CB8AC3E}">
        <p14:creationId xmlns:p14="http://schemas.microsoft.com/office/powerpoint/2010/main" val="491918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15197CF-0BDC-D14E-B8F3-E65254614D94}"/>
              </a:ext>
            </a:extLst>
          </p:cNvPr>
          <p:cNvGraphicFramePr/>
          <p:nvPr>
            <p:extLst>
              <p:ext uri="{D42A27DB-BD31-4B8C-83A1-F6EECF244321}">
                <p14:modId xmlns:p14="http://schemas.microsoft.com/office/powerpoint/2010/main" val="1274934620"/>
              </p:ext>
            </p:extLst>
          </p:nvPr>
        </p:nvGraphicFramePr>
        <p:xfrm>
          <a:off x="-254000" y="16848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Arrow 4">
            <a:extLst>
              <a:ext uri="{FF2B5EF4-FFF2-40B4-BE49-F238E27FC236}">
                <a16:creationId xmlns:a16="http://schemas.microsoft.com/office/drawing/2014/main" id="{6E4E3EDD-CF01-6F45-A344-FC82DFF9726F}"/>
              </a:ext>
            </a:extLst>
          </p:cNvPr>
          <p:cNvSpPr/>
          <p:nvPr/>
        </p:nvSpPr>
        <p:spPr>
          <a:xfrm rot="19042744">
            <a:off x="5711977" y="1582785"/>
            <a:ext cx="1758982" cy="737787"/>
          </a:xfrm>
          <a:prstGeom prst="leftArrow">
            <a:avLst>
              <a:gd name="adj1" fmla="val 4229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1E9185F-CE95-594D-A865-A83B3BCE2D48}"/>
              </a:ext>
            </a:extLst>
          </p:cNvPr>
          <p:cNvSpPr txBox="1"/>
          <p:nvPr/>
        </p:nvSpPr>
        <p:spPr>
          <a:xfrm>
            <a:off x="7488436" y="761519"/>
            <a:ext cx="3071418" cy="1200329"/>
          </a:xfrm>
          <a:prstGeom prst="rect">
            <a:avLst/>
          </a:prstGeom>
          <a:noFill/>
        </p:spPr>
        <p:txBody>
          <a:bodyPr wrap="none" rtlCol="0">
            <a:spAutoFit/>
          </a:bodyPr>
          <a:lstStyle/>
          <a:p>
            <a:r>
              <a:rPr lang="en-US" sz="3600" b="1" dirty="0"/>
              <a:t>Make available</a:t>
            </a:r>
          </a:p>
          <a:p>
            <a:r>
              <a:rPr lang="en-US" sz="3600" b="1" dirty="0"/>
              <a:t>(Publish)</a:t>
            </a:r>
          </a:p>
        </p:txBody>
      </p:sp>
    </p:spTree>
    <p:extLst>
      <p:ext uri="{BB962C8B-B14F-4D97-AF65-F5344CB8AC3E}">
        <p14:creationId xmlns:p14="http://schemas.microsoft.com/office/powerpoint/2010/main" val="3938938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hlinkClick r:id="rId2"/>
            <a:extLst>
              <a:ext uri="{FF2B5EF4-FFF2-40B4-BE49-F238E27FC236}">
                <a16:creationId xmlns:a16="http://schemas.microsoft.com/office/drawing/2014/main" id="{CD89EAC7-AB26-A747-A423-D7E92F58F085}"/>
              </a:ext>
            </a:extLst>
          </p:cNvPr>
          <p:cNvPicPr>
            <a:picLocks noChangeAspect="1"/>
          </p:cNvPicPr>
          <p:nvPr/>
        </p:nvPicPr>
        <p:blipFill>
          <a:blip r:embed="rId3"/>
          <a:stretch>
            <a:fillRect/>
          </a:stretch>
        </p:blipFill>
        <p:spPr>
          <a:xfrm>
            <a:off x="551814" y="0"/>
            <a:ext cx="11088372" cy="6858000"/>
          </a:xfrm>
          <a:prstGeom prst="rect">
            <a:avLst/>
          </a:prstGeom>
        </p:spPr>
      </p:pic>
    </p:spTree>
    <p:extLst>
      <p:ext uri="{BB962C8B-B14F-4D97-AF65-F5344CB8AC3E}">
        <p14:creationId xmlns:p14="http://schemas.microsoft.com/office/powerpoint/2010/main" val="2188310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FF0E46-48B7-B941-89F0-9B79CFB2DC4D}"/>
              </a:ext>
            </a:extLst>
          </p:cNvPr>
          <p:cNvPicPr>
            <a:picLocks noChangeAspect="1"/>
          </p:cNvPicPr>
          <p:nvPr/>
        </p:nvPicPr>
        <p:blipFill>
          <a:blip r:embed="rId2"/>
          <a:stretch>
            <a:fillRect/>
          </a:stretch>
        </p:blipFill>
        <p:spPr>
          <a:xfrm>
            <a:off x="0" y="1"/>
            <a:ext cx="5096933" cy="3822700"/>
          </a:xfrm>
          <a:prstGeom prst="rect">
            <a:avLst/>
          </a:prstGeom>
        </p:spPr>
      </p:pic>
      <p:pic>
        <p:nvPicPr>
          <p:cNvPr id="7" name="Picture 6">
            <a:extLst>
              <a:ext uri="{FF2B5EF4-FFF2-40B4-BE49-F238E27FC236}">
                <a16:creationId xmlns:a16="http://schemas.microsoft.com/office/drawing/2014/main" id="{EC3282CB-ECFB-3C45-B5CB-C373B4E1CDDA}"/>
              </a:ext>
            </a:extLst>
          </p:cNvPr>
          <p:cNvPicPr>
            <a:picLocks noChangeAspect="1"/>
          </p:cNvPicPr>
          <p:nvPr/>
        </p:nvPicPr>
        <p:blipFill>
          <a:blip r:embed="rId3"/>
          <a:stretch>
            <a:fillRect/>
          </a:stretch>
        </p:blipFill>
        <p:spPr>
          <a:xfrm>
            <a:off x="2775981" y="2827866"/>
            <a:ext cx="4641904" cy="3467101"/>
          </a:xfrm>
          <a:prstGeom prst="rect">
            <a:avLst/>
          </a:prstGeom>
        </p:spPr>
      </p:pic>
      <p:pic>
        <p:nvPicPr>
          <p:cNvPr id="9" name="Picture 8">
            <a:extLst>
              <a:ext uri="{FF2B5EF4-FFF2-40B4-BE49-F238E27FC236}">
                <a16:creationId xmlns:a16="http://schemas.microsoft.com/office/drawing/2014/main" id="{E307B6D9-6B50-924B-8B19-91574125319D}"/>
              </a:ext>
            </a:extLst>
          </p:cNvPr>
          <p:cNvPicPr>
            <a:picLocks noChangeAspect="1"/>
          </p:cNvPicPr>
          <p:nvPr/>
        </p:nvPicPr>
        <p:blipFill>
          <a:blip r:embed="rId4"/>
          <a:stretch>
            <a:fillRect/>
          </a:stretch>
        </p:blipFill>
        <p:spPr>
          <a:xfrm>
            <a:off x="6726702" y="0"/>
            <a:ext cx="5465298" cy="6858000"/>
          </a:xfrm>
          <a:prstGeom prst="rect">
            <a:avLst/>
          </a:prstGeom>
        </p:spPr>
      </p:pic>
    </p:spTree>
    <p:extLst>
      <p:ext uri="{BB962C8B-B14F-4D97-AF65-F5344CB8AC3E}">
        <p14:creationId xmlns:p14="http://schemas.microsoft.com/office/powerpoint/2010/main" val="427764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15197CF-0BDC-D14E-B8F3-E65254614D94}"/>
              </a:ext>
            </a:extLst>
          </p:cNvPr>
          <p:cNvGraphicFramePr/>
          <p:nvPr>
            <p:extLst>
              <p:ext uri="{D42A27DB-BD31-4B8C-83A1-F6EECF244321}">
                <p14:modId xmlns:p14="http://schemas.microsoft.com/office/powerpoint/2010/main" val="574946614"/>
              </p:ext>
            </p:extLst>
          </p:nvPr>
        </p:nvGraphicFramePr>
        <p:xfrm>
          <a:off x="-254000" y="16848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Arrow 4">
            <a:extLst>
              <a:ext uri="{FF2B5EF4-FFF2-40B4-BE49-F238E27FC236}">
                <a16:creationId xmlns:a16="http://schemas.microsoft.com/office/drawing/2014/main" id="{6E4E3EDD-CF01-6F45-A344-FC82DFF9726F}"/>
              </a:ext>
            </a:extLst>
          </p:cNvPr>
          <p:cNvSpPr/>
          <p:nvPr/>
        </p:nvSpPr>
        <p:spPr>
          <a:xfrm rot="19042744">
            <a:off x="5711977" y="1582785"/>
            <a:ext cx="1758982" cy="737787"/>
          </a:xfrm>
          <a:prstGeom prst="leftArrow">
            <a:avLst>
              <a:gd name="adj1" fmla="val 4229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1E9185F-CE95-594D-A865-A83B3BCE2D48}"/>
              </a:ext>
            </a:extLst>
          </p:cNvPr>
          <p:cNvSpPr txBox="1"/>
          <p:nvPr/>
        </p:nvSpPr>
        <p:spPr>
          <a:xfrm>
            <a:off x="7488436" y="761519"/>
            <a:ext cx="3071418" cy="1200329"/>
          </a:xfrm>
          <a:prstGeom prst="rect">
            <a:avLst/>
          </a:prstGeom>
          <a:noFill/>
        </p:spPr>
        <p:txBody>
          <a:bodyPr wrap="none" rtlCol="0">
            <a:spAutoFit/>
          </a:bodyPr>
          <a:lstStyle/>
          <a:p>
            <a:r>
              <a:rPr lang="en-US" sz="3600" dirty="0"/>
              <a:t>Make available</a:t>
            </a:r>
          </a:p>
          <a:p>
            <a:r>
              <a:rPr lang="en-US" sz="3600" dirty="0"/>
              <a:t>(Publish)</a:t>
            </a:r>
          </a:p>
        </p:txBody>
      </p:sp>
    </p:spTree>
    <p:extLst>
      <p:ext uri="{BB962C8B-B14F-4D97-AF65-F5344CB8AC3E}">
        <p14:creationId xmlns:p14="http://schemas.microsoft.com/office/powerpoint/2010/main" val="3603562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0AFA144-230F-A547-BBB4-08C1C7C01F7B}"/>
              </a:ext>
            </a:extLst>
          </p:cNvPr>
          <p:cNvPicPr>
            <a:picLocks noChangeAspect="1"/>
          </p:cNvPicPr>
          <p:nvPr/>
        </p:nvPicPr>
        <p:blipFill>
          <a:blip r:embed="rId2"/>
          <a:stretch>
            <a:fillRect/>
          </a:stretch>
        </p:blipFill>
        <p:spPr>
          <a:xfrm>
            <a:off x="4006849" y="1847849"/>
            <a:ext cx="4358217" cy="3277109"/>
          </a:xfrm>
          <a:prstGeom prst="rect">
            <a:avLst/>
          </a:prstGeom>
        </p:spPr>
      </p:pic>
    </p:spTree>
    <p:extLst>
      <p:ext uri="{BB962C8B-B14F-4D97-AF65-F5344CB8AC3E}">
        <p14:creationId xmlns:p14="http://schemas.microsoft.com/office/powerpoint/2010/main" val="308548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2DD22347-A3DF-7B46-B750-8895FF8773C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01440" y="0"/>
            <a:ext cx="4389120" cy="6858000"/>
          </a:xfrm>
          <a:prstGeom prst="rect">
            <a:avLst/>
          </a:prstGeom>
        </p:spPr>
      </p:pic>
    </p:spTree>
    <p:extLst>
      <p:ext uri="{BB962C8B-B14F-4D97-AF65-F5344CB8AC3E}">
        <p14:creationId xmlns:p14="http://schemas.microsoft.com/office/powerpoint/2010/main" val="1078229879"/>
      </p:ext>
    </p:extLst>
  </p:cSld>
  <p:clrMapOvr>
    <a:masterClrMapping/>
  </p:clrMapOvr>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Myriad Pro Semibold"/>
        <a:ea typeface=""/>
        <a:cs typeface="Arial"/>
      </a:majorFont>
      <a:minorFont>
        <a:latin typeface="Myriad Pro"/>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2746</TotalTime>
  <Words>301</Words>
  <Application>Microsoft Macintosh PowerPoint</Application>
  <PresentationFormat>Widescreen</PresentationFormat>
  <Paragraphs>66</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ＭＳ Ｐゴシック</vt:lpstr>
      <vt:lpstr>Arial</vt:lpstr>
      <vt:lpstr>Calibri</vt:lpstr>
      <vt:lpstr>Myriad Pro</vt:lpstr>
      <vt:lpstr>Myriad Pro Semibold</vt:lpstr>
      <vt:lpstr>1_Default Design</vt:lpstr>
      <vt:lpstr>Navigating the Impact Lifecycle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Sharing</vt:lpstr>
      <vt:lpstr>PowerPoint Presentation</vt:lpstr>
      <vt:lpstr>PowerPoint Presentation</vt:lpstr>
      <vt:lpstr>PowerPoint Presentation</vt:lpstr>
      <vt:lpstr>PowerPoint Presentation</vt:lpstr>
      <vt:lpstr>Questions?</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Navigating the Impact Lifecycle</dc:title>
  <dc:creator>Connolly, Ann (ELS-BKY)</dc:creator>
  <cp:lastModifiedBy>Connolly, Ann (ELS-BKY)</cp:lastModifiedBy>
  <cp:revision>64</cp:revision>
  <dcterms:created xsi:type="dcterms:W3CDTF">2018-06-19T19:08:16Z</dcterms:created>
  <dcterms:modified xsi:type="dcterms:W3CDTF">2018-06-28T17:57:36Z</dcterms:modified>
</cp:coreProperties>
</file>