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7" r:id="rId2"/>
    <p:sldMasterId id="2147483653" r:id="rId3"/>
  </p:sldMasterIdLst>
  <p:notesMasterIdLst>
    <p:notesMasterId r:id="rId6"/>
  </p:notesMasterIdLst>
  <p:handoutMasterIdLst>
    <p:handoutMasterId r:id="rId7"/>
  </p:handoutMasterIdLst>
  <p:sldIdLst>
    <p:sldId id="256" r:id="rId4"/>
    <p:sldId id="257" r:id="rId5"/>
  </p:sldIdLst>
  <p:sldSz cx="43891200" cy="32918400"/>
  <p:notesSz cx="6858000" cy="9144000"/>
  <p:defaultTextStyle>
    <a:defPPr>
      <a:defRPr lang="en-US"/>
    </a:defPPr>
    <a:lvl1pPr marL="0" algn="l" defTabSz="438890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451" algn="l" defTabSz="438890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8900" algn="l" defTabSz="438890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351" algn="l" defTabSz="438890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7801" algn="l" defTabSz="438890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252" algn="l" defTabSz="438890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6703" algn="l" defTabSz="438890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152" algn="l" defTabSz="438890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5603" algn="l" defTabSz="438890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18">
          <p15:clr>
            <a:srgbClr val="A4A3A4"/>
          </p15:clr>
        </p15:guide>
        <p15:guide id="2" orient="horz" pos="288">
          <p15:clr>
            <a:srgbClr val="A4A3A4"/>
          </p15:clr>
        </p15:guide>
        <p15:guide id="3" orient="horz" pos="20160">
          <p15:clr>
            <a:srgbClr val="A4A3A4"/>
          </p15:clr>
        </p15:guide>
        <p15:guide id="4" orient="horz">
          <p15:clr>
            <a:srgbClr val="A4A3A4"/>
          </p15:clr>
        </p15:guide>
        <p15:guide id="5" pos="581">
          <p15:clr>
            <a:srgbClr val="A4A3A4"/>
          </p15:clr>
        </p15:guide>
        <p15:guide id="6" pos="270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.KOTOULAS" initials="AK" lastIdx="2" clrIdx="0"/>
  <p:cmAuthor id="1" name="A.KOTOULAS" initials="HELP" lastIdx="1" clrIdx="1"/>
  <p:cmAuthor id="2" name="A.KOTOULAS" initials="HELP - " lastIdx="1" clrIdx="2"/>
  <p:cmAuthor id="3" name="PosterPresentations.com - 510.649.3001" initials="HELP - 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5FA"/>
    <a:srgbClr val="CDD2DE"/>
    <a:srgbClr val="E3E9E5"/>
    <a:srgbClr val="EAEAE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658" autoAdjust="0"/>
    <p:restoredTop sz="94701" autoAdjust="0"/>
  </p:normalViewPr>
  <p:slideViewPr>
    <p:cSldViewPr snapToGrid="0" snapToObjects="1" showGuides="1">
      <p:cViewPr varScale="1">
        <p:scale>
          <a:sx n="16" d="100"/>
          <a:sy n="16" d="100"/>
        </p:scale>
        <p:origin x="1548" y="54"/>
      </p:cViewPr>
      <p:guideLst>
        <p:guide orient="horz" pos="3318"/>
        <p:guide orient="horz" pos="288"/>
        <p:guide orient="horz" pos="20160"/>
        <p:guide orient="horz"/>
        <p:guide pos="581"/>
        <p:guide pos="270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83" d="100"/>
          <a:sy n="83" d="100"/>
        </p:scale>
        <p:origin x="-273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58C5BC-9A70-462C-B28D-9600239EAC64}" type="datetimeFigureOut">
              <a:rPr lang="en-US" smtClean="0"/>
              <a:pPr/>
              <a:t>2/24/2016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C131B7-05CA-4AEE-9267-6D0ED4DC84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068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C2317-6751-4CD4-9995-8782DD78E936}" type="datetimeFigureOut">
              <a:rPr lang="en-US" smtClean="0"/>
              <a:pPr/>
              <a:t>2/24/2016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A1A87D-CAF7-4BDC-A0D3-C0DBEDE816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63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90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2194451" algn="l" defTabSz="438890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4388900" algn="l" defTabSz="438890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6583351" algn="l" defTabSz="438890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8777801" algn="l" defTabSz="438890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10972252" algn="l" defTabSz="438890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13166703" algn="l" defTabSz="438890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5361152" algn="l" defTabSz="438890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7555603" algn="l" defTabSz="438890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04188" y="637848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922341" y="5548749"/>
            <a:ext cx="10048875" cy="754045"/>
          </a:xfrm>
          <a:prstGeom prst="rect">
            <a:avLst/>
          </a:prstGeom>
          <a:noFill/>
        </p:spPr>
        <p:txBody>
          <a:bodyPr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edit) INTRODUCTION or ABSTRACT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914400" y="1143000"/>
            <a:ext cx="4419600" cy="2514600"/>
          </a:xfrm>
          <a:prstGeom prst="rect">
            <a:avLst/>
          </a:prstGeom>
        </p:spPr>
        <p:txBody>
          <a:bodyPr lIns="91436" tIns="45717" rIns="91436" bIns="45717" anchor="ctr"/>
          <a:lstStyle>
            <a:lvl1pPr algn="ctr">
              <a:buNone/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18" hasCustomPrompt="1"/>
          </p:nvPr>
        </p:nvSpPr>
        <p:spPr>
          <a:xfrm>
            <a:off x="38557200" y="1219200"/>
            <a:ext cx="4419600" cy="2514600"/>
          </a:xfrm>
          <a:prstGeom prst="rect">
            <a:avLst/>
          </a:prstGeom>
        </p:spPr>
        <p:txBody>
          <a:bodyPr lIns="91436" tIns="45717" rIns="91436" bIns="45717" anchor="ctr"/>
          <a:lstStyle>
            <a:lvl1pPr algn="ctr">
              <a:buNone/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922339" y="14212513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edit)  OBJECTIVES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587165" y="6378481"/>
            <a:ext cx="10048874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1587166" y="5548749"/>
            <a:ext cx="10048875" cy="754045"/>
          </a:xfrm>
          <a:prstGeom prst="rect">
            <a:avLst/>
          </a:prstGeom>
          <a:noFill/>
        </p:spPr>
        <p:txBody>
          <a:bodyPr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edit)  MATERIALS &amp; METHODS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22258339" y="6378481"/>
            <a:ext cx="10048874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22250400" y="5548749"/>
            <a:ext cx="10058400" cy="754045"/>
          </a:xfrm>
          <a:prstGeom prst="rect">
            <a:avLst/>
          </a:prstGeom>
          <a:noFill/>
        </p:spPr>
        <p:txBody>
          <a:bodyPr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edit)  RESULTS</a:t>
            </a:r>
            <a:endParaRPr 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32914027" y="5548749"/>
            <a:ext cx="10047018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edit)  CONCLUSIONS</a:t>
            </a:r>
            <a:endParaRPr lang="en-US" dirty="0"/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32914027" y="6378481"/>
            <a:ext cx="10047018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32914027" y="14272738"/>
            <a:ext cx="10047018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edit)  REFERENCES</a:t>
            </a:r>
            <a:endParaRPr lang="en-US" dirty="0"/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32914027" y="15011402"/>
            <a:ext cx="10052050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32914027" y="25679401"/>
            <a:ext cx="10047018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edit)  ACKNOWLEDGEMENTS or  CONTACT</a:t>
            </a:r>
            <a:endParaRPr lang="en-US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30" hasCustomPrompt="1"/>
          </p:nvPr>
        </p:nvSpPr>
        <p:spPr>
          <a:xfrm>
            <a:off x="32914027" y="26433446"/>
            <a:ext cx="10052050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111" name="Text Placeholder 5"/>
          <p:cNvSpPr>
            <a:spLocks noGrp="1"/>
          </p:cNvSpPr>
          <p:nvPr>
            <p:ph type="body" sz="quarter" idx="95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0" name="Text Placeholder 3"/>
          <p:cNvSpPr>
            <a:spLocks noGrp="1"/>
          </p:cNvSpPr>
          <p:nvPr>
            <p:ph type="body" sz="quarter" idx="96" hasCustomPrompt="1"/>
          </p:nvPr>
        </p:nvSpPr>
        <p:spPr>
          <a:xfrm>
            <a:off x="904188" y="14951552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103" name="Text Placeholder 3"/>
          <p:cNvSpPr>
            <a:spLocks noGrp="1"/>
          </p:cNvSpPr>
          <p:nvPr>
            <p:ph type="body" sz="quarter" idx="107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16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17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118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4" name="Text Placeholder 3"/>
          <p:cNvSpPr>
            <a:spLocks noGrp="1"/>
          </p:cNvSpPr>
          <p:nvPr>
            <p:ph type="body" sz="quarter" idx="119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5" name="Text Placeholder 3"/>
          <p:cNvSpPr>
            <a:spLocks noGrp="1"/>
          </p:cNvSpPr>
          <p:nvPr>
            <p:ph type="body" sz="quarter" idx="120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6" name="Text Placeholder 3"/>
          <p:cNvSpPr>
            <a:spLocks noGrp="1"/>
          </p:cNvSpPr>
          <p:nvPr>
            <p:ph type="body" sz="quarter" idx="121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7" name="Text Placeholder 3"/>
          <p:cNvSpPr>
            <a:spLocks noGrp="1"/>
          </p:cNvSpPr>
          <p:nvPr>
            <p:ph type="body" sz="quarter" idx="122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8" name="Text Placeholder 3"/>
          <p:cNvSpPr>
            <a:spLocks noGrp="1"/>
          </p:cNvSpPr>
          <p:nvPr>
            <p:ph type="body" sz="quarter" idx="123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59" name="Text Placeholder 3"/>
          <p:cNvSpPr>
            <a:spLocks noGrp="1"/>
          </p:cNvSpPr>
          <p:nvPr>
            <p:ph type="body" sz="quarter" idx="124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61" name="Text Placeholder 3"/>
          <p:cNvSpPr>
            <a:spLocks noGrp="1"/>
          </p:cNvSpPr>
          <p:nvPr>
            <p:ph type="body" sz="quarter" idx="125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83" name="Picture Placeholder 13"/>
          <p:cNvSpPr>
            <a:spLocks noGrp="1"/>
          </p:cNvSpPr>
          <p:nvPr>
            <p:ph type="pic" sz="quarter" idx="115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4" name="Picture Placeholder 13"/>
          <p:cNvSpPr>
            <a:spLocks noGrp="1"/>
          </p:cNvSpPr>
          <p:nvPr>
            <p:ph type="pic" sz="quarter" idx="126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5" name="Picture Placeholder 13"/>
          <p:cNvSpPr>
            <a:spLocks noGrp="1"/>
          </p:cNvSpPr>
          <p:nvPr>
            <p:ph type="pic" sz="quarter" idx="127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6" name="Picture Placeholder 13"/>
          <p:cNvSpPr>
            <a:spLocks noGrp="1"/>
          </p:cNvSpPr>
          <p:nvPr>
            <p:ph type="pic" sz="quarter" idx="128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7" name="Picture Placeholder 13"/>
          <p:cNvSpPr>
            <a:spLocks noGrp="1"/>
          </p:cNvSpPr>
          <p:nvPr>
            <p:ph type="pic" sz="quarter" idx="129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9" name="Picture Placeholder 13"/>
          <p:cNvSpPr>
            <a:spLocks noGrp="1"/>
          </p:cNvSpPr>
          <p:nvPr>
            <p:ph type="pic" sz="quarter" idx="130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2" name="Picture Placeholder 13"/>
          <p:cNvSpPr>
            <a:spLocks noGrp="1"/>
          </p:cNvSpPr>
          <p:nvPr>
            <p:ph type="pic" sz="quarter" idx="131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5" name="Picture Placeholder 13"/>
          <p:cNvSpPr>
            <a:spLocks noGrp="1"/>
          </p:cNvSpPr>
          <p:nvPr>
            <p:ph type="pic" sz="quarter" idx="132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8" name="Picture Placeholder 13"/>
          <p:cNvSpPr>
            <a:spLocks noGrp="1"/>
          </p:cNvSpPr>
          <p:nvPr>
            <p:ph type="pic" sz="quarter" idx="133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112" name="Picture Placeholder 13"/>
          <p:cNvSpPr>
            <a:spLocks noGrp="1"/>
          </p:cNvSpPr>
          <p:nvPr>
            <p:ph type="pic" sz="quarter" idx="134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121" name="Picture Placeholder 13"/>
          <p:cNvSpPr>
            <a:spLocks noGrp="1"/>
          </p:cNvSpPr>
          <p:nvPr>
            <p:ph type="pic" sz="quarter" idx="135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62" name="Text Placeholder 5"/>
          <p:cNvSpPr>
            <a:spLocks noGrp="1"/>
          </p:cNvSpPr>
          <p:nvPr>
            <p:ph type="body" sz="quarter" idx="136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3" name="Text Placeholder 5"/>
          <p:cNvSpPr>
            <a:spLocks noGrp="1"/>
          </p:cNvSpPr>
          <p:nvPr>
            <p:ph type="body" sz="quarter" idx="137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4" name="Text Placeholder 5"/>
          <p:cNvSpPr>
            <a:spLocks noGrp="1"/>
          </p:cNvSpPr>
          <p:nvPr>
            <p:ph type="body" sz="quarter" idx="138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5" name="Text Placeholder 5"/>
          <p:cNvSpPr>
            <a:spLocks noGrp="1"/>
          </p:cNvSpPr>
          <p:nvPr>
            <p:ph type="body" sz="quarter" idx="139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6" name="Text Placeholder 5"/>
          <p:cNvSpPr>
            <a:spLocks noGrp="1"/>
          </p:cNvSpPr>
          <p:nvPr>
            <p:ph type="body" sz="quarter" idx="140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7" name="Text Placeholder 5"/>
          <p:cNvSpPr>
            <a:spLocks noGrp="1"/>
          </p:cNvSpPr>
          <p:nvPr>
            <p:ph type="body" sz="quarter" idx="141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8" name="Text Placeholder 5"/>
          <p:cNvSpPr>
            <a:spLocks noGrp="1"/>
          </p:cNvSpPr>
          <p:nvPr>
            <p:ph type="body" sz="quarter" idx="142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9" name="Text Placeholder 5"/>
          <p:cNvSpPr>
            <a:spLocks noGrp="1"/>
          </p:cNvSpPr>
          <p:nvPr>
            <p:ph type="body" sz="quarter" idx="143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0" name="Text Placeholder 5"/>
          <p:cNvSpPr>
            <a:spLocks noGrp="1"/>
          </p:cNvSpPr>
          <p:nvPr>
            <p:ph type="body" sz="quarter" idx="144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1" name="Text Placeholder 5"/>
          <p:cNvSpPr>
            <a:spLocks noGrp="1"/>
          </p:cNvSpPr>
          <p:nvPr>
            <p:ph type="body" sz="quarter" idx="145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2" name="Text Placeholder 5"/>
          <p:cNvSpPr>
            <a:spLocks noGrp="1"/>
          </p:cNvSpPr>
          <p:nvPr>
            <p:ph type="body" sz="quarter" idx="146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3" name="Text Placeholder 5"/>
          <p:cNvSpPr>
            <a:spLocks noGrp="1"/>
          </p:cNvSpPr>
          <p:nvPr>
            <p:ph type="body" sz="quarter" idx="147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4" name="Text Placeholder 5"/>
          <p:cNvSpPr>
            <a:spLocks noGrp="1"/>
          </p:cNvSpPr>
          <p:nvPr>
            <p:ph type="body" sz="quarter" idx="148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5" name="Text Placeholder 5"/>
          <p:cNvSpPr>
            <a:spLocks noGrp="1"/>
          </p:cNvSpPr>
          <p:nvPr>
            <p:ph type="body" sz="quarter" idx="149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7" name="Text Placeholder 76"/>
          <p:cNvSpPr>
            <a:spLocks noGrp="1"/>
          </p:cNvSpPr>
          <p:nvPr>
            <p:ph type="body" sz="quarter" idx="150" hasCustomPrompt="1"/>
          </p:nvPr>
        </p:nvSpPr>
        <p:spPr>
          <a:xfrm>
            <a:off x="5932593" y="3383947"/>
            <a:ext cx="31998968" cy="128016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FontTx/>
              <a:buNone/>
              <a:defRPr sz="60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7200"/>
            </a:lvl2pPr>
            <a:lvl3pPr>
              <a:buFontTx/>
              <a:buNone/>
              <a:defRPr sz="7200"/>
            </a:lvl3pPr>
            <a:lvl4pPr>
              <a:buFontTx/>
              <a:buNone/>
              <a:defRPr sz="7200"/>
            </a:lvl4pPr>
            <a:lvl5pPr>
              <a:buFontTx/>
              <a:buNone/>
              <a:defRPr sz="7200"/>
            </a:lvl5pPr>
          </a:lstStyle>
          <a:p>
            <a:pPr lvl="0"/>
            <a:r>
              <a:rPr lang="en-US" dirty="0" smtClean="0"/>
              <a:t>Click here to add affiliations</a:t>
            </a:r>
            <a:endParaRPr lang="en-US" dirty="0"/>
          </a:p>
        </p:txBody>
      </p:sp>
      <p:sp>
        <p:nvSpPr>
          <p:cNvPr id="78" name="Text Placeholder 76"/>
          <p:cNvSpPr>
            <a:spLocks noGrp="1"/>
          </p:cNvSpPr>
          <p:nvPr>
            <p:ph type="body" sz="quarter" idx="151" hasCustomPrompt="1"/>
          </p:nvPr>
        </p:nvSpPr>
        <p:spPr>
          <a:xfrm>
            <a:off x="5932593" y="2103787"/>
            <a:ext cx="31998968" cy="1280160"/>
          </a:xfrm>
          <a:prstGeom prst="rect">
            <a:avLst/>
          </a:prstGeom>
        </p:spPr>
        <p:txBody>
          <a:bodyPr anchor="t" anchorCtr="1">
            <a:normAutofit/>
          </a:bodyPr>
          <a:lstStyle>
            <a:lvl1pPr algn="ctr">
              <a:buFontTx/>
              <a:buNone/>
              <a:defRPr sz="88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7200"/>
            </a:lvl2pPr>
            <a:lvl3pPr>
              <a:buFontTx/>
              <a:buNone/>
              <a:defRPr sz="7200"/>
            </a:lvl3pPr>
            <a:lvl4pPr>
              <a:buFontTx/>
              <a:buNone/>
              <a:defRPr sz="7200"/>
            </a:lvl4pPr>
            <a:lvl5pPr>
              <a:buFontTx/>
              <a:buNone/>
              <a:defRPr sz="7200"/>
            </a:lvl5pPr>
          </a:lstStyle>
          <a:p>
            <a:pPr lvl="0"/>
            <a:r>
              <a:rPr lang="en-US" dirty="0" smtClean="0"/>
              <a:t>Click here to add authors</a:t>
            </a:r>
            <a:endParaRPr lang="en-US" dirty="0"/>
          </a:p>
        </p:txBody>
      </p:sp>
      <p:sp>
        <p:nvSpPr>
          <p:cNvPr id="79" name="Text Placeholder 76"/>
          <p:cNvSpPr>
            <a:spLocks noGrp="1"/>
          </p:cNvSpPr>
          <p:nvPr>
            <p:ph type="body" sz="quarter" idx="153" hasCustomPrompt="1"/>
          </p:nvPr>
        </p:nvSpPr>
        <p:spPr>
          <a:xfrm>
            <a:off x="5932593" y="465813"/>
            <a:ext cx="31998968" cy="1637973"/>
          </a:xfrm>
          <a:prstGeom prst="rect">
            <a:avLst/>
          </a:prstGeom>
        </p:spPr>
        <p:txBody>
          <a:bodyPr anchor="t" anchorCtr="1">
            <a:normAutofit/>
          </a:bodyPr>
          <a:lstStyle>
            <a:lvl1pPr algn="ctr">
              <a:buFontTx/>
              <a:buNone/>
              <a:defRPr sz="115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7200"/>
            </a:lvl2pPr>
            <a:lvl3pPr>
              <a:buFontTx/>
              <a:buNone/>
              <a:defRPr sz="7200"/>
            </a:lvl3pPr>
            <a:lvl4pPr>
              <a:buFontTx/>
              <a:buNone/>
              <a:defRPr sz="7200"/>
            </a:lvl4pPr>
            <a:lvl5pPr>
              <a:buFontTx/>
              <a:buNone/>
              <a:defRPr sz="7200"/>
            </a:lvl5pPr>
          </a:lstStyle>
          <a:p>
            <a:pPr lvl="0"/>
            <a:r>
              <a:rPr lang="en-US" dirty="0" smtClean="0"/>
              <a:t>Click here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94560" y="7315200"/>
            <a:ext cx="39502080" cy="21945600"/>
          </a:xfrm>
          <a:prstGeom prst="rect">
            <a:avLst/>
          </a:prstGeom>
        </p:spPr>
        <p:txBody>
          <a:bodyPr lIns="438912" tIns="219456" rIns="438912" bIns="21945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2194560" y="731520"/>
            <a:ext cx="39502080" cy="5852160"/>
          </a:xfrm>
          <a:prstGeom prst="rect">
            <a:avLst/>
          </a:prstGeom>
        </p:spPr>
        <p:txBody>
          <a:bodyPr lIns="438912" tIns="219456" rIns="438912" bIns="219456"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>
          <a:xfrm>
            <a:off x="27797760" y="29778962"/>
            <a:ext cx="12435840" cy="1844040"/>
          </a:xfrm>
          <a:prstGeom prst="rect">
            <a:avLst/>
          </a:prstGeom>
        </p:spPr>
        <p:txBody>
          <a:bodyPr lIns="438912" tIns="219456" rIns="438912" bIns="219456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10241280" y="29778962"/>
            <a:ext cx="17190720" cy="1844040"/>
          </a:xfrm>
          <a:prstGeom prst="rect">
            <a:avLst/>
          </a:prstGeom>
        </p:spPr>
        <p:txBody>
          <a:bodyPr lIns="438912" tIns="219456" rIns="438912" bIns="219456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40370760" y="29672280"/>
            <a:ext cx="2926080" cy="2194560"/>
          </a:xfrm>
          <a:prstGeom prst="rect">
            <a:avLst/>
          </a:prstGeom>
        </p:spPr>
        <p:txBody>
          <a:bodyPr lIns="438912" tIns="219456" rIns="438912" bIns="219456"/>
          <a:lstStyle>
            <a:lvl1pPr>
              <a:defRPr/>
            </a:lvl1pPr>
          </a:lstStyle>
          <a:p>
            <a:pPr>
              <a:defRPr/>
            </a:pPr>
            <a:fld id="{4103486B-C8F1-4148-A925-01860285D3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948643"/>
      </p:ext>
    </p:extLst>
  </p:cSld>
  <p:clrMapOvr>
    <a:masterClrMapping/>
  </p:clrMapOvr>
  <p:transition spd="med"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04186" y="6295353"/>
            <a:ext cx="13591277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6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922338" y="5431995"/>
            <a:ext cx="13573126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INTRODUCTION or ABSTRACT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914400" y="1143000"/>
            <a:ext cx="4419600" cy="2514600"/>
          </a:xfrm>
          <a:prstGeom prst="rect">
            <a:avLst/>
          </a:prstGeom>
        </p:spPr>
        <p:txBody>
          <a:bodyPr lIns="91436" tIns="45717" rIns="91436" bIns="45717" anchor="ctr"/>
          <a:lstStyle>
            <a:lvl1pPr algn="ctr">
              <a:buNone/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18" hasCustomPrompt="1"/>
          </p:nvPr>
        </p:nvSpPr>
        <p:spPr>
          <a:xfrm>
            <a:off x="38557200" y="1219200"/>
            <a:ext cx="4419600" cy="2514600"/>
          </a:xfrm>
          <a:prstGeom prst="rect">
            <a:avLst/>
          </a:prstGeom>
        </p:spPr>
        <p:txBody>
          <a:bodyPr lIns="91436" tIns="45717" rIns="91436" bIns="45717" anchor="ctr"/>
          <a:lstStyle>
            <a:lvl1pPr algn="ctr">
              <a:buNone/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22338" y="18240478"/>
            <a:ext cx="13592864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6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942080" y="17409229"/>
            <a:ext cx="13573125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 OBJECTIVES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5154276" y="21595083"/>
            <a:ext cx="13571534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6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5154276" y="20739663"/>
            <a:ext cx="13571534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 MATERIALS &amp; METHODS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15162215" y="6295353"/>
            <a:ext cx="13571534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6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5154277" y="5431995"/>
            <a:ext cx="13579475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 RESULTS</a:t>
            </a:r>
            <a:endParaRPr 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29395741" y="5431995"/>
            <a:ext cx="13576029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 CONCLUSIONS</a:t>
            </a:r>
            <a:endParaRPr lang="en-US" dirty="0"/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29395741" y="6295353"/>
            <a:ext cx="13576029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6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29395741" y="17377122"/>
            <a:ext cx="13576029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 REFERENCES</a:t>
            </a:r>
            <a:endParaRPr lang="en-US" dirty="0"/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29390710" y="18157350"/>
            <a:ext cx="13581061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6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29395741" y="25845657"/>
            <a:ext cx="13576029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 ACKNOWLEDGEMENTS  or  CONTACT</a:t>
            </a:r>
            <a:endParaRPr lang="en-US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30" hasCustomPrompt="1"/>
          </p:nvPr>
        </p:nvSpPr>
        <p:spPr>
          <a:xfrm>
            <a:off x="29395742" y="26625887"/>
            <a:ext cx="13581061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60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Type in or paste your text here</a:t>
            </a:r>
            <a:endParaRPr lang="en-US" dirty="0"/>
          </a:p>
        </p:txBody>
      </p:sp>
      <p:sp>
        <p:nvSpPr>
          <p:cNvPr id="71" name="Text Placeholder 5"/>
          <p:cNvSpPr>
            <a:spLocks noGrp="1"/>
          </p:cNvSpPr>
          <p:nvPr>
            <p:ph type="body" sz="quarter" idx="95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2" name="Text Placeholder 3"/>
          <p:cNvSpPr>
            <a:spLocks noGrp="1"/>
          </p:cNvSpPr>
          <p:nvPr>
            <p:ph type="body" sz="quarter" idx="107" hasCustomPrompt="1"/>
          </p:nvPr>
        </p:nvSpPr>
        <p:spPr>
          <a:xfrm>
            <a:off x="-13930311" y="20388301"/>
            <a:ext cx="13578840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6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3" name="Text Placeholder 3"/>
          <p:cNvSpPr>
            <a:spLocks noGrp="1"/>
          </p:cNvSpPr>
          <p:nvPr>
            <p:ph type="body" sz="quarter" idx="116" hasCustomPrompt="1"/>
          </p:nvPr>
        </p:nvSpPr>
        <p:spPr>
          <a:xfrm>
            <a:off x="-13930311" y="20388301"/>
            <a:ext cx="13578840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6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17" hasCustomPrompt="1"/>
          </p:nvPr>
        </p:nvSpPr>
        <p:spPr>
          <a:xfrm>
            <a:off x="-13930311" y="20388301"/>
            <a:ext cx="13578840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6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5" name="Text Placeholder 3"/>
          <p:cNvSpPr>
            <a:spLocks noGrp="1"/>
          </p:cNvSpPr>
          <p:nvPr>
            <p:ph type="body" sz="quarter" idx="118" hasCustomPrompt="1"/>
          </p:nvPr>
        </p:nvSpPr>
        <p:spPr>
          <a:xfrm>
            <a:off x="-13930311" y="20388301"/>
            <a:ext cx="13578840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6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6" name="Text Placeholder 3"/>
          <p:cNvSpPr>
            <a:spLocks noGrp="1"/>
          </p:cNvSpPr>
          <p:nvPr>
            <p:ph type="body" sz="quarter" idx="119" hasCustomPrompt="1"/>
          </p:nvPr>
        </p:nvSpPr>
        <p:spPr>
          <a:xfrm>
            <a:off x="-13930311" y="20388301"/>
            <a:ext cx="13578840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6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7" name="Text Placeholder 3"/>
          <p:cNvSpPr>
            <a:spLocks noGrp="1"/>
          </p:cNvSpPr>
          <p:nvPr>
            <p:ph type="body" sz="quarter" idx="120" hasCustomPrompt="1"/>
          </p:nvPr>
        </p:nvSpPr>
        <p:spPr>
          <a:xfrm>
            <a:off x="-13930311" y="20388301"/>
            <a:ext cx="13578840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6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8" name="Text Placeholder 3"/>
          <p:cNvSpPr>
            <a:spLocks noGrp="1"/>
          </p:cNvSpPr>
          <p:nvPr>
            <p:ph type="body" sz="quarter" idx="121" hasCustomPrompt="1"/>
          </p:nvPr>
        </p:nvSpPr>
        <p:spPr>
          <a:xfrm>
            <a:off x="-13930311" y="20388301"/>
            <a:ext cx="13578840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6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9" name="Text Placeholder 3"/>
          <p:cNvSpPr>
            <a:spLocks noGrp="1"/>
          </p:cNvSpPr>
          <p:nvPr>
            <p:ph type="body" sz="quarter" idx="122" hasCustomPrompt="1"/>
          </p:nvPr>
        </p:nvSpPr>
        <p:spPr>
          <a:xfrm>
            <a:off x="-13930311" y="20388301"/>
            <a:ext cx="13578840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6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80" name="Text Placeholder 3"/>
          <p:cNvSpPr>
            <a:spLocks noGrp="1"/>
          </p:cNvSpPr>
          <p:nvPr>
            <p:ph type="body" sz="quarter" idx="123" hasCustomPrompt="1"/>
          </p:nvPr>
        </p:nvSpPr>
        <p:spPr>
          <a:xfrm>
            <a:off x="-13930311" y="20388301"/>
            <a:ext cx="13578840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6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81" name="Text Placeholder 3"/>
          <p:cNvSpPr>
            <a:spLocks noGrp="1"/>
          </p:cNvSpPr>
          <p:nvPr>
            <p:ph type="body" sz="quarter" idx="124" hasCustomPrompt="1"/>
          </p:nvPr>
        </p:nvSpPr>
        <p:spPr>
          <a:xfrm>
            <a:off x="-13930311" y="20388301"/>
            <a:ext cx="13578840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6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82" name="Text Placeholder 3"/>
          <p:cNvSpPr>
            <a:spLocks noGrp="1"/>
          </p:cNvSpPr>
          <p:nvPr>
            <p:ph type="body" sz="quarter" idx="125" hasCustomPrompt="1"/>
          </p:nvPr>
        </p:nvSpPr>
        <p:spPr>
          <a:xfrm>
            <a:off x="-13930311" y="20388301"/>
            <a:ext cx="13578840" cy="861752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600" baseline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83" name="Picture Placeholder 13"/>
          <p:cNvSpPr>
            <a:spLocks noGrp="1"/>
          </p:cNvSpPr>
          <p:nvPr>
            <p:ph type="pic" sz="quarter" idx="115" hasCustomPrompt="1"/>
          </p:nvPr>
        </p:nvSpPr>
        <p:spPr>
          <a:xfrm>
            <a:off x="-10917141" y="25063837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4" name="Picture Placeholder 13"/>
          <p:cNvSpPr>
            <a:spLocks noGrp="1"/>
          </p:cNvSpPr>
          <p:nvPr>
            <p:ph type="pic" sz="quarter" idx="126" hasCustomPrompt="1"/>
          </p:nvPr>
        </p:nvSpPr>
        <p:spPr>
          <a:xfrm>
            <a:off x="-10917141" y="25063837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5" name="Picture Placeholder 13"/>
          <p:cNvSpPr>
            <a:spLocks noGrp="1"/>
          </p:cNvSpPr>
          <p:nvPr>
            <p:ph type="pic" sz="quarter" idx="127" hasCustomPrompt="1"/>
          </p:nvPr>
        </p:nvSpPr>
        <p:spPr>
          <a:xfrm>
            <a:off x="-10917141" y="25063837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6" name="Picture Placeholder 13"/>
          <p:cNvSpPr>
            <a:spLocks noGrp="1"/>
          </p:cNvSpPr>
          <p:nvPr>
            <p:ph type="pic" sz="quarter" idx="128" hasCustomPrompt="1"/>
          </p:nvPr>
        </p:nvSpPr>
        <p:spPr>
          <a:xfrm>
            <a:off x="-10917141" y="25063837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7" name="Picture Placeholder 13"/>
          <p:cNvSpPr>
            <a:spLocks noGrp="1"/>
          </p:cNvSpPr>
          <p:nvPr>
            <p:ph type="pic" sz="quarter" idx="129" hasCustomPrompt="1"/>
          </p:nvPr>
        </p:nvSpPr>
        <p:spPr>
          <a:xfrm>
            <a:off x="-10917141" y="25063837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8" name="Picture Placeholder 13"/>
          <p:cNvSpPr>
            <a:spLocks noGrp="1"/>
          </p:cNvSpPr>
          <p:nvPr>
            <p:ph type="pic" sz="quarter" idx="130" hasCustomPrompt="1"/>
          </p:nvPr>
        </p:nvSpPr>
        <p:spPr>
          <a:xfrm>
            <a:off x="-10917141" y="25063837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9" name="Picture Placeholder 13"/>
          <p:cNvSpPr>
            <a:spLocks noGrp="1"/>
          </p:cNvSpPr>
          <p:nvPr>
            <p:ph type="pic" sz="quarter" idx="131" hasCustomPrompt="1"/>
          </p:nvPr>
        </p:nvSpPr>
        <p:spPr>
          <a:xfrm>
            <a:off x="-10917141" y="25063837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0" name="Picture Placeholder 13"/>
          <p:cNvSpPr>
            <a:spLocks noGrp="1"/>
          </p:cNvSpPr>
          <p:nvPr>
            <p:ph type="pic" sz="quarter" idx="132" hasCustomPrompt="1"/>
          </p:nvPr>
        </p:nvSpPr>
        <p:spPr>
          <a:xfrm>
            <a:off x="-10917141" y="25063837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1" name="Picture Placeholder 13"/>
          <p:cNvSpPr>
            <a:spLocks noGrp="1"/>
          </p:cNvSpPr>
          <p:nvPr>
            <p:ph type="pic" sz="quarter" idx="133" hasCustomPrompt="1"/>
          </p:nvPr>
        </p:nvSpPr>
        <p:spPr>
          <a:xfrm>
            <a:off x="-10917141" y="25063837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2" name="Picture Placeholder 13"/>
          <p:cNvSpPr>
            <a:spLocks noGrp="1"/>
          </p:cNvSpPr>
          <p:nvPr>
            <p:ph type="pic" sz="quarter" idx="134" hasCustomPrompt="1"/>
          </p:nvPr>
        </p:nvSpPr>
        <p:spPr>
          <a:xfrm>
            <a:off x="-10917141" y="25063837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3" name="Picture Placeholder 13"/>
          <p:cNvSpPr>
            <a:spLocks noGrp="1"/>
          </p:cNvSpPr>
          <p:nvPr>
            <p:ph type="pic" sz="quarter" idx="135" hasCustomPrompt="1"/>
          </p:nvPr>
        </p:nvSpPr>
        <p:spPr>
          <a:xfrm>
            <a:off x="-10917141" y="25063837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4" name="Text Placeholder 5"/>
          <p:cNvSpPr>
            <a:spLocks noGrp="1"/>
          </p:cNvSpPr>
          <p:nvPr>
            <p:ph type="body" sz="quarter" idx="136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95" name="Text Placeholder 5"/>
          <p:cNvSpPr>
            <a:spLocks noGrp="1"/>
          </p:cNvSpPr>
          <p:nvPr>
            <p:ph type="body" sz="quarter" idx="137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96" name="Text Placeholder 5"/>
          <p:cNvSpPr>
            <a:spLocks noGrp="1"/>
          </p:cNvSpPr>
          <p:nvPr>
            <p:ph type="body" sz="quarter" idx="138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97" name="Text Placeholder 5"/>
          <p:cNvSpPr>
            <a:spLocks noGrp="1"/>
          </p:cNvSpPr>
          <p:nvPr>
            <p:ph type="body" sz="quarter" idx="139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98" name="Text Placeholder 5"/>
          <p:cNvSpPr>
            <a:spLocks noGrp="1"/>
          </p:cNvSpPr>
          <p:nvPr>
            <p:ph type="body" sz="quarter" idx="140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99" name="Text Placeholder 5"/>
          <p:cNvSpPr>
            <a:spLocks noGrp="1"/>
          </p:cNvSpPr>
          <p:nvPr>
            <p:ph type="body" sz="quarter" idx="141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0" name="Text Placeholder 5"/>
          <p:cNvSpPr>
            <a:spLocks noGrp="1"/>
          </p:cNvSpPr>
          <p:nvPr>
            <p:ph type="body" sz="quarter" idx="142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1" name="Text Placeholder 5"/>
          <p:cNvSpPr>
            <a:spLocks noGrp="1"/>
          </p:cNvSpPr>
          <p:nvPr>
            <p:ph type="body" sz="quarter" idx="143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2" name="Text Placeholder 5"/>
          <p:cNvSpPr>
            <a:spLocks noGrp="1"/>
          </p:cNvSpPr>
          <p:nvPr>
            <p:ph type="body" sz="quarter" idx="144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3" name="Text Placeholder 5"/>
          <p:cNvSpPr>
            <a:spLocks noGrp="1"/>
          </p:cNvSpPr>
          <p:nvPr>
            <p:ph type="body" sz="quarter" idx="145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4" name="Text Placeholder 5"/>
          <p:cNvSpPr>
            <a:spLocks noGrp="1"/>
          </p:cNvSpPr>
          <p:nvPr>
            <p:ph type="body" sz="quarter" idx="146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5" name="Text Placeholder 5"/>
          <p:cNvSpPr>
            <a:spLocks noGrp="1"/>
          </p:cNvSpPr>
          <p:nvPr>
            <p:ph type="body" sz="quarter" idx="147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6" name="Text Placeholder 5"/>
          <p:cNvSpPr>
            <a:spLocks noGrp="1"/>
          </p:cNvSpPr>
          <p:nvPr>
            <p:ph type="body" sz="quarter" idx="148" hasCustomPrompt="1"/>
          </p:nvPr>
        </p:nvSpPr>
        <p:spPr>
          <a:xfrm>
            <a:off x="-13906858" y="17032206"/>
            <a:ext cx="13555387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7" name="Text Placeholder 5"/>
          <p:cNvSpPr>
            <a:spLocks noGrp="1"/>
          </p:cNvSpPr>
          <p:nvPr>
            <p:ph type="body" sz="quarter" idx="149" hasCustomPrompt="1"/>
          </p:nvPr>
        </p:nvSpPr>
        <p:spPr>
          <a:xfrm>
            <a:off x="-13906859" y="17032206"/>
            <a:ext cx="13569696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4" name="Text Placeholder 76"/>
          <p:cNvSpPr>
            <a:spLocks noGrp="1"/>
          </p:cNvSpPr>
          <p:nvPr>
            <p:ph type="body" sz="quarter" idx="150" hasCustomPrompt="1"/>
          </p:nvPr>
        </p:nvSpPr>
        <p:spPr>
          <a:xfrm>
            <a:off x="5932593" y="3383947"/>
            <a:ext cx="31998968" cy="128016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FontTx/>
              <a:buNone/>
              <a:defRPr sz="60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7200"/>
            </a:lvl2pPr>
            <a:lvl3pPr>
              <a:buFontTx/>
              <a:buNone/>
              <a:defRPr sz="7200"/>
            </a:lvl3pPr>
            <a:lvl4pPr>
              <a:buFontTx/>
              <a:buNone/>
              <a:defRPr sz="7200"/>
            </a:lvl4pPr>
            <a:lvl5pPr>
              <a:buFontTx/>
              <a:buNone/>
              <a:defRPr sz="7200"/>
            </a:lvl5pPr>
          </a:lstStyle>
          <a:p>
            <a:pPr lvl="0"/>
            <a:r>
              <a:rPr lang="en-US" dirty="0" smtClean="0"/>
              <a:t>Click here to add affiliations</a:t>
            </a:r>
            <a:endParaRPr lang="en-US" dirty="0"/>
          </a:p>
        </p:txBody>
      </p:sp>
      <p:sp>
        <p:nvSpPr>
          <p:cNvPr id="65" name="Text Placeholder 76"/>
          <p:cNvSpPr>
            <a:spLocks noGrp="1"/>
          </p:cNvSpPr>
          <p:nvPr>
            <p:ph type="body" sz="quarter" idx="151" hasCustomPrompt="1"/>
          </p:nvPr>
        </p:nvSpPr>
        <p:spPr>
          <a:xfrm>
            <a:off x="5932593" y="2103787"/>
            <a:ext cx="31998968" cy="1280160"/>
          </a:xfrm>
          <a:prstGeom prst="rect">
            <a:avLst/>
          </a:prstGeom>
        </p:spPr>
        <p:txBody>
          <a:bodyPr anchor="t" anchorCtr="1">
            <a:normAutofit/>
          </a:bodyPr>
          <a:lstStyle>
            <a:lvl1pPr algn="ctr">
              <a:buFontTx/>
              <a:buNone/>
              <a:defRPr sz="88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7200"/>
            </a:lvl2pPr>
            <a:lvl3pPr>
              <a:buFontTx/>
              <a:buNone/>
              <a:defRPr sz="7200"/>
            </a:lvl3pPr>
            <a:lvl4pPr>
              <a:buFontTx/>
              <a:buNone/>
              <a:defRPr sz="7200"/>
            </a:lvl4pPr>
            <a:lvl5pPr>
              <a:buFontTx/>
              <a:buNone/>
              <a:defRPr sz="7200"/>
            </a:lvl5pPr>
          </a:lstStyle>
          <a:p>
            <a:pPr lvl="0"/>
            <a:r>
              <a:rPr lang="en-US" dirty="0" smtClean="0"/>
              <a:t>Click here to add authors</a:t>
            </a:r>
            <a:endParaRPr lang="en-US" dirty="0"/>
          </a:p>
        </p:txBody>
      </p:sp>
      <p:sp>
        <p:nvSpPr>
          <p:cNvPr id="66" name="Text Placeholder 76"/>
          <p:cNvSpPr>
            <a:spLocks noGrp="1"/>
          </p:cNvSpPr>
          <p:nvPr>
            <p:ph type="body" sz="quarter" idx="153" hasCustomPrompt="1"/>
          </p:nvPr>
        </p:nvSpPr>
        <p:spPr>
          <a:xfrm>
            <a:off x="5932593" y="465813"/>
            <a:ext cx="31998968" cy="1637973"/>
          </a:xfrm>
          <a:prstGeom prst="rect">
            <a:avLst/>
          </a:prstGeom>
        </p:spPr>
        <p:txBody>
          <a:bodyPr anchor="t" anchorCtr="1">
            <a:normAutofit/>
          </a:bodyPr>
          <a:lstStyle>
            <a:lvl1pPr algn="ctr">
              <a:buFontTx/>
              <a:buNone/>
              <a:defRPr sz="115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7200"/>
            </a:lvl2pPr>
            <a:lvl3pPr>
              <a:buFontTx/>
              <a:buNone/>
              <a:defRPr sz="7200"/>
            </a:lvl3pPr>
            <a:lvl4pPr>
              <a:buFontTx/>
              <a:buNone/>
              <a:defRPr sz="7200"/>
            </a:lvl4pPr>
            <a:lvl5pPr>
              <a:buFontTx/>
              <a:buNone/>
              <a:defRPr sz="7200"/>
            </a:lvl5pPr>
          </a:lstStyle>
          <a:p>
            <a:pPr lvl="0"/>
            <a:r>
              <a:rPr lang="en-US" dirty="0" smtClean="0"/>
              <a:t>Click here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ente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04188" y="6212225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50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Enter your text here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922341" y="5348867"/>
            <a:ext cx="10048875" cy="754045"/>
          </a:xfrm>
          <a:prstGeom prst="rect">
            <a:avLst/>
          </a:prstGeom>
          <a:noFill/>
        </p:spPr>
        <p:txBody>
          <a:bodyPr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INTRODUCTION or ABSTRACT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914400" y="1143000"/>
            <a:ext cx="4419600" cy="2514600"/>
          </a:xfrm>
          <a:prstGeom prst="rect">
            <a:avLst/>
          </a:prstGeom>
        </p:spPr>
        <p:txBody>
          <a:bodyPr lIns="91436" tIns="45717" rIns="91436" bIns="45717" anchor="ctr"/>
          <a:lstStyle>
            <a:lvl1pPr algn="ctr">
              <a:buNone/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18" hasCustomPrompt="1"/>
          </p:nvPr>
        </p:nvSpPr>
        <p:spPr>
          <a:xfrm>
            <a:off x="38557200" y="1219200"/>
            <a:ext cx="4419600" cy="2514600"/>
          </a:xfrm>
          <a:prstGeom prst="rect">
            <a:avLst/>
          </a:prstGeom>
        </p:spPr>
        <p:txBody>
          <a:bodyPr lIns="91436" tIns="45717" rIns="91436" bIns="45717" anchor="ctr"/>
          <a:lstStyle>
            <a:lvl1pPr algn="ctr">
              <a:buNone/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LOGO</a:t>
            </a:r>
            <a:endParaRPr 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02598" y="15043762"/>
            <a:ext cx="10058400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50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Enter your text here</a:t>
            </a:r>
            <a:endParaRPr lang="en-US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922339" y="14212513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 OBJECTIVES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587163" y="6204287"/>
            <a:ext cx="20720048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50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Enter your text here</a:t>
            </a:r>
            <a:endParaRPr lang="en-US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1587164" y="5348867"/>
            <a:ext cx="20720050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(header)  MATERIALS &amp; METHODS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11587164" y="21896538"/>
            <a:ext cx="20720050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50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Enter your text here</a:t>
            </a:r>
            <a:endParaRPr 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1587162" y="21074746"/>
            <a:ext cx="20720050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 RESULTS</a:t>
            </a:r>
            <a:endParaRPr lang="en-US" dirty="0"/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32905536" y="5348867"/>
            <a:ext cx="10047018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CONCLUSIONS</a:t>
            </a:r>
            <a:endParaRPr lang="en-US" dirty="0"/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32905536" y="6212225"/>
            <a:ext cx="10047018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50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Enter your text here</a:t>
            </a:r>
            <a:endParaRPr 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32905536" y="14272738"/>
            <a:ext cx="10047018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REFERENCES</a:t>
            </a:r>
            <a:endParaRPr lang="en-US" dirty="0"/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32905536" y="15011402"/>
            <a:ext cx="10052050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50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Enter your text here</a:t>
            </a:r>
            <a:endParaRPr 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32905536" y="25669876"/>
            <a:ext cx="10047018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(click to add)  ACKNOWLEDGEMENTS or CONTACT</a:t>
            </a:r>
            <a:endParaRPr lang="en-US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30" hasCustomPrompt="1"/>
          </p:nvPr>
        </p:nvSpPr>
        <p:spPr>
          <a:xfrm>
            <a:off x="32905536" y="26436774"/>
            <a:ext cx="10052050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342883" indent="-342883">
              <a:buNone/>
              <a:defRPr sz="250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Enter your text here</a:t>
            </a:r>
            <a:endParaRPr lang="en-US" dirty="0"/>
          </a:p>
        </p:txBody>
      </p:sp>
      <p:sp>
        <p:nvSpPr>
          <p:cNvPr id="71" name="Text Placeholder 5"/>
          <p:cNvSpPr>
            <a:spLocks noGrp="1"/>
          </p:cNvSpPr>
          <p:nvPr>
            <p:ph type="body" sz="quarter" idx="95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72" name="Text Placeholder 3"/>
          <p:cNvSpPr>
            <a:spLocks noGrp="1"/>
          </p:cNvSpPr>
          <p:nvPr>
            <p:ph type="body" sz="quarter" idx="107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3" name="Text Placeholder 3"/>
          <p:cNvSpPr>
            <a:spLocks noGrp="1"/>
          </p:cNvSpPr>
          <p:nvPr>
            <p:ph type="body" sz="quarter" idx="116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17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5" name="Text Placeholder 3"/>
          <p:cNvSpPr>
            <a:spLocks noGrp="1"/>
          </p:cNvSpPr>
          <p:nvPr>
            <p:ph type="body" sz="quarter" idx="118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6" name="Text Placeholder 3"/>
          <p:cNvSpPr>
            <a:spLocks noGrp="1"/>
          </p:cNvSpPr>
          <p:nvPr>
            <p:ph type="body" sz="quarter" idx="119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7" name="Text Placeholder 3"/>
          <p:cNvSpPr>
            <a:spLocks noGrp="1"/>
          </p:cNvSpPr>
          <p:nvPr>
            <p:ph type="body" sz="quarter" idx="120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8" name="Text Placeholder 3"/>
          <p:cNvSpPr>
            <a:spLocks noGrp="1"/>
          </p:cNvSpPr>
          <p:nvPr>
            <p:ph type="body" sz="quarter" idx="121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79" name="Text Placeholder 3"/>
          <p:cNvSpPr>
            <a:spLocks noGrp="1"/>
          </p:cNvSpPr>
          <p:nvPr>
            <p:ph type="body" sz="quarter" idx="122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80" name="Text Placeholder 3"/>
          <p:cNvSpPr>
            <a:spLocks noGrp="1"/>
          </p:cNvSpPr>
          <p:nvPr>
            <p:ph type="body" sz="quarter" idx="123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81" name="Text Placeholder 3"/>
          <p:cNvSpPr>
            <a:spLocks noGrp="1"/>
          </p:cNvSpPr>
          <p:nvPr>
            <p:ph type="body" sz="quarter" idx="124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82" name="Text Placeholder 3"/>
          <p:cNvSpPr>
            <a:spLocks noGrp="1"/>
          </p:cNvSpPr>
          <p:nvPr>
            <p:ph type="body" sz="quarter" idx="125" hasCustomPrompt="1"/>
          </p:nvPr>
        </p:nvSpPr>
        <p:spPr>
          <a:xfrm>
            <a:off x="-10408283" y="21259801"/>
            <a:ext cx="10056813" cy="846363"/>
          </a:xfrm>
          <a:prstGeom prst="rect">
            <a:avLst/>
          </a:prstGeom>
        </p:spPr>
        <p:txBody>
          <a:bodyPr wrap="square" lIns="228589" tIns="228589" rIns="228589" bIns="228589">
            <a:spAutoFit/>
          </a:bodyPr>
          <a:lstStyle>
            <a:lvl1pPr marL="0" indent="0">
              <a:buNone/>
              <a:defRPr sz="2500" baseline="0">
                <a:latin typeface="Trebuchet MS" pitchFamily="34" charset="0"/>
              </a:defRPr>
            </a:lvl1pPr>
            <a:lvl2pPr marL="1485825" indent="-571471">
              <a:defRPr sz="2500">
                <a:latin typeface="Trebuchet MS" pitchFamily="34" charset="0"/>
              </a:defRPr>
            </a:lvl2pPr>
            <a:lvl3pPr marL="2057297" indent="-571471">
              <a:defRPr sz="2500">
                <a:latin typeface="Trebuchet MS" pitchFamily="34" charset="0"/>
              </a:defRPr>
            </a:lvl3pPr>
            <a:lvl4pPr marL="2685916" indent="-628619">
              <a:defRPr sz="2500">
                <a:latin typeface="Trebuchet MS" pitchFamily="34" charset="0"/>
              </a:defRPr>
            </a:lvl4pPr>
            <a:lvl5pPr marL="3143093" indent="-457177">
              <a:defRPr sz="25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TEXT PLACEHOLDER</a:t>
            </a:r>
            <a:endParaRPr lang="en-US" dirty="0"/>
          </a:p>
        </p:txBody>
      </p:sp>
      <p:sp>
        <p:nvSpPr>
          <p:cNvPr id="83" name="Picture Placeholder 13"/>
          <p:cNvSpPr>
            <a:spLocks noGrp="1"/>
          </p:cNvSpPr>
          <p:nvPr>
            <p:ph type="pic" sz="quarter" idx="115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4" name="Picture Placeholder 13"/>
          <p:cNvSpPr>
            <a:spLocks noGrp="1"/>
          </p:cNvSpPr>
          <p:nvPr>
            <p:ph type="pic" sz="quarter" idx="126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5" name="Picture Placeholder 13"/>
          <p:cNvSpPr>
            <a:spLocks noGrp="1"/>
          </p:cNvSpPr>
          <p:nvPr>
            <p:ph type="pic" sz="quarter" idx="127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6" name="Picture Placeholder 13"/>
          <p:cNvSpPr>
            <a:spLocks noGrp="1"/>
          </p:cNvSpPr>
          <p:nvPr>
            <p:ph type="pic" sz="quarter" idx="128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7" name="Picture Placeholder 13"/>
          <p:cNvSpPr>
            <a:spLocks noGrp="1"/>
          </p:cNvSpPr>
          <p:nvPr>
            <p:ph type="pic" sz="quarter" idx="129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8" name="Picture Placeholder 13"/>
          <p:cNvSpPr>
            <a:spLocks noGrp="1"/>
          </p:cNvSpPr>
          <p:nvPr>
            <p:ph type="pic" sz="quarter" idx="130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89" name="Picture Placeholder 13"/>
          <p:cNvSpPr>
            <a:spLocks noGrp="1"/>
          </p:cNvSpPr>
          <p:nvPr>
            <p:ph type="pic" sz="quarter" idx="131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0" name="Picture Placeholder 13"/>
          <p:cNvSpPr>
            <a:spLocks noGrp="1"/>
          </p:cNvSpPr>
          <p:nvPr>
            <p:ph type="pic" sz="quarter" idx="132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1" name="Picture Placeholder 13"/>
          <p:cNvSpPr>
            <a:spLocks noGrp="1"/>
          </p:cNvSpPr>
          <p:nvPr>
            <p:ph type="pic" sz="quarter" idx="133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2" name="Picture Placeholder 13"/>
          <p:cNvSpPr>
            <a:spLocks noGrp="1"/>
          </p:cNvSpPr>
          <p:nvPr>
            <p:ph type="pic" sz="quarter" idx="134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3" name="Picture Placeholder 13"/>
          <p:cNvSpPr>
            <a:spLocks noGrp="1"/>
          </p:cNvSpPr>
          <p:nvPr>
            <p:ph type="pic" sz="quarter" idx="135" hasCustomPrompt="1"/>
          </p:nvPr>
        </p:nvSpPr>
        <p:spPr>
          <a:xfrm>
            <a:off x="-9326880" y="25313640"/>
            <a:ext cx="7909559" cy="4840110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effectLst/>
        </p:spPr>
        <p:txBody>
          <a:bodyPr lIns="91436" tIns="45717" rIns="91436" bIns="45717" anchor="ctr"/>
          <a:lstStyle>
            <a:lvl1pPr marL="0" indent="0" algn="ctr">
              <a:buNone/>
              <a:defRPr sz="4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PICTURE PLACEHOLDER</a:t>
            </a:r>
            <a:endParaRPr lang="en-US" dirty="0"/>
          </a:p>
        </p:txBody>
      </p:sp>
      <p:sp>
        <p:nvSpPr>
          <p:cNvPr id="94" name="Text Placeholder 5"/>
          <p:cNvSpPr>
            <a:spLocks noGrp="1"/>
          </p:cNvSpPr>
          <p:nvPr>
            <p:ph type="body" sz="quarter" idx="136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95" name="Text Placeholder 5"/>
          <p:cNvSpPr>
            <a:spLocks noGrp="1"/>
          </p:cNvSpPr>
          <p:nvPr>
            <p:ph type="body" sz="quarter" idx="137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96" name="Text Placeholder 5"/>
          <p:cNvSpPr>
            <a:spLocks noGrp="1"/>
          </p:cNvSpPr>
          <p:nvPr>
            <p:ph type="body" sz="quarter" idx="138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97" name="Text Placeholder 5"/>
          <p:cNvSpPr>
            <a:spLocks noGrp="1"/>
          </p:cNvSpPr>
          <p:nvPr>
            <p:ph type="body" sz="quarter" idx="139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98" name="Text Placeholder 5"/>
          <p:cNvSpPr>
            <a:spLocks noGrp="1"/>
          </p:cNvSpPr>
          <p:nvPr>
            <p:ph type="body" sz="quarter" idx="140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99" name="Text Placeholder 5"/>
          <p:cNvSpPr>
            <a:spLocks noGrp="1"/>
          </p:cNvSpPr>
          <p:nvPr>
            <p:ph type="body" sz="quarter" idx="141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0" name="Text Placeholder 5"/>
          <p:cNvSpPr>
            <a:spLocks noGrp="1"/>
          </p:cNvSpPr>
          <p:nvPr>
            <p:ph type="body" sz="quarter" idx="142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1" name="Text Placeholder 5"/>
          <p:cNvSpPr>
            <a:spLocks noGrp="1"/>
          </p:cNvSpPr>
          <p:nvPr>
            <p:ph type="body" sz="quarter" idx="143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2" name="Text Placeholder 5"/>
          <p:cNvSpPr>
            <a:spLocks noGrp="1"/>
          </p:cNvSpPr>
          <p:nvPr>
            <p:ph type="body" sz="quarter" idx="144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3" name="Text Placeholder 5"/>
          <p:cNvSpPr>
            <a:spLocks noGrp="1"/>
          </p:cNvSpPr>
          <p:nvPr>
            <p:ph type="body" sz="quarter" idx="145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4" name="Text Placeholder 5"/>
          <p:cNvSpPr>
            <a:spLocks noGrp="1"/>
          </p:cNvSpPr>
          <p:nvPr>
            <p:ph type="body" sz="quarter" idx="146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5" name="Text Placeholder 5"/>
          <p:cNvSpPr>
            <a:spLocks noGrp="1"/>
          </p:cNvSpPr>
          <p:nvPr>
            <p:ph type="body" sz="quarter" idx="147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6" name="Text Placeholder 5"/>
          <p:cNvSpPr>
            <a:spLocks noGrp="1"/>
          </p:cNvSpPr>
          <p:nvPr>
            <p:ph type="body" sz="quarter" idx="148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107" name="Text Placeholder 5"/>
          <p:cNvSpPr>
            <a:spLocks noGrp="1"/>
          </p:cNvSpPr>
          <p:nvPr>
            <p:ph type="body" sz="quarter" idx="149" hasCustomPrompt="1"/>
          </p:nvPr>
        </p:nvSpPr>
        <p:spPr>
          <a:xfrm>
            <a:off x="-10408283" y="18288001"/>
            <a:ext cx="10050462" cy="754045"/>
          </a:xfrm>
          <a:prstGeom prst="rect">
            <a:avLst/>
          </a:prstGeom>
          <a:noFill/>
        </p:spPr>
        <p:txBody>
          <a:bodyPr wrap="square" lIns="91436" tIns="91436" rIns="91436" bIns="91436" anchor="ctr" anchorCtr="0">
            <a:spAutoFit/>
          </a:bodyPr>
          <a:lstStyle>
            <a:lvl1pPr algn="ctr">
              <a:buNone/>
              <a:defRPr sz="37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SECTION HEADER PLACEHOLDER</a:t>
            </a:r>
            <a:endParaRPr lang="en-US" dirty="0"/>
          </a:p>
        </p:txBody>
      </p:sp>
      <p:sp>
        <p:nvSpPr>
          <p:cNvPr id="64" name="Text Placeholder 76"/>
          <p:cNvSpPr>
            <a:spLocks noGrp="1"/>
          </p:cNvSpPr>
          <p:nvPr>
            <p:ph type="body" sz="quarter" idx="150" hasCustomPrompt="1"/>
          </p:nvPr>
        </p:nvSpPr>
        <p:spPr>
          <a:xfrm>
            <a:off x="5932593" y="3383947"/>
            <a:ext cx="31998968" cy="128016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FontTx/>
              <a:buNone/>
              <a:defRPr sz="60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7200"/>
            </a:lvl2pPr>
            <a:lvl3pPr>
              <a:buFontTx/>
              <a:buNone/>
              <a:defRPr sz="7200"/>
            </a:lvl3pPr>
            <a:lvl4pPr>
              <a:buFontTx/>
              <a:buNone/>
              <a:defRPr sz="7200"/>
            </a:lvl4pPr>
            <a:lvl5pPr>
              <a:buFontTx/>
              <a:buNone/>
              <a:defRPr sz="7200"/>
            </a:lvl5pPr>
          </a:lstStyle>
          <a:p>
            <a:pPr lvl="0"/>
            <a:r>
              <a:rPr lang="en-US" dirty="0" smtClean="0"/>
              <a:t>Click here to add affiliations</a:t>
            </a:r>
            <a:endParaRPr lang="en-US" dirty="0"/>
          </a:p>
        </p:txBody>
      </p:sp>
      <p:sp>
        <p:nvSpPr>
          <p:cNvPr id="65" name="Text Placeholder 76"/>
          <p:cNvSpPr>
            <a:spLocks noGrp="1"/>
          </p:cNvSpPr>
          <p:nvPr>
            <p:ph type="body" sz="quarter" idx="151" hasCustomPrompt="1"/>
          </p:nvPr>
        </p:nvSpPr>
        <p:spPr>
          <a:xfrm>
            <a:off x="5932593" y="2103787"/>
            <a:ext cx="31998968" cy="1280160"/>
          </a:xfrm>
          <a:prstGeom prst="rect">
            <a:avLst/>
          </a:prstGeom>
        </p:spPr>
        <p:txBody>
          <a:bodyPr anchor="t" anchorCtr="1">
            <a:normAutofit/>
          </a:bodyPr>
          <a:lstStyle>
            <a:lvl1pPr algn="ctr">
              <a:buFontTx/>
              <a:buNone/>
              <a:defRPr sz="88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7200"/>
            </a:lvl2pPr>
            <a:lvl3pPr>
              <a:buFontTx/>
              <a:buNone/>
              <a:defRPr sz="7200"/>
            </a:lvl3pPr>
            <a:lvl4pPr>
              <a:buFontTx/>
              <a:buNone/>
              <a:defRPr sz="7200"/>
            </a:lvl4pPr>
            <a:lvl5pPr>
              <a:buFontTx/>
              <a:buNone/>
              <a:defRPr sz="7200"/>
            </a:lvl5pPr>
          </a:lstStyle>
          <a:p>
            <a:pPr lvl="0"/>
            <a:r>
              <a:rPr lang="en-US" dirty="0" smtClean="0"/>
              <a:t>Click here to add authors</a:t>
            </a:r>
            <a:endParaRPr lang="en-US" dirty="0"/>
          </a:p>
        </p:txBody>
      </p:sp>
      <p:sp>
        <p:nvSpPr>
          <p:cNvPr id="66" name="Text Placeholder 76"/>
          <p:cNvSpPr>
            <a:spLocks noGrp="1"/>
          </p:cNvSpPr>
          <p:nvPr>
            <p:ph type="body" sz="quarter" idx="153" hasCustomPrompt="1"/>
          </p:nvPr>
        </p:nvSpPr>
        <p:spPr>
          <a:xfrm>
            <a:off x="5932593" y="465813"/>
            <a:ext cx="31998968" cy="1637973"/>
          </a:xfrm>
          <a:prstGeom prst="rect">
            <a:avLst/>
          </a:prstGeom>
        </p:spPr>
        <p:txBody>
          <a:bodyPr anchor="t" anchorCtr="1">
            <a:normAutofit/>
          </a:bodyPr>
          <a:lstStyle>
            <a:lvl1pPr algn="ctr">
              <a:buFontTx/>
              <a:buNone/>
              <a:defRPr sz="115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7200"/>
            </a:lvl2pPr>
            <a:lvl3pPr>
              <a:buFontTx/>
              <a:buNone/>
              <a:defRPr sz="7200"/>
            </a:lvl3pPr>
            <a:lvl4pPr>
              <a:buFontTx/>
              <a:buNone/>
              <a:defRPr sz="7200"/>
            </a:lvl4pPr>
            <a:lvl5pPr>
              <a:buFontTx/>
              <a:buNone/>
              <a:defRPr sz="7200"/>
            </a:lvl5pPr>
          </a:lstStyle>
          <a:p>
            <a:pPr lvl="0"/>
            <a:r>
              <a:rPr lang="en-US" dirty="0" smtClean="0"/>
              <a:t>Click here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facebook.com/pages/PosterPresentationscom/217914411419?v=app_4949752878&amp;ref=ts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jpeg"/><Relationship Id="rId5" Type="http://schemas.openxmlformats.org/officeDocument/2006/relationships/hyperlink" Target="http://www.facebook.com/pages/PosterPresentationscom/217914411419?v=app_4949752878&amp;ref=ts" TargetMode="Externa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jpeg"/><Relationship Id="rId5" Type="http://schemas.openxmlformats.org/officeDocument/2006/relationships/hyperlink" Target="http://www.facebook.com/pages/PosterPresentationscom/217914411419?v=app_4949752878&amp;ref=ts" TargetMode="Externa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5">
                <a:lumMod val="50000"/>
              </a:schemeClr>
            </a:gs>
            <a:gs pos="34000">
              <a:schemeClr val="tx2">
                <a:lumMod val="40000"/>
                <a:lumOff val="6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44222126" y="0"/>
            <a:ext cx="10050462" cy="329184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2" tIns="365741" rIns="182872" bIns="182872" rtlCol="0" anchor="t" anchorCtr="0"/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rebuchet MS" pitchFamily="34" charset="0"/>
              </a:rPr>
              <a:t>QUICK</a:t>
            </a:r>
            <a:r>
              <a:rPr lang="en-US" sz="4000" b="1" baseline="0" dirty="0" smtClean="0">
                <a:solidFill>
                  <a:schemeClr val="bg1"/>
                </a:solidFill>
                <a:latin typeface="Trebuchet MS" pitchFamily="34" charset="0"/>
              </a:rPr>
              <a:t> TIPS</a:t>
            </a:r>
            <a:endParaRPr lang="en-US" sz="40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Trebuchet MS" pitchFamily="34" charset="0"/>
              </a:rPr>
              <a:t>(--THIS SECTION DOES NOT PRINT--)</a:t>
            </a:r>
          </a:p>
          <a:p>
            <a:pPr algn="ctr"/>
            <a:endParaRPr lang="en-US" sz="3200" b="1" dirty="0" smtClean="0">
              <a:latin typeface="Trebuchet MS" pitchFamily="34" charset="0"/>
            </a:endParaRPr>
          </a:p>
          <a:p>
            <a:pPr defTabSz="3134780"/>
            <a:r>
              <a:rPr lang="en-US" sz="3200" dirty="0" smtClean="0">
                <a:latin typeface="Trebuchet MS" pitchFamily="34" charset="0"/>
              </a:rPr>
              <a:t>This PowerPoint</a:t>
            </a:r>
            <a:r>
              <a:rPr lang="en-US" sz="3200" baseline="0" dirty="0" smtClean="0">
                <a:latin typeface="Trebuchet MS" pitchFamily="34" charset="0"/>
              </a:rPr>
              <a:t> template requires basic PowerPoint (version 2007 or newer) skills. Below is a list of commonly asked questions specific to this template. </a:t>
            </a:r>
            <a:br>
              <a:rPr lang="en-US" sz="3200" baseline="0" dirty="0" smtClean="0">
                <a:latin typeface="Trebuchet MS" pitchFamily="34" charset="0"/>
              </a:rPr>
            </a:br>
            <a:r>
              <a:rPr lang="en-US" sz="3200" baseline="0" dirty="0" smtClean="0">
                <a:latin typeface="Trebuchet MS" pitchFamily="34" charset="0"/>
              </a:rPr>
              <a:t>If you are using an older version of PowerPoint some template features may not work properly.</a:t>
            </a:r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3134780"/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rebuchet MS" pitchFamily="34" charset="0"/>
              </a:rPr>
              <a:t>Using the template</a:t>
            </a:r>
            <a:endParaRPr lang="en-US" sz="4000" b="1" baseline="0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32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marL="0" marR="0" indent="0" algn="l" defTabSz="31347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Verifying the quality of your graphics</a:t>
            </a:r>
          </a:p>
          <a:p>
            <a:pPr defTabSz="3134780"/>
            <a:r>
              <a:rPr lang="en-US" sz="3200" dirty="0" smtClean="0">
                <a:latin typeface="Trebuchet MS" pitchFamily="34" charset="0"/>
              </a:rPr>
              <a:t>Go to the </a:t>
            </a:r>
            <a:r>
              <a:rPr lang="en-US" sz="3200" baseline="0" dirty="0" smtClean="0">
                <a:latin typeface="Trebuchet MS" pitchFamily="34" charset="0"/>
              </a:rPr>
              <a:t>VIEW menu and click on ZOOM to set your preferred magnification. This template is at 100% the size of the final poster. All text and graphics will be printed at 100% their size. To see what your poster will look like when printed, set the zoom to 100% and evaluate the quality of all your graphics before you submit your poster for printing.</a:t>
            </a:r>
            <a:br>
              <a:rPr lang="en-US" sz="3200" baseline="0" dirty="0" smtClean="0">
                <a:latin typeface="Trebuchet MS" pitchFamily="34" charset="0"/>
              </a:rPr>
            </a:br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Using the placeholders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To add text to this template click inside a placeholder and type in or paste your text. To move a placeholder, click on it </a:t>
            </a:r>
            <a:r>
              <a:rPr lang="en-US" sz="3200" u="sng" baseline="0" dirty="0" smtClean="0">
                <a:latin typeface="Trebuchet MS" pitchFamily="34" charset="0"/>
              </a:rPr>
              <a:t>once</a:t>
            </a:r>
            <a:r>
              <a:rPr lang="en-US" sz="3200" baseline="0" dirty="0" smtClean="0">
                <a:latin typeface="Trebuchet MS" pitchFamily="34" charset="0"/>
              </a:rPr>
              <a:t> (to select it), place your cursor on its frame and your cursor will change to this symbol:         Then, click </a:t>
            </a:r>
            <a:r>
              <a:rPr lang="en-US" sz="3200" u="sng" baseline="0" dirty="0" smtClean="0">
                <a:latin typeface="Trebuchet MS" pitchFamily="34" charset="0"/>
              </a:rPr>
              <a:t>once</a:t>
            </a:r>
            <a:r>
              <a:rPr lang="en-US" sz="3200" baseline="0" dirty="0" smtClean="0">
                <a:latin typeface="Trebuchet MS" pitchFamily="34" charset="0"/>
              </a:rPr>
              <a:t> and drag it to its new location where you can resize it as needed. Additional placeholders can be found on the left side of this template.</a:t>
            </a:r>
          </a:p>
          <a:p>
            <a:pPr defTabSz="3134780"/>
            <a:endParaRPr lang="en-US" sz="3200" b="1" baseline="0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3134780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Modifying the layout</a:t>
            </a:r>
          </a:p>
          <a:p>
            <a:pPr defTabSz="3134780"/>
            <a:r>
              <a:rPr lang="en-US" sz="3200" dirty="0" smtClean="0">
                <a:latin typeface="Trebuchet MS" pitchFamily="34" charset="0"/>
              </a:rPr>
              <a:t>This template has four</a:t>
            </a:r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different column layouts. </a:t>
            </a:r>
          </a:p>
          <a:p>
            <a:pPr defTabSz="3134780"/>
            <a:r>
              <a:rPr lang="en-US" sz="3200" u="sng" baseline="0" dirty="0" smtClean="0">
                <a:latin typeface="Trebuchet MS" pitchFamily="34" charset="0"/>
              </a:rPr>
              <a:t>Right-click</a:t>
            </a:r>
            <a:r>
              <a:rPr lang="en-US" sz="3200" baseline="0" dirty="0" smtClean="0">
                <a:latin typeface="Trebuchet MS" pitchFamily="34" charset="0"/>
              </a:rPr>
              <a:t> your mouse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on the background and 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click on “Layout” to see 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the layout options.</a:t>
            </a:r>
            <a:endParaRPr lang="en-US" sz="3200" dirty="0" smtClean="0">
              <a:latin typeface="Trebuchet MS" pitchFamily="34" charset="0"/>
            </a:endParaRPr>
          </a:p>
          <a:p>
            <a:pPr marL="0" marR="0" indent="0" algn="l" defTabSz="31347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aseline="0" dirty="0" smtClean="0">
                <a:latin typeface="Trebuchet MS" pitchFamily="34" charset="0"/>
              </a:rPr>
              <a:t>The columns in the provided layouts are fixed and cannot be moved but advanced users can modify any layout by going to VIEW and then SLIDE MASTER.</a:t>
            </a:r>
          </a:p>
          <a:p>
            <a:pPr marL="0" marR="0" indent="0" algn="l" defTabSz="31347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Importing text and graphics from external sources</a:t>
            </a:r>
          </a:p>
          <a:p>
            <a:pPr defTabSz="3134780"/>
            <a:r>
              <a:rPr lang="en-US" sz="3200" b="1" u="sng" baseline="0" dirty="0" smtClean="0">
                <a:latin typeface="Trebuchet MS" pitchFamily="34" charset="0"/>
              </a:rPr>
              <a:t>TEXT: </a:t>
            </a:r>
            <a:r>
              <a:rPr lang="en-US" sz="3200" baseline="0" dirty="0" smtClean="0">
                <a:latin typeface="Trebuchet MS" pitchFamily="34" charset="0"/>
              </a:rPr>
              <a:t>Paste or type your text into a pre-existing placeholder or drag in a new placeholder from the left side of the template. Move it anywhere as needed.</a:t>
            </a:r>
          </a:p>
          <a:p>
            <a:pPr defTabSz="3134780"/>
            <a:r>
              <a:rPr lang="en-US" sz="3200" b="1" u="sng" baseline="0" dirty="0" smtClean="0">
                <a:latin typeface="Trebuchet MS" pitchFamily="34" charset="0"/>
              </a:rPr>
              <a:t>PHOTOS: </a:t>
            </a:r>
            <a:r>
              <a:rPr lang="en-US" sz="3200" baseline="0" dirty="0" smtClean="0">
                <a:latin typeface="Trebuchet MS" pitchFamily="34" charset="0"/>
              </a:rPr>
              <a:t>Drag in a picture placeholder, size it </a:t>
            </a:r>
            <a:r>
              <a:rPr lang="en-US" sz="3200" u="sng" baseline="0" dirty="0" smtClean="0">
                <a:latin typeface="Trebuchet MS" pitchFamily="34" charset="0"/>
              </a:rPr>
              <a:t>first</a:t>
            </a:r>
            <a:r>
              <a:rPr lang="en-US" sz="3200" baseline="0" dirty="0" smtClean="0">
                <a:latin typeface="Trebuchet MS" pitchFamily="34" charset="0"/>
              </a:rPr>
              <a:t>, click in it and insert a photo from the menu.</a:t>
            </a:r>
          </a:p>
          <a:p>
            <a:pPr defTabSz="3134780"/>
            <a:r>
              <a:rPr lang="en-US" sz="3200" b="1" u="sng" baseline="0" dirty="0" smtClean="0">
                <a:latin typeface="Trebuchet MS" pitchFamily="34" charset="0"/>
              </a:rPr>
              <a:t>TABLES: </a:t>
            </a:r>
            <a:r>
              <a:rPr lang="en-US" sz="3200" baseline="0" dirty="0" smtClean="0">
                <a:latin typeface="Trebuchet MS" pitchFamily="34" charset="0"/>
              </a:rPr>
              <a:t>You can copy and paste a table from an external document onto this poster template. To adjust  the way the text fits within the cells of a table that has been pasted, </a:t>
            </a:r>
            <a:r>
              <a:rPr lang="en-US" sz="3200" u="sng" baseline="0" dirty="0" smtClean="0">
                <a:latin typeface="Trebuchet MS" pitchFamily="34" charset="0"/>
              </a:rPr>
              <a:t>right-click</a:t>
            </a:r>
            <a:r>
              <a:rPr lang="en-US" sz="3200" baseline="0" dirty="0" smtClean="0">
                <a:latin typeface="Trebuchet MS" pitchFamily="34" charset="0"/>
              </a:rPr>
              <a:t> on the table, click FORMAT SHAPE  then click on TEXT BOX and change the INTERNAL MARGIN values to 0.25</a:t>
            </a:r>
          </a:p>
          <a:p>
            <a:pPr defTabSz="3134780"/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Modifying the color scheme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To change the color scheme of this template go to the “Design” menu and click on “Colors”. You can choose from the provide color combinations or you can create your own.</a:t>
            </a:r>
          </a:p>
          <a:p>
            <a:pPr defTabSz="3134780"/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2000" baseline="0" dirty="0" smtClean="0">
              <a:latin typeface="Trebuchet MS" pitchFamily="34" charset="0"/>
            </a:endParaRPr>
          </a:p>
          <a:p>
            <a:pPr defTabSz="4389219"/>
            <a:endParaRPr lang="en-US" sz="2000" dirty="0" smtClean="0">
              <a:latin typeface="Trebuchet MS" pitchFamily="34" charset="0"/>
            </a:endParaRPr>
          </a:p>
          <a:p>
            <a:pPr algn="ctr"/>
            <a:endParaRPr lang="en-US" sz="20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endParaRPr lang="en-US" sz="2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endParaRPr lang="en-US" sz="3200" b="1" dirty="0">
              <a:latin typeface="Trebuchet MS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-10402388" y="-19596"/>
            <a:ext cx="10050462" cy="329184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2" tIns="365741" rIns="182872" bIns="182872" rtlCol="0" anchor="t" anchorCtr="0"/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Trebuchet MS" pitchFamily="34" charset="0"/>
              </a:rPr>
              <a:t>QUICK DESIGN</a:t>
            </a:r>
            <a:r>
              <a:rPr lang="en-US" sz="4400" b="1" baseline="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  <a:latin typeface="Trebuchet MS" pitchFamily="34" charset="0"/>
              </a:rPr>
              <a:t>GUIDE</a:t>
            </a:r>
          </a:p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Trebuchet MS" pitchFamily="34" charset="0"/>
              </a:rPr>
              <a:t>(--THIS SECTION DOES NOT PRINT--)</a:t>
            </a:r>
          </a:p>
          <a:p>
            <a:pPr algn="ctr"/>
            <a:endParaRPr lang="en-US" sz="3200" b="1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This PowerPoint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2007 template produces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a 36”x48” professional  poster. It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will save you valuable time placing titles, subtitles,</a:t>
            </a:r>
            <a:r>
              <a:rPr lang="en-US" sz="3200" baseline="0" dirty="0" smtClean="0">
                <a:latin typeface="Trebuchet MS" pitchFamily="34" charset="0"/>
              </a:rPr>
              <a:t> text, and graphics</a:t>
            </a:r>
            <a:r>
              <a:rPr lang="en-US" sz="3200" dirty="0" smtClean="0">
                <a:latin typeface="Trebuchet MS" pitchFamily="34" charset="0"/>
              </a:rPr>
              <a:t>. 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Use it to create your presentation. Then send</a:t>
            </a:r>
            <a:r>
              <a:rPr lang="en-US" sz="3200" baseline="0" dirty="0" smtClean="0">
                <a:latin typeface="Trebuchet MS" pitchFamily="34" charset="0"/>
              </a:rPr>
              <a:t> it </a:t>
            </a:r>
            <a:r>
              <a:rPr lang="en-US" sz="3200" dirty="0" smtClean="0">
                <a:latin typeface="Trebuchet MS" pitchFamily="34" charset="0"/>
              </a:rPr>
              <a:t>to </a:t>
            </a:r>
            <a:r>
              <a:rPr lang="en-US" sz="3200" b="1" dirty="0" smtClean="0">
                <a:latin typeface="Trebuchet MS" pitchFamily="34" charset="0"/>
              </a:rPr>
              <a:t>PosterPresentations.com</a:t>
            </a:r>
            <a:r>
              <a:rPr lang="en-US" sz="3200" dirty="0" smtClean="0">
                <a:latin typeface="Trebuchet MS" pitchFamily="34" charset="0"/>
              </a:rPr>
              <a:t> for premium quality, same day affordable printing.</a:t>
            </a:r>
            <a:br>
              <a:rPr lang="en-US" sz="3200" dirty="0" smtClean="0">
                <a:latin typeface="Trebuchet MS" pitchFamily="34" charset="0"/>
              </a:rPr>
            </a:br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We provide a series of </a:t>
            </a:r>
            <a:r>
              <a:rPr lang="en-US" sz="3200" b="1" dirty="0" smtClean="0">
                <a:latin typeface="Trebuchet MS" pitchFamily="34" charset="0"/>
              </a:rPr>
              <a:t>online tutorials</a:t>
            </a:r>
            <a:r>
              <a:rPr lang="en-US" sz="3200" dirty="0" smtClean="0">
                <a:latin typeface="Trebuchet MS" pitchFamily="34" charset="0"/>
              </a:rPr>
              <a:t> that will guide you through the poster design process and answer your poster production questions. 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View our online</a:t>
            </a:r>
            <a:r>
              <a:rPr lang="en-US" sz="3200" baseline="0" dirty="0" smtClean="0">
                <a:latin typeface="Trebuchet MS" pitchFamily="34" charset="0"/>
              </a:rPr>
              <a:t> tutorials at:</a:t>
            </a:r>
            <a:r>
              <a:rPr lang="en-US" sz="3200" dirty="0" smtClean="0">
                <a:latin typeface="Trebuchet MS" pitchFamily="34" charset="0"/>
              </a:rPr>
              <a:t/>
            </a:r>
            <a:br>
              <a:rPr lang="en-US" sz="3200" dirty="0" smtClean="0">
                <a:latin typeface="Trebuchet MS" pitchFamily="34" charset="0"/>
              </a:rPr>
            </a:br>
            <a:r>
              <a:rPr lang="en-US" sz="3200" dirty="0" smtClean="0">
                <a:solidFill>
                  <a:srgbClr val="FFFF00"/>
                </a:solidFill>
                <a:latin typeface="Trebuchet MS" pitchFamily="34" charset="0"/>
              </a:rPr>
              <a:t> http://bit.ly/Poster_creation_help </a:t>
            </a:r>
            <a:r>
              <a:rPr lang="en-US" sz="3200" dirty="0" smtClean="0">
                <a:latin typeface="Trebuchet MS" pitchFamily="34" charset="0"/>
              </a:rPr>
              <a:t/>
            </a:r>
            <a:br>
              <a:rPr lang="en-US" sz="3200" dirty="0" smtClean="0">
                <a:latin typeface="Trebuchet MS" pitchFamily="34" charset="0"/>
              </a:rPr>
            </a:br>
            <a:r>
              <a:rPr lang="en-US" sz="3200" dirty="0" smtClean="0">
                <a:latin typeface="Trebuchet MS" pitchFamily="34" charset="0"/>
              </a:rPr>
              <a:t>(copy</a:t>
            </a:r>
            <a:r>
              <a:rPr lang="en-US" sz="3200" baseline="0" dirty="0" smtClean="0">
                <a:latin typeface="Trebuchet MS" pitchFamily="34" charset="0"/>
              </a:rPr>
              <a:t> and paste the link into your web browser).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For assistance and to order your printed poster</a:t>
            </a:r>
            <a:r>
              <a:rPr lang="en-US" sz="3200" dirty="0" smtClean="0">
                <a:solidFill>
                  <a:schemeClr val="bg1"/>
                </a:solidFill>
                <a:latin typeface="Trebuchet MS" pitchFamily="34" charset="0"/>
              </a:rPr>
              <a:t> call </a:t>
            </a:r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PosterPresentations.com</a:t>
            </a:r>
            <a:r>
              <a:rPr lang="en-US" sz="3200" dirty="0" smtClean="0">
                <a:solidFill>
                  <a:srgbClr val="FFFF00"/>
                </a:solidFill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at </a:t>
            </a:r>
            <a:r>
              <a:rPr lang="en-US" sz="4000" b="1" dirty="0" smtClean="0">
                <a:solidFill>
                  <a:srgbClr val="FFFF00"/>
                </a:solidFill>
                <a:latin typeface="Trebuchet MS" pitchFamily="34" charset="0"/>
              </a:rPr>
              <a:t>1.866.649.3004</a:t>
            </a:r>
          </a:p>
          <a:p>
            <a:pPr defTabSz="4389219"/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4389219"/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Trebuchet MS" pitchFamily="34" charset="0"/>
              </a:rPr>
              <a:t>Object Placeholders</a:t>
            </a: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Use the placeholders provided below to add new elements to your poster: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Drag a placeholder onto the</a:t>
            </a:r>
            <a:r>
              <a:rPr lang="en-US" sz="3200" baseline="0" dirty="0" smtClean="0">
                <a:latin typeface="Trebuchet MS" pitchFamily="34" charset="0"/>
              </a:rPr>
              <a:t> poster area,</a:t>
            </a:r>
            <a:r>
              <a:rPr lang="en-US" sz="3200" dirty="0" smtClean="0">
                <a:latin typeface="Trebuchet MS" pitchFamily="34" charset="0"/>
              </a:rPr>
              <a:t> size it, and click it to edit.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Section Header placeholder</a:t>
            </a: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Move</a:t>
            </a:r>
            <a:r>
              <a:rPr lang="en-US" sz="3200" baseline="0" dirty="0" smtClean="0">
                <a:latin typeface="Trebuchet MS" pitchFamily="34" charset="0"/>
              </a:rPr>
              <a:t> this preformatted section header placeholder to the poster area to add another section header. Use section headers to separate topics or concepts within your presentation. </a:t>
            </a: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endParaRPr lang="en-US" sz="32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4389219"/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Text placeholder</a:t>
            </a:r>
          </a:p>
          <a:p>
            <a:pPr defTabSz="4389219"/>
            <a:r>
              <a:rPr lang="en-US" sz="3200" baseline="0" dirty="0" smtClean="0">
                <a:latin typeface="Trebuchet MS" pitchFamily="34" charset="0"/>
              </a:rPr>
              <a:t>Move this preformatted text placeholder to the poster to add a new body of text.</a:t>
            </a: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="1" baseline="0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4389219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Picture placeholder</a:t>
            </a:r>
          </a:p>
          <a:p>
            <a:pPr defTabSz="4389219"/>
            <a:r>
              <a:rPr lang="en-US" sz="3200" baseline="0" dirty="0" smtClean="0">
                <a:latin typeface="Trebuchet MS" pitchFamily="34" charset="0"/>
              </a:rPr>
              <a:t>Move this graphic placeholder onto your poster, size it first, and then click it to add a picture to the poster.</a:t>
            </a: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algn="ctr"/>
            <a:endParaRPr lang="en-US" sz="32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endParaRPr lang="en-US" sz="32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endParaRPr lang="en-US" sz="4400" b="1" dirty="0">
              <a:latin typeface="Trebuchet MS" pitchFamily="34" charset="0"/>
            </a:endParaRPr>
          </a:p>
        </p:txBody>
      </p:sp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0" y="0"/>
            <a:ext cx="43891200" cy="4800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6" tIns="45717" rIns="91436" bIns="45717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4800600"/>
            <a:ext cx="43891200" cy="4571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52400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lIns="91436" tIns="45717" rIns="91436" bIns="45717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567305" y="32315729"/>
            <a:ext cx="2514600" cy="336819"/>
          </a:xfrm>
          <a:prstGeom prst="rect">
            <a:avLst/>
          </a:prstGeom>
          <a:noFill/>
          <a:ln w="952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lIns="91263" tIns="45623" rIns="91263" bIns="45623">
            <a:spAutoFit/>
          </a:bodyPr>
          <a:lstStyle/>
          <a:p>
            <a:pPr eaLnBrk="0" hangingPunct="0"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500" b="1" dirty="0" smtClean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RESEARCH POSTER PRESENTATION </a:t>
            </a:r>
            <a:r>
              <a:rPr lang="en-US" sz="500" b="1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DESIGN © </a:t>
            </a:r>
            <a:r>
              <a:rPr lang="en-US" sz="500" b="1" dirty="0" smtClean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2012</a:t>
            </a:r>
            <a:endParaRPr lang="en-US" sz="500" b="1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  <a:p>
            <a:pPr eaLnBrk="0" hangingPunct="0"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1100" b="1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www.PosterPresentations.com</a:t>
            </a:r>
          </a:p>
        </p:txBody>
      </p:sp>
      <p:sp>
        <p:nvSpPr>
          <p:cNvPr id="34" name="Rectangle 33"/>
          <p:cNvSpPr/>
          <p:nvPr/>
        </p:nvSpPr>
        <p:spPr>
          <a:xfrm>
            <a:off x="-10370486" y="21297014"/>
            <a:ext cx="10018560" cy="7772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7" rIns="91436" bIns="45717" rtlCol="0" anchor="ctr"/>
          <a:lstStyle/>
          <a:p>
            <a:pPr algn="ctr"/>
            <a:endParaRPr lang="en-US" dirty="0"/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098247" y="15525143"/>
            <a:ext cx="4741366" cy="305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342926" y="13118821"/>
            <a:ext cx="590550" cy="438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4" name="TextBox 43"/>
          <p:cNvSpPr txBox="1"/>
          <p:nvPr/>
        </p:nvSpPr>
        <p:spPr>
          <a:xfrm>
            <a:off x="44487740" y="30588807"/>
            <a:ext cx="9160286" cy="2185208"/>
          </a:xfrm>
          <a:prstGeom prst="rect">
            <a:avLst/>
          </a:prstGeom>
          <a:noFill/>
        </p:spPr>
        <p:txBody>
          <a:bodyPr wrap="square" lIns="91436" tIns="45717" rIns="91436" bIns="45717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© 2012 PosterPresentations.com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    </a:t>
            </a:r>
            <a:r>
              <a:rPr lang="en-US" sz="3200" dirty="0" smtClean="0">
                <a:solidFill>
                  <a:schemeClr val="bg1"/>
                </a:solidFill>
              </a:rPr>
              <a:t>2117 Fourth Street ,</a:t>
            </a:r>
            <a:r>
              <a:rPr lang="en-US" sz="3200" baseline="0" dirty="0" smtClean="0">
                <a:solidFill>
                  <a:schemeClr val="bg1"/>
                </a:solidFill>
              </a:rPr>
              <a:t> Unit C</a:t>
            </a:r>
            <a:br>
              <a:rPr lang="en-US" sz="3200" baseline="0" dirty="0" smtClean="0">
                <a:solidFill>
                  <a:schemeClr val="bg1"/>
                </a:solidFill>
              </a:rPr>
            </a:br>
            <a:r>
              <a:rPr lang="en-US" sz="3200" baseline="0" dirty="0" smtClean="0">
                <a:solidFill>
                  <a:schemeClr val="bg1"/>
                </a:solidFill>
              </a:rPr>
              <a:t>    Berkeley CA 94710</a:t>
            </a:r>
            <a:br>
              <a:rPr lang="en-US" sz="3200" baseline="0" dirty="0" smtClean="0">
                <a:solidFill>
                  <a:schemeClr val="bg1"/>
                </a:solidFill>
              </a:rPr>
            </a:br>
            <a:r>
              <a:rPr lang="en-US" sz="3200" baseline="0" dirty="0" smtClean="0">
                <a:solidFill>
                  <a:schemeClr val="bg1"/>
                </a:solidFill>
              </a:rPr>
              <a:t>    </a:t>
            </a:r>
            <a:r>
              <a:rPr lang="en-US" sz="3200" b="1" baseline="0" dirty="0" smtClean="0">
                <a:solidFill>
                  <a:srgbClr val="FFFF00"/>
                </a:solidFill>
              </a:rPr>
              <a:t>posterpresenter@gmail.com</a:t>
            </a:r>
            <a:endParaRPr lang="en-US" sz="3600" b="1" dirty="0">
              <a:solidFill>
                <a:srgbClr val="FFFF00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-10239857" y="31696514"/>
            <a:ext cx="9771398" cy="1090621"/>
            <a:chOff x="44242388" y="28054064"/>
            <a:chExt cx="9771398" cy="1090621"/>
          </a:xfrm>
        </p:grpSpPr>
        <p:sp>
          <p:nvSpPr>
            <p:cNvPr id="35" name="Rounded Rectangle 34"/>
            <p:cNvSpPr/>
            <p:nvPr userDrawn="1"/>
          </p:nvSpPr>
          <p:spPr>
            <a:xfrm>
              <a:off x="44242388" y="28054064"/>
              <a:ext cx="9771397" cy="109062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Picture 7" descr="http://t2.gstatic.com/images?q=tbn:ANd9GcR4APHC6TT9w54M2zn_pvCiBxUNcspYPoVxirLRphBoJabfSvu7zw">
              <a:hlinkClick r:id="rId6"/>
            </p:cNvPr>
            <p:cNvPicPr>
              <a:picLocks noChangeAspect="1" noChangeArrowheads="1"/>
            </p:cNvPicPr>
            <p:nvPr userDrawn="1"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4341112" y="28126635"/>
              <a:ext cx="914400" cy="914400"/>
            </a:xfrm>
            <a:prstGeom prst="rect">
              <a:avLst/>
            </a:prstGeom>
            <a:noFill/>
          </p:spPr>
        </p:pic>
        <p:sp>
          <p:nvSpPr>
            <p:cNvPr id="33" name="TextBox 32"/>
            <p:cNvSpPr txBox="1"/>
            <p:nvPr userDrawn="1"/>
          </p:nvSpPr>
          <p:spPr>
            <a:xfrm>
              <a:off x="45342598" y="28154090"/>
              <a:ext cx="867118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 smtClean="0">
                  <a:solidFill>
                    <a:schemeClr val="tx2"/>
                  </a:solidFill>
                  <a:latin typeface="Trebuchet MS" pitchFamily="34" charset="0"/>
                </a:rPr>
                <a:t>Student</a:t>
              </a: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discounts are available on our </a:t>
              </a:r>
              <a:r>
                <a:rPr lang="en-US" sz="2600" baseline="0" dirty="0" err="1" smtClean="0">
                  <a:solidFill>
                    <a:schemeClr val="tx2"/>
                  </a:solidFill>
                  <a:latin typeface="Trebuchet MS" pitchFamily="34" charset="0"/>
                </a:rPr>
                <a:t>Facebook</a:t>
              </a: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page.</a:t>
              </a:r>
              <a:b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</a:b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Go to </a:t>
              </a:r>
              <a:r>
                <a:rPr lang="en-US" sz="2600" u="sng" baseline="0" dirty="0" smtClean="0">
                  <a:solidFill>
                    <a:schemeClr val="tx2"/>
                  </a:solidFill>
                  <a:latin typeface="Trebuchet MS" pitchFamily="34" charset="0"/>
                </a:rPr>
                <a:t>PosterPresentations.com</a:t>
              </a: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and click on the FB icon. </a:t>
              </a:r>
              <a:endParaRPr lang="en-US" sz="2600" dirty="0">
                <a:solidFill>
                  <a:schemeClr val="tx2"/>
                </a:solidFill>
                <a:latin typeface="Trebuchet MS" pitchFamily="34" charset="0"/>
              </a:endParaRPr>
            </a:p>
          </p:txBody>
        </p:sp>
      </p:grpSp>
      <p:cxnSp>
        <p:nvCxnSpPr>
          <p:cNvPr id="43" name="Straight Connector 42"/>
          <p:cNvCxnSpPr/>
          <p:nvPr/>
        </p:nvCxnSpPr>
        <p:spPr>
          <a:xfrm>
            <a:off x="44222126" y="30500133"/>
            <a:ext cx="10050462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-10370486" y="11582400"/>
            <a:ext cx="10018560" cy="160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4254028" y="4841856"/>
            <a:ext cx="10018560" cy="160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/>
          <p:cNvSpPr/>
          <p:nvPr userDrawn="1"/>
        </p:nvSpPr>
        <p:spPr>
          <a:xfrm>
            <a:off x="922338" y="5475145"/>
            <a:ext cx="10058400" cy="26736675"/>
          </a:xfrm>
          <a:prstGeom prst="roundRect">
            <a:avLst>
              <a:gd name="adj" fmla="val 9229"/>
            </a:avLst>
          </a:prstGeom>
          <a:gradFill>
            <a:gsLst>
              <a:gs pos="0">
                <a:srgbClr val="CDD2DE"/>
              </a:gs>
              <a:gs pos="0">
                <a:srgbClr val="CDD2DE"/>
              </a:gs>
              <a:gs pos="100000">
                <a:srgbClr val="F3F5FA"/>
              </a:gs>
            </a:gsLst>
            <a:lin ang="16200000" scaled="1"/>
          </a:gradFill>
          <a:ln>
            <a:solidFill>
              <a:schemeClr val="accent5">
                <a:lumMod val="50000"/>
                <a:alpha val="5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 userDrawn="1"/>
        </p:nvSpPr>
        <p:spPr>
          <a:xfrm>
            <a:off x="11587692" y="5475145"/>
            <a:ext cx="10058400" cy="26736675"/>
          </a:xfrm>
          <a:prstGeom prst="roundRect">
            <a:avLst>
              <a:gd name="adj" fmla="val 9229"/>
            </a:avLst>
          </a:prstGeom>
          <a:gradFill>
            <a:gsLst>
              <a:gs pos="0">
                <a:srgbClr val="CDD2DE"/>
              </a:gs>
              <a:gs pos="0">
                <a:srgbClr val="CDD2DE"/>
              </a:gs>
              <a:gs pos="100000">
                <a:srgbClr val="F3F5FA"/>
              </a:gs>
            </a:gsLst>
            <a:lin ang="16200000" scaled="1"/>
          </a:gradFill>
          <a:ln>
            <a:solidFill>
              <a:schemeClr val="accent5">
                <a:lumMod val="50000"/>
                <a:alpha val="5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 userDrawn="1"/>
        </p:nvSpPr>
        <p:spPr>
          <a:xfrm>
            <a:off x="22253046" y="5475145"/>
            <a:ext cx="10058400" cy="26736675"/>
          </a:xfrm>
          <a:prstGeom prst="roundRect">
            <a:avLst>
              <a:gd name="adj" fmla="val 9229"/>
            </a:avLst>
          </a:prstGeom>
          <a:gradFill>
            <a:gsLst>
              <a:gs pos="0">
                <a:srgbClr val="CDD2DE"/>
              </a:gs>
              <a:gs pos="0">
                <a:srgbClr val="CDD2DE"/>
              </a:gs>
              <a:gs pos="100000">
                <a:srgbClr val="F3F5FA"/>
              </a:gs>
            </a:gsLst>
            <a:lin ang="16200000" scaled="1"/>
          </a:gradFill>
          <a:ln>
            <a:solidFill>
              <a:schemeClr val="accent5">
                <a:lumMod val="50000"/>
                <a:alpha val="5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 userDrawn="1"/>
        </p:nvSpPr>
        <p:spPr>
          <a:xfrm>
            <a:off x="32918400" y="5475145"/>
            <a:ext cx="10058400" cy="26736675"/>
          </a:xfrm>
          <a:prstGeom prst="roundRect">
            <a:avLst>
              <a:gd name="adj" fmla="val 9229"/>
            </a:avLst>
          </a:prstGeom>
          <a:gradFill>
            <a:gsLst>
              <a:gs pos="0">
                <a:srgbClr val="CDD2DE"/>
              </a:gs>
              <a:gs pos="0">
                <a:srgbClr val="CDD2DE"/>
              </a:gs>
              <a:gs pos="100000">
                <a:srgbClr val="F3F5FA"/>
              </a:gs>
            </a:gsLst>
            <a:lin ang="16200000" scaled="1"/>
          </a:gradFill>
          <a:ln>
            <a:solidFill>
              <a:schemeClr val="accent5">
                <a:lumMod val="50000"/>
                <a:alpha val="5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</p:sldLayoutIdLst>
  <p:timing>
    <p:tnLst>
      <p:par>
        <p:cTn id="1" dur="indefinite" restart="never" nodeType="tmRoot"/>
      </p:par>
    </p:tnLst>
  </p:timing>
  <p:txStyles>
    <p:titleStyle>
      <a:lvl1pPr algn="ctr" defTabSz="4388900" rtl="0" eaLnBrk="1" latinLnBrk="0" hangingPunct="1">
        <a:spcBef>
          <a:spcPct val="0"/>
        </a:spcBef>
        <a:buNone/>
        <a:defRPr sz="88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1645838" indent="-1645838" algn="l" defTabSz="4388900" rtl="0" eaLnBrk="1" latinLnBrk="0" hangingPunct="1">
        <a:spcBef>
          <a:spcPct val="20000"/>
        </a:spcBef>
        <a:buFont typeface="Arial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5982" indent="-1371531" algn="l" defTabSz="4388900" rtl="0" eaLnBrk="1" latinLnBrk="0" hangingPunct="1">
        <a:spcBef>
          <a:spcPct val="20000"/>
        </a:spcBef>
        <a:buFont typeface="Arial" pitchFamily="34" charset="0"/>
        <a:buChar char="–"/>
        <a:defRPr sz="135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126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11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577" indent="-1097226" algn="l" defTabSz="4388900" rtl="0" eaLnBrk="1" latinLnBrk="0" hangingPunct="1">
        <a:spcBef>
          <a:spcPct val="20000"/>
        </a:spcBef>
        <a:buFont typeface="Arial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026" indent="-1097226" algn="l" defTabSz="4388900" rtl="0" eaLnBrk="1" latinLnBrk="0" hangingPunct="1">
        <a:spcBef>
          <a:spcPct val="20000"/>
        </a:spcBef>
        <a:buFont typeface="Arial" pitchFamily="34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69477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3926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8377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2827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451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8900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351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7801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252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6703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152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5603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5">
                <a:lumMod val="50000"/>
              </a:schemeClr>
            </a:gs>
            <a:gs pos="34000">
              <a:schemeClr val="tx2">
                <a:lumMod val="40000"/>
                <a:lumOff val="6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0" y="0"/>
            <a:ext cx="43891200" cy="4800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6" tIns="45717" rIns="91436" bIns="45717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4805363"/>
            <a:ext cx="43891200" cy="15240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52400">
            <a:noFill/>
            <a:miter lim="800000"/>
            <a:headEnd/>
            <a:tailEnd/>
          </a:ln>
          <a:effectLst/>
        </p:spPr>
        <p:txBody>
          <a:bodyPr wrap="none" lIns="91436" tIns="45717" rIns="91436" bIns="45717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484177" y="32232601"/>
            <a:ext cx="2514600" cy="336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263" tIns="45623" rIns="91263" bIns="45623">
            <a:spAutoFit/>
          </a:bodyPr>
          <a:lstStyle/>
          <a:p>
            <a:pPr eaLnBrk="0" hangingPunct="0"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500" b="1" dirty="0" smtClean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RESEARCH POSTER PRESENTATION </a:t>
            </a:r>
            <a:r>
              <a:rPr lang="en-US" sz="500" b="1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DESIGN © </a:t>
            </a:r>
            <a:r>
              <a:rPr lang="en-US" sz="500" b="1" dirty="0" smtClean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2012</a:t>
            </a:r>
            <a:endParaRPr lang="en-US" sz="500" b="1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  <a:p>
            <a:pPr eaLnBrk="0" hangingPunct="0"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1100" b="1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www.PosterPresentations.com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4222126" y="0"/>
            <a:ext cx="10050462" cy="329184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2" tIns="365741" rIns="182872" bIns="182872" rtlCol="0" anchor="t" anchorCtr="0"/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rebuchet MS" pitchFamily="34" charset="0"/>
              </a:rPr>
              <a:t>QUICK</a:t>
            </a:r>
            <a:r>
              <a:rPr lang="en-US" sz="4000" b="1" baseline="0" dirty="0" smtClean="0">
                <a:solidFill>
                  <a:schemeClr val="bg1"/>
                </a:solidFill>
                <a:latin typeface="Trebuchet MS" pitchFamily="34" charset="0"/>
              </a:rPr>
              <a:t> TIPS</a:t>
            </a:r>
            <a:endParaRPr lang="en-US" sz="40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Trebuchet MS" pitchFamily="34" charset="0"/>
              </a:rPr>
              <a:t>(--THIS SECTION DOES NOT PRINT--)</a:t>
            </a:r>
          </a:p>
          <a:p>
            <a:pPr algn="ctr"/>
            <a:endParaRPr lang="en-US" sz="3200" b="1" dirty="0" smtClean="0">
              <a:latin typeface="Trebuchet MS" pitchFamily="34" charset="0"/>
            </a:endParaRPr>
          </a:p>
          <a:p>
            <a:pPr defTabSz="3134780"/>
            <a:r>
              <a:rPr lang="en-US" sz="3200" dirty="0" smtClean="0">
                <a:latin typeface="Trebuchet MS" pitchFamily="34" charset="0"/>
              </a:rPr>
              <a:t>This PowerPoint</a:t>
            </a:r>
            <a:r>
              <a:rPr lang="en-US" sz="3200" baseline="0" dirty="0" smtClean="0">
                <a:latin typeface="Trebuchet MS" pitchFamily="34" charset="0"/>
              </a:rPr>
              <a:t> template requires basic PowerPoint (version 2007 or newer) skills. Below is a list of commonly asked questions specific to this template. </a:t>
            </a:r>
            <a:br>
              <a:rPr lang="en-US" sz="3200" baseline="0" dirty="0" smtClean="0">
                <a:latin typeface="Trebuchet MS" pitchFamily="34" charset="0"/>
              </a:rPr>
            </a:br>
            <a:r>
              <a:rPr lang="en-US" sz="3200" baseline="0" dirty="0" smtClean="0">
                <a:latin typeface="Trebuchet MS" pitchFamily="34" charset="0"/>
              </a:rPr>
              <a:t>If you are using an older version of PowerPoint some template features may not work properly.</a:t>
            </a:r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3134780"/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rebuchet MS" pitchFamily="34" charset="0"/>
              </a:rPr>
              <a:t>Using the template</a:t>
            </a:r>
            <a:endParaRPr lang="en-US" sz="4000" b="1" baseline="0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32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marL="0" marR="0" indent="0" algn="l" defTabSz="31347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Verifying the quality of your graphics</a:t>
            </a:r>
          </a:p>
          <a:p>
            <a:pPr defTabSz="3134780"/>
            <a:r>
              <a:rPr lang="en-US" sz="3200" dirty="0" smtClean="0">
                <a:latin typeface="Trebuchet MS" pitchFamily="34" charset="0"/>
              </a:rPr>
              <a:t>Go to the </a:t>
            </a:r>
            <a:r>
              <a:rPr lang="en-US" sz="3200" baseline="0" dirty="0" smtClean="0">
                <a:latin typeface="Trebuchet MS" pitchFamily="34" charset="0"/>
              </a:rPr>
              <a:t>VIEW menu and click on ZOOM to set your preferred magnification. This template is at 100% the size of the final poster. All text and graphics will be printed at 100% their size. To see what your poster will look like when printed, set the zoom to 100% and evaluate the quality of all your graphics before you submit your poster for printing.</a:t>
            </a:r>
            <a:br>
              <a:rPr lang="en-US" sz="3200" baseline="0" dirty="0" smtClean="0">
                <a:latin typeface="Trebuchet MS" pitchFamily="34" charset="0"/>
              </a:rPr>
            </a:br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Using the placeholders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To add text to this template click inside a placeholder and type in or paste your text. To move a placeholder, click on it </a:t>
            </a:r>
            <a:r>
              <a:rPr lang="en-US" sz="3200" u="sng" baseline="0" dirty="0" smtClean="0">
                <a:latin typeface="Trebuchet MS" pitchFamily="34" charset="0"/>
              </a:rPr>
              <a:t>once</a:t>
            </a:r>
            <a:r>
              <a:rPr lang="en-US" sz="3200" baseline="0" dirty="0" smtClean="0">
                <a:latin typeface="Trebuchet MS" pitchFamily="34" charset="0"/>
              </a:rPr>
              <a:t> (to select it), place your cursor on its frame and your cursor will change to this symbol:         Then, click </a:t>
            </a:r>
            <a:r>
              <a:rPr lang="en-US" sz="3200" u="sng" baseline="0" dirty="0" smtClean="0">
                <a:latin typeface="Trebuchet MS" pitchFamily="34" charset="0"/>
              </a:rPr>
              <a:t>once</a:t>
            </a:r>
            <a:r>
              <a:rPr lang="en-US" sz="3200" baseline="0" dirty="0" smtClean="0">
                <a:latin typeface="Trebuchet MS" pitchFamily="34" charset="0"/>
              </a:rPr>
              <a:t> and drag it to its new location where you can resize it as needed. Additional placeholders can be found on the left side of this template.</a:t>
            </a:r>
          </a:p>
          <a:p>
            <a:pPr defTabSz="3134780"/>
            <a:endParaRPr lang="en-US" sz="3200" b="1" baseline="0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3134780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Modifying the layout</a:t>
            </a:r>
          </a:p>
          <a:p>
            <a:pPr defTabSz="3134780"/>
            <a:r>
              <a:rPr lang="en-US" sz="3200" dirty="0" smtClean="0">
                <a:latin typeface="Trebuchet MS" pitchFamily="34" charset="0"/>
              </a:rPr>
              <a:t>This template has four</a:t>
            </a:r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different column layouts. </a:t>
            </a:r>
          </a:p>
          <a:p>
            <a:pPr defTabSz="3134780"/>
            <a:r>
              <a:rPr lang="en-US" sz="3200" u="sng" baseline="0" dirty="0" smtClean="0">
                <a:latin typeface="Trebuchet MS" pitchFamily="34" charset="0"/>
              </a:rPr>
              <a:t>Right-click</a:t>
            </a:r>
            <a:r>
              <a:rPr lang="en-US" sz="3200" baseline="0" dirty="0" smtClean="0">
                <a:latin typeface="Trebuchet MS" pitchFamily="34" charset="0"/>
              </a:rPr>
              <a:t> your mouse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on the background and 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click on “Layout” to see 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the layout options.</a:t>
            </a:r>
            <a:endParaRPr lang="en-US" sz="3200" dirty="0" smtClean="0">
              <a:latin typeface="Trebuchet MS" pitchFamily="34" charset="0"/>
            </a:endParaRPr>
          </a:p>
          <a:p>
            <a:pPr marL="0" marR="0" indent="0" algn="l" defTabSz="31347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aseline="0" dirty="0" smtClean="0">
                <a:latin typeface="Trebuchet MS" pitchFamily="34" charset="0"/>
              </a:rPr>
              <a:t>The columns in the provided layouts are fixed and cannot be moved but advanced users can modify any layout by going to VIEW and then SLIDE MASTER.</a:t>
            </a:r>
          </a:p>
          <a:p>
            <a:pPr marL="0" marR="0" indent="0" algn="l" defTabSz="31347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Importing text and graphics from external sources</a:t>
            </a:r>
          </a:p>
          <a:p>
            <a:pPr defTabSz="3134780"/>
            <a:r>
              <a:rPr lang="en-US" sz="3200" b="1" u="sng" baseline="0" dirty="0" smtClean="0">
                <a:latin typeface="Trebuchet MS" pitchFamily="34" charset="0"/>
              </a:rPr>
              <a:t>TEXT: </a:t>
            </a:r>
            <a:r>
              <a:rPr lang="en-US" sz="3200" baseline="0" dirty="0" smtClean="0">
                <a:latin typeface="Trebuchet MS" pitchFamily="34" charset="0"/>
              </a:rPr>
              <a:t>Paste or type your text into a pre-existing placeholder or drag in a new placeholder from the left side of the template. Move it anywhere as needed.</a:t>
            </a:r>
          </a:p>
          <a:p>
            <a:pPr defTabSz="3134780"/>
            <a:r>
              <a:rPr lang="en-US" sz="3200" b="1" u="sng" baseline="0" dirty="0" smtClean="0">
                <a:latin typeface="Trebuchet MS" pitchFamily="34" charset="0"/>
              </a:rPr>
              <a:t>PHOTOS: </a:t>
            </a:r>
            <a:r>
              <a:rPr lang="en-US" sz="3200" baseline="0" dirty="0" smtClean="0">
                <a:latin typeface="Trebuchet MS" pitchFamily="34" charset="0"/>
              </a:rPr>
              <a:t>Drag in a picture placeholder, size it </a:t>
            </a:r>
            <a:r>
              <a:rPr lang="en-US" sz="3200" u="sng" baseline="0" dirty="0" smtClean="0">
                <a:latin typeface="Trebuchet MS" pitchFamily="34" charset="0"/>
              </a:rPr>
              <a:t>first</a:t>
            </a:r>
            <a:r>
              <a:rPr lang="en-US" sz="3200" baseline="0" dirty="0" smtClean="0">
                <a:latin typeface="Trebuchet MS" pitchFamily="34" charset="0"/>
              </a:rPr>
              <a:t>, click in it and insert a photo from the menu.</a:t>
            </a:r>
          </a:p>
          <a:p>
            <a:pPr defTabSz="3134780"/>
            <a:r>
              <a:rPr lang="en-US" sz="3200" b="1" u="sng" baseline="0" dirty="0" smtClean="0">
                <a:latin typeface="Trebuchet MS" pitchFamily="34" charset="0"/>
              </a:rPr>
              <a:t>TABLES: </a:t>
            </a:r>
            <a:r>
              <a:rPr lang="en-US" sz="3200" baseline="0" dirty="0" smtClean="0">
                <a:latin typeface="Trebuchet MS" pitchFamily="34" charset="0"/>
              </a:rPr>
              <a:t>You can copy and paste a table from an external document onto this poster template. To adjust  the way the text fits within the cells of a table that has been pasted, </a:t>
            </a:r>
            <a:r>
              <a:rPr lang="en-US" sz="3200" u="sng" baseline="0" dirty="0" smtClean="0">
                <a:latin typeface="Trebuchet MS" pitchFamily="34" charset="0"/>
              </a:rPr>
              <a:t>right-click</a:t>
            </a:r>
            <a:r>
              <a:rPr lang="en-US" sz="3200" baseline="0" dirty="0" smtClean="0">
                <a:latin typeface="Trebuchet MS" pitchFamily="34" charset="0"/>
              </a:rPr>
              <a:t> on the table, click FORMAT SHAPE  then click on TEXT BOX and change the INTERNAL MARGIN values to 0.25</a:t>
            </a:r>
          </a:p>
          <a:p>
            <a:pPr defTabSz="3134780"/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Modifying the color scheme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To change the color scheme of this template go to the “Design” menu and click on “Colors”. You can choose from the provide color combinations or you can create your own.</a:t>
            </a:r>
          </a:p>
          <a:p>
            <a:pPr defTabSz="3134780"/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2000" baseline="0" dirty="0" smtClean="0">
              <a:latin typeface="Trebuchet MS" pitchFamily="34" charset="0"/>
            </a:endParaRPr>
          </a:p>
          <a:p>
            <a:pPr defTabSz="4389219"/>
            <a:endParaRPr lang="en-US" sz="2000" dirty="0" smtClean="0">
              <a:latin typeface="Trebuchet MS" pitchFamily="34" charset="0"/>
            </a:endParaRPr>
          </a:p>
          <a:p>
            <a:pPr algn="ctr"/>
            <a:endParaRPr lang="en-US" sz="20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endParaRPr lang="en-US" sz="2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endParaRPr lang="en-US" sz="3200" b="1" dirty="0">
              <a:latin typeface="Trebuchet MS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-13946601" y="-77485"/>
            <a:ext cx="13577436" cy="329184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2" tIns="365741" rIns="182872" bIns="182872" rtlCol="0" anchor="t" anchorCtr="0"/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Trebuchet MS" pitchFamily="34" charset="0"/>
              </a:rPr>
              <a:t>QUICK DESIGN</a:t>
            </a:r>
            <a:r>
              <a:rPr lang="en-US" sz="4400" b="1" baseline="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  <a:latin typeface="Trebuchet MS" pitchFamily="34" charset="0"/>
              </a:rPr>
              <a:t>GUIDE</a:t>
            </a:r>
          </a:p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Trebuchet MS" pitchFamily="34" charset="0"/>
              </a:rPr>
              <a:t>(--THIS SECTION DOES NOT PRINT--)</a:t>
            </a:r>
          </a:p>
          <a:p>
            <a:pPr algn="ctr"/>
            <a:endParaRPr lang="en-US" sz="3200" b="1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This PowerPoint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2007 template produces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a 36”x48” professional  poster. It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will save you valuable time placing titles, subtitles,</a:t>
            </a:r>
            <a:r>
              <a:rPr lang="en-US" sz="3200" baseline="0" dirty="0" smtClean="0">
                <a:latin typeface="Trebuchet MS" pitchFamily="34" charset="0"/>
              </a:rPr>
              <a:t> text, and graphics</a:t>
            </a:r>
            <a:r>
              <a:rPr lang="en-US" sz="3200" dirty="0" smtClean="0">
                <a:latin typeface="Trebuchet MS" pitchFamily="34" charset="0"/>
              </a:rPr>
              <a:t>. 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Use it to create your presentation. Then send</a:t>
            </a:r>
            <a:r>
              <a:rPr lang="en-US" sz="3200" baseline="0" dirty="0" smtClean="0">
                <a:latin typeface="Trebuchet MS" pitchFamily="34" charset="0"/>
              </a:rPr>
              <a:t> it </a:t>
            </a:r>
            <a:r>
              <a:rPr lang="en-US" sz="3200" dirty="0" smtClean="0">
                <a:latin typeface="Trebuchet MS" pitchFamily="34" charset="0"/>
              </a:rPr>
              <a:t>to </a:t>
            </a:r>
            <a:r>
              <a:rPr lang="en-US" sz="3200" b="1" dirty="0" smtClean="0">
                <a:latin typeface="Trebuchet MS" pitchFamily="34" charset="0"/>
              </a:rPr>
              <a:t>PosterPresentations.com</a:t>
            </a:r>
            <a:r>
              <a:rPr lang="en-US" sz="3200" dirty="0" smtClean="0">
                <a:latin typeface="Trebuchet MS" pitchFamily="34" charset="0"/>
              </a:rPr>
              <a:t> for premium quality, same day affordable printing.</a:t>
            </a:r>
            <a:br>
              <a:rPr lang="en-US" sz="3200" dirty="0" smtClean="0">
                <a:latin typeface="Trebuchet MS" pitchFamily="34" charset="0"/>
              </a:rPr>
            </a:br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We provide a series of </a:t>
            </a:r>
            <a:r>
              <a:rPr lang="en-US" sz="3200" b="1" dirty="0" smtClean="0">
                <a:latin typeface="Trebuchet MS" pitchFamily="34" charset="0"/>
              </a:rPr>
              <a:t>online tutorials</a:t>
            </a:r>
            <a:r>
              <a:rPr lang="en-US" sz="3200" dirty="0" smtClean="0">
                <a:latin typeface="Trebuchet MS" pitchFamily="34" charset="0"/>
              </a:rPr>
              <a:t> that will guide you through the poster design process and answer your poster production questions. 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View our online</a:t>
            </a:r>
            <a:r>
              <a:rPr lang="en-US" sz="3200" baseline="0" dirty="0" smtClean="0">
                <a:latin typeface="Trebuchet MS" pitchFamily="34" charset="0"/>
              </a:rPr>
              <a:t> tutorials at:</a:t>
            </a:r>
            <a:r>
              <a:rPr lang="en-US" sz="3200" dirty="0" smtClean="0">
                <a:latin typeface="Trebuchet MS" pitchFamily="34" charset="0"/>
              </a:rPr>
              <a:t/>
            </a:r>
            <a:br>
              <a:rPr lang="en-US" sz="3200" dirty="0" smtClean="0">
                <a:latin typeface="Trebuchet MS" pitchFamily="34" charset="0"/>
              </a:rPr>
            </a:br>
            <a:r>
              <a:rPr lang="en-US" sz="3200" dirty="0" smtClean="0">
                <a:solidFill>
                  <a:srgbClr val="FFFF00"/>
                </a:solidFill>
                <a:latin typeface="Trebuchet MS" pitchFamily="34" charset="0"/>
              </a:rPr>
              <a:t> http://bit.ly/Poster_creation_help </a:t>
            </a:r>
            <a:r>
              <a:rPr lang="en-US" sz="3200" dirty="0" smtClean="0">
                <a:latin typeface="Trebuchet MS" pitchFamily="34" charset="0"/>
              </a:rPr>
              <a:t/>
            </a:r>
            <a:br>
              <a:rPr lang="en-US" sz="3200" dirty="0" smtClean="0">
                <a:latin typeface="Trebuchet MS" pitchFamily="34" charset="0"/>
              </a:rPr>
            </a:br>
            <a:r>
              <a:rPr lang="en-US" sz="3200" dirty="0" smtClean="0">
                <a:latin typeface="Trebuchet MS" pitchFamily="34" charset="0"/>
              </a:rPr>
              <a:t>(copy</a:t>
            </a:r>
            <a:r>
              <a:rPr lang="en-US" sz="3200" baseline="0" dirty="0" smtClean="0">
                <a:latin typeface="Trebuchet MS" pitchFamily="34" charset="0"/>
              </a:rPr>
              <a:t> and paste the link into your web browser).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For assistance and to order your printed poster</a:t>
            </a:r>
            <a:r>
              <a:rPr lang="en-US" sz="3200" dirty="0" smtClean="0">
                <a:solidFill>
                  <a:schemeClr val="bg1"/>
                </a:solidFill>
                <a:latin typeface="Trebuchet MS" pitchFamily="34" charset="0"/>
              </a:rPr>
              <a:t> call </a:t>
            </a:r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PosterPresentations.com</a:t>
            </a:r>
            <a:r>
              <a:rPr lang="en-US" sz="3200" dirty="0" smtClean="0">
                <a:solidFill>
                  <a:srgbClr val="FFFF00"/>
                </a:solidFill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at </a:t>
            </a:r>
            <a:r>
              <a:rPr lang="en-US" sz="4000" b="1" dirty="0" smtClean="0">
                <a:solidFill>
                  <a:srgbClr val="FFFF00"/>
                </a:solidFill>
                <a:latin typeface="Trebuchet MS" pitchFamily="34" charset="0"/>
              </a:rPr>
              <a:t>1.866.649.3004</a:t>
            </a:r>
          </a:p>
          <a:p>
            <a:pPr defTabSz="4389219"/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4389219"/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Trebuchet MS" pitchFamily="34" charset="0"/>
              </a:rPr>
              <a:t>Object Placeholders</a:t>
            </a: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Use the placeholders provided below to add new elements to your poster: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Drag a placeholder onto the</a:t>
            </a:r>
            <a:r>
              <a:rPr lang="en-US" sz="3200" baseline="0" dirty="0" smtClean="0">
                <a:latin typeface="Trebuchet MS" pitchFamily="34" charset="0"/>
              </a:rPr>
              <a:t> poster area,</a:t>
            </a:r>
            <a:r>
              <a:rPr lang="en-US" sz="3200" dirty="0" smtClean="0">
                <a:latin typeface="Trebuchet MS" pitchFamily="34" charset="0"/>
              </a:rPr>
              <a:t> size it, and click it to edit.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Section Header placeholder</a:t>
            </a: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Move</a:t>
            </a:r>
            <a:r>
              <a:rPr lang="en-US" sz="3200" baseline="0" dirty="0" smtClean="0">
                <a:latin typeface="Trebuchet MS" pitchFamily="34" charset="0"/>
              </a:rPr>
              <a:t> this preformatted section header placeholder to the poster area to add another section header. Use section headers to separate topics or concepts within your presentation. </a:t>
            </a: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endParaRPr lang="en-US" sz="32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4389219"/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Text placeholder</a:t>
            </a:r>
          </a:p>
          <a:p>
            <a:pPr defTabSz="4389219"/>
            <a:r>
              <a:rPr lang="en-US" sz="3200" baseline="0" dirty="0" smtClean="0">
                <a:latin typeface="Trebuchet MS" pitchFamily="34" charset="0"/>
              </a:rPr>
              <a:t>Move this preformatted text placeholder to the poster to add a new body of text.</a:t>
            </a: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="1" baseline="0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4389219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Picture placeholder</a:t>
            </a:r>
          </a:p>
          <a:p>
            <a:pPr defTabSz="4389219"/>
            <a:r>
              <a:rPr lang="en-US" sz="3200" baseline="0" dirty="0" smtClean="0">
                <a:latin typeface="Trebuchet MS" pitchFamily="34" charset="0"/>
              </a:rPr>
              <a:t>Move this graphic placeholder onto your poster, size it first, and then click it to add a picture to the poster.</a:t>
            </a: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algn="ctr"/>
            <a:endParaRPr lang="en-US" sz="32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endParaRPr lang="en-US" sz="32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endParaRPr lang="en-US" sz="4400" b="1" dirty="0">
              <a:latin typeface="Trebuchet MS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-13946601" y="17054234"/>
            <a:ext cx="13534339" cy="7772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7" rIns="91436" bIns="45717" rtlCol="0" anchor="ctr"/>
          <a:lstStyle/>
          <a:p>
            <a:pPr algn="ctr"/>
            <a:endParaRPr lang="en-US" dirty="0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98247" y="15525143"/>
            <a:ext cx="4741366" cy="305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342926" y="13118821"/>
            <a:ext cx="590550" cy="438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32" name="TextBox 31"/>
          <p:cNvSpPr txBox="1"/>
          <p:nvPr/>
        </p:nvSpPr>
        <p:spPr>
          <a:xfrm>
            <a:off x="44487740" y="30588807"/>
            <a:ext cx="9160286" cy="2185208"/>
          </a:xfrm>
          <a:prstGeom prst="rect">
            <a:avLst/>
          </a:prstGeom>
          <a:noFill/>
        </p:spPr>
        <p:txBody>
          <a:bodyPr wrap="square" lIns="91436" tIns="45717" rIns="91436" bIns="45717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© 2012 PosterPresentations.com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    </a:t>
            </a:r>
            <a:r>
              <a:rPr lang="en-US" sz="3200" dirty="0" smtClean="0">
                <a:solidFill>
                  <a:schemeClr val="bg1"/>
                </a:solidFill>
              </a:rPr>
              <a:t>2117 Fourth Street ,</a:t>
            </a:r>
            <a:r>
              <a:rPr lang="en-US" sz="3200" baseline="0" dirty="0" smtClean="0">
                <a:solidFill>
                  <a:schemeClr val="bg1"/>
                </a:solidFill>
              </a:rPr>
              <a:t> Unit C</a:t>
            </a:r>
            <a:br>
              <a:rPr lang="en-US" sz="3200" baseline="0" dirty="0" smtClean="0">
                <a:solidFill>
                  <a:schemeClr val="bg1"/>
                </a:solidFill>
              </a:rPr>
            </a:br>
            <a:r>
              <a:rPr lang="en-US" sz="3200" baseline="0" dirty="0" smtClean="0">
                <a:solidFill>
                  <a:schemeClr val="bg1"/>
                </a:solidFill>
              </a:rPr>
              <a:t>    Berkeley CA 94710</a:t>
            </a:r>
            <a:br>
              <a:rPr lang="en-US" sz="3200" baseline="0" dirty="0" smtClean="0">
                <a:solidFill>
                  <a:schemeClr val="bg1"/>
                </a:solidFill>
              </a:rPr>
            </a:br>
            <a:r>
              <a:rPr lang="en-US" sz="3200" baseline="0" dirty="0" smtClean="0">
                <a:solidFill>
                  <a:schemeClr val="bg1"/>
                </a:solidFill>
              </a:rPr>
              <a:t>    </a:t>
            </a:r>
            <a:r>
              <a:rPr lang="en-US" sz="3200" b="1" baseline="0" dirty="0" smtClean="0">
                <a:solidFill>
                  <a:srgbClr val="FFFF00"/>
                </a:solidFill>
              </a:rPr>
              <a:t>posterpresenter@gmail.com</a:t>
            </a:r>
            <a:endParaRPr lang="en-US" sz="3600" b="1" dirty="0">
              <a:solidFill>
                <a:srgbClr val="FFFF00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-13686139" y="31638625"/>
            <a:ext cx="13200441" cy="1090621"/>
            <a:chOff x="44242388" y="28054064"/>
            <a:chExt cx="9771398" cy="1090621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44242388" y="28054064"/>
              <a:ext cx="9771397" cy="109062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7" descr="http://t2.gstatic.com/images?q=tbn:ANd9GcR4APHC6TT9w54M2zn_pvCiBxUNcspYPoVxirLRphBoJabfSvu7zw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341112" y="28126635"/>
              <a:ext cx="914400" cy="914400"/>
            </a:xfrm>
            <a:prstGeom prst="rect">
              <a:avLst/>
            </a:prstGeom>
            <a:noFill/>
          </p:spPr>
        </p:pic>
        <p:sp>
          <p:nvSpPr>
            <p:cNvPr id="36" name="TextBox 35"/>
            <p:cNvSpPr txBox="1"/>
            <p:nvPr userDrawn="1"/>
          </p:nvSpPr>
          <p:spPr>
            <a:xfrm>
              <a:off x="45342598" y="28154090"/>
              <a:ext cx="867118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 smtClean="0">
                  <a:solidFill>
                    <a:schemeClr val="tx2"/>
                  </a:solidFill>
                  <a:latin typeface="Trebuchet MS" pitchFamily="34" charset="0"/>
                </a:rPr>
                <a:t>Student</a:t>
              </a: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discounts are available on our </a:t>
              </a:r>
              <a:r>
                <a:rPr lang="en-US" sz="2600" baseline="0" dirty="0" err="1" smtClean="0">
                  <a:solidFill>
                    <a:schemeClr val="tx2"/>
                  </a:solidFill>
                  <a:latin typeface="Trebuchet MS" pitchFamily="34" charset="0"/>
                </a:rPr>
                <a:t>Facebook</a:t>
              </a: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page.</a:t>
              </a:r>
              <a:b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</a:b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Go to </a:t>
              </a:r>
              <a:r>
                <a:rPr lang="en-US" sz="2600" u="sng" baseline="0" dirty="0" smtClean="0">
                  <a:solidFill>
                    <a:schemeClr val="tx2"/>
                  </a:solidFill>
                  <a:latin typeface="Trebuchet MS" pitchFamily="34" charset="0"/>
                </a:rPr>
                <a:t>PosterPresentations.com</a:t>
              </a: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and click on the FB icon. </a:t>
              </a:r>
              <a:endParaRPr lang="en-US" sz="2600" dirty="0">
                <a:solidFill>
                  <a:schemeClr val="tx2"/>
                </a:solidFill>
                <a:latin typeface="Trebuchet MS" pitchFamily="34" charset="0"/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44222126" y="30500133"/>
            <a:ext cx="10050462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-13946601" y="11526118"/>
            <a:ext cx="13577436" cy="818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4254028" y="4841856"/>
            <a:ext cx="10018560" cy="160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 userDrawn="1"/>
        </p:nvSpPr>
        <p:spPr>
          <a:xfrm>
            <a:off x="922338" y="5392017"/>
            <a:ext cx="13577436" cy="26736675"/>
          </a:xfrm>
          <a:prstGeom prst="roundRect">
            <a:avLst>
              <a:gd name="adj" fmla="val 5862"/>
            </a:avLst>
          </a:prstGeom>
          <a:gradFill>
            <a:gsLst>
              <a:gs pos="0">
                <a:srgbClr val="CDD2DE"/>
              </a:gs>
              <a:gs pos="0">
                <a:schemeClr val="tx2">
                  <a:lumMod val="40000"/>
                  <a:lumOff val="60000"/>
                </a:schemeClr>
              </a:gs>
              <a:gs pos="100000">
                <a:srgbClr val="F3F5FA"/>
              </a:gs>
            </a:gsLst>
            <a:lin ang="16200000" scaled="1"/>
          </a:gradFill>
          <a:ln>
            <a:solidFill>
              <a:schemeClr val="accent5">
                <a:lumMod val="50000"/>
                <a:alpha val="5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 userDrawn="1"/>
        </p:nvSpPr>
        <p:spPr>
          <a:xfrm>
            <a:off x="15154504" y="5392017"/>
            <a:ext cx="13577436" cy="26736675"/>
          </a:xfrm>
          <a:prstGeom prst="roundRect">
            <a:avLst>
              <a:gd name="adj" fmla="val 5862"/>
            </a:avLst>
          </a:prstGeom>
          <a:gradFill>
            <a:gsLst>
              <a:gs pos="0">
                <a:srgbClr val="CDD2DE"/>
              </a:gs>
              <a:gs pos="0">
                <a:schemeClr val="tx2">
                  <a:lumMod val="40000"/>
                  <a:lumOff val="60000"/>
                </a:schemeClr>
              </a:gs>
              <a:gs pos="100000">
                <a:srgbClr val="F3F5FA"/>
              </a:gs>
            </a:gsLst>
            <a:lin ang="16200000" scaled="1"/>
          </a:gradFill>
          <a:ln>
            <a:solidFill>
              <a:schemeClr val="accent5">
                <a:lumMod val="50000"/>
                <a:alpha val="5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 userDrawn="1"/>
        </p:nvSpPr>
        <p:spPr>
          <a:xfrm>
            <a:off x="29386670" y="5392017"/>
            <a:ext cx="13577436" cy="26736675"/>
          </a:xfrm>
          <a:prstGeom prst="roundRect">
            <a:avLst>
              <a:gd name="adj" fmla="val 5862"/>
            </a:avLst>
          </a:prstGeom>
          <a:gradFill>
            <a:gsLst>
              <a:gs pos="0">
                <a:srgbClr val="CDD2DE"/>
              </a:gs>
              <a:gs pos="0">
                <a:schemeClr val="tx2">
                  <a:lumMod val="40000"/>
                  <a:lumOff val="60000"/>
                </a:schemeClr>
              </a:gs>
              <a:gs pos="100000">
                <a:srgbClr val="F3F5FA"/>
              </a:gs>
            </a:gsLst>
            <a:lin ang="16200000" scaled="1"/>
          </a:gradFill>
          <a:ln>
            <a:solidFill>
              <a:schemeClr val="accent5">
                <a:lumMod val="50000"/>
                <a:alpha val="5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 userDrawn="1"/>
        </p:nvSpPr>
        <p:spPr>
          <a:xfrm>
            <a:off x="-13892846" y="20466669"/>
            <a:ext cx="13534339" cy="7772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7" rIns="91436" bIns="45717"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iming>
    <p:tnLst>
      <p:par>
        <p:cTn id="1" dur="indefinite" restart="never" nodeType="tmRoot"/>
      </p:par>
    </p:tnLst>
  </p:timing>
  <p:txStyles>
    <p:titleStyle>
      <a:lvl1pPr algn="ctr" defTabSz="4388900" rtl="0" eaLnBrk="1" latinLnBrk="0" hangingPunct="1">
        <a:spcBef>
          <a:spcPct val="0"/>
        </a:spcBef>
        <a:buNone/>
        <a:defRPr sz="88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1645838" indent="-1645838" algn="l" defTabSz="4388900" rtl="0" eaLnBrk="1" latinLnBrk="0" hangingPunct="1">
        <a:spcBef>
          <a:spcPct val="20000"/>
        </a:spcBef>
        <a:buFont typeface="Arial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5982" indent="-1371531" algn="l" defTabSz="4388900" rtl="0" eaLnBrk="1" latinLnBrk="0" hangingPunct="1">
        <a:spcBef>
          <a:spcPct val="20000"/>
        </a:spcBef>
        <a:buFont typeface="Arial" pitchFamily="34" charset="0"/>
        <a:buChar char="–"/>
        <a:defRPr sz="135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126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11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577" indent="-1097226" algn="l" defTabSz="4388900" rtl="0" eaLnBrk="1" latinLnBrk="0" hangingPunct="1">
        <a:spcBef>
          <a:spcPct val="20000"/>
        </a:spcBef>
        <a:buFont typeface="Arial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026" indent="-1097226" algn="l" defTabSz="4388900" rtl="0" eaLnBrk="1" latinLnBrk="0" hangingPunct="1">
        <a:spcBef>
          <a:spcPct val="20000"/>
        </a:spcBef>
        <a:buFont typeface="Arial" pitchFamily="34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69477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3926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8377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2827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451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8900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351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7801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252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6703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152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5603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5">
                <a:lumMod val="50000"/>
              </a:schemeClr>
            </a:gs>
            <a:gs pos="34000">
              <a:schemeClr val="tx2">
                <a:lumMod val="40000"/>
                <a:lumOff val="6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0" y="0"/>
            <a:ext cx="43891200" cy="48006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36" tIns="45717" rIns="91436" bIns="45717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4805363"/>
            <a:ext cx="43891200" cy="15240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52400">
            <a:noFill/>
            <a:miter lim="800000"/>
            <a:headEnd/>
            <a:tailEnd/>
          </a:ln>
          <a:effectLst/>
        </p:spPr>
        <p:txBody>
          <a:bodyPr wrap="none" lIns="91436" tIns="45717" rIns="91436" bIns="45717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484177" y="32232601"/>
            <a:ext cx="2514600" cy="336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263" tIns="45623" rIns="91263" bIns="45623">
            <a:spAutoFit/>
          </a:bodyPr>
          <a:lstStyle/>
          <a:p>
            <a:pPr eaLnBrk="0" hangingPunct="0"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500" b="1" dirty="0" smtClean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RESEARCH POSTER PRESENTATION </a:t>
            </a:r>
            <a:r>
              <a:rPr lang="en-US" sz="500" b="1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DESIGN © </a:t>
            </a:r>
            <a:r>
              <a:rPr lang="en-US" sz="500" b="1" dirty="0" smtClean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2012</a:t>
            </a:r>
            <a:endParaRPr lang="en-US" sz="500" b="1" dirty="0">
              <a:solidFill>
                <a:schemeClr val="bg1">
                  <a:lumMod val="75000"/>
                </a:schemeClr>
              </a:solidFill>
              <a:latin typeface="Arial" charset="0"/>
            </a:endParaRPr>
          </a:p>
          <a:p>
            <a:pPr eaLnBrk="0" hangingPunct="0"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1100" b="1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www.PosterPresentations.com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4222126" y="0"/>
            <a:ext cx="10050462" cy="329184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2" tIns="365741" rIns="182872" bIns="182872" rtlCol="0" anchor="t" anchorCtr="0"/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rebuchet MS" pitchFamily="34" charset="0"/>
              </a:rPr>
              <a:t>QUICK</a:t>
            </a:r>
            <a:r>
              <a:rPr lang="en-US" sz="4000" b="1" baseline="0" dirty="0" smtClean="0">
                <a:solidFill>
                  <a:schemeClr val="bg1"/>
                </a:solidFill>
                <a:latin typeface="Trebuchet MS" pitchFamily="34" charset="0"/>
              </a:rPr>
              <a:t> TIPS</a:t>
            </a:r>
            <a:endParaRPr lang="en-US" sz="40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Trebuchet MS" pitchFamily="34" charset="0"/>
              </a:rPr>
              <a:t>(--THIS SECTION DOES NOT PRINT--)</a:t>
            </a:r>
          </a:p>
          <a:p>
            <a:pPr algn="ctr"/>
            <a:endParaRPr lang="en-US" sz="3200" b="1" dirty="0" smtClean="0">
              <a:latin typeface="Trebuchet MS" pitchFamily="34" charset="0"/>
            </a:endParaRPr>
          </a:p>
          <a:p>
            <a:pPr defTabSz="3134780"/>
            <a:r>
              <a:rPr lang="en-US" sz="3200" dirty="0" smtClean="0">
                <a:latin typeface="Trebuchet MS" pitchFamily="34" charset="0"/>
              </a:rPr>
              <a:t>This PowerPoint</a:t>
            </a:r>
            <a:r>
              <a:rPr lang="en-US" sz="3200" baseline="0" dirty="0" smtClean="0">
                <a:latin typeface="Trebuchet MS" pitchFamily="34" charset="0"/>
              </a:rPr>
              <a:t> template requires basic PowerPoint (version 2007 or newer) skills. Below is a list of commonly asked questions specific to this template. </a:t>
            </a:r>
            <a:br>
              <a:rPr lang="en-US" sz="3200" baseline="0" dirty="0" smtClean="0">
                <a:latin typeface="Trebuchet MS" pitchFamily="34" charset="0"/>
              </a:rPr>
            </a:br>
            <a:r>
              <a:rPr lang="en-US" sz="3200" baseline="0" dirty="0" smtClean="0">
                <a:latin typeface="Trebuchet MS" pitchFamily="34" charset="0"/>
              </a:rPr>
              <a:t>If you are using an older version of PowerPoint some template features may not work properly.</a:t>
            </a:r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3134780"/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Trebuchet MS" pitchFamily="34" charset="0"/>
              </a:rPr>
              <a:t>Using the template</a:t>
            </a:r>
            <a:endParaRPr lang="en-US" sz="4000" b="1" baseline="0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32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marL="0" marR="0" indent="0" algn="l" defTabSz="31347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Verifying the quality of your graphics</a:t>
            </a:r>
          </a:p>
          <a:p>
            <a:pPr defTabSz="3134780"/>
            <a:r>
              <a:rPr lang="en-US" sz="3200" dirty="0" smtClean="0">
                <a:latin typeface="Trebuchet MS" pitchFamily="34" charset="0"/>
              </a:rPr>
              <a:t>Go to the </a:t>
            </a:r>
            <a:r>
              <a:rPr lang="en-US" sz="3200" baseline="0" dirty="0" smtClean="0">
                <a:latin typeface="Trebuchet MS" pitchFamily="34" charset="0"/>
              </a:rPr>
              <a:t>VIEW menu and click on ZOOM to set your preferred magnification. This template is at 100% the size of the final poster. All text and graphics will be printed at 100% their size. To see what your poster will look like when printed, set the zoom to 100% and evaluate the quality of all your graphics before you submit your poster for printing.</a:t>
            </a:r>
            <a:br>
              <a:rPr lang="en-US" sz="3200" baseline="0" dirty="0" smtClean="0">
                <a:latin typeface="Trebuchet MS" pitchFamily="34" charset="0"/>
              </a:rPr>
            </a:br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Using the placeholders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To add text to this template click inside a placeholder and type in or paste your text. To move a placeholder, click on it </a:t>
            </a:r>
            <a:r>
              <a:rPr lang="en-US" sz="3200" u="sng" baseline="0" dirty="0" smtClean="0">
                <a:latin typeface="Trebuchet MS" pitchFamily="34" charset="0"/>
              </a:rPr>
              <a:t>once</a:t>
            </a:r>
            <a:r>
              <a:rPr lang="en-US" sz="3200" baseline="0" dirty="0" smtClean="0">
                <a:latin typeface="Trebuchet MS" pitchFamily="34" charset="0"/>
              </a:rPr>
              <a:t> (to select it), place your cursor on its frame and your cursor will change to this symbol:         Then, click </a:t>
            </a:r>
            <a:r>
              <a:rPr lang="en-US" sz="3200" u="sng" baseline="0" dirty="0" smtClean="0">
                <a:latin typeface="Trebuchet MS" pitchFamily="34" charset="0"/>
              </a:rPr>
              <a:t>once</a:t>
            </a:r>
            <a:r>
              <a:rPr lang="en-US" sz="3200" baseline="0" dirty="0" smtClean="0">
                <a:latin typeface="Trebuchet MS" pitchFamily="34" charset="0"/>
              </a:rPr>
              <a:t> and drag it to its new location where you can resize it as needed. Additional placeholders can be found on the left side of this template.</a:t>
            </a:r>
          </a:p>
          <a:p>
            <a:pPr defTabSz="3134780"/>
            <a:endParaRPr lang="en-US" sz="3200" b="1" baseline="0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3134780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Modifying the layout</a:t>
            </a:r>
          </a:p>
          <a:p>
            <a:pPr defTabSz="3134780"/>
            <a:r>
              <a:rPr lang="en-US" sz="3200" dirty="0" smtClean="0">
                <a:latin typeface="Trebuchet MS" pitchFamily="34" charset="0"/>
              </a:rPr>
              <a:t>This template has four</a:t>
            </a:r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different column layouts. </a:t>
            </a:r>
          </a:p>
          <a:p>
            <a:pPr defTabSz="3134780"/>
            <a:r>
              <a:rPr lang="en-US" sz="3200" u="sng" baseline="0" dirty="0" smtClean="0">
                <a:latin typeface="Trebuchet MS" pitchFamily="34" charset="0"/>
              </a:rPr>
              <a:t>Right-click</a:t>
            </a:r>
            <a:r>
              <a:rPr lang="en-US" sz="3200" baseline="0" dirty="0" smtClean="0">
                <a:latin typeface="Trebuchet MS" pitchFamily="34" charset="0"/>
              </a:rPr>
              <a:t> your mouse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on the background and 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click on “Layout” to see 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the layout options.</a:t>
            </a:r>
            <a:endParaRPr lang="en-US" sz="3200" dirty="0" smtClean="0">
              <a:latin typeface="Trebuchet MS" pitchFamily="34" charset="0"/>
            </a:endParaRPr>
          </a:p>
          <a:p>
            <a:pPr marL="0" marR="0" indent="0" algn="l" defTabSz="31347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aseline="0" dirty="0" smtClean="0">
                <a:latin typeface="Trebuchet MS" pitchFamily="34" charset="0"/>
              </a:rPr>
              <a:t>The columns in the provided layouts are fixed and cannot be moved but advanced users can modify any layout by going to VIEW and then SLIDE MASTER.</a:t>
            </a:r>
          </a:p>
          <a:p>
            <a:pPr marL="0" marR="0" indent="0" algn="l" defTabSz="31347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Importing text and graphics from external sources</a:t>
            </a:r>
          </a:p>
          <a:p>
            <a:pPr defTabSz="3134780"/>
            <a:r>
              <a:rPr lang="en-US" sz="3200" b="1" u="sng" baseline="0" dirty="0" smtClean="0">
                <a:latin typeface="Trebuchet MS" pitchFamily="34" charset="0"/>
              </a:rPr>
              <a:t>TEXT: </a:t>
            </a:r>
            <a:r>
              <a:rPr lang="en-US" sz="3200" baseline="0" dirty="0" smtClean="0">
                <a:latin typeface="Trebuchet MS" pitchFamily="34" charset="0"/>
              </a:rPr>
              <a:t>Paste or type your text into a pre-existing placeholder or drag in a new placeholder from the left side of the template. Move it anywhere as needed.</a:t>
            </a:r>
          </a:p>
          <a:p>
            <a:pPr defTabSz="3134780"/>
            <a:r>
              <a:rPr lang="en-US" sz="3200" b="1" u="sng" baseline="0" dirty="0" smtClean="0">
                <a:latin typeface="Trebuchet MS" pitchFamily="34" charset="0"/>
              </a:rPr>
              <a:t>PHOTOS: </a:t>
            </a:r>
            <a:r>
              <a:rPr lang="en-US" sz="3200" baseline="0" dirty="0" smtClean="0">
                <a:latin typeface="Trebuchet MS" pitchFamily="34" charset="0"/>
              </a:rPr>
              <a:t>Drag in a picture placeholder, size it </a:t>
            </a:r>
            <a:r>
              <a:rPr lang="en-US" sz="3200" u="sng" baseline="0" dirty="0" smtClean="0">
                <a:latin typeface="Trebuchet MS" pitchFamily="34" charset="0"/>
              </a:rPr>
              <a:t>first</a:t>
            </a:r>
            <a:r>
              <a:rPr lang="en-US" sz="3200" baseline="0" dirty="0" smtClean="0">
                <a:latin typeface="Trebuchet MS" pitchFamily="34" charset="0"/>
              </a:rPr>
              <a:t>, click in it and insert a photo from the menu.</a:t>
            </a:r>
          </a:p>
          <a:p>
            <a:pPr defTabSz="3134780"/>
            <a:r>
              <a:rPr lang="en-US" sz="3200" b="1" u="sng" baseline="0" dirty="0" smtClean="0">
                <a:latin typeface="Trebuchet MS" pitchFamily="34" charset="0"/>
              </a:rPr>
              <a:t>TABLES: </a:t>
            </a:r>
            <a:r>
              <a:rPr lang="en-US" sz="3200" baseline="0" dirty="0" smtClean="0">
                <a:latin typeface="Trebuchet MS" pitchFamily="34" charset="0"/>
              </a:rPr>
              <a:t>You can copy and paste a table from an external document onto this poster template. To adjust  the way the text fits within the cells of a table that has been pasted, </a:t>
            </a:r>
            <a:r>
              <a:rPr lang="en-US" sz="3200" u="sng" baseline="0" dirty="0" smtClean="0">
                <a:latin typeface="Trebuchet MS" pitchFamily="34" charset="0"/>
              </a:rPr>
              <a:t>right-click</a:t>
            </a:r>
            <a:r>
              <a:rPr lang="en-US" sz="3200" baseline="0" dirty="0" smtClean="0">
                <a:latin typeface="Trebuchet MS" pitchFamily="34" charset="0"/>
              </a:rPr>
              <a:t> on the table, click FORMAT SHAPE  then click on TEXT BOX and change the INTERNAL MARGIN values to 0.25</a:t>
            </a:r>
          </a:p>
          <a:p>
            <a:pPr defTabSz="3134780"/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Modifying the color scheme</a:t>
            </a:r>
          </a:p>
          <a:p>
            <a:pPr defTabSz="3134780"/>
            <a:r>
              <a:rPr lang="en-US" sz="3200" baseline="0" dirty="0" smtClean="0">
                <a:latin typeface="Trebuchet MS" pitchFamily="34" charset="0"/>
              </a:rPr>
              <a:t>To change the color scheme of this template go to the “Design” menu and click on “Colors”. You can choose from the provide color combinations or you can create your own.</a:t>
            </a:r>
          </a:p>
          <a:p>
            <a:pPr defTabSz="3134780"/>
            <a:endParaRPr lang="en-US" sz="3200" baseline="0" dirty="0" smtClean="0">
              <a:latin typeface="Trebuchet MS" pitchFamily="34" charset="0"/>
            </a:endParaRPr>
          </a:p>
          <a:p>
            <a:pPr defTabSz="3134780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2000" baseline="0" dirty="0" smtClean="0">
              <a:latin typeface="Trebuchet MS" pitchFamily="34" charset="0"/>
            </a:endParaRPr>
          </a:p>
          <a:p>
            <a:pPr defTabSz="4389219"/>
            <a:endParaRPr lang="en-US" sz="2000" dirty="0" smtClean="0">
              <a:latin typeface="Trebuchet MS" pitchFamily="34" charset="0"/>
            </a:endParaRPr>
          </a:p>
          <a:p>
            <a:pPr algn="ctr"/>
            <a:endParaRPr lang="en-US" sz="20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endParaRPr lang="en-US" sz="2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endParaRPr lang="en-US" sz="3200" b="1" dirty="0">
              <a:latin typeface="Trebuchet MS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-10402388" y="-19596"/>
            <a:ext cx="10050462" cy="329184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2" tIns="365741" rIns="182872" bIns="182872" rtlCol="0" anchor="t" anchorCtr="0"/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Trebuchet MS" pitchFamily="34" charset="0"/>
              </a:rPr>
              <a:t>QUICK DESIGN</a:t>
            </a:r>
            <a:r>
              <a:rPr lang="en-US" sz="4400" b="1" baseline="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  <a:latin typeface="Trebuchet MS" pitchFamily="34" charset="0"/>
              </a:rPr>
              <a:t>GUIDE</a:t>
            </a:r>
          </a:p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Trebuchet MS" pitchFamily="34" charset="0"/>
              </a:rPr>
              <a:t>(--THIS SECTION DOES NOT PRINT--)</a:t>
            </a:r>
          </a:p>
          <a:p>
            <a:pPr algn="ctr"/>
            <a:endParaRPr lang="en-US" sz="3200" b="1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This PowerPoint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2007 template produces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a 36”x48” professional  poster. It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will save you valuable time placing titles, subtitles,</a:t>
            </a:r>
            <a:r>
              <a:rPr lang="en-US" sz="3200" baseline="0" dirty="0" smtClean="0">
                <a:latin typeface="Trebuchet MS" pitchFamily="34" charset="0"/>
              </a:rPr>
              <a:t> text, and graphics</a:t>
            </a:r>
            <a:r>
              <a:rPr lang="en-US" sz="3200" dirty="0" smtClean="0">
                <a:latin typeface="Trebuchet MS" pitchFamily="34" charset="0"/>
              </a:rPr>
              <a:t>. 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Use it to create your presentation. Then send</a:t>
            </a:r>
            <a:r>
              <a:rPr lang="en-US" sz="3200" baseline="0" dirty="0" smtClean="0">
                <a:latin typeface="Trebuchet MS" pitchFamily="34" charset="0"/>
              </a:rPr>
              <a:t> it </a:t>
            </a:r>
            <a:r>
              <a:rPr lang="en-US" sz="3200" dirty="0" smtClean="0">
                <a:latin typeface="Trebuchet MS" pitchFamily="34" charset="0"/>
              </a:rPr>
              <a:t>to </a:t>
            </a:r>
            <a:r>
              <a:rPr lang="en-US" sz="3200" b="1" dirty="0" smtClean="0">
                <a:latin typeface="Trebuchet MS" pitchFamily="34" charset="0"/>
              </a:rPr>
              <a:t>PosterPresentations.com</a:t>
            </a:r>
            <a:r>
              <a:rPr lang="en-US" sz="3200" dirty="0" smtClean="0">
                <a:latin typeface="Trebuchet MS" pitchFamily="34" charset="0"/>
              </a:rPr>
              <a:t> for premium quality, same day affordable printing.</a:t>
            </a:r>
            <a:br>
              <a:rPr lang="en-US" sz="3200" dirty="0" smtClean="0">
                <a:latin typeface="Trebuchet MS" pitchFamily="34" charset="0"/>
              </a:rPr>
            </a:br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We provide a series of </a:t>
            </a:r>
            <a:r>
              <a:rPr lang="en-US" sz="3200" b="1" dirty="0" smtClean="0">
                <a:latin typeface="Trebuchet MS" pitchFamily="34" charset="0"/>
              </a:rPr>
              <a:t>online tutorials</a:t>
            </a:r>
            <a:r>
              <a:rPr lang="en-US" sz="3200" dirty="0" smtClean="0">
                <a:latin typeface="Trebuchet MS" pitchFamily="34" charset="0"/>
              </a:rPr>
              <a:t> that will guide you through the poster design process and answer your poster production questions. 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View our online</a:t>
            </a:r>
            <a:r>
              <a:rPr lang="en-US" sz="3200" baseline="0" dirty="0" smtClean="0">
                <a:latin typeface="Trebuchet MS" pitchFamily="34" charset="0"/>
              </a:rPr>
              <a:t> tutorials at:</a:t>
            </a:r>
            <a:r>
              <a:rPr lang="en-US" sz="3200" dirty="0" smtClean="0">
                <a:latin typeface="Trebuchet MS" pitchFamily="34" charset="0"/>
              </a:rPr>
              <a:t/>
            </a:r>
            <a:br>
              <a:rPr lang="en-US" sz="3200" dirty="0" smtClean="0">
                <a:latin typeface="Trebuchet MS" pitchFamily="34" charset="0"/>
              </a:rPr>
            </a:br>
            <a:r>
              <a:rPr lang="en-US" sz="3200" dirty="0" smtClean="0">
                <a:solidFill>
                  <a:srgbClr val="FFFF00"/>
                </a:solidFill>
                <a:latin typeface="Trebuchet MS" pitchFamily="34" charset="0"/>
              </a:rPr>
              <a:t> http://bit.ly/Poster_creation_help </a:t>
            </a:r>
            <a:r>
              <a:rPr lang="en-US" sz="3200" dirty="0" smtClean="0">
                <a:latin typeface="Trebuchet MS" pitchFamily="34" charset="0"/>
              </a:rPr>
              <a:t/>
            </a:r>
            <a:br>
              <a:rPr lang="en-US" sz="3200" dirty="0" smtClean="0">
                <a:latin typeface="Trebuchet MS" pitchFamily="34" charset="0"/>
              </a:rPr>
            </a:br>
            <a:r>
              <a:rPr lang="en-US" sz="3200" dirty="0" smtClean="0">
                <a:latin typeface="Trebuchet MS" pitchFamily="34" charset="0"/>
              </a:rPr>
              <a:t>(copy</a:t>
            </a:r>
            <a:r>
              <a:rPr lang="en-US" sz="3200" baseline="0" dirty="0" smtClean="0">
                <a:latin typeface="Trebuchet MS" pitchFamily="34" charset="0"/>
              </a:rPr>
              <a:t> and paste the link into your web browser).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For assistance and to order your printed poster</a:t>
            </a:r>
            <a:r>
              <a:rPr lang="en-US" sz="3200" dirty="0" smtClean="0">
                <a:solidFill>
                  <a:schemeClr val="bg1"/>
                </a:solidFill>
                <a:latin typeface="Trebuchet MS" pitchFamily="34" charset="0"/>
              </a:rPr>
              <a:t> call </a:t>
            </a:r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PosterPresentations.com</a:t>
            </a:r>
            <a:r>
              <a:rPr lang="en-US" sz="3200" dirty="0" smtClean="0">
                <a:solidFill>
                  <a:srgbClr val="FFFF00"/>
                </a:solidFill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at </a:t>
            </a:r>
            <a:r>
              <a:rPr lang="en-US" sz="4000" b="1" dirty="0" smtClean="0">
                <a:solidFill>
                  <a:srgbClr val="FFFF00"/>
                </a:solidFill>
                <a:latin typeface="Trebuchet MS" pitchFamily="34" charset="0"/>
              </a:rPr>
              <a:t>1.866.649.3004</a:t>
            </a:r>
          </a:p>
          <a:p>
            <a:pPr defTabSz="4389219"/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4389219"/>
            <a:endParaRPr lang="en-US" sz="40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Trebuchet MS" pitchFamily="34" charset="0"/>
              </a:rPr>
              <a:t>Object Placeholders</a:t>
            </a: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Use the placeholders provided below to add new elements to your poster:</a:t>
            </a:r>
            <a:r>
              <a:rPr lang="en-US" sz="3200" baseline="0" dirty="0" smtClean="0">
                <a:latin typeface="Trebuchet MS" pitchFamily="34" charset="0"/>
              </a:rPr>
              <a:t> </a:t>
            </a:r>
            <a:r>
              <a:rPr lang="en-US" sz="3200" dirty="0" smtClean="0">
                <a:latin typeface="Trebuchet MS" pitchFamily="34" charset="0"/>
              </a:rPr>
              <a:t>Drag a placeholder onto the</a:t>
            </a:r>
            <a:r>
              <a:rPr lang="en-US" sz="3200" baseline="0" dirty="0" smtClean="0">
                <a:latin typeface="Trebuchet MS" pitchFamily="34" charset="0"/>
              </a:rPr>
              <a:t> poster area,</a:t>
            </a:r>
            <a:r>
              <a:rPr lang="en-US" sz="3200" dirty="0" smtClean="0">
                <a:latin typeface="Trebuchet MS" pitchFamily="34" charset="0"/>
              </a:rPr>
              <a:t> size it, and click it to edit.</a:t>
            </a: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Section Header placeholder</a:t>
            </a:r>
          </a:p>
          <a:p>
            <a:pPr defTabSz="4389219"/>
            <a:r>
              <a:rPr lang="en-US" sz="3200" dirty="0" smtClean="0">
                <a:latin typeface="Trebuchet MS" pitchFamily="34" charset="0"/>
              </a:rPr>
              <a:t>Move</a:t>
            </a:r>
            <a:r>
              <a:rPr lang="en-US" sz="3200" baseline="0" dirty="0" smtClean="0">
                <a:latin typeface="Trebuchet MS" pitchFamily="34" charset="0"/>
              </a:rPr>
              <a:t> this preformatted section header placeholder to the poster area to add another section header. Use section headers to separate topics or concepts within your presentation. </a:t>
            </a: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defTabSz="4389219"/>
            <a:endParaRPr lang="en-US" sz="32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4389219"/>
            <a:r>
              <a:rPr lang="en-US" sz="3200" b="1" dirty="0" smtClean="0">
                <a:solidFill>
                  <a:srgbClr val="FFFF00"/>
                </a:solidFill>
                <a:latin typeface="Trebuchet MS" pitchFamily="34" charset="0"/>
              </a:rPr>
              <a:t>Text placeholder</a:t>
            </a:r>
          </a:p>
          <a:p>
            <a:pPr defTabSz="4389219"/>
            <a:r>
              <a:rPr lang="en-US" sz="3200" baseline="0" dirty="0" smtClean="0">
                <a:latin typeface="Trebuchet MS" pitchFamily="34" charset="0"/>
              </a:rPr>
              <a:t>Move this preformatted text placeholder to the poster to add a new body of text.</a:t>
            </a: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="1" baseline="0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defTabSz="4389219"/>
            <a:r>
              <a:rPr lang="en-US" sz="3200" b="1" baseline="0" dirty="0" smtClean="0">
                <a:solidFill>
                  <a:srgbClr val="FFFF00"/>
                </a:solidFill>
                <a:latin typeface="Trebuchet MS" pitchFamily="34" charset="0"/>
              </a:rPr>
              <a:t>Picture placeholder</a:t>
            </a:r>
          </a:p>
          <a:p>
            <a:pPr defTabSz="4389219"/>
            <a:r>
              <a:rPr lang="en-US" sz="3200" baseline="0" dirty="0" smtClean="0">
                <a:latin typeface="Trebuchet MS" pitchFamily="34" charset="0"/>
              </a:rPr>
              <a:t>Move this graphic placeholder onto your poster, size it first, and then click it to add a picture to the poster.</a:t>
            </a: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defTabSz="4389219"/>
            <a:endParaRPr lang="en-US" sz="3200" baseline="0" dirty="0" smtClean="0"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/>
            <a:endParaRPr lang="en-US" sz="44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endParaRPr lang="en-US" sz="3200" dirty="0" smtClean="0">
              <a:latin typeface="Trebuchet MS" pitchFamily="34" charset="0"/>
            </a:endParaRPr>
          </a:p>
          <a:p>
            <a:pPr algn="ctr"/>
            <a:endParaRPr lang="en-US" sz="32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defTabSz="4389219"/>
            <a:endParaRPr lang="en-US" sz="3200" b="1" dirty="0" smtClean="0">
              <a:solidFill>
                <a:srgbClr val="FFFF00"/>
              </a:solidFill>
              <a:latin typeface="Trebuchet MS" pitchFamily="34" charset="0"/>
            </a:endParaRPr>
          </a:p>
          <a:p>
            <a:pPr algn="ctr"/>
            <a:endParaRPr lang="en-US" sz="4400" b="1" dirty="0">
              <a:latin typeface="Trebuchet MS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-10370486" y="21297014"/>
            <a:ext cx="10018560" cy="7772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7" rIns="91436" bIns="45717" rtlCol="0" anchor="ctr"/>
          <a:lstStyle/>
          <a:p>
            <a:pPr algn="ctr"/>
            <a:endParaRPr lang="en-US" dirty="0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98247" y="15525143"/>
            <a:ext cx="4741366" cy="305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342926" y="13118821"/>
            <a:ext cx="590550" cy="438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32" name="TextBox 31"/>
          <p:cNvSpPr txBox="1"/>
          <p:nvPr/>
        </p:nvSpPr>
        <p:spPr>
          <a:xfrm>
            <a:off x="44487740" y="30588807"/>
            <a:ext cx="9160286" cy="2185208"/>
          </a:xfrm>
          <a:prstGeom prst="rect">
            <a:avLst/>
          </a:prstGeom>
          <a:noFill/>
        </p:spPr>
        <p:txBody>
          <a:bodyPr wrap="square" lIns="91436" tIns="45717" rIns="91436" bIns="45717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© 2012 PosterPresentations.com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    </a:t>
            </a:r>
            <a:r>
              <a:rPr lang="en-US" sz="3200" dirty="0" smtClean="0">
                <a:solidFill>
                  <a:schemeClr val="bg1"/>
                </a:solidFill>
              </a:rPr>
              <a:t>2117 Fourth Street ,</a:t>
            </a:r>
            <a:r>
              <a:rPr lang="en-US" sz="3200" baseline="0" dirty="0" smtClean="0">
                <a:solidFill>
                  <a:schemeClr val="bg1"/>
                </a:solidFill>
              </a:rPr>
              <a:t> Unit C</a:t>
            </a:r>
            <a:br>
              <a:rPr lang="en-US" sz="3200" baseline="0" dirty="0" smtClean="0">
                <a:solidFill>
                  <a:schemeClr val="bg1"/>
                </a:solidFill>
              </a:rPr>
            </a:br>
            <a:r>
              <a:rPr lang="en-US" sz="3200" baseline="0" dirty="0" smtClean="0">
                <a:solidFill>
                  <a:schemeClr val="bg1"/>
                </a:solidFill>
              </a:rPr>
              <a:t>    Berkeley CA 94710</a:t>
            </a:r>
            <a:br>
              <a:rPr lang="en-US" sz="3200" baseline="0" dirty="0" smtClean="0">
                <a:solidFill>
                  <a:schemeClr val="bg1"/>
                </a:solidFill>
              </a:rPr>
            </a:br>
            <a:r>
              <a:rPr lang="en-US" sz="3200" baseline="0" dirty="0" smtClean="0">
                <a:solidFill>
                  <a:schemeClr val="bg1"/>
                </a:solidFill>
              </a:rPr>
              <a:t>    </a:t>
            </a:r>
            <a:r>
              <a:rPr lang="en-US" sz="3200" b="1" baseline="0" dirty="0" smtClean="0">
                <a:solidFill>
                  <a:srgbClr val="FFFF00"/>
                </a:solidFill>
              </a:rPr>
              <a:t>posterpresenter@gmail.com</a:t>
            </a:r>
            <a:endParaRPr lang="en-US" sz="3600" b="1" dirty="0">
              <a:solidFill>
                <a:srgbClr val="FFFF00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-10239857" y="31696514"/>
            <a:ext cx="9771398" cy="1090621"/>
            <a:chOff x="44242388" y="28054064"/>
            <a:chExt cx="9771398" cy="1090621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44242388" y="28054064"/>
              <a:ext cx="9771397" cy="109062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7" descr="http://t2.gstatic.com/images?q=tbn:ANd9GcR4APHC6TT9w54M2zn_pvCiBxUNcspYPoVxirLRphBoJabfSvu7zw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341112" y="28126635"/>
              <a:ext cx="914400" cy="914400"/>
            </a:xfrm>
            <a:prstGeom prst="rect">
              <a:avLst/>
            </a:prstGeom>
            <a:noFill/>
          </p:spPr>
        </p:pic>
        <p:sp>
          <p:nvSpPr>
            <p:cNvPr id="36" name="TextBox 35"/>
            <p:cNvSpPr txBox="1"/>
            <p:nvPr userDrawn="1"/>
          </p:nvSpPr>
          <p:spPr>
            <a:xfrm>
              <a:off x="45342598" y="28154090"/>
              <a:ext cx="867118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 smtClean="0">
                  <a:solidFill>
                    <a:schemeClr val="tx2"/>
                  </a:solidFill>
                  <a:latin typeface="Trebuchet MS" pitchFamily="34" charset="0"/>
                </a:rPr>
                <a:t>Student</a:t>
              </a: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discounts are available on our </a:t>
              </a:r>
              <a:r>
                <a:rPr lang="en-US" sz="2600" baseline="0" dirty="0" err="1" smtClean="0">
                  <a:solidFill>
                    <a:schemeClr val="tx2"/>
                  </a:solidFill>
                  <a:latin typeface="Trebuchet MS" pitchFamily="34" charset="0"/>
                </a:rPr>
                <a:t>Facebook</a:t>
              </a: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page.</a:t>
              </a:r>
              <a:b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</a:b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Go to </a:t>
              </a:r>
              <a:r>
                <a:rPr lang="en-US" sz="2600" u="sng" baseline="0" dirty="0" smtClean="0">
                  <a:solidFill>
                    <a:schemeClr val="tx2"/>
                  </a:solidFill>
                  <a:latin typeface="Trebuchet MS" pitchFamily="34" charset="0"/>
                </a:rPr>
                <a:t>PosterPresentations.com</a:t>
              </a:r>
              <a:r>
                <a:rPr lang="en-US" sz="2600" baseline="0" dirty="0" smtClean="0">
                  <a:solidFill>
                    <a:schemeClr val="tx2"/>
                  </a:solidFill>
                  <a:latin typeface="Trebuchet MS" pitchFamily="34" charset="0"/>
                </a:rPr>
                <a:t> and click on the FB icon. </a:t>
              </a:r>
              <a:endParaRPr lang="en-US" sz="2600" dirty="0">
                <a:solidFill>
                  <a:schemeClr val="tx2"/>
                </a:solidFill>
                <a:latin typeface="Trebuchet MS" pitchFamily="34" charset="0"/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44222126" y="30500133"/>
            <a:ext cx="10050462" cy="1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-10370486" y="11582400"/>
            <a:ext cx="10018560" cy="160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4254028" y="4841856"/>
            <a:ext cx="10018560" cy="160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 userDrawn="1"/>
        </p:nvSpPr>
        <p:spPr>
          <a:xfrm>
            <a:off x="922338" y="5257800"/>
            <a:ext cx="10050462" cy="26736675"/>
          </a:xfrm>
          <a:prstGeom prst="roundRect">
            <a:avLst>
              <a:gd name="adj" fmla="val 5862"/>
            </a:avLst>
          </a:prstGeom>
          <a:gradFill>
            <a:gsLst>
              <a:gs pos="0">
                <a:srgbClr val="CDD2DE"/>
              </a:gs>
              <a:gs pos="0">
                <a:schemeClr val="tx2">
                  <a:lumMod val="40000"/>
                  <a:lumOff val="60000"/>
                </a:schemeClr>
              </a:gs>
              <a:gs pos="100000">
                <a:srgbClr val="F3F5FA"/>
              </a:gs>
            </a:gsLst>
            <a:lin ang="16200000" scaled="1"/>
          </a:gradFill>
          <a:ln>
            <a:solidFill>
              <a:schemeClr val="accent5">
                <a:lumMod val="50000"/>
                <a:alpha val="5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 userDrawn="1"/>
        </p:nvSpPr>
        <p:spPr>
          <a:xfrm>
            <a:off x="32918400" y="5257800"/>
            <a:ext cx="10050462" cy="26736675"/>
          </a:xfrm>
          <a:prstGeom prst="roundRect">
            <a:avLst>
              <a:gd name="adj" fmla="val 5862"/>
            </a:avLst>
          </a:prstGeom>
          <a:gradFill>
            <a:gsLst>
              <a:gs pos="0">
                <a:srgbClr val="CDD2DE"/>
              </a:gs>
              <a:gs pos="0">
                <a:schemeClr val="tx2">
                  <a:lumMod val="40000"/>
                  <a:lumOff val="60000"/>
                </a:schemeClr>
              </a:gs>
              <a:gs pos="100000">
                <a:srgbClr val="F3F5FA"/>
              </a:gs>
            </a:gsLst>
            <a:lin ang="16200000" scaled="1"/>
          </a:gradFill>
          <a:ln>
            <a:solidFill>
              <a:schemeClr val="accent5">
                <a:lumMod val="50000"/>
                <a:alpha val="5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 userDrawn="1"/>
        </p:nvSpPr>
        <p:spPr>
          <a:xfrm>
            <a:off x="11583194" y="5267325"/>
            <a:ext cx="20724813" cy="26736675"/>
          </a:xfrm>
          <a:prstGeom prst="roundRect">
            <a:avLst>
              <a:gd name="adj" fmla="val 2853"/>
            </a:avLst>
          </a:prstGeom>
          <a:gradFill>
            <a:gsLst>
              <a:gs pos="0">
                <a:srgbClr val="CDD2DE"/>
              </a:gs>
              <a:gs pos="0">
                <a:schemeClr val="tx2">
                  <a:lumMod val="40000"/>
                  <a:lumOff val="60000"/>
                </a:schemeClr>
              </a:gs>
              <a:gs pos="100000">
                <a:srgbClr val="F3F5FA"/>
              </a:gs>
            </a:gsLst>
            <a:lin ang="16200000" scaled="1"/>
          </a:gradFill>
          <a:ln>
            <a:solidFill>
              <a:schemeClr val="accent5">
                <a:lumMod val="50000"/>
                <a:alpha val="5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iming>
    <p:tnLst>
      <p:par>
        <p:cTn id="1" dur="indefinite" restart="never" nodeType="tmRoot"/>
      </p:par>
    </p:tnLst>
  </p:timing>
  <p:txStyles>
    <p:titleStyle>
      <a:lvl1pPr algn="ctr" defTabSz="4388900" rtl="0" eaLnBrk="1" latinLnBrk="0" hangingPunct="1">
        <a:spcBef>
          <a:spcPct val="0"/>
        </a:spcBef>
        <a:buNone/>
        <a:defRPr sz="88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1645838" indent="-1645838" algn="l" defTabSz="4388900" rtl="0" eaLnBrk="1" latinLnBrk="0" hangingPunct="1">
        <a:spcBef>
          <a:spcPct val="20000"/>
        </a:spcBef>
        <a:buFont typeface="Arial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5982" indent="-1371531" algn="l" defTabSz="4388900" rtl="0" eaLnBrk="1" latinLnBrk="0" hangingPunct="1">
        <a:spcBef>
          <a:spcPct val="20000"/>
        </a:spcBef>
        <a:buFont typeface="Arial" pitchFamily="34" charset="0"/>
        <a:buChar char="–"/>
        <a:defRPr sz="135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126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11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577" indent="-1097226" algn="l" defTabSz="4388900" rtl="0" eaLnBrk="1" latinLnBrk="0" hangingPunct="1">
        <a:spcBef>
          <a:spcPct val="20000"/>
        </a:spcBef>
        <a:buFont typeface="Arial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026" indent="-1097226" algn="l" defTabSz="4388900" rtl="0" eaLnBrk="1" latinLnBrk="0" hangingPunct="1">
        <a:spcBef>
          <a:spcPct val="20000"/>
        </a:spcBef>
        <a:buFont typeface="Arial" pitchFamily="34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69477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3926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8377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2827" indent="-1097226" algn="l" defTabSz="438890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451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8900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351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7801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252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6703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152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5603" algn="l" defTabSz="438890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hyperlink" Target="mailto:abeam@liberty.edu" TargetMode="External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hyperlink" Target="mailto:hackmannar@lcsedu.net" TargetMode="External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904188" y="6378482"/>
            <a:ext cx="10056813" cy="783403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61" name="Picture Placeholder 60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52" b="21552"/>
          <a:stretch>
            <a:fillRect/>
          </a:stretch>
        </p:blipFill>
        <p:spPr>
          <a:xfrm>
            <a:off x="914400" y="532517"/>
            <a:ext cx="4419600" cy="4131589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922339" y="13586188"/>
            <a:ext cx="10050462" cy="2006695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HOW TO DESIGN A BUILDING-APPROPRIATE MODEL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11587165" y="6378481"/>
            <a:ext cx="10048874" cy="2586615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22258339" y="6378481"/>
            <a:ext cx="10048874" cy="2586615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CROSS-CUTTING THEMES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6"/>
          </p:nvPr>
        </p:nvSpPr>
        <p:spPr>
          <a:xfrm>
            <a:off x="32914027" y="6378481"/>
            <a:ext cx="10047018" cy="78340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/>
              <a:t>SUCCESS STORY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/>
              <a:t>CONTACT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0"/>
          </p:nvPr>
        </p:nvSpPr>
        <p:spPr>
          <a:xfrm>
            <a:off x="32914027" y="26433446"/>
            <a:ext cx="10052050" cy="4539682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Andrea P. Beam, </a:t>
            </a:r>
            <a:r>
              <a:rPr lang="en-US" dirty="0" err="1" smtClean="0"/>
              <a:t>Ed.D</a:t>
            </a:r>
            <a:r>
              <a:rPr lang="en-US" dirty="0" smtClean="0"/>
              <a:t>.</a:t>
            </a:r>
          </a:p>
          <a:p>
            <a:pPr algn="ctr"/>
            <a:r>
              <a:rPr lang="en-US" dirty="0" smtClean="0"/>
              <a:t>Liberty University</a:t>
            </a:r>
          </a:p>
          <a:p>
            <a:pPr algn="ctr"/>
            <a:r>
              <a:rPr lang="en-US" dirty="0" smtClean="0">
                <a:hlinkClick r:id="rId3"/>
              </a:rPr>
              <a:t>abeam@liberty.edu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Allen R. Hackmann, M.Ed.</a:t>
            </a:r>
          </a:p>
          <a:p>
            <a:pPr algn="ctr"/>
            <a:r>
              <a:rPr lang="en-US" dirty="0" smtClean="0"/>
              <a:t>Lynchburg City Schools</a:t>
            </a:r>
          </a:p>
          <a:p>
            <a:pPr algn="ctr"/>
            <a:r>
              <a:rPr lang="en-US" dirty="0" smtClean="0">
                <a:hlinkClick r:id="rId4"/>
              </a:rPr>
              <a:t>hackmannar@lcsedu.net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96"/>
          </p:nvPr>
        </p:nvSpPr>
        <p:spPr>
          <a:xfrm>
            <a:off x="904188" y="15857766"/>
            <a:ext cx="10056813" cy="1638686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0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115"/>
          </p:nvPr>
        </p:nvSpPr>
        <p:spPr/>
      </p:sp>
      <p:sp>
        <p:nvSpPr>
          <p:cNvPr id="31" name="Picture Placeholder 30"/>
          <p:cNvSpPr>
            <a:spLocks noGrp="1"/>
          </p:cNvSpPr>
          <p:nvPr>
            <p:ph type="pic" sz="quarter" idx="126"/>
          </p:nvPr>
        </p:nvSpPr>
        <p:spPr/>
      </p:sp>
      <p:sp>
        <p:nvSpPr>
          <p:cNvPr id="32" name="Picture Placeholder 31"/>
          <p:cNvSpPr>
            <a:spLocks noGrp="1"/>
          </p:cNvSpPr>
          <p:nvPr>
            <p:ph type="pic" sz="quarter" idx="127"/>
          </p:nvPr>
        </p:nvSpPr>
        <p:spPr/>
      </p:sp>
      <p:sp>
        <p:nvSpPr>
          <p:cNvPr id="33" name="Picture Placeholder 32"/>
          <p:cNvSpPr>
            <a:spLocks noGrp="1"/>
          </p:cNvSpPr>
          <p:nvPr>
            <p:ph type="pic" sz="quarter" idx="128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29"/>
          </p:nvPr>
        </p:nvSpPr>
        <p:spPr/>
      </p:sp>
      <p:sp>
        <p:nvSpPr>
          <p:cNvPr id="35" name="Picture Placeholder 34"/>
          <p:cNvSpPr>
            <a:spLocks noGrp="1"/>
          </p:cNvSpPr>
          <p:nvPr>
            <p:ph type="pic" sz="quarter" idx="130"/>
          </p:nvPr>
        </p:nvSpPr>
        <p:spPr/>
      </p:sp>
      <p:sp>
        <p:nvSpPr>
          <p:cNvPr id="36" name="Picture Placeholder 35"/>
          <p:cNvSpPr>
            <a:spLocks noGrp="1"/>
          </p:cNvSpPr>
          <p:nvPr>
            <p:ph type="pic" sz="quarter" idx="131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32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33"/>
          </p:nvPr>
        </p:nvSpPr>
        <p:spPr/>
      </p:sp>
      <p:sp>
        <p:nvSpPr>
          <p:cNvPr id="39" name="Picture Placeholder 38"/>
          <p:cNvSpPr>
            <a:spLocks noGrp="1"/>
          </p:cNvSpPr>
          <p:nvPr>
            <p:ph type="pic" sz="quarter" idx="134"/>
          </p:nvPr>
        </p:nvSpPr>
        <p:spPr/>
      </p:sp>
      <p:sp>
        <p:nvSpPr>
          <p:cNvPr id="41" name="Text Placeholder 40"/>
          <p:cNvSpPr>
            <a:spLocks noGrp="1"/>
          </p:cNvSpPr>
          <p:nvPr>
            <p:ph type="body" sz="quarter" idx="1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1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1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1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/>
          <p:cNvSpPr>
            <a:spLocks noGrp="1"/>
          </p:cNvSpPr>
          <p:nvPr>
            <p:ph type="body" sz="quarter" idx="1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/>
          <p:cNvSpPr>
            <a:spLocks noGrp="1"/>
          </p:cNvSpPr>
          <p:nvPr>
            <p:ph type="body" sz="quarter" idx="1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/>
          <p:cNvSpPr>
            <a:spLocks noGrp="1"/>
          </p:cNvSpPr>
          <p:nvPr>
            <p:ph type="body" sz="quarter" idx="1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/>
          <p:cNvSpPr>
            <a:spLocks noGrp="1"/>
          </p:cNvSpPr>
          <p:nvPr>
            <p:ph type="body" sz="quarter" idx="1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/>
          <p:cNvSpPr>
            <a:spLocks noGrp="1"/>
          </p:cNvSpPr>
          <p:nvPr>
            <p:ph type="body" sz="quarter" idx="1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/>
          <p:cNvSpPr>
            <a:spLocks noGrp="1"/>
          </p:cNvSpPr>
          <p:nvPr>
            <p:ph type="body" sz="quarter" idx="1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/>
          <p:cNvSpPr>
            <a:spLocks noGrp="1"/>
          </p:cNvSpPr>
          <p:nvPr>
            <p:ph type="body" sz="quarter" idx="1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/>
          <p:cNvSpPr>
            <a:spLocks noGrp="1"/>
          </p:cNvSpPr>
          <p:nvPr>
            <p:ph type="body" sz="quarter" idx="1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/>
          <p:cNvSpPr>
            <a:spLocks noGrp="1"/>
          </p:cNvSpPr>
          <p:nvPr>
            <p:ph type="body" sz="quarter" idx="150"/>
          </p:nvPr>
        </p:nvSpPr>
        <p:spPr/>
        <p:txBody>
          <a:bodyPr/>
          <a:lstStyle/>
          <a:p>
            <a:r>
              <a:rPr lang="en-US" dirty="0" smtClean="0"/>
              <a:t>Liberty University, Lynchburg, VA</a:t>
            </a:r>
            <a:endParaRPr lang="en-US" dirty="0"/>
          </a:p>
        </p:txBody>
      </p:sp>
      <p:sp>
        <p:nvSpPr>
          <p:cNvPr id="56" name="Text Placeholder 55"/>
          <p:cNvSpPr>
            <a:spLocks noGrp="1"/>
          </p:cNvSpPr>
          <p:nvPr>
            <p:ph type="body" sz="quarter" idx="151"/>
          </p:nvPr>
        </p:nvSpPr>
        <p:spPr>
          <a:xfrm>
            <a:off x="6250916" y="1958232"/>
            <a:ext cx="31998968" cy="12801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Andrea P. Beam, </a:t>
            </a:r>
            <a:r>
              <a:rPr lang="en-US" dirty="0" err="1" smtClean="0"/>
              <a:t>Ed.D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7" name="Text Placeholder 56"/>
          <p:cNvSpPr>
            <a:spLocks noGrp="1"/>
          </p:cNvSpPr>
          <p:nvPr>
            <p:ph type="body" sz="quarter" idx="15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b="1" dirty="0"/>
              <a:t>Designing a School-Based Business/Work Experience Program </a:t>
            </a:r>
            <a:r>
              <a:rPr lang="en-US" b="1" dirty="0" smtClean="0"/>
              <a:t>for </a:t>
            </a:r>
            <a:r>
              <a:rPr lang="en-US" b="1" dirty="0"/>
              <a:t>Students with Disabilities</a:t>
            </a:r>
            <a:endParaRPr lang="en-US" dirty="0"/>
          </a:p>
        </p:txBody>
      </p:sp>
      <p:sp>
        <p:nvSpPr>
          <p:cNvPr id="73" name="Picture Placeholder 72"/>
          <p:cNvSpPr>
            <a:spLocks noGrp="1"/>
          </p:cNvSpPr>
          <p:nvPr>
            <p:ph type="pic" sz="quarter" idx="18"/>
          </p:nvPr>
        </p:nvSpPr>
        <p:spPr/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57199" y="532518"/>
            <a:ext cx="4403845" cy="4131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4" name="Picture Placeholder 73"/>
          <p:cNvSpPr>
            <a:spLocks noGrp="1"/>
          </p:cNvSpPr>
          <p:nvPr>
            <p:ph type="pic" sz="quarter" idx="135"/>
          </p:nvPr>
        </p:nvSpPr>
        <p:spPr/>
      </p:sp>
      <p:pic>
        <p:nvPicPr>
          <p:cNvPr id="78" name="Picture 77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341" y="6378481"/>
            <a:ext cx="10038659" cy="7834031"/>
          </a:xfrm>
          <a:prstGeom prst="rect">
            <a:avLst/>
          </a:prstGeom>
          <a:noFill/>
        </p:spPr>
      </p:pic>
      <p:pic>
        <p:nvPicPr>
          <p:cNvPr id="79" name="Picture 78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341" y="15857766"/>
            <a:ext cx="10050459" cy="16386866"/>
          </a:xfrm>
          <a:prstGeom prst="rect">
            <a:avLst/>
          </a:prstGeom>
          <a:noFill/>
        </p:spPr>
      </p:pic>
      <p:pic>
        <p:nvPicPr>
          <p:cNvPr id="80" name="Picture 79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7166" y="6378483"/>
            <a:ext cx="10048873" cy="11909518"/>
          </a:xfrm>
          <a:prstGeom prst="rect">
            <a:avLst/>
          </a:prstGeom>
          <a:noFill/>
        </p:spPr>
      </p:pic>
      <p:pic>
        <p:nvPicPr>
          <p:cNvPr id="81" name="Picture 80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7167" y="19042046"/>
            <a:ext cx="10048872" cy="13202585"/>
          </a:xfrm>
          <a:prstGeom prst="rect">
            <a:avLst/>
          </a:prstGeom>
          <a:noFill/>
        </p:spPr>
      </p:pic>
      <p:pic>
        <p:nvPicPr>
          <p:cNvPr id="82" name="Picture 81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8339" y="6378484"/>
            <a:ext cx="10048874" cy="8632918"/>
          </a:xfrm>
          <a:prstGeom prst="rect">
            <a:avLst/>
          </a:prstGeom>
          <a:noFill/>
        </p:spPr>
      </p:pic>
      <p:pic>
        <p:nvPicPr>
          <p:cNvPr id="83" name="Picture 82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9927" y="16339029"/>
            <a:ext cx="10048874" cy="7079380"/>
          </a:xfrm>
          <a:prstGeom prst="rect">
            <a:avLst/>
          </a:prstGeom>
          <a:noFill/>
        </p:spPr>
      </p:pic>
      <p:pic>
        <p:nvPicPr>
          <p:cNvPr id="84" name="Picture 83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9927" y="24592547"/>
            <a:ext cx="10048873" cy="7652084"/>
          </a:xfrm>
          <a:prstGeom prst="rect">
            <a:avLst/>
          </a:prstGeom>
          <a:noFill/>
        </p:spPr>
      </p:pic>
      <p:pic>
        <p:nvPicPr>
          <p:cNvPr id="86" name="Picture 85"/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9783" y="15026783"/>
            <a:ext cx="10047017" cy="8957726"/>
          </a:xfrm>
          <a:prstGeom prst="rect">
            <a:avLst/>
          </a:prstGeom>
          <a:noFill/>
        </p:spPr>
      </p:pic>
      <p:pic>
        <p:nvPicPr>
          <p:cNvPr id="87" name="Picture 86"/>
          <p:cNvPicPr/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9783" y="6378484"/>
            <a:ext cx="10031261" cy="78340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2521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813515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6x48-Template-V2b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lassic 3 Columns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lassic - Wide Center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36x48-Template-V2b</Template>
  <TotalTime>274</TotalTime>
  <Words>58</Words>
  <Application>Microsoft Office PowerPoint</Application>
  <PresentationFormat>Custom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Times New Roman</vt:lpstr>
      <vt:lpstr>Trebuchet MS</vt:lpstr>
      <vt:lpstr>36x48-Template-V2b</vt:lpstr>
      <vt:lpstr>1_Classic 3 Columns</vt:lpstr>
      <vt:lpstr>Classic - Wide Center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CanterburyMedia</dc:creator>
  <dc:description>This template is the property of PosterPresentations.com. Call us if you need help with this poster template._x000d_
1-866-649-3004           _x000d_
 (c)PosterPresentations.com</dc:description>
  <cp:lastModifiedBy>Andrea Beam</cp:lastModifiedBy>
  <cp:revision>27</cp:revision>
  <dcterms:created xsi:type="dcterms:W3CDTF">2012-02-03T19:11:35Z</dcterms:created>
  <dcterms:modified xsi:type="dcterms:W3CDTF">2016-02-24T20:25:37Z</dcterms:modified>
</cp:coreProperties>
</file>