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6" r:id="rId5"/>
    <p:sldId id="257" r:id="rId6"/>
    <p:sldId id="258" r:id="rId7"/>
    <p:sldId id="259" r:id="rId8"/>
    <p:sldId id="272" r:id="rId9"/>
    <p:sldId id="261" r:id="rId10"/>
    <p:sldId id="275" r:id="rId11"/>
    <p:sldId id="274" r:id="rId12"/>
    <p:sldId id="262" r:id="rId13"/>
    <p:sldId id="268" r:id="rId14"/>
    <p:sldId id="263" r:id="rId15"/>
    <p:sldId id="269" r:id="rId16"/>
    <p:sldId id="264" r:id="rId17"/>
    <p:sldId id="271" r:id="rId18"/>
    <p:sldId id="270" r:id="rId19"/>
    <p:sldId id="265" r:id="rId20"/>
    <p:sldId id="266" r:id="rId21"/>
    <p:sldId id="26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emy Joseph Walker" initials="JJW" lastIdx="1" clrIdx="0">
    <p:extLst>
      <p:ext uri="{19B8F6BF-5375-455C-9EA6-DF929625EA0E}">
        <p15:presenceInfo xmlns:p15="http://schemas.microsoft.com/office/powerpoint/2012/main" userId="Jeremy Joseph Walker" providerId="None"/>
      </p:ext>
    </p:extLst>
  </p:cmAuthor>
  <p:cmAuthor id="2" name="Mandy Swygart-Hobaugh" initials="MS" lastIdx="1" clrIdx="1">
    <p:extLst>
      <p:ext uri="{19B8F6BF-5375-455C-9EA6-DF929625EA0E}">
        <p15:presenceInfo xmlns:p15="http://schemas.microsoft.com/office/powerpoint/2012/main" userId="S::aswygarthobaugh@gsu.edu::d1ad57c4-4c5b-4d91-9605-fd868c91b0e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C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4F1BE1-B2EF-44AC-B218-8A5176327EA6}" v="54" dt="2021-10-13T01:21:51.7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133" autoAdjust="0"/>
  </p:normalViewPr>
  <p:slideViewPr>
    <p:cSldViewPr snapToGrid="0">
      <p:cViewPr varScale="1">
        <p:scale>
          <a:sx n="43" d="100"/>
          <a:sy n="43" d="100"/>
        </p:scale>
        <p:origin x="1484" y="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dy Swygart-Hobaugh" userId="d1ad57c4-4c5b-4d91-9605-fd868c91b0e8" providerId="ADAL" clId="{A34F1BE1-B2EF-44AC-B218-8A5176327EA6}"/>
    <pc:docChg chg="undo custSel modSld">
      <pc:chgData name="Mandy Swygart-Hobaugh" userId="d1ad57c4-4c5b-4d91-9605-fd868c91b0e8" providerId="ADAL" clId="{A34F1BE1-B2EF-44AC-B218-8A5176327EA6}" dt="2021-10-13T01:21:51.754" v="530" actId="113"/>
      <pc:docMkLst>
        <pc:docMk/>
      </pc:docMkLst>
      <pc:sldChg chg="modNotesTx">
        <pc:chgData name="Mandy Swygart-Hobaugh" userId="d1ad57c4-4c5b-4d91-9605-fd868c91b0e8" providerId="ADAL" clId="{A34F1BE1-B2EF-44AC-B218-8A5176327EA6}" dt="2021-10-10T20:36:22.519" v="185" actId="20577"/>
        <pc:sldMkLst>
          <pc:docMk/>
          <pc:sldMk cId="1722261968" sldId="256"/>
        </pc:sldMkLst>
      </pc:sldChg>
      <pc:sldChg chg="delSp modSp mod modAnim modNotesTx">
        <pc:chgData name="Mandy Swygart-Hobaugh" userId="d1ad57c4-4c5b-4d91-9605-fd868c91b0e8" providerId="ADAL" clId="{A34F1BE1-B2EF-44AC-B218-8A5176327EA6}" dt="2021-10-11T02:02:02.802" v="476"/>
        <pc:sldMkLst>
          <pc:docMk/>
          <pc:sldMk cId="1102116137" sldId="257"/>
        </pc:sldMkLst>
        <pc:spChg chg="mod">
          <ac:chgData name="Mandy Swygart-Hobaugh" userId="d1ad57c4-4c5b-4d91-9605-fd868c91b0e8" providerId="ADAL" clId="{A34F1BE1-B2EF-44AC-B218-8A5176327EA6}" dt="2021-10-11T01:53:04.225" v="341" actId="14100"/>
          <ac:spMkLst>
            <pc:docMk/>
            <pc:sldMk cId="1102116137" sldId="257"/>
            <ac:spMk id="6" creationId="{975F3F5F-78FC-4F74-9B00-4590B41F530E}"/>
          </ac:spMkLst>
        </pc:spChg>
        <pc:spChg chg="mod">
          <ac:chgData name="Mandy Swygart-Hobaugh" userId="d1ad57c4-4c5b-4d91-9605-fd868c91b0e8" providerId="ADAL" clId="{A34F1BE1-B2EF-44AC-B218-8A5176327EA6}" dt="2021-10-11T01:56:52.721" v="468" actId="1076"/>
          <ac:spMkLst>
            <pc:docMk/>
            <pc:sldMk cId="1102116137" sldId="257"/>
            <ac:spMk id="9" creationId="{36A52207-475A-421D-9E83-611BC4235AE9}"/>
          </ac:spMkLst>
        </pc:spChg>
        <pc:spChg chg="del mod">
          <ac:chgData name="Mandy Swygart-Hobaugh" userId="d1ad57c4-4c5b-4d91-9605-fd868c91b0e8" providerId="ADAL" clId="{A34F1BE1-B2EF-44AC-B218-8A5176327EA6}" dt="2021-10-11T01:53:40.803" v="436" actId="478"/>
          <ac:spMkLst>
            <pc:docMk/>
            <pc:sldMk cId="1102116137" sldId="257"/>
            <ac:spMk id="10" creationId="{18CC9819-1431-4BC3-99BD-589D269AA0C9}"/>
          </ac:spMkLst>
        </pc:spChg>
      </pc:sldChg>
      <pc:sldChg chg="modAnim modNotesTx">
        <pc:chgData name="Mandy Swygart-Hobaugh" userId="d1ad57c4-4c5b-4d91-9605-fd868c91b0e8" providerId="ADAL" clId="{A34F1BE1-B2EF-44AC-B218-8A5176327EA6}" dt="2021-10-10T20:37:36.176" v="196" actId="20577"/>
        <pc:sldMkLst>
          <pc:docMk/>
          <pc:sldMk cId="2909228692" sldId="258"/>
        </pc:sldMkLst>
      </pc:sldChg>
      <pc:sldChg chg="modSp modAnim modNotesTx">
        <pc:chgData name="Mandy Swygart-Hobaugh" userId="d1ad57c4-4c5b-4d91-9605-fd868c91b0e8" providerId="ADAL" clId="{A34F1BE1-B2EF-44AC-B218-8A5176327EA6}" dt="2021-10-10T20:44:10.889" v="256" actId="20577"/>
        <pc:sldMkLst>
          <pc:docMk/>
          <pc:sldMk cId="1428317064" sldId="259"/>
        </pc:sldMkLst>
        <pc:spChg chg="mod">
          <ac:chgData name="Mandy Swygart-Hobaugh" userId="d1ad57c4-4c5b-4d91-9605-fd868c91b0e8" providerId="ADAL" clId="{A34F1BE1-B2EF-44AC-B218-8A5176327EA6}" dt="2021-10-10T20:44:10.889" v="256" actId="20577"/>
          <ac:spMkLst>
            <pc:docMk/>
            <pc:sldMk cId="1428317064" sldId="259"/>
            <ac:spMk id="6" creationId="{975F3F5F-78FC-4F74-9B00-4590B41F530E}"/>
          </ac:spMkLst>
        </pc:spChg>
      </pc:sldChg>
      <pc:sldChg chg="modSp mod modAnim modNotesTx">
        <pc:chgData name="Mandy Swygart-Hobaugh" userId="d1ad57c4-4c5b-4d91-9605-fd868c91b0e8" providerId="ADAL" clId="{A34F1BE1-B2EF-44AC-B218-8A5176327EA6}" dt="2021-10-10T20:41:39.047" v="248" actId="14100"/>
        <pc:sldMkLst>
          <pc:docMk/>
          <pc:sldMk cId="574433347" sldId="261"/>
        </pc:sldMkLst>
        <pc:spChg chg="mod">
          <ac:chgData name="Mandy Swygart-Hobaugh" userId="d1ad57c4-4c5b-4d91-9605-fd868c91b0e8" providerId="ADAL" clId="{A34F1BE1-B2EF-44AC-B218-8A5176327EA6}" dt="2021-10-10T20:41:39.047" v="248" actId="14100"/>
          <ac:spMkLst>
            <pc:docMk/>
            <pc:sldMk cId="574433347" sldId="261"/>
            <ac:spMk id="16" creationId="{8FA0434A-D6AE-4DE4-A712-522119199316}"/>
          </ac:spMkLst>
        </pc:spChg>
      </pc:sldChg>
      <pc:sldChg chg="modSp mod modAnim modNotesTx">
        <pc:chgData name="Mandy Swygart-Hobaugh" userId="d1ad57c4-4c5b-4d91-9605-fd868c91b0e8" providerId="ADAL" clId="{A34F1BE1-B2EF-44AC-B218-8A5176327EA6}" dt="2021-10-10T20:42:40.325" v="249" actId="14100"/>
        <pc:sldMkLst>
          <pc:docMk/>
          <pc:sldMk cId="3557583072" sldId="262"/>
        </pc:sldMkLst>
        <pc:spChg chg="mod">
          <ac:chgData name="Mandy Swygart-Hobaugh" userId="d1ad57c4-4c5b-4d91-9605-fd868c91b0e8" providerId="ADAL" clId="{A34F1BE1-B2EF-44AC-B218-8A5176327EA6}" dt="2021-10-10T20:42:40.325" v="249" actId="14100"/>
          <ac:spMkLst>
            <pc:docMk/>
            <pc:sldMk cId="3557583072" sldId="262"/>
            <ac:spMk id="10" creationId="{8860A24F-A9BC-4686-A112-E313BFF7CBA0}"/>
          </ac:spMkLst>
        </pc:spChg>
      </pc:sldChg>
      <pc:sldChg chg="modSp modNotesTx">
        <pc:chgData name="Mandy Swygart-Hobaugh" userId="d1ad57c4-4c5b-4d91-9605-fd868c91b0e8" providerId="ADAL" clId="{A34F1BE1-B2EF-44AC-B218-8A5176327EA6}" dt="2021-10-10T20:44:43.434" v="269" actId="313"/>
        <pc:sldMkLst>
          <pc:docMk/>
          <pc:sldMk cId="1522784723" sldId="263"/>
        </pc:sldMkLst>
        <pc:spChg chg="mod">
          <ac:chgData name="Mandy Swygart-Hobaugh" userId="d1ad57c4-4c5b-4d91-9605-fd868c91b0e8" providerId="ADAL" clId="{A34F1BE1-B2EF-44AC-B218-8A5176327EA6}" dt="2021-10-10T20:44:43.434" v="269" actId="313"/>
          <ac:spMkLst>
            <pc:docMk/>
            <pc:sldMk cId="1522784723" sldId="263"/>
            <ac:spMk id="10" creationId="{236E9F2A-BE69-4CB0-991C-6008ADF468AB}"/>
          </ac:spMkLst>
        </pc:spChg>
      </pc:sldChg>
      <pc:sldChg chg="modSp modNotesTx">
        <pc:chgData name="Mandy Swygart-Hobaugh" userId="d1ad57c4-4c5b-4d91-9605-fd868c91b0e8" providerId="ADAL" clId="{A34F1BE1-B2EF-44AC-B218-8A5176327EA6}" dt="2021-10-10T20:52:34.873" v="337" actId="20577"/>
        <pc:sldMkLst>
          <pc:docMk/>
          <pc:sldMk cId="2543786105" sldId="264"/>
        </pc:sldMkLst>
        <pc:spChg chg="mod">
          <ac:chgData name="Mandy Swygart-Hobaugh" userId="d1ad57c4-4c5b-4d91-9605-fd868c91b0e8" providerId="ADAL" clId="{A34F1BE1-B2EF-44AC-B218-8A5176327EA6}" dt="2021-10-10T20:52:34.873" v="337" actId="20577"/>
          <ac:spMkLst>
            <pc:docMk/>
            <pc:sldMk cId="2543786105" sldId="264"/>
            <ac:spMk id="11" creationId="{24222DA8-92BF-4121-8A85-3581C0DDB382}"/>
          </ac:spMkLst>
        </pc:spChg>
      </pc:sldChg>
      <pc:sldChg chg="modSp">
        <pc:chgData name="Mandy Swygart-Hobaugh" userId="d1ad57c4-4c5b-4d91-9605-fd868c91b0e8" providerId="ADAL" clId="{A34F1BE1-B2EF-44AC-B218-8A5176327EA6}" dt="2021-10-10T20:45:12.688" v="292" actId="20577"/>
        <pc:sldMkLst>
          <pc:docMk/>
          <pc:sldMk cId="227451286" sldId="266"/>
        </pc:sldMkLst>
        <pc:spChg chg="mod">
          <ac:chgData name="Mandy Swygart-Hobaugh" userId="d1ad57c4-4c5b-4d91-9605-fd868c91b0e8" providerId="ADAL" clId="{A34F1BE1-B2EF-44AC-B218-8A5176327EA6}" dt="2021-10-10T20:45:12.688" v="292" actId="20577"/>
          <ac:spMkLst>
            <pc:docMk/>
            <pc:sldMk cId="227451286" sldId="266"/>
            <ac:spMk id="6" creationId="{975F3F5F-78FC-4F74-9B00-4590B41F530E}"/>
          </ac:spMkLst>
        </pc:spChg>
      </pc:sldChg>
      <pc:sldChg chg="modAnim modNotesTx">
        <pc:chgData name="Mandy Swygart-Hobaugh" userId="d1ad57c4-4c5b-4d91-9605-fd868c91b0e8" providerId="ADAL" clId="{A34F1BE1-B2EF-44AC-B218-8A5176327EA6}" dt="2021-10-11T01:55:22.319" v="447"/>
        <pc:sldMkLst>
          <pc:docMk/>
          <pc:sldMk cId="2380837306" sldId="268"/>
        </pc:sldMkLst>
      </pc:sldChg>
      <pc:sldChg chg="modSp modAnim modNotesTx">
        <pc:chgData name="Mandy Swygart-Hobaugh" userId="d1ad57c4-4c5b-4d91-9605-fd868c91b0e8" providerId="ADAL" clId="{A34F1BE1-B2EF-44AC-B218-8A5176327EA6}" dt="2021-10-11T01:55:31.339" v="449"/>
        <pc:sldMkLst>
          <pc:docMk/>
          <pc:sldMk cId="3888498819" sldId="269"/>
        </pc:sldMkLst>
        <pc:spChg chg="mod">
          <ac:chgData name="Mandy Swygart-Hobaugh" userId="d1ad57c4-4c5b-4d91-9605-fd868c91b0e8" providerId="ADAL" clId="{A34F1BE1-B2EF-44AC-B218-8A5176327EA6}" dt="2021-10-10T20:44:57.601" v="286" actId="313"/>
          <ac:spMkLst>
            <pc:docMk/>
            <pc:sldMk cId="3888498819" sldId="269"/>
            <ac:spMk id="10" creationId="{4BCE80F5-B4E7-4C69-95C9-6B8A4DAA0B74}"/>
          </ac:spMkLst>
        </pc:spChg>
      </pc:sldChg>
      <pc:sldChg chg="modAnim modNotesTx">
        <pc:chgData name="Mandy Swygart-Hobaugh" userId="d1ad57c4-4c5b-4d91-9605-fd868c91b0e8" providerId="ADAL" clId="{A34F1BE1-B2EF-44AC-B218-8A5176327EA6}" dt="2021-10-11T01:55:51.636" v="454"/>
        <pc:sldMkLst>
          <pc:docMk/>
          <pc:sldMk cId="3104725848" sldId="270"/>
        </pc:sldMkLst>
      </pc:sldChg>
      <pc:sldChg chg="modSp mod modAnim modNotesTx">
        <pc:chgData name="Mandy Swygart-Hobaugh" userId="d1ad57c4-4c5b-4d91-9605-fd868c91b0e8" providerId="ADAL" clId="{A34F1BE1-B2EF-44AC-B218-8A5176327EA6}" dt="2021-10-13T01:21:51.754" v="530" actId="113"/>
        <pc:sldMkLst>
          <pc:docMk/>
          <pc:sldMk cId="1383898397" sldId="271"/>
        </pc:sldMkLst>
        <pc:spChg chg="mod">
          <ac:chgData name="Mandy Swygart-Hobaugh" userId="d1ad57c4-4c5b-4d91-9605-fd868c91b0e8" providerId="ADAL" clId="{A34F1BE1-B2EF-44AC-B218-8A5176327EA6}" dt="2021-10-13T01:21:51.754" v="530" actId="113"/>
          <ac:spMkLst>
            <pc:docMk/>
            <pc:sldMk cId="1383898397" sldId="271"/>
            <ac:spMk id="9" creationId="{5331D696-89F0-4C58-B59D-F79EFCE08405}"/>
          </ac:spMkLst>
        </pc:spChg>
      </pc:sldChg>
      <pc:sldChg chg="modSp modAnim modNotesTx">
        <pc:chgData name="Mandy Swygart-Hobaugh" userId="d1ad57c4-4c5b-4d91-9605-fd868c91b0e8" providerId="ADAL" clId="{A34F1BE1-B2EF-44AC-B218-8A5176327EA6}" dt="2021-10-11T01:54:46.576" v="440"/>
        <pc:sldMkLst>
          <pc:docMk/>
          <pc:sldMk cId="1335582605" sldId="272"/>
        </pc:sldMkLst>
        <pc:spChg chg="mod">
          <ac:chgData name="Mandy Swygart-Hobaugh" userId="d1ad57c4-4c5b-4d91-9605-fd868c91b0e8" providerId="ADAL" clId="{A34F1BE1-B2EF-44AC-B218-8A5176327EA6}" dt="2021-10-10T20:44:16.200" v="258" actId="20577"/>
          <ac:spMkLst>
            <pc:docMk/>
            <pc:sldMk cId="1335582605" sldId="272"/>
            <ac:spMk id="13" creationId="{B66341BA-DD89-4097-836D-7803603FD2F2}"/>
          </ac:spMkLst>
        </pc:spChg>
      </pc:sldChg>
      <pc:sldChg chg="modSp mod modAnim modNotesTx">
        <pc:chgData name="Mandy Swygart-Hobaugh" userId="d1ad57c4-4c5b-4d91-9605-fd868c91b0e8" providerId="ADAL" clId="{A34F1BE1-B2EF-44AC-B218-8A5176327EA6}" dt="2021-10-11T01:55:09.837" v="445"/>
        <pc:sldMkLst>
          <pc:docMk/>
          <pc:sldMk cId="133399003" sldId="274"/>
        </pc:sldMkLst>
        <pc:spChg chg="mod">
          <ac:chgData name="Mandy Swygart-Hobaugh" userId="d1ad57c4-4c5b-4d91-9605-fd868c91b0e8" providerId="ADAL" clId="{A34F1BE1-B2EF-44AC-B218-8A5176327EA6}" dt="2021-10-10T20:48:22.674" v="319" actId="552"/>
          <ac:spMkLst>
            <pc:docMk/>
            <pc:sldMk cId="133399003" sldId="274"/>
            <ac:spMk id="9" creationId="{5331D696-89F0-4C58-B59D-F79EFCE08405}"/>
          </ac:spMkLst>
        </pc:spChg>
        <pc:spChg chg="mod">
          <ac:chgData name="Mandy Swygart-Hobaugh" userId="d1ad57c4-4c5b-4d91-9605-fd868c91b0e8" providerId="ADAL" clId="{A34F1BE1-B2EF-44AC-B218-8A5176327EA6}" dt="2021-10-10T20:48:22.674" v="319" actId="552"/>
          <ac:spMkLst>
            <pc:docMk/>
            <pc:sldMk cId="133399003" sldId="274"/>
            <ac:spMk id="18" creationId="{587D3BC8-3F6E-487F-A872-40E0E9FD04DB}"/>
          </ac:spMkLst>
        </pc:spChg>
        <pc:spChg chg="mod">
          <ac:chgData name="Mandy Swygart-Hobaugh" userId="d1ad57c4-4c5b-4d91-9605-fd868c91b0e8" providerId="ADAL" clId="{A34F1BE1-B2EF-44AC-B218-8A5176327EA6}" dt="2021-10-10T20:48:22.674" v="319" actId="552"/>
          <ac:spMkLst>
            <pc:docMk/>
            <pc:sldMk cId="133399003" sldId="274"/>
            <ac:spMk id="19" creationId="{7A8B5773-6925-4091-AE7D-C903973DD686}"/>
          </ac:spMkLst>
        </pc:spChg>
      </pc:sldChg>
      <pc:sldChg chg="modSp modAnim modNotesTx">
        <pc:chgData name="Mandy Swygart-Hobaugh" userId="d1ad57c4-4c5b-4d91-9605-fd868c91b0e8" providerId="ADAL" clId="{A34F1BE1-B2EF-44AC-B218-8A5176327EA6}" dt="2021-10-11T01:54:57.409" v="442"/>
        <pc:sldMkLst>
          <pc:docMk/>
          <pc:sldMk cId="194252077" sldId="275"/>
        </pc:sldMkLst>
        <pc:spChg chg="mod">
          <ac:chgData name="Mandy Swygart-Hobaugh" userId="d1ad57c4-4c5b-4d91-9605-fd868c91b0e8" providerId="ADAL" clId="{A34F1BE1-B2EF-44AC-B218-8A5176327EA6}" dt="2021-10-10T20:47:28.577" v="297" actId="255"/>
          <ac:spMkLst>
            <pc:docMk/>
            <pc:sldMk cId="194252077" sldId="275"/>
            <ac:spMk id="13" creationId="{B66341BA-DD89-4097-836D-7803603FD2F2}"/>
          </ac:spMkLst>
        </pc:spChg>
      </pc:sldChg>
    </pc:docChg>
  </pc:docChgLst>
  <pc:docChgLst>
    <pc:chgData name="Mandy Swygart-Hobaugh" userId="d1ad57c4-4c5b-4d91-9605-fd868c91b0e8" providerId="ADAL" clId="{2FCFEE5A-DB44-4930-A3E6-D58395E0B303}"/>
    <pc:docChg chg="undo custSel addSld delSld modSld">
      <pc:chgData name="Mandy Swygart-Hobaugh" userId="d1ad57c4-4c5b-4d91-9605-fd868c91b0e8" providerId="ADAL" clId="{2FCFEE5A-DB44-4930-A3E6-D58395E0B303}" dt="2021-10-12T18:27:36.149" v="359" actId="20577"/>
      <pc:docMkLst>
        <pc:docMk/>
      </pc:docMkLst>
      <pc:sldChg chg="addSp modSp">
        <pc:chgData name="Mandy Swygart-Hobaugh" userId="d1ad57c4-4c5b-4d91-9605-fd868c91b0e8" providerId="ADAL" clId="{2FCFEE5A-DB44-4930-A3E6-D58395E0B303}" dt="2021-09-21T16:52:32.793" v="250" actId="20577"/>
        <pc:sldMkLst>
          <pc:docMk/>
          <pc:sldMk cId="1722261968" sldId="256"/>
        </pc:sldMkLst>
        <pc:spChg chg="mod">
          <ac:chgData name="Mandy Swygart-Hobaugh" userId="d1ad57c4-4c5b-4d91-9605-fd868c91b0e8" providerId="ADAL" clId="{2FCFEE5A-DB44-4930-A3E6-D58395E0B303}" dt="2021-09-21T16:29:41.278" v="15" actId="1076"/>
          <ac:spMkLst>
            <pc:docMk/>
            <pc:sldMk cId="1722261968" sldId="256"/>
            <ac:spMk id="10" creationId="{8AB4A92C-8F5C-498A-AB46-5AEAFBB7E477}"/>
          </ac:spMkLst>
        </pc:spChg>
        <pc:spChg chg="add mod">
          <ac:chgData name="Mandy Swygart-Hobaugh" userId="d1ad57c4-4c5b-4d91-9605-fd868c91b0e8" providerId="ADAL" clId="{2FCFEE5A-DB44-4930-A3E6-D58395E0B303}" dt="2021-09-21T16:52:27.149" v="247" actId="20577"/>
          <ac:spMkLst>
            <pc:docMk/>
            <pc:sldMk cId="1722261968" sldId="256"/>
            <ac:spMk id="13" creationId="{ECCD788D-60A5-4567-9552-1AB9652E2757}"/>
          </ac:spMkLst>
        </pc:spChg>
        <pc:spChg chg="add mod">
          <ac:chgData name="Mandy Swygart-Hobaugh" userId="d1ad57c4-4c5b-4d91-9605-fd868c91b0e8" providerId="ADAL" clId="{2FCFEE5A-DB44-4930-A3E6-D58395E0B303}" dt="2021-09-21T16:52:32.793" v="250" actId="20577"/>
          <ac:spMkLst>
            <pc:docMk/>
            <pc:sldMk cId="1722261968" sldId="256"/>
            <ac:spMk id="14" creationId="{5F537A60-003F-46EF-832B-FAE8FFF4C381}"/>
          </ac:spMkLst>
        </pc:spChg>
        <pc:picChg chg="add mod">
          <ac:chgData name="Mandy Swygart-Hobaugh" userId="d1ad57c4-4c5b-4d91-9605-fd868c91b0e8" providerId="ADAL" clId="{2FCFEE5A-DB44-4930-A3E6-D58395E0B303}" dt="2021-09-21T16:46:17.654" v="207" actId="207"/>
          <ac:picMkLst>
            <pc:docMk/>
            <pc:sldMk cId="1722261968" sldId="256"/>
            <ac:picMk id="3" creationId="{D78DBB77-59C5-48C7-A85E-E43A2320C9CC}"/>
          </ac:picMkLst>
        </pc:picChg>
        <pc:picChg chg="mod">
          <ac:chgData name="Mandy Swygart-Hobaugh" userId="d1ad57c4-4c5b-4d91-9605-fd868c91b0e8" providerId="ADAL" clId="{2FCFEE5A-DB44-4930-A3E6-D58395E0B303}" dt="2021-09-21T16:29:27.797" v="13" actId="1076"/>
          <ac:picMkLst>
            <pc:docMk/>
            <pc:sldMk cId="1722261968" sldId="256"/>
            <ac:picMk id="9" creationId="{80E4D2F5-06DE-443B-9791-BF7B34BF3B6E}"/>
          </ac:picMkLst>
        </pc:picChg>
        <pc:picChg chg="mod">
          <ac:chgData name="Mandy Swygart-Hobaugh" userId="d1ad57c4-4c5b-4d91-9605-fd868c91b0e8" providerId="ADAL" clId="{2FCFEE5A-DB44-4930-A3E6-D58395E0B303}" dt="2021-09-21T16:29:26.184" v="10" actId="1076"/>
          <ac:picMkLst>
            <pc:docMk/>
            <pc:sldMk cId="1722261968" sldId="256"/>
            <ac:picMk id="11" creationId="{5D44CA2A-B242-40CA-B7CF-A4A4334B293B}"/>
          </ac:picMkLst>
        </pc:picChg>
        <pc:picChg chg="add mod">
          <ac:chgData name="Mandy Swygart-Hobaugh" userId="d1ad57c4-4c5b-4d91-9605-fd868c91b0e8" providerId="ADAL" clId="{2FCFEE5A-DB44-4930-A3E6-D58395E0B303}" dt="2021-09-21T16:46:17.654" v="207" actId="207"/>
          <ac:picMkLst>
            <pc:docMk/>
            <pc:sldMk cId="1722261968" sldId="256"/>
            <ac:picMk id="12" creationId="{2FA1EF92-907D-496B-8CCF-18CBF03E8F93}"/>
          </ac:picMkLst>
        </pc:picChg>
      </pc:sldChg>
      <pc:sldChg chg="addSp delSp modSp modNotesTx">
        <pc:chgData name="Mandy Swygart-Hobaugh" userId="d1ad57c4-4c5b-4d91-9605-fd868c91b0e8" providerId="ADAL" clId="{2FCFEE5A-DB44-4930-A3E6-D58395E0B303}" dt="2021-10-12T18:27:36.149" v="359" actId="20577"/>
        <pc:sldMkLst>
          <pc:docMk/>
          <pc:sldMk cId="1102116137" sldId="257"/>
        </pc:sldMkLst>
        <pc:spChg chg="add mod">
          <ac:chgData name="Mandy Swygart-Hobaugh" userId="d1ad57c4-4c5b-4d91-9605-fd868c91b0e8" providerId="ADAL" clId="{2FCFEE5A-DB44-4930-A3E6-D58395E0B303}" dt="2021-09-28T15:28:59.906" v="329" actId="20577"/>
          <ac:spMkLst>
            <pc:docMk/>
            <pc:sldMk cId="1102116137" sldId="257"/>
            <ac:spMk id="9" creationId="{36A52207-475A-421D-9E83-611BC4235AE9}"/>
          </ac:spMkLst>
        </pc:spChg>
        <pc:spChg chg="add del mod">
          <ac:chgData name="Mandy Swygart-Hobaugh" userId="d1ad57c4-4c5b-4d91-9605-fd868c91b0e8" providerId="ADAL" clId="{2FCFEE5A-DB44-4930-A3E6-D58395E0B303}" dt="2021-09-28T15:27:15.998" v="311" actId="478"/>
          <ac:spMkLst>
            <pc:docMk/>
            <pc:sldMk cId="1102116137" sldId="257"/>
            <ac:spMk id="10" creationId="{47E0F00E-749E-4A97-9BEF-1E11AB6581FE}"/>
          </ac:spMkLst>
        </pc:spChg>
      </pc:sldChg>
      <pc:sldChg chg="modSp modNotesTx">
        <pc:chgData name="Mandy Swygart-Hobaugh" userId="d1ad57c4-4c5b-4d91-9605-fd868c91b0e8" providerId="ADAL" clId="{2FCFEE5A-DB44-4930-A3E6-D58395E0B303}" dt="2021-10-12T18:25:57.891" v="344" actId="368"/>
        <pc:sldMkLst>
          <pc:docMk/>
          <pc:sldMk cId="2909228692" sldId="258"/>
        </pc:sldMkLst>
        <pc:picChg chg="mod">
          <ac:chgData name="Mandy Swygart-Hobaugh" userId="d1ad57c4-4c5b-4d91-9605-fd868c91b0e8" providerId="ADAL" clId="{2FCFEE5A-DB44-4930-A3E6-D58395E0B303}" dt="2021-09-21T16:30:48.017" v="17" actId="207"/>
          <ac:picMkLst>
            <pc:docMk/>
            <pc:sldMk cId="2909228692" sldId="258"/>
            <ac:picMk id="17" creationId="{6D0797EB-AB03-4B08-9FCB-BF0B785A6B6E}"/>
          </ac:picMkLst>
        </pc:picChg>
        <pc:picChg chg="mod">
          <ac:chgData name="Mandy Swygart-Hobaugh" userId="d1ad57c4-4c5b-4d91-9605-fd868c91b0e8" providerId="ADAL" clId="{2FCFEE5A-DB44-4930-A3E6-D58395E0B303}" dt="2021-09-21T16:30:48.017" v="17" actId="207"/>
          <ac:picMkLst>
            <pc:docMk/>
            <pc:sldMk cId="2909228692" sldId="258"/>
            <ac:picMk id="19" creationId="{70173372-2FF9-41F4-9BCC-AB8EB24812EC}"/>
          </ac:picMkLst>
        </pc:picChg>
        <pc:picChg chg="mod">
          <ac:chgData name="Mandy Swygart-Hobaugh" userId="d1ad57c4-4c5b-4d91-9605-fd868c91b0e8" providerId="ADAL" clId="{2FCFEE5A-DB44-4930-A3E6-D58395E0B303}" dt="2021-09-21T16:30:53.155" v="18" actId="207"/>
          <ac:picMkLst>
            <pc:docMk/>
            <pc:sldMk cId="2909228692" sldId="258"/>
            <ac:picMk id="20" creationId="{79037031-FE44-4AE4-8197-B01FDC32453C}"/>
          </ac:picMkLst>
        </pc:picChg>
      </pc:sldChg>
      <pc:sldChg chg="modSp">
        <pc:chgData name="Mandy Swygart-Hobaugh" userId="d1ad57c4-4c5b-4d91-9605-fd868c91b0e8" providerId="ADAL" clId="{2FCFEE5A-DB44-4930-A3E6-D58395E0B303}" dt="2021-09-21T16:31:45.917" v="36" actId="20577"/>
        <pc:sldMkLst>
          <pc:docMk/>
          <pc:sldMk cId="3557583072" sldId="262"/>
        </pc:sldMkLst>
        <pc:spChg chg="mod">
          <ac:chgData name="Mandy Swygart-Hobaugh" userId="d1ad57c4-4c5b-4d91-9605-fd868c91b0e8" providerId="ADAL" clId="{2FCFEE5A-DB44-4930-A3E6-D58395E0B303}" dt="2021-09-21T16:31:45.917" v="36" actId="20577"/>
          <ac:spMkLst>
            <pc:docMk/>
            <pc:sldMk cId="3557583072" sldId="262"/>
            <ac:spMk id="10" creationId="{8860A24F-A9BC-4686-A112-E313BFF7CBA0}"/>
          </ac:spMkLst>
        </pc:spChg>
      </pc:sldChg>
      <pc:sldChg chg="modSp">
        <pc:chgData name="Mandy Swygart-Hobaugh" userId="d1ad57c4-4c5b-4d91-9605-fd868c91b0e8" providerId="ADAL" clId="{2FCFEE5A-DB44-4930-A3E6-D58395E0B303}" dt="2021-09-28T15:31:22.520" v="342" actId="5793"/>
        <pc:sldMkLst>
          <pc:docMk/>
          <pc:sldMk cId="1522784723" sldId="263"/>
        </pc:sldMkLst>
        <pc:spChg chg="mod">
          <ac:chgData name="Mandy Swygart-Hobaugh" userId="d1ad57c4-4c5b-4d91-9605-fd868c91b0e8" providerId="ADAL" clId="{2FCFEE5A-DB44-4930-A3E6-D58395E0B303}" dt="2021-09-28T15:31:22.520" v="342" actId="5793"/>
          <ac:spMkLst>
            <pc:docMk/>
            <pc:sldMk cId="1522784723" sldId="263"/>
            <ac:spMk id="10" creationId="{236E9F2A-BE69-4CB0-991C-6008ADF468AB}"/>
          </ac:spMkLst>
        </pc:spChg>
      </pc:sldChg>
      <pc:sldChg chg="modSp">
        <pc:chgData name="Mandy Swygart-Hobaugh" userId="d1ad57c4-4c5b-4d91-9605-fd868c91b0e8" providerId="ADAL" clId="{2FCFEE5A-DB44-4930-A3E6-D58395E0B303}" dt="2021-09-21T16:38:58.297" v="148" actId="20577"/>
        <pc:sldMkLst>
          <pc:docMk/>
          <pc:sldMk cId="2543786105" sldId="264"/>
        </pc:sldMkLst>
        <pc:spChg chg="mod">
          <ac:chgData name="Mandy Swygart-Hobaugh" userId="d1ad57c4-4c5b-4d91-9605-fd868c91b0e8" providerId="ADAL" clId="{2FCFEE5A-DB44-4930-A3E6-D58395E0B303}" dt="2021-09-21T16:38:58.297" v="148" actId="20577"/>
          <ac:spMkLst>
            <pc:docMk/>
            <pc:sldMk cId="2543786105" sldId="264"/>
            <ac:spMk id="11" creationId="{24222DA8-92BF-4121-8A85-3581C0DDB382}"/>
          </ac:spMkLst>
        </pc:spChg>
      </pc:sldChg>
      <pc:sldChg chg="modSp">
        <pc:chgData name="Mandy Swygart-Hobaugh" userId="d1ad57c4-4c5b-4d91-9605-fd868c91b0e8" providerId="ADAL" clId="{2FCFEE5A-DB44-4930-A3E6-D58395E0B303}" dt="2021-09-21T16:30:23.121" v="16" actId="1076"/>
        <pc:sldMkLst>
          <pc:docMk/>
          <pc:sldMk cId="2475322395" sldId="267"/>
        </pc:sldMkLst>
        <pc:picChg chg="mod">
          <ac:chgData name="Mandy Swygart-Hobaugh" userId="d1ad57c4-4c5b-4d91-9605-fd868c91b0e8" providerId="ADAL" clId="{2FCFEE5A-DB44-4930-A3E6-D58395E0B303}" dt="2021-09-21T16:30:23.121" v="16" actId="1076"/>
          <ac:picMkLst>
            <pc:docMk/>
            <pc:sldMk cId="2475322395" sldId="267"/>
            <ac:picMk id="3" creationId="{A2C87791-E888-4BF6-BF98-A21A18388E14}"/>
          </ac:picMkLst>
        </pc:picChg>
      </pc:sldChg>
      <pc:sldChg chg="addSp delSp modSp">
        <pc:chgData name="Mandy Swygart-Hobaugh" userId="d1ad57c4-4c5b-4d91-9605-fd868c91b0e8" providerId="ADAL" clId="{2FCFEE5A-DB44-4930-A3E6-D58395E0B303}" dt="2021-09-21T16:54:26.055" v="256" actId="14100"/>
        <pc:sldMkLst>
          <pc:docMk/>
          <pc:sldMk cId="3104725848" sldId="270"/>
        </pc:sldMkLst>
        <pc:spChg chg="mod">
          <ac:chgData name="Mandy Swygart-Hobaugh" userId="d1ad57c4-4c5b-4d91-9605-fd868c91b0e8" providerId="ADAL" clId="{2FCFEE5A-DB44-4930-A3E6-D58395E0B303}" dt="2021-09-21T16:44:06.082" v="195" actId="14100"/>
          <ac:spMkLst>
            <pc:docMk/>
            <pc:sldMk cId="3104725848" sldId="270"/>
            <ac:spMk id="9" creationId="{5331D696-89F0-4C58-B59D-F79EFCE08405}"/>
          </ac:spMkLst>
        </pc:spChg>
        <pc:spChg chg="del mod">
          <ac:chgData name="Mandy Swygart-Hobaugh" userId="d1ad57c4-4c5b-4d91-9605-fd868c91b0e8" providerId="ADAL" clId="{2FCFEE5A-DB44-4930-A3E6-D58395E0B303}" dt="2021-09-21T16:40:08.093" v="153" actId="478"/>
          <ac:spMkLst>
            <pc:docMk/>
            <pc:sldMk cId="3104725848" sldId="270"/>
            <ac:spMk id="10" creationId="{0FFE3AFB-3B50-4ADE-91C6-C980D768BC4A}"/>
          </ac:spMkLst>
        </pc:spChg>
        <pc:spChg chg="add del mod">
          <ac:chgData name="Mandy Swygart-Hobaugh" userId="d1ad57c4-4c5b-4d91-9605-fd868c91b0e8" providerId="ADAL" clId="{2FCFEE5A-DB44-4930-A3E6-D58395E0B303}" dt="2021-09-21T16:36:16.492" v="77"/>
          <ac:spMkLst>
            <pc:docMk/>
            <pc:sldMk cId="3104725848" sldId="270"/>
            <ac:spMk id="11" creationId="{C51652A1-6E92-4BDC-A868-3265E9DF0A60}"/>
          </ac:spMkLst>
        </pc:spChg>
        <pc:spChg chg="add del mod">
          <ac:chgData name="Mandy Swygart-Hobaugh" userId="d1ad57c4-4c5b-4d91-9605-fd868c91b0e8" providerId="ADAL" clId="{2FCFEE5A-DB44-4930-A3E6-D58395E0B303}" dt="2021-09-21T16:37:06.481" v="81" actId="478"/>
          <ac:spMkLst>
            <pc:docMk/>
            <pc:sldMk cId="3104725848" sldId="270"/>
            <ac:spMk id="13" creationId="{A2EBB6E3-7DA2-4C2F-89EE-945582825D2B}"/>
          </ac:spMkLst>
        </pc:spChg>
        <pc:spChg chg="add del">
          <ac:chgData name="Mandy Swygart-Hobaugh" userId="d1ad57c4-4c5b-4d91-9605-fd868c91b0e8" providerId="ADAL" clId="{2FCFEE5A-DB44-4930-A3E6-D58395E0B303}" dt="2021-09-21T16:39:54.649" v="151"/>
          <ac:spMkLst>
            <pc:docMk/>
            <pc:sldMk cId="3104725848" sldId="270"/>
            <ac:spMk id="17" creationId="{227FA645-323F-4A3B-886F-4E200263CC62}"/>
          </ac:spMkLst>
        </pc:spChg>
        <pc:spChg chg="add mod">
          <ac:chgData name="Mandy Swygart-Hobaugh" userId="d1ad57c4-4c5b-4d91-9605-fd868c91b0e8" providerId="ADAL" clId="{2FCFEE5A-DB44-4930-A3E6-D58395E0B303}" dt="2021-09-21T16:44:24.041" v="197" actId="14100"/>
          <ac:spMkLst>
            <pc:docMk/>
            <pc:sldMk cId="3104725848" sldId="270"/>
            <ac:spMk id="18" creationId="{587D3BC8-3F6E-487F-A872-40E0E9FD04DB}"/>
          </ac:spMkLst>
        </pc:spChg>
        <pc:spChg chg="add mod">
          <ac:chgData name="Mandy Swygart-Hobaugh" userId="d1ad57c4-4c5b-4d91-9605-fd868c91b0e8" providerId="ADAL" clId="{2FCFEE5A-DB44-4930-A3E6-D58395E0B303}" dt="2021-09-21T16:54:26.055" v="256" actId="14100"/>
          <ac:spMkLst>
            <pc:docMk/>
            <pc:sldMk cId="3104725848" sldId="270"/>
            <ac:spMk id="19" creationId="{7A8B5773-6925-4091-AE7D-C903973DD686}"/>
          </ac:spMkLst>
        </pc:spChg>
        <pc:grpChg chg="del mod">
          <ac:chgData name="Mandy Swygart-Hobaugh" userId="d1ad57c4-4c5b-4d91-9605-fd868c91b0e8" providerId="ADAL" clId="{2FCFEE5A-DB44-4930-A3E6-D58395E0B303}" dt="2021-09-21T16:37:25.668" v="84" actId="478"/>
          <ac:grpSpMkLst>
            <pc:docMk/>
            <pc:sldMk cId="3104725848" sldId="270"/>
            <ac:grpSpMk id="12" creationId="{7B78DF24-B0F1-45AE-B6C4-BCFD8566C9DD}"/>
          </ac:grpSpMkLst>
        </pc:grpChg>
        <pc:grpChg chg="add mod">
          <ac:chgData name="Mandy Swygart-Hobaugh" userId="d1ad57c4-4c5b-4d91-9605-fd868c91b0e8" providerId="ADAL" clId="{2FCFEE5A-DB44-4930-A3E6-D58395E0B303}" dt="2021-09-21T16:43:31.934" v="192" actId="1036"/>
          <ac:grpSpMkLst>
            <pc:docMk/>
            <pc:sldMk cId="3104725848" sldId="270"/>
            <ac:grpSpMk id="14" creationId="{4EAEF444-1018-4141-9E53-830D5586AE55}"/>
          </ac:grpSpMkLst>
        </pc:grpChg>
        <pc:picChg chg="mod">
          <ac:chgData name="Mandy Swygart-Hobaugh" userId="d1ad57c4-4c5b-4d91-9605-fd868c91b0e8" providerId="ADAL" clId="{2FCFEE5A-DB44-4930-A3E6-D58395E0B303}" dt="2021-09-21T16:34:59.039" v="70" actId="1076"/>
          <ac:picMkLst>
            <pc:docMk/>
            <pc:sldMk cId="3104725848" sldId="270"/>
            <ac:picMk id="6" creationId="{F3234A44-7C08-4D48-9322-84766BFAF014}"/>
          </ac:picMkLst>
        </pc:picChg>
      </pc:sldChg>
    </pc:docChg>
  </pc:docChgLst>
  <pc:docChgLst>
    <pc:chgData name="Mandy Swygart-Hobaugh" userId="d1ad57c4-4c5b-4d91-9605-fd868c91b0e8" providerId="ADAL" clId="{B8AB880A-ACB0-4069-B366-E44765B9AB0E}"/>
    <pc:docChg chg="undo custSel modSld">
      <pc:chgData name="Mandy Swygart-Hobaugh" userId="d1ad57c4-4c5b-4d91-9605-fd868c91b0e8" providerId="ADAL" clId="{B8AB880A-ACB0-4069-B366-E44765B9AB0E}" dt="2021-09-26T18:08:41.486" v="359"/>
      <pc:docMkLst>
        <pc:docMk/>
      </pc:docMkLst>
      <pc:sldChg chg="delSp mod">
        <pc:chgData name="Mandy Swygart-Hobaugh" userId="d1ad57c4-4c5b-4d91-9605-fd868c91b0e8" providerId="ADAL" clId="{B8AB880A-ACB0-4069-B366-E44765B9AB0E}" dt="2021-09-26T17:47:11.437" v="201" actId="478"/>
        <pc:sldMkLst>
          <pc:docMk/>
          <pc:sldMk cId="1722261968" sldId="256"/>
        </pc:sldMkLst>
        <pc:spChg chg="del">
          <ac:chgData name="Mandy Swygart-Hobaugh" userId="d1ad57c4-4c5b-4d91-9605-fd868c91b0e8" providerId="ADAL" clId="{B8AB880A-ACB0-4069-B366-E44765B9AB0E}" dt="2021-09-26T17:47:07.637" v="199" actId="478"/>
          <ac:spMkLst>
            <pc:docMk/>
            <pc:sldMk cId="1722261968" sldId="256"/>
            <ac:spMk id="13" creationId="{ECCD788D-60A5-4567-9552-1AB9652E2757}"/>
          </ac:spMkLst>
        </pc:spChg>
        <pc:spChg chg="del">
          <ac:chgData name="Mandy Swygart-Hobaugh" userId="d1ad57c4-4c5b-4d91-9605-fd868c91b0e8" providerId="ADAL" clId="{B8AB880A-ACB0-4069-B366-E44765B9AB0E}" dt="2021-09-26T17:47:11.437" v="201" actId="478"/>
          <ac:spMkLst>
            <pc:docMk/>
            <pc:sldMk cId="1722261968" sldId="256"/>
            <ac:spMk id="14" creationId="{5F537A60-003F-46EF-832B-FAE8FFF4C381}"/>
          </ac:spMkLst>
        </pc:spChg>
        <pc:picChg chg="del">
          <ac:chgData name="Mandy Swygart-Hobaugh" userId="d1ad57c4-4c5b-4d91-9605-fd868c91b0e8" providerId="ADAL" clId="{B8AB880A-ACB0-4069-B366-E44765B9AB0E}" dt="2021-09-26T17:47:04.800" v="198" actId="478"/>
          <ac:picMkLst>
            <pc:docMk/>
            <pc:sldMk cId="1722261968" sldId="256"/>
            <ac:picMk id="3" creationId="{D78DBB77-59C5-48C7-A85E-E43A2320C9CC}"/>
          </ac:picMkLst>
        </pc:picChg>
        <pc:picChg chg="del">
          <ac:chgData name="Mandy Swygart-Hobaugh" userId="d1ad57c4-4c5b-4d91-9605-fd868c91b0e8" providerId="ADAL" clId="{B8AB880A-ACB0-4069-B366-E44765B9AB0E}" dt="2021-09-26T17:47:09.141" v="200" actId="478"/>
          <ac:picMkLst>
            <pc:docMk/>
            <pc:sldMk cId="1722261968" sldId="256"/>
            <ac:picMk id="12" creationId="{2FA1EF92-907D-496B-8CCF-18CBF03E8F93}"/>
          </ac:picMkLst>
        </pc:picChg>
      </pc:sldChg>
      <pc:sldChg chg="modAnim">
        <pc:chgData name="Mandy Swygart-Hobaugh" userId="d1ad57c4-4c5b-4d91-9605-fd868c91b0e8" providerId="ADAL" clId="{B8AB880A-ACB0-4069-B366-E44765B9AB0E}" dt="2021-09-26T17:48:55.573" v="213"/>
        <pc:sldMkLst>
          <pc:docMk/>
          <pc:sldMk cId="1102116137" sldId="257"/>
        </pc:sldMkLst>
      </pc:sldChg>
      <pc:sldChg chg="addSp modSp mod modAnim">
        <pc:chgData name="Mandy Swygart-Hobaugh" userId="d1ad57c4-4c5b-4d91-9605-fd868c91b0e8" providerId="ADAL" clId="{B8AB880A-ACB0-4069-B366-E44765B9AB0E}" dt="2021-09-26T17:50:22.367" v="220"/>
        <pc:sldMkLst>
          <pc:docMk/>
          <pc:sldMk cId="2909228692" sldId="258"/>
        </pc:sldMkLst>
        <pc:spChg chg="mod">
          <ac:chgData name="Mandy Swygart-Hobaugh" userId="d1ad57c4-4c5b-4d91-9605-fd868c91b0e8" providerId="ADAL" clId="{B8AB880A-ACB0-4069-B366-E44765B9AB0E}" dt="2021-09-26T17:49:39.712" v="217" actId="1076"/>
          <ac:spMkLst>
            <pc:docMk/>
            <pc:sldMk cId="2909228692" sldId="258"/>
            <ac:spMk id="8" creationId="{897435F5-7F08-44EC-9F75-D351892B204E}"/>
          </ac:spMkLst>
        </pc:spChg>
        <pc:grpChg chg="add mod">
          <ac:chgData name="Mandy Swygart-Hobaugh" userId="d1ad57c4-4c5b-4d91-9605-fd868c91b0e8" providerId="ADAL" clId="{B8AB880A-ACB0-4069-B366-E44765B9AB0E}" dt="2021-09-26T17:40:17.010" v="148" actId="164"/>
          <ac:grpSpMkLst>
            <pc:docMk/>
            <pc:sldMk cId="2909228692" sldId="258"/>
            <ac:grpSpMk id="2" creationId="{574FD2DE-74CC-4961-9999-1E9AD7BBF92B}"/>
          </ac:grpSpMkLst>
        </pc:grpChg>
        <pc:grpChg chg="add mod">
          <ac:chgData name="Mandy Swygart-Hobaugh" userId="d1ad57c4-4c5b-4d91-9605-fd868c91b0e8" providerId="ADAL" clId="{B8AB880A-ACB0-4069-B366-E44765B9AB0E}" dt="2021-09-26T17:40:17.010" v="148" actId="164"/>
          <ac:grpSpMkLst>
            <pc:docMk/>
            <pc:sldMk cId="2909228692" sldId="258"/>
            <ac:grpSpMk id="3" creationId="{C1D24F2C-4DF9-4CB1-BBF6-A84628ECF7FF}"/>
          </ac:grpSpMkLst>
        </pc:grpChg>
        <pc:picChg chg="mod">
          <ac:chgData name="Mandy Swygart-Hobaugh" userId="d1ad57c4-4c5b-4d91-9605-fd868c91b0e8" providerId="ADAL" clId="{B8AB880A-ACB0-4069-B366-E44765B9AB0E}" dt="2021-09-26T17:40:17.010" v="148" actId="164"/>
          <ac:picMkLst>
            <pc:docMk/>
            <pc:sldMk cId="2909228692" sldId="258"/>
            <ac:picMk id="9" creationId="{39C9A694-D7DE-481F-951B-F4273C48C770}"/>
          </ac:picMkLst>
        </pc:picChg>
        <pc:picChg chg="mod">
          <ac:chgData name="Mandy Swygart-Hobaugh" userId="d1ad57c4-4c5b-4d91-9605-fd868c91b0e8" providerId="ADAL" clId="{B8AB880A-ACB0-4069-B366-E44765B9AB0E}" dt="2021-09-26T17:40:04.830" v="147" actId="164"/>
          <ac:picMkLst>
            <pc:docMk/>
            <pc:sldMk cId="2909228692" sldId="258"/>
            <ac:picMk id="17" creationId="{6D0797EB-AB03-4B08-9FCB-BF0B785A6B6E}"/>
          </ac:picMkLst>
        </pc:picChg>
        <pc:picChg chg="mod">
          <ac:chgData name="Mandy Swygart-Hobaugh" userId="d1ad57c4-4c5b-4d91-9605-fd868c91b0e8" providerId="ADAL" clId="{B8AB880A-ACB0-4069-B366-E44765B9AB0E}" dt="2021-09-26T17:40:04.830" v="147" actId="164"/>
          <ac:picMkLst>
            <pc:docMk/>
            <pc:sldMk cId="2909228692" sldId="258"/>
            <ac:picMk id="19" creationId="{70173372-2FF9-41F4-9BCC-AB8EB24812EC}"/>
          </ac:picMkLst>
        </pc:picChg>
        <pc:picChg chg="mod">
          <ac:chgData name="Mandy Swygart-Hobaugh" userId="d1ad57c4-4c5b-4d91-9605-fd868c91b0e8" providerId="ADAL" clId="{B8AB880A-ACB0-4069-B366-E44765B9AB0E}" dt="2021-09-26T17:40:17.010" v="148" actId="164"/>
          <ac:picMkLst>
            <pc:docMk/>
            <pc:sldMk cId="2909228692" sldId="258"/>
            <ac:picMk id="20" creationId="{79037031-FE44-4AE4-8197-B01FDC32453C}"/>
          </ac:picMkLst>
        </pc:picChg>
      </pc:sldChg>
      <pc:sldChg chg="modAnim">
        <pc:chgData name="Mandy Swygart-Hobaugh" userId="d1ad57c4-4c5b-4d91-9605-fd868c91b0e8" providerId="ADAL" clId="{B8AB880A-ACB0-4069-B366-E44765B9AB0E}" dt="2021-09-26T18:07:35.382" v="353"/>
        <pc:sldMkLst>
          <pc:docMk/>
          <pc:sldMk cId="1428317064" sldId="259"/>
        </pc:sldMkLst>
      </pc:sldChg>
      <pc:sldChg chg="modAnim">
        <pc:chgData name="Mandy Swygart-Hobaugh" userId="d1ad57c4-4c5b-4d91-9605-fd868c91b0e8" providerId="ADAL" clId="{B8AB880A-ACB0-4069-B366-E44765B9AB0E}" dt="2021-09-26T18:07:38.232" v="355"/>
        <pc:sldMkLst>
          <pc:docMk/>
          <pc:sldMk cId="574433347" sldId="261"/>
        </pc:sldMkLst>
      </pc:sldChg>
      <pc:sldChg chg="modSp mod modAnim">
        <pc:chgData name="Mandy Swygart-Hobaugh" userId="d1ad57c4-4c5b-4d91-9605-fd868c91b0e8" providerId="ADAL" clId="{B8AB880A-ACB0-4069-B366-E44765B9AB0E}" dt="2021-09-26T18:01:25.755" v="329"/>
        <pc:sldMkLst>
          <pc:docMk/>
          <pc:sldMk cId="3557583072" sldId="262"/>
        </pc:sldMkLst>
        <pc:spChg chg="mod">
          <ac:chgData name="Mandy Swygart-Hobaugh" userId="d1ad57c4-4c5b-4d91-9605-fd868c91b0e8" providerId="ADAL" clId="{B8AB880A-ACB0-4069-B366-E44765B9AB0E}" dt="2021-09-26T17:19:06.118" v="9" actId="20577"/>
          <ac:spMkLst>
            <pc:docMk/>
            <pc:sldMk cId="3557583072" sldId="262"/>
            <ac:spMk id="10" creationId="{8860A24F-A9BC-4686-A112-E313BFF7CBA0}"/>
          </ac:spMkLst>
        </pc:spChg>
      </pc:sldChg>
      <pc:sldChg chg="modSp mod modAnim">
        <pc:chgData name="Mandy Swygart-Hobaugh" userId="d1ad57c4-4c5b-4d91-9605-fd868c91b0e8" providerId="ADAL" clId="{B8AB880A-ACB0-4069-B366-E44765B9AB0E}" dt="2021-09-26T18:08:33.992" v="357"/>
        <pc:sldMkLst>
          <pc:docMk/>
          <pc:sldMk cId="1522784723" sldId="263"/>
        </pc:sldMkLst>
        <pc:spChg chg="mod">
          <ac:chgData name="Mandy Swygart-Hobaugh" userId="d1ad57c4-4c5b-4d91-9605-fd868c91b0e8" providerId="ADAL" clId="{B8AB880A-ACB0-4069-B366-E44765B9AB0E}" dt="2021-09-26T17:21:01.151" v="33" actId="20577"/>
          <ac:spMkLst>
            <pc:docMk/>
            <pc:sldMk cId="1522784723" sldId="263"/>
            <ac:spMk id="10" creationId="{236E9F2A-BE69-4CB0-991C-6008ADF468AB}"/>
          </ac:spMkLst>
        </pc:spChg>
      </pc:sldChg>
      <pc:sldChg chg="modAnim">
        <pc:chgData name="Mandy Swygart-Hobaugh" userId="d1ad57c4-4c5b-4d91-9605-fd868c91b0e8" providerId="ADAL" clId="{B8AB880A-ACB0-4069-B366-E44765B9AB0E}" dt="2021-09-26T18:08:41.486" v="359"/>
        <pc:sldMkLst>
          <pc:docMk/>
          <pc:sldMk cId="2543786105" sldId="264"/>
        </pc:sldMkLst>
      </pc:sldChg>
      <pc:sldChg chg="addSp delSp modSp mod modAnim">
        <pc:chgData name="Mandy Swygart-Hobaugh" userId="d1ad57c4-4c5b-4d91-9605-fd868c91b0e8" providerId="ADAL" clId="{B8AB880A-ACB0-4069-B366-E44765B9AB0E}" dt="2021-09-26T18:00:05.612" v="306"/>
        <pc:sldMkLst>
          <pc:docMk/>
          <pc:sldMk cId="239889404" sldId="265"/>
        </pc:sldMkLst>
        <pc:spChg chg="mod">
          <ac:chgData name="Mandy Swygart-Hobaugh" userId="d1ad57c4-4c5b-4d91-9605-fd868c91b0e8" providerId="ADAL" clId="{B8AB880A-ACB0-4069-B366-E44765B9AB0E}" dt="2021-09-26T17:25:47.135" v="59" actId="1076"/>
          <ac:spMkLst>
            <pc:docMk/>
            <pc:sldMk cId="239889404" sldId="265"/>
            <ac:spMk id="6" creationId="{975F3F5F-78FC-4F74-9B00-4590B41F530E}"/>
          </ac:spMkLst>
        </pc:spChg>
        <pc:spChg chg="mod">
          <ac:chgData name="Mandy Swygart-Hobaugh" userId="d1ad57c4-4c5b-4d91-9605-fd868c91b0e8" providerId="ADAL" clId="{B8AB880A-ACB0-4069-B366-E44765B9AB0E}" dt="2021-09-26T17:30:03.972" v="99" actId="14100"/>
          <ac:spMkLst>
            <pc:docMk/>
            <pc:sldMk cId="239889404" sldId="265"/>
            <ac:spMk id="8" creationId="{897435F5-7F08-44EC-9F75-D351892B204E}"/>
          </ac:spMkLst>
        </pc:spChg>
        <pc:picChg chg="add del mod">
          <ac:chgData name="Mandy Swygart-Hobaugh" userId="d1ad57c4-4c5b-4d91-9605-fd868c91b0e8" providerId="ADAL" clId="{B8AB880A-ACB0-4069-B366-E44765B9AB0E}" dt="2021-09-26T17:30:01.441" v="98" actId="14100"/>
          <ac:picMkLst>
            <pc:docMk/>
            <pc:sldMk cId="239889404" sldId="265"/>
            <ac:picMk id="3" creationId="{F35755F7-5D8B-4835-BF08-745D06841FD9}"/>
          </ac:picMkLst>
        </pc:picChg>
        <pc:picChg chg="add del mod">
          <ac:chgData name="Mandy Swygart-Hobaugh" userId="d1ad57c4-4c5b-4d91-9605-fd868c91b0e8" providerId="ADAL" clId="{B8AB880A-ACB0-4069-B366-E44765B9AB0E}" dt="2021-09-26T17:29:31.103" v="90" actId="478"/>
          <ac:picMkLst>
            <pc:docMk/>
            <pc:sldMk cId="239889404" sldId="265"/>
            <ac:picMk id="9" creationId="{905507EF-2DC8-43ED-88A9-990B50827509}"/>
          </ac:picMkLst>
        </pc:picChg>
      </pc:sldChg>
      <pc:sldChg chg="addSp delSp modSp mod modAnim">
        <pc:chgData name="Mandy Swygart-Hobaugh" userId="d1ad57c4-4c5b-4d91-9605-fd868c91b0e8" providerId="ADAL" clId="{B8AB880A-ACB0-4069-B366-E44765B9AB0E}" dt="2021-09-26T18:03:55.743" v="333"/>
        <pc:sldMkLst>
          <pc:docMk/>
          <pc:sldMk cId="227451286" sldId="266"/>
        </pc:sldMkLst>
        <pc:spChg chg="mod">
          <ac:chgData name="Mandy Swygart-Hobaugh" userId="d1ad57c4-4c5b-4d91-9605-fd868c91b0e8" providerId="ADAL" clId="{B8AB880A-ACB0-4069-B366-E44765B9AB0E}" dt="2021-09-26T17:25:40.205" v="57" actId="1076"/>
          <ac:spMkLst>
            <pc:docMk/>
            <pc:sldMk cId="227451286" sldId="266"/>
            <ac:spMk id="6" creationId="{975F3F5F-78FC-4F74-9B00-4590B41F530E}"/>
          </ac:spMkLst>
        </pc:spChg>
        <pc:spChg chg="add mod">
          <ac:chgData name="Mandy Swygart-Hobaugh" userId="d1ad57c4-4c5b-4d91-9605-fd868c91b0e8" providerId="ADAL" clId="{B8AB880A-ACB0-4069-B366-E44765B9AB0E}" dt="2021-09-26T17:30:13.309" v="101"/>
          <ac:spMkLst>
            <pc:docMk/>
            <pc:sldMk cId="227451286" sldId="266"/>
            <ac:spMk id="7" creationId="{7B05F6A5-B7E2-4F8A-B439-C30610AFB677}"/>
          </ac:spMkLst>
        </pc:spChg>
        <pc:spChg chg="del mod">
          <ac:chgData name="Mandy Swygart-Hobaugh" userId="d1ad57c4-4c5b-4d91-9605-fd868c91b0e8" providerId="ADAL" clId="{B8AB880A-ACB0-4069-B366-E44765B9AB0E}" dt="2021-09-26T17:30:12.870" v="100" actId="478"/>
          <ac:spMkLst>
            <pc:docMk/>
            <pc:sldMk cId="227451286" sldId="266"/>
            <ac:spMk id="8" creationId="{897435F5-7F08-44EC-9F75-D351892B204E}"/>
          </ac:spMkLst>
        </pc:spChg>
        <pc:picChg chg="add mod">
          <ac:chgData name="Mandy Swygart-Hobaugh" userId="d1ad57c4-4c5b-4d91-9605-fd868c91b0e8" providerId="ADAL" clId="{B8AB880A-ACB0-4069-B366-E44765B9AB0E}" dt="2021-09-26T17:30:13.309" v="101"/>
          <ac:picMkLst>
            <pc:docMk/>
            <pc:sldMk cId="227451286" sldId="266"/>
            <ac:picMk id="9" creationId="{75967657-B71A-4391-99FA-621D70CDFCDD}"/>
          </ac:picMkLst>
        </pc:picChg>
      </pc:sldChg>
      <pc:sldChg chg="addSp delSp modSp mod modAnim">
        <pc:chgData name="Mandy Swygart-Hobaugh" userId="d1ad57c4-4c5b-4d91-9605-fd868c91b0e8" providerId="ADAL" clId="{B8AB880A-ACB0-4069-B366-E44765B9AB0E}" dt="2021-09-26T18:06:09.824" v="351"/>
        <pc:sldMkLst>
          <pc:docMk/>
          <pc:sldMk cId="2475322395" sldId="267"/>
        </pc:sldMkLst>
        <pc:spChg chg="add del mod">
          <ac:chgData name="Mandy Swygart-Hobaugh" userId="d1ad57c4-4c5b-4d91-9605-fd868c91b0e8" providerId="ADAL" clId="{B8AB880A-ACB0-4069-B366-E44765B9AB0E}" dt="2021-09-26T17:31:43.880" v="106"/>
          <ac:spMkLst>
            <pc:docMk/>
            <pc:sldMk cId="2475322395" sldId="267"/>
            <ac:spMk id="2" creationId="{68AEE2CB-9F9C-40C5-B768-5DEC4CBDECDC}"/>
          </ac:spMkLst>
        </pc:spChg>
        <pc:picChg chg="mod">
          <ac:chgData name="Mandy Swygart-Hobaugh" userId="d1ad57c4-4c5b-4d91-9605-fd868c91b0e8" providerId="ADAL" clId="{B8AB880A-ACB0-4069-B366-E44765B9AB0E}" dt="2021-09-26T17:31:03.385" v="102" actId="1076"/>
          <ac:picMkLst>
            <pc:docMk/>
            <pc:sldMk cId="2475322395" sldId="267"/>
            <ac:picMk id="3" creationId="{A2C87791-E888-4BF6-BF98-A21A18388E14}"/>
          </ac:picMkLst>
        </pc:picChg>
      </pc:sldChg>
      <pc:sldChg chg="modSp mod modAnim">
        <pc:chgData name="Mandy Swygart-Hobaugh" userId="d1ad57c4-4c5b-4d91-9605-fd868c91b0e8" providerId="ADAL" clId="{B8AB880A-ACB0-4069-B366-E44765B9AB0E}" dt="2021-09-26T17:53:15.728" v="251"/>
        <pc:sldMkLst>
          <pc:docMk/>
          <pc:sldMk cId="2380837306" sldId="268"/>
        </pc:sldMkLst>
        <pc:spChg chg="mod">
          <ac:chgData name="Mandy Swygart-Hobaugh" userId="d1ad57c4-4c5b-4d91-9605-fd868c91b0e8" providerId="ADAL" clId="{B8AB880A-ACB0-4069-B366-E44765B9AB0E}" dt="2021-09-26T17:19:41.609" v="10" actId="113"/>
          <ac:spMkLst>
            <pc:docMk/>
            <pc:sldMk cId="2380837306" sldId="268"/>
            <ac:spMk id="2" creationId="{5E6ACB41-4B29-423F-81C7-B624277CDF6E}"/>
          </ac:spMkLst>
        </pc:spChg>
      </pc:sldChg>
      <pc:sldChg chg="modSp mod modAnim">
        <pc:chgData name="Mandy Swygart-Hobaugh" userId="d1ad57c4-4c5b-4d91-9605-fd868c91b0e8" providerId="ADAL" clId="{B8AB880A-ACB0-4069-B366-E44765B9AB0E}" dt="2021-09-26T17:55:32.573" v="272"/>
        <pc:sldMkLst>
          <pc:docMk/>
          <pc:sldMk cId="3888498819" sldId="269"/>
        </pc:sldMkLst>
        <pc:spChg chg="mod">
          <ac:chgData name="Mandy Swygart-Hobaugh" userId="d1ad57c4-4c5b-4d91-9605-fd868c91b0e8" providerId="ADAL" clId="{B8AB880A-ACB0-4069-B366-E44765B9AB0E}" dt="2021-09-26T17:21:25.656" v="34" actId="113"/>
          <ac:spMkLst>
            <pc:docMk/>
            <pc:sldMk cId="3888498819" sldId="269"/>
            <ac:spMk id="9" creationId="{5331D696-89F0-4C58-B59D-F79EFCE08405}"/>
          </ac:spMkLst>
        </pc:spChg>
      </pc:sldChg>
      <pc:sldChg chg="modAnim">
        <pc:chgData name="Mandy Swygart-Hobaugh" userId="d1ad57c4-4c5b-4d91-9605-fd868c91b0e8" providerId="ADAL" clId="{B8AB880A-ACB0-4069-B366-E44765B9AB0E}" dt="2021-09-26T17:58:11.950" v="298"/>
        <pc:sldMkLst>
          <pc:docMk/>
          <pc:sldMk cId="3104725848" sldId="270"/>
        </pc:sldMkLst>
      </pc:sldChg>
      <pc:sldChg chg="modAnim">
        <pc:chgData name="Mandy Swygart-Hobaugh" userId="d1ad57c4-4c5b-4d91-9605-fd868c91b0e8" providerId="ADAL" clId="{B8AB880A-ACB0-4069-B366-E44765B9AB0E}" dt="2021-09-26T17:57:09.408" v="286"/>
        <pc:sldMkLst>
          <pc:docMk/>
          <pc:sldMk cId="1383898397" sldId="271"/>
        </pc:sldMkLst>
      </pc:sldChg>
    </pc:docChg>
  </pc:docChgLst>
  <pc:docChgLst>
    <pc:chgData name="Mandy Swygart-Hobaugh" userId="d1ad57c4-4c5b-4d91-9605-fd868c91b0e8" providerId="ADAL" clId="{72E24C2F-127A-4DD6-889E-8D6D2F33E3B8}"/>
    <pc:docChg chg="custSel addSld delSld modSld">
      <pc:chgData name="Mandy Swygart-Hobaugh" userId="d1ad57c4-4c5b-4d91-9605-fd868c91b0e8" providerId="ADAL" clId="{72E24C2F-127A-4DD6-889E-8D6D2F33E3B8}" dt="2021-10-06T14:57:01.503" v="304" actId="20577"/>
      <pc:docMkLst>
        <pc:docMk/>
      </pc:docMkLst>
      <pc:sldChg chg="addSp delSp modSp">
        <pc:chgData name="Mandy Swygart-Hobaugh" userId="d1ad57c4-4c5b-4d91-9605-fd868c91b0e8" providerId="ADAL" clId="{72E24C2F-127A-4DD6-889E-8D6D2F33E3B8}" dt="2021-10-06T14:03:31.832" v="1" actId="478"/>
        <pc:sldMkLst>
          <pc:docMk/>
          <pc:sldMk cId="1722261968" sldId="256"/>
        </pc:sldMkLst>
        <pc:spChg chg="add del mod">
          <ac:chgData name="Mandy Swygart-Hobaugh" userId="d1ad57c4-4c5b-4d91-9605-fd868c91b0e8" providerId="ADAL" clId="{72E24C2F-127A-4DD6-889E-8D6D2F33E3B8}" dt="2021-10-06T14:03:31.832" v="1" actId="478"/>
          <ac:spMkLst>
            <pc:docMk/>
            <pc:sldMk cId="1722261968" sldId="256"/>
            <ac:spMk id="2" creationId="{904CBA47-246F-4AD8-B2CD-DE68649F25E8}"/>
          </ac:spMkLst>
        </pc:spChg>
      </pc:sldChg>
      <pc:sldChg chg="addSp modSp modAnim modNotesTx">
        <pc:chgData name="Mandy Swygart-Hobaugh" userId="d1ad57c4-4c5b-4d91-9605-fd868c91b0e8" providerId="ADAL" clId="{72E24C2F-127A-4DD6-889E-8D6D2F33E3B8}" dt="2021-10-06T14:20:56.397" v="288"/>
        <pc:sldMkLst>
          <pc:docMk/>
          <pc:sldMk cId="1102116137" sldId="257"/>
        </pc:sldMkLst>
        <pc:spChg chg="mod">
          <ac:chgData name="Mandy Swygart-Hobaugh" userId="d1ad57c4-4c5b-4d91-9605-fd868c91b0e8" providerId="ADAL" clId="{72E24C2F-127A-4DD6-889E-8D6D2F33E3B8}" dt="2021-10-06T14:07:53.670" v="231" actId="554"/>
          <ac:spMkLst>
            <pc:docMk/>
            <pc:sldMk cId="1102116137" sldId="257"/>
            <ac:spMk id="6" creationId="{975F3F5F-78FC-4F74-9B00-4590B41F530E}"/>
          </ac:spMkLst>
        </pc:spChg>
        <pc:spChg chg="add mod">
          <ac:chgData name="Mandy Swygart-Hobaugh" userId="d1ad57c4-4c5b-4d91-9605-fd868c91b0e8" providerId="ADAL" clId="{72E24C2F-127A-4DD6-889E-8D6D2F33E3B8}" dt="2021-10-06T14:07:53.670" v="231" actId="554"/>
          <ac:spMkLst>
            <pc:docMk/>
            <pc:sldMk cId="1102116137" sldId="257"/>
            <ac:spMk id="10" creationId="{18CC9819-1431-4BC3-99BD-589D269AA0C9}"/>
          </ac:spMkLst>
        </pc:spChg>
      </pc:sldChg>
      <pc:sldChg chg="modAnim">
        <pc:chgData name="Mandy Swygart-Hobaugh" userId="d1ad57c4-4c5b-4d91-9605-fd868c91b0e8" providerId="ADAL" clId="{72E24C2F-127A-4DD6-889E-8D6D2F33E3B8}" dt="2021-10-06T14:20:02.143" v="286"/>
        <pc:sldMkLst>
          <pc:docMk/>
          <pc:sldMk cId="2909228692" sldId="258"/>
        </pc:sldMkLst>
      </pc:sldChg>
      <pc:sldChg chg="addSp modSp modAnim">
        <pc:chgData name="Mandy Swygart-Hobaugh" userId="d1ad57c4-4c5b-4d91-9605-fd868c91b0e8" providerId="ADAL" clId="{72E24C2F-127A-4DD6-889E-8D6D2F33E3B8}" dt="2021-10-06T14:10:52.880" v="246" actId="1076"/>
        <pc:sldMkLst>
          <pc:docMk/>
          <pc:sldMk cId="1428317064" sldId="259"/>
        </pc:sldMkLst>
        <pc:grpChg chg="add mod">
          <ac:chgData name="Mandy Swygart-Hobaugh" userId="d1ad57c4-4c5b-4d91-9605-fd868c91b0e8" providerId="ADAL" clId="{72E24C2F-127A-4DD6-889E-8D6D2F33E3B8}" dt="2021-10-06T14:10:52.880" v="246" actId="1076"/>
          <ac:grpSpMkLst>
            <pc:docMk/>
            <pc:sldMk cId="1428317064" sldId="259"/>
            <ac:grpSpMk id="7" creationId="{E67F307F-B414-4E61-9AC6-1E22C8645F3B}"/>
          </ac:grpSpMkLst>
        </pc:grpChg>
        <pc:picChg chg="mod">
          <ac:chgData name="Mandy Swygart-Hobaugh" userId="d1ad57c4-4c5b-4d91-9605-fd868c91b0e8" providerId="ADAL" clId="{72E24C2F-127A-4DD6-889E-8D6D2F33E3B8}" dt="2021-10-06T14:10:40.929" v="244" actId="1076"/>
          <ac:picMkLst>
            <pc:docMk/>
            <pc:sldMk cId="1428317064" sldId="259"/>
            <ac:picMk id="9" creationId="{831CFB0C-9CD2-4034-AD9B-8EBA2FD454F8}"/>
          </ac:picMkLst>
        </pc:picChg>
      </pc:sldChg>
      <pc:sldChg chg="modNotesTx">
        <pc:chgData name="Mandy Swygart-Hobaugh" userId="d1ad57c4-4c5b-4d91-9605-fd868c91b0e8" providerId="ADAL" clId="{72E24C2F-127A-4DD6-889E-8D6D2F33E3B8}" dt="2021-10-06T14:56:55.968" v="296" actId="20577"/>
        <pc:sldMkLst>
          <pc:docMk/>
          <pc:sldMk cId="239889404" sldId="265"/>
        </pc:sldMkLst>
      </pc:sldChg>
      <pc:sldChg chg="modNotesTx">
        <pc:chgData name="Mandy Swygart-Hobaugh" userId="d1ad57c4-4c5b-4d91-9605-fd868c91b0e8" providerId="ADAL" clId="{72E24C2F-127A-4DD6-889E-8D6D2F33E3B8}" dt="2021-10-06T14:57:01.503" v="304" actId="20577"/>
        <pc:sldMkLst>
          <pc:docMk/>
          <pc:sldMk cId="227451286" sldId="266"/>
        </pc:sldMkLst>
      </pc:sldChg>
      <pc:sldChg chg="modSp">
        <pc:chgData name="Mandy Swygart-Hobaugh" userId="d1ad57c4-4c5b-4d91-9605-fd868c91b0e8" providerId="ADAL" clId="{72E24C2F-127A-4DD6-889E-8D6D2F33E3B8}" dt="2021-10-06T14:26:16.452" v="289" actId="113"/>
        <pc:sldMkLst>
          <pc:docMk/>
          <pc:sldMk cId="3888498819" sldId="269"/>
        </pc:sldMkLst>
        <pc:spChg chg="mod">
          <ac:chgData name="Mandy Swygart-Hobaugh" userId="d1ad57c4-4c5b-4d91-9605-fd868c91b0e8" providerId="ADAL" clId="{72E24C2F-127A-4DD6-889E-8D6D2F33E3B8}" dt="2021-10-06T14:26:16.452" v="289" actId="113"/>
          <ac:spMkLst>
            <pc:docMk/>
            <pc:sldMk cId="3888498819" sldId="269"/>
            <ac:spMk id="9" creationId="{5331D696-89F0-4C58-B59D-F79EFCE08405}"/>
          </ac:spMkLst>
        </pc:spChg>
      </pc:sldChg>
      <pc:sldChg chg="delCm modCm">
        <pc:chgData name="Mandy Swygart-Hobaugh" userId="d1ad57c4-4c5b-4d91-9605-fd868c91b0e8" providerId="ADAL" clId="{72E24C2F-127A-4DD6-889E-8D6D2F33E3B8}" dt="2021-10-06T14:14:51.831" v="283"/>
        <pc:sldMkLst>
          <pc:docMk/>
          <pc:sldMk cId="1335582605" sldId="272"/>
        </pc:sldMkLst>
      </pc:sldChg>
    </pc:docChg>
  </pc:docChgLst>
  <pc:docChgLst>
    <pc:chgData name="Mandy Swygart-Hobaugh" userId="S::aswygarthobaugh@gsu.edu::d1ad57c4-4c5b-4d91-9605-fd868c91b0e8" providerId="AD" clId="Web-{87909DBE-E611-D341-B409-D3364963479B}"/>
    <pc:docChg chg="modSld">
      <pc:chgData name="Mandy Swygart-Hobaugh" userId="S::aswygarthobaugh@gsu.edu::d1ad57c4-4c5b-4d91-9605-fd868c91b0e8" providerId="AD" clId="Web-{87909DBE-E611-D341-B409-D3364963479B}" dt="2021-10-05T20:26:03.432" v="2"/>
      <pc:docMkLst>
        <pc:docMk/>
      </pc:docMkLst>
      <pc:sldChg chg="modSp">
        <pc:chgData name="Mandy Swygart-Hobaugh" userId="S::aswygarthobaugh@gsu.edu::d1ad57c4-4c5b-4d91-9605-fd868c91b0e8" providerId="AD" clId="Web-{87909DBE-E611-D341-B409-D3364963479B}" dt="2021-10-05T20:24:52.898" v="1" actId="20577"/>
        <pc:sldMkLst>
          <pc:docMk/>
          <pc:sldMk cId="1428317064" sldId="259"/>
        </pc:sldMkLst>
        <pc:spChg chg="mod">
          <ac:chgData name="Mandy Swygart-Hobaugh" userId="S::aswygarthobaugh@gsu.edu::d1ad57c4-4c5b-4d91-9605-fd868c91b0e8" providerId="AD" clId="Web-{87909DBE-E611-D341-B409-D3364963479B}" dt="2021-10-05T20:24:52.898" v="1" actId="20577"/>
          <ac:spMkLst>
            <pc:docMk/>
            <pc:sldMk cId="1428317064" sldId="259"/>
            <ac:spMk id="6" creationId="{975F3F5F-78FC-4F74-9B00-4590B41F530E}"/>
          </ac:spMkLst>
        </pc:spChg>
      </pc:sldChg>
      <pc:sldChg chg="addCm">
        <pc:chgData name="Mandy Swygart-Hobaugh" userId="S::aswygarthobaugh@gsu.edu::d1ad57c4-4c5b-4d91-9605-fd868c91b0e8" providerId="AD" clId="Web-{87909DBE-E611-D341-B409-D3364963479B}" dt="2021-10-05T20:26:03.432" v="2"/>
        <pc:sldMkLst>
          <pc:docMk/>
          <pc:sldMk cId="1335582605" sldId="272"/>
        </pc:sldMkLst>
      </pc:sldChg>
    </pc:docChg>
  </pc:docChgLst>
  <pc:docChgLst>
    <pc:chgData name="Jeremy Joseph Walker" userId="c8bf3bd5-e6d4-4909-9022-29e6344e54fe" providerId="ADAL" clId="{89B102B9-2547-4E2E-8832-810B4B78239B}"/>
    <pc:docChg chg="undo redo custSel addSld delSld modSld sldOrd">
      <pc:chgData name="Jeremy Joseph Walker" userId="c8bf3bd5-e6d4-4909-9022-29e6344e54fe" providerId="ADAL" clId="{89B102B9-2547-4E2E-8832-810B4B78239B}" dt="2021-10-05T20:11:52.893" v="2283"/>
      <pc:docMkLst>
        <pc:docMk/>
      </pc:docMkLst>
      <pc:sldChg chg="modSp mod">
        <pc:chgData name="Jeremy Joseph Walker" userId="c8bf3bd5-e6d4-4909-9022-29e6344e54fe" providerId="ADAL" clId="{89B102B9-2547-4E2E-8832-810B4B78239B}" dt="2021-10-05T20:08:55.962" v="2100" actId="20577"/>
        <pc:sldMkLst>
          <pc:docMk/>
          <pc:sldMk cId="1428317064" sldId="259"/>
        </pc:sldMkLst>
        <pc:spChg chg="mod">
          <ac:chgData name="Jeremy Joseph Walker" userId="c8bf3bd5-e6d4-4909-9022-29e6344e54fe" providerId="ADAL" clId="{89B102B9-2547-4E2E-8832-810B4B78239B}" dt="2021-10-05T20:08:55.962" v="2100" actId="20577"/>
          <ac:spMkLst>
            <pc:docMk/>
            <pc:sldMk cId="1428317064" sldId="259"/>
            <ac:spMk id="6" creationId="{975F3F5F-78FC-4F74-9B00-4590B41F530E}"/>
          </ac:spMkLst>
        </pc:spChg>
      </pc:sldChg>
      <pc:sldChg chg="modSp mod">
        <pc:chgData name="Jeremy Joseph Walker" userId="c8bf3bd5-e6d4-4909-9022-29e6344e54fe" providerId="ADAL" clId="{89B102B9-2547-4E2E-8832-810B4B78239B}" dt="2021-10-05T19:54:03.497" v="1911" actId="27636"/>
        <pc:sldMkLst>
          <pc:docMk/>
          <pc:sldMk cId="574433347" sldId="261"/>
        </pc:sldMkLst>
        <pc:spChg chg="mod">
          <ac:chgData name="Jeremy Joseph Walker" userId="c8bf3bd5-e6d4-4909-9022-29e6344e54fe" providerId="ADAL" clId="{89B102B9-2547-4E2E-8832-810B4B78239B}" dt="2021-10-05T19:54:03.497" v="1911" actId="27636"/>
          <ac:spMkLst>
            <pc:docMk/>
            <pc:sldMk cId="574433347" sldId="261"/>
            <ac:spMk id="16" creationId="{8FA0434A-D6AE-4DE4-A712-522119199316}"/>
          </ac:spMkLst>
        </pc:spChg>
      </pc:sldChg>
      <pc:sldChg chg="modSp add mod addCm modCm">
        <pc:chgData name="Jeremy Joseph Walker" userId="c8bf3bd5-e6d4-4909-9022-29e6344e54fe" providerId="ADAL" clId="{89B102B9-2547-4E2E-8832-810B4B78239B}" dt="2021-10-05T20:03:47.948" v="2011" actId="20577"/>
        <pc:sldMkLst>
          <pc:docMk/>
          <pc:sldMk cId="1335582605" sldId="272"/>
        </pc:sldMkLst>
        <pc:spChg chg="mod">
          <ac:chgData name="Jeremy Joseph Walker" userId="c8bf3bd5-e6d4-4909-9022-29e6344e54fe" providerId="ADAL" clId="{89B102B9-2547-4E2E-8832-810B4B78239B}" dt="2021-10-05T20:01:14.728" v="1973" actId="113"/>
          <ac:spMkLst>
            <pc:docMk/>
            <pc:sldMk cId="1335582605" sldId="272"/>
            <ac:spMk id="2" creationId="{5E6ACB41-4B29-423F-81C7-B624277CDF6E}"/>
          </ac:spMkLst>
        </pc:spChg>
        <pc:spChg chg="mod">
          <ac:chgData name="Jeremy Joseph Walker" userId="c8bf3bd5-e6d4-4909-9022-29e6344e54fe" providerId="ADAL" clId="{89B102B9-2547-4E2E-8832-810B4B78239B}" dt="2021-10-05T20:03:47.948" v="2011" actId="20577"/>
          <ac:spMkLst>
            <pc:docMk/>
            <pc:sldMk cId="1335582605" sldId="272"/>
            <ac:spMk id="13" creationId="{B66341BA-DD89-4097-836D-7803603FD2F2}"/>
          </ac:spMkLst>
        </pc:spChg>
      </pc:sldChg>
      <pc:sldChg chg="modSp add mod ord modAnim">
        <pc:chgData name="Jeremy Joseph Walker" userId="c8bf3bd5-e6d4-4909-9022-29e6344e54fe" providerId="ADAL" clId="{89B102B9-2547-4E2E-8832-810B4B78239B}" dt="2021-10-05T20:08:25.944" v="2081"/>
        <pc:sldMkLst>
          <pc:docMk/>
          <pc:sldMk cId="133399003" sldId="274"/>
        </pc:sldMkLst>
        <pc:spChg chg="mod">
          <ac:chgData name="Jeremy Joseph Walker" userId="c8bf3bd5-e6d4-4909-9022-29e6344e54fe" providerId="ADAL" clId="{89B102B9-2547-4E2E-8832-810B4B78239B}" dt="2021-10-05T20:06:41.904" v="2025" actId="113"/>
          <ac:spMkLst>
            <pc:docMk/>
            <pc:sldMk cId="133399003" sldId="274"/>
            <ac:spMk id="9" creationId="{5331D696-89F0-4C58-B59D-F79EFCE08405}"/>
          </ac:spMkLst>
        </pc:spChg>
        <pc:spChg chg="mod">
          <ac:chgData name="Jeremy Joseph Walker" userId="c8bf3bd5-e6d4-4909-9022-29e6344e54fe" providerId="ADAL" clId="{89B102B9-2547-4E2E-8832-810B4B78239B}" dt="2021-10-05T20:07:28.151" v="2031" actId="113"/>
          <ac:spMkLst>
            <pc:docMk/>
            <pc:sldMk cId="133399003" sldId="274"/>
            <ac:spMk id="18" creationId="{587D3BC8-3F6E-487F-A872-40E0E9FD04DB}"/>
          </ac:spMkLst>
        </pc:spChg>
        <pc:spChg chg="mod">
          <ac:chgData name="Jeremy Joseph Walker" userId="c8bf3bd5-e6d4-4909-9022-29e6344e54fe" providerId="ADAL" clId="{89B102B9-2547-4E2E-8832-810B4B78239B}" dt="2021-10-05T20:08:25.944" v="2081"/>
          <ac:spMkLst>
            <pc:docMk/>
            <pc:sldMk cId="133399003" sldId="274"/>
            <ac:spMk id="19" creationId="{7A8B5773-6925-4091-AE7D-C903973DD686}"/>
          </ac:spMkLst>
        </pc:spChg>
      </pc:sldChg>
      <pc:sldChg chg="modSp add mod ord">
        <pc:chgData name="Jeremy Joseph Walker" userId="c8bf3bd5-e6d4-4909-9022-29e6344e54fe" providerId="ADAL" clId="{89B102B9-2547-4E2E-8832-810B4B78239B}" dt="2021-10-05T20:11:52.893" v="2283"/>
        <pc:sldMkLst>
          <pc:docMk/>
          <pc:sldMk cId="194252077" sldId="275"/>
        </pc:sldMkLst>
        <pc:spChg chg="mod">
          <ac:chgData name="Jeremy Joseph Walker" userId="c8bf3bd5-e6d4-4909-9022-29e6344e54fe" providerId="ADAL" clId="{89B102B9-2547-4E2E-8832-810B4B78239B}" dt="2021-10-05T20:11:44.823" v="2281" actId="113"/>
          <ac:spMkLst>
            <pc:docMk/>
            <pc:sldMk cId="194252077" sldId="275"/>
            <ac:spMk id="2" creationId="{5E6ACB41-4B29-423F-81C7-B624277CDF6E}"/>
          </ac:spMkLst>
        </pc:spChg>
        <pc:spChg chg="mod">
          <ac:chgData name="Jeremy Joseph Walker" userId="c8bf3bd5-e6d4-4909-9022-29e6344e54fe" providerId="ADAL" clId="{89B102B9-2547-4E2E-8832-810B4B78239B}" dt="2021-10-05T20:11:18.084" v="2279" actId="1076"/>
          <ac:spMkLst>
            <pc:docMk/>
            <pc:sldMk cId="194252077" sldId="275"/>
            <ac:spMk id="13" creationId="{B66341BA-DD89-4097-836D-7803603FD2F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ECAE69-E12B-4AF6-A43F-C3FCE1734BA0}" type="datetimeFigureOut">
              <a:rPr lang="en-US" smtClean="0"/>
              <a:t>10/12/2021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7BC1F1-ACD7-4C77-B7F7-D404DF7E2450}" type="slidenum">
              <a:rPr lang="en-US" smtClean="0"/>
              <a:t>‹#›</a:t>
            </a:fld>
            <a:endParaRPr lang="en-US"/>
          </a:p>
        </p:txBody>
      </p:sp>
    </p:spTree>
    <p:extLst>
      <p:ext uri="{BB962C8B-B14F-4D97-AF65-F5344CB8AC3E}">
        <p14:creationId xmlns:p14="http://schemas.microsoft.com/office/powerpoint/2010/main" val="4208408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library.gsu.edu/"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sr.ithaka.org/"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_Appendix_B:_Study"/><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[JEREMY]</a:t>
            </a:r>
          </a:p>
        </p:txBody>
      </p:sp>
      <p:sp>
        <p:nvSpPr>
          <p:cNvPr id="4" name="Slide Number Placeholder 3"/>
          <p:cNvSpPr>
            <a:spLocks noGrp="1"/>
          </p:cNvSpPr>
          <p:nvPr>
            <p:ph type="sldNum" sz="quarter" idx="5"/>
          </p:nvPr>
        </p:nvSpPr>
        <p:spPr/>
        <p:txBody>
          <a:bodyPr/>
          <a:lstStyle/>
          <a:p>
            <a:fld id="{717BC1F1-ACD7-4C77-B7F7-D404DF7E2450}" type="slidenum">
              <a:rPr lang="en-US" smtClean="0"/>
              <a:t>1</a:t>
            </a:fld>
            <a:endParaRPr lang="en-US"/>
          </a:p>
        </p:txBody>
      </p:sp>
    </p:spTree>
    <p:extLst>
      <p:ext uri="{BB962C8B-B14F-4D97-AF65-F5344CB8AC3E}">
        <p14:creationId xmlns:p14="http://schemas.microsoft.com/office/powerpoint/2010/main" val="11369018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[MANDY]</a:t>
            </a:r>
            <a:endParaRPr lang="en-US" dirty="0"/>
          </a:p>
          <a:p>
            <a:endParaRPr lang="en-US" dirty="0"/>
          </a:p>
        </p:txBody>
      </p:sp>
      <p:sp>
        <p:nvSpPr>
          <p:cNvPr id="4" name="Slide Number Placeholder 3"/>
          <p:cNvSpPr>
            <a:spLocks noGrp="1"/>
          </p:cNvSpPr>
          <p:nvPr>
            <p:ph type="sldNum" sz="quarter" idx="5"/>
          </p:nvPr>
        </p:nvSpPr>
        <p:spPr/>
        <p:txBody>
          <a:bodyPr/>
          <a:lstStyle/>
          <a:p>
            <a:fld id="{717BC1F1-ACD7-4C77-B7F7-D404DF7E2450}" type="slidenum">
              <a:rPr lang="en-US" smtClean="0"/>
              <a:t>10</a:t>
            </a:fld>
            <a:endParaRPr lang="en-US"/>
          </a:p>
        </p:txBody>
      </p:sp>
    </p:spTree>
    <p:extLst>
      <p:ext uri="{BB962C8B-B14F-4D97-AF65-F5344CB8AC3E}">
        <p14:creationId xmlns:p14="http://schemas.microsoft.com/office/powerpoint/2010/main" val="3204154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[MANDY]</a:t>
            </a:r>
            <a:endParaRPr lang="en-US" dirty="0"/>
          </a:p>
          <a:p>
            <a:endParaRPr lang="en-US" dirty="0"/>
          </a:p>
        </p:txBody>
      </p:sp>
      <p:sp>
        <p:nvSpPr>
          <p:cNvPr id="4" name="Slide Number Placeholder 3"/>
          <p:cNvSpPr>
            <a:spLocks noGrp="1"/>
          </p:cNvSpPr>
          <p:nvPr>
            <p:ph type="sldNum" sz="quarter" idx="5"/>
          </p:nvPr>
        </p:nvSpPr>
        <p:spPr/>
        <p:txBody>
          <a:bodyPr/>
          <a:lstStyle/>
          <a:p>
            <a:fld id="{717BC1F1-ACD7-4C77-B7F7-D404DF7E2450}" type="slidenum">
              <a:rPr lang="en-US" smtClean="0"/>
              <a:t>11</a:t>
            </a:fld>
            <a:endParaRPr lang="en-US"/>
          </a:p>
        </p:txBody>
      </p:sp>
    </p:spTree>
    <p:extLst>
      <p:ext uri="{BB962C8B-B14F-4D97-AF65-F5344CB8AC3E}">
        <p14:creationId xmlns:p14="http://schemas.microsoft.com/office/powerpoint/2010/main" val="866066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[MANDY]</a:t>
            </a:r>
            <a:endParaRPr lang="en-US" dirty="0"/>
          </a:p>
          <a:p>
            <a:endParaRPr lang="en-US" dirty="0"/>
          </a:p>
        </p:txBody>
      </p:sp>
      <p:sp>
        <p:nvSpPr>
          <p:cNvPr id="4" name="Slide Number Placeholder 3"/>
          <p:cNvSpPr>
            <a:spLocks noGrp="1"/>
          </p:cNvSpPr>
          <p:nvPr>
            <p:ph type="sldNum" sz="quarter" idx="5"/>
          </p:nvPr>
        </p:nvSpPr>
        <p:spPr/>
        <p:txBody>
          <a:bodyPr/>
          <a:lstStyle/>
          <a:p>
            <a:fld id="{717BC1F1-ACD7-4C77-B7F7-D404DF7E2450}" type="slidenum">
              <a:rPr lang="en-US" smtClean="0"/>
              <a:t>12</a:t>
            </a:fld>
            <a:endParaRPr lang="en-US"/>
          </a:p>
        </p:txBody>
      </p:sp>
    </p:spTree>
    <p:extLst>
      <p:ext uri="{BB962C8B-B14F-4D97-AF65-F5344CB8AC3E}">
        <p14:creationId xmlns:p14="http://schemas.microsoft.com/office/powerpoint/2010/main" val="435852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[MANDY]</a:t>
            </a:r>
            <a:endParaRPr lang="en-US" dirty="0"/>
          </a:p>
          <a:p>
            <a:endParaRPr lang="en-US" dirty="0"/>
          </a:p>
        </p:txBody>
      </p:sp>
      <p:sp>
        <p:nvSpPr>
          <p:cNvPr id="4" name="Slide Number Placeholder 3"/>
          <p:cNvSpPr>
            <a:spLocks noGrp="1"/>
          </p:cNvSpPr>
          <p:nvPr>
            <p:ph type="sldNum" sz="quarter" idx="5"/>
          </p:nvPr>
        </p:nvSpPr>
        <p:spPr/>
        <p:txBody>
          <a:bodyPr/>
          <a:lstStyle/>
          <a:p>
            <a:fld id="{717BC1F1-ACD7-4C77-B7F7-D404DF7E2450}" type="slidenum">
              <a:rPr lang="en-US" smtClean="0"/>
              <a:t>13</a:t>
            </a:fld>
            <a:endParaRPr lang="en-US"/>
          </a:p>
        </p:txBody>
      </p:sp>
    </p:spTree>
    <p:extLst>
      <p:ext uri="{BB962C8B-B14F-4D97-AF65-F5344CB8AC3E}">
        <p14:creationId xmlns:p14="http://schemas.microsoft.com/office/powerpoint/2010/main" val="42167345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[MANDY]</a:t>
            </a:r>
            <a:endParaRPr lang="en-US" dirty="0"/>
          </a:p>
          <a:p>
            <a:endParaRPr lang="en-US" dirty="0"/>
          </a:p>
        </p:txBody>
      </p:sp>
      <p:sp>
        <p:nvSpPr>
          <p:cNvPr id="4" name="Slide Number Placeholder 3"/>
          <p:cNvSpPr>
            <a:spLocks noGrp="1"/>
          </p:cNvSpPr>
          <p:nvPr>
            <p:ph type="sldNum" sz="quarter" idx="5"/>
          </p:nvPr>
        </p:nvSpPr>
        <p:spPr/>
        <p:txBody>
          <a:bodyPr/>
          <a:lstStyle/>
          <a:p>
            <a:fld id="{717BC1F1-ACD7-4C77-B7F7-D404DF7E2450}" type="slidenum">
              <a:rPr lang="en-US" smtClean="0"/>
              <a:t>14</a:t>
            </a:fld>
            <a:endParaRPr lang="en-US"/>
          </a:p>
        </p:txBody>
      </p:sp>
    </p:spTree>
    <p:extLst>
      <p:ext uri="{BB962C8B-B14F-4D97-AF65-F5344CB8AC3E}">
        <p14:creationId xmlns:p14="http://schemas.microsoft.com/office/powerpoint/2010/main" val="21585757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[MANDY]</a:t>
            </a:r>
            <a:endParaRPr lang="en-US" dirty="0"/>
          </a:p>
          <a:p>
            <a:endParaRPr lang="en-US" dirty="0"/>
          </a:p>
        </p:txBody>
      </p:sp>
      <p:sp>
        <p:nvSpPr>
          <p:cNvPr id="4" name="Slide Number Placeholder 3"/>
          <p:cNvSpPr>
            <a:spLocks noGrp="1"/>
          </p:cNvSpPr>
          <p:nvPr>
            <p:ph type="sldNum" sz="quarter" idx="5"/>
          </p:nvPr>
        </p:nvSpPr>
        <p:spPr/>
        <p:txBody>
          <a:bodyPr/>
          <a:lstStyle/>
          <a:p>
            <a:fld id="{717BC1F1-ACD7-4C77-B7F7-D404DF7E2450}" type="slidenum">
              <a:rPr lang="en-US" smtClean="0"/>
              <a:t>15</a:t>
            </a:fld>
            <a:endParaRPr lang="en-US"/>
          </a:p>
        </p:txBody>
      </p:sp>
    </p:spTree>
    <p:extLst>
      <p:ext uri="{BB962C8B-B14F-4D97-AF65-F5344CB8AC3E}">
        <p14:creationId xmlns:p14="http://schemas.microsoft.com/office/powerpoint/2010/main" val="42102775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[MANDY]</a:t>
            </a:r>
          </a:p>
        </p:txBody>
      </p:sp>
      <p:sp>
        <p:nvSpPr>
          <p:cNvPr id="4" name="Slide Number Placeholder 3"/>
          <p:cNvSpPr>
            <a:spLocks noGrp="1"/>
          </p:cNvSpPr>
          <p:nvPr>
            <p:ph type="sldNum" sz="quarter" idx="5"/>
          </p:nvPr>
        </p:nvSpPr>
        <p:spPr/>
        <p:txBody>
          <a:bodyPr/>
          <a:lstStyle/>
          <a:p>
            <a:fld id="{717BC1F1-ACD7-4C77-B7F7-D404DF7E2450}" type="slidenum">
              <a:rPr lang="en-US" smtClean="0"/>
              <a:t>16</a:t>
            </a:fld>
            <a:endParaRPr lang="en-US"/>
          </a:p>
        </p:txBody>
      </p:sp>
    </p:spTree>
    <p:extLst>
      <p:ext uri="{BB962C8B-B14F-4D97-AF65-F5344CB8AC3E}">
        <p14:creationId xmlns:p14="http://schemas.microsoft.com/office/powerpoint/2010/main" val="7632342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[JEREMY]</a:t>
            </a:r>
          </a:p>
        </p:txBody>
      </p:sp>
      <p:sp>
        <p:nvSpPr>
          <p:cNvPr id="4" name="Slide Number Placeholder 3"/>
          <p:cNvSpPr>
            <a:spLocks noGrp="1"/>
          </p:cNvSpPr>
          <p:nvPr>
            <p:ph type="sldNum" sz="quarter" idx="5"/>
          </p:nvPr>
        </p:nvSpPr>
        <p:spPr/>
        <p:txBody>
          <a:bodyPr/>
          <a:lstStyle/>
          <a:p>
            <a:fld id="{717BC1F1-ACD7-4C77-B7F7-D404DF7E2450}" type="slidenum">
              <a:rPr lang="en-US" smtClean="0"/>
              <a:t>17</a:t>
            </a:fld>
            <a:endParaRPr lang="en-US"/>
          </a:p>
        </p:txBody>
      </p:sp>
    </p:spTree>
    <p:extLst>
      <p:ext uri="{BB962C8B-B14F-4D97-AF65-F5344CB8AC3E}">
        <p14:creationId xmlns:p14="http://schemas.microsoft.com/office/powerpoint/2010/main" val="42809964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7BC1F1-ACD7-4C77-B7F7-D404DF7E2450}" type="slidenum">
              <a:rPr lang="en-US" smtClean="0"/>
              <a:t>18</a:t>
            </a:fld>
            <a:endParaRPr lang="en-US"/>
          </a:p>
        </p:txBody>
      </p:sp>
    </p:spTree>
    <p:extLst>
      <p:ext uri="{BB962C8B-B14F-4D97-AF65-F5344CB8AC3E}">
        <p14:creationId xmlns:p14="http://schemas.microsoft.com/office/powerpoint/2010/main" val="695792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1000"/>
              </a:spcBef>
              <a:spcAft>
                <a:spcPts val="0"/>
              </a:spcAft>
              <a:buClrTx/>
              <a:buSzTx/>
              <a:buFontTx/>
              <a:buNone/>
              <a:tabLst/>
              <a:defRPr/>
            </a:pPr>
            <a:r>
              <a:rPr lang="en-US" dirty="0"/>
              <a:t>[JEREMY]</a:t>
            </a:r>
          </a:p>
          <a:p>
            <a:pPr marL="0" marR="0">
              <a:lnSpc>
                <a:spcPct val="115000"/>
              </a:lnSpc>
              <a:spcBef>
                <a:spcPts val="1000"/>
              </a:spcBef>
              <a:spcAft>
                <a:spcPts val="0"/>
              </a:spcAft>
            </a:pPr>
            <a:r>
              <a:rPr lang="en-US" dirty="0"/>
              <a:t>From Summer 2020 to Summer 2021, a team of </a:t>
            </a:r>
            <a:r>
              <a:rPr lang="en-US" dirty="0">
                <a:hlinkClick r:id="rId3"/>
              </a:rPr>
              <a:t>Georgia State University (GSU) University Library</a:t>
            </a:r>
            <a:r>
              <a:rPr lang="en-US" dirty="0"/>
              <a:t> faculty took part in a multi-institutional research study coordinated by the </a:t>
            </a:r>
            <a:r>
              <a:rPr lang="en-US" dirty="0">
                <a:hlinkClick r:id="rId4"/>
              </a:rPr>
              <a:t>Ithaka S+R</a:t>
            </a:r>
            <a:r>
              <a:rPr lang="en-US" dirty="0"/>
              <a:t> research and consulting organization to examine the research support needs of faculty doing “big data” research. </a:t>
            </a:r>
          </a:p>
          <a:p>
            <a:pPr marL="0" marR="0" lvl="0" indent="0">
              <a:lnSpc>
                <a:spcPct val="115000"/>
              </a:lnSpc>
              <a:spcBef>
                <a:spcPts val="1000"/>
              </a:spcBef>
              <a:spcAft>
                <a:spcPts val="0"/>
              </a:spcAft>
              <a:buFont typeface="Symbol" panose="05050102010706020507" pitchFamily="18" charset="2"/>
              <a:buNone/>
            </a:pPr>
            <a:r>
              <a:rPr lang="en-US" dirty="0"/>
              <a:t>What’s “big data” research?</a:t>
            </a:r>
          </a:p>
          <a:p>
            <a:pPr marL="171450" marR="0" lvl="0" indent="-171450">
              <a:lnSpc>
                <a:spcPct val="115000"/>
              </a:lnSpc>
              <a:spcBef>
                <a:spcPts val="1000"/>
              </a:spcBef>
              <a:spcAft>
                <a:spcPts val="0"/>
              </a:spcAft>
              <a:buFont typeface="Arial" panose="020B0604020202020204" pitchFamily="34" charset="0"/>
              <a:buChar char="•"/>
            </a:pPr>
            <a:r>
              <a:rPr lang="en-US" dirty="0"/>
              <a:t>data high in volume, velocity, and variety</a:t>
            </a:r>
          </a:p>
          <a:p>
            <a:pPr marL="171450" marR="0" lvl="0" indent="-171450">
              <a:lnSpc>
                <a:spcPct val="115000"/>
              </a:lnSpc>
              <a:spcBef>
                <a:spcPts val="1000"/>
              </a:spcBef>
              <a:spcAft>
                <a:spcPts val="0"/>
              </a:spcAft>
              <a:buFont typeface="Arial" panose="020B0604020202020204" pitchFamily="34" charset="0"/>
              <a:buChar char="•"/>
            </a:pPr>
            <a:r>
              <a:rPr lang="en-US" dirty="0"/>
              <a:t>large, diverse, semi/unstructured datasets that typically require high performance computing infrastructure for data processing and advanced computational methods for data analysis</a:t>
            </a:r>
          </a:p>
          <a:p>
            <a:pPr marL="171450" marR="0" lvl="0" indent="-171450">
              <a:lnSpc>
                <a:spcPct val="115000"/>
              </a:lnSpc>
              <a:spcBef>
                <a:spcPts val="1000"/>
              </a:spcBef>
              <a:spcAft>
                <a:spcPts val="0"/>
              </a:spcAft>
              <a:buFont typeface="Arial" panose="020B0604020202020204" pitchFamily="34" charset="0"/>
              <a:buChar char="•"/>
            </a:pPr>
            <a:r>
              <a:rPr lang="en-US" dirty="0"/>
              <a:t>may include machine learning/artificial intelligence, data/text mining, modeling, analytics, informatics, and other data science techniques</a:t>
            </a:r>
          </a:p>
          <a:p>
            <a:pPr marL="171450" marR="0" lvl="0" indent="-171450">
              <a:lnSpc>
                <a:spcPct val="115000"/>
              </a:lnSpc>
              <a:spcBef>
                <a:spcPts val="1000"/>
              </a:spcBef>
              <a:spcAft>
                <a:spcPts val="0"/>
              </a:spcAft>
              <a:buFont typeface="Arial" panose="020B0604020202020204" pitchFamily="34" charset="0"/>
              <a:buChar char="•"/>
            </a:pPr>
            <a:r>
              <a:rPr lang="en-US" dirty="0"/>
              <a:t>data types may include but are not limited to physical specimens, text, or images</a:t>
            </a:r>
          </a:p>
          <a:p>
            <a:pPr marL="0" marR="0" lvl="0" indent="0" algn="l" defTabSz="914400" rtl="0" eaLnBrk="1" fontAlgn="auto" latinLnBrk="0" hangingPunct="1">
              <a:lnSpc>
                <a:spcPct val="115000"/>
              </a:lnSpc>
              <a:spcBef>
                <a:spcPts val="1000"/>
              </a:spcBef>
              <a:spcAft>
                <a:spcPts val="0"/>
              </a:spcAft>
              <a:buClrTx/>
              <a:buSzTx/>
              <a:buFont typeface="Arial" panose="020B0604020202020204" pitchFamily="34" charset="0"/>
              <a:buNone/>
              <a:tabLst/>
              <a:defRPr/>
            </a:pPr>
            <a:r>
              <a:rPr lang="en-US" dirty="0"/>
              <a:t>NOTE: Throughout our local report and this presentation, we denote “big data” with quotations marks to reflect our critique of this term as representing a cohesive, demarcated, universally-defined and agreed-upon research </a:t>
            </a:r>
            <a:r>
              <a:rPr lang="en-US"/>
              <a:t>area.</a:t>
            </a:r>
            <a:endParaRPr lang="en-US" dirty="0"/>
          </a:p>
        </p:txBody>
      </p:sp>
      <p:sp>
        <p:nvSpPr>
          <p:cNvPr id="4" name="Slide Number Placeholder 3"/>
          <p:cNvSpPr>
            <a:spLocks noGrp="1"/>
          </p:cNvSpPr>
          <p:nvPr>
            <p:ph type="sldNum" sz="quarter" idx="5"/>
          </p:nvPr>
        </p:nvSpPr>
        <p:spPr/>
        <p:txBody>
          <a:bodyPr/>
          <a:lstStyle/>
          <a:p>
            <a:fld id="{717BC1F1-ACD7-4C77-B7F7-D404DF7E2450}" type="slidenum">
              <a:rPr lang="en-US" smtClean="0"/>
              <a:t>2</a:t>
            </a:fld>
            <a:endParaRPr lang="en-US"/>
          </a:p>
        </p:txBody>
      </p:sp>
    </p:spTree>
    <p:extLst>
      <p:ext uri="{BB962C8B-B14F-4D97-AF65-F5344CB8AC3E}">
        <p14:creationId xmlns:p14="http://schemas.microsoft.com/office/powerpoint/2010/main" val="1100576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[JEREMY]</a:t>
            </a:r>
          </a:p>
          <a:p>
            <a:endParaRPr lang="en-US" dirty="0"/>
          </a:p>
          <a:p>
            <a:r>
              <a:rPr lang="en-US" dirty="0"/>
              <a:t>See </a:t>
            </a:r>
            <a:r>
              <a:rPr lang="en-US" dirty="0">
                <a:hlinkClick r:id="rId3"/>
              </a:rPr>
              <a:t>Appendix B: Study Methodology in Detail</a:t>
            </a:r>
            <a:r>
              <a:rPr lang="en-US" dirty="0"/>
              <a:t> of our local report for detailed discussion of participant recruitment, data collection, and data analysis processes.</a:t>
            </a:r>
          </a:p>
        </p:txBody>
      </p:sp>
      <p:sp>
        <p:nvSpPr>
          <p:cNvPr id="4" name="Slide Number Placeholder 3"/>
          <p:cNvSpPr>
            <a:spLocks noGrp="1"/>
          </p:cNvSpPr>
          <p:nvPr>
            <p:ph type="sldNum" sz="quarter" idx="5"/>
          </p:nvPr>
        </p:nvSpPr>
        <p:spPr/>
        <p:txBody>
          <a:bodyPr/>
          <a:lstStyle/>
          <a:p>
            <a:fld id="{717BC1F1-ACD7-4C77-B7F7-D404DF7E2450}" type="slidenum">
              <a:rPr lang="en-US" smtClean="0"/>
              <a:t>3</a:t>
            </a:fld>
            <a:endParaRPr lang="en-US"/>
          </a:p>
        </p:txBody>
      </p:sp>
    </p:spTree>
    <p:extLst>
      <p:ext uri="{BB962C8B-B14F-4D97-AF65-F5344CB8AC3E}">
        <p14:creationId xmlns:p14="http://schemas.microsoft.com/office/powerpoint/2010/main" val="3076213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[JEREMY]</a:t>
            </a:r>
            <a:endParaRPr lang="en-US" sz="1200" dirty="0">
              <a:effectLst/>
              <a:latin typeface="Georgia" panose="02040502050405020303" pitchFamily="18" charset="0"/>
              <a:ea typeface="Georgia" panose="02040502050405020303"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17BC1F1-ACD7-4C77-B7F7-D404DF7E2450}" type="slidenum">
              <a:rPr lang="en-US" smtClean="0"/>
              <a:t>4</a:t>
            </a:fld>
            <a:endParaRPr lang="en-US"/>
          </a:p>
        </p:txBody>
      </p:sp>
    </p:spTree>
    <p:extLst>
      <p:ext uri="{BB962C8B-B14F-4D97-AF65-F5344CB8AC3E}">
        <p14:creationId xmlns:p14="http://schemas.microsoft.com/office/powerpoint/2010/main" val="2934418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[JEREMY]</a:t>
            </a:r>
            <a:endParaRPr lang="en-US" sz="1200" dirty="0">
              <a:effectLst/>
              <a:latin typeface="Georgia" panose="02040502050405020303" pitchFamily="18" charset="0"/>
              <a:ea typeface="Georgia" panose="02040502050405020303"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17BC1F1-ACD7-4C77-B7F7-D404DF7E2450}" type="slidenum">
              <a:rPr lang="en-US" smtClean="0"/>
              <a:t>5</a:t>
            </a:fld>
            <a:endParaRPr lang="en-US"/>
          </a:p>
        </p:txBody>
      </p:sp>
    </p:spTree>
    <p:extLst>
      <p:ext uri="{BB962C8B-B14F-4D97-AF65-F5344CB8AC3E}">
        <p14:creationId xmlns:p14="http://schemas.microsoft.com/office/powerpoint/2010/main" val="61990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[JEREMY]</a:t>
            </a:r>
            <a:endParaRPr lang="en-US" sz="1200" dirty="0">
              <a:effectLst/>
              <a:latin typeface="Georgia" panose="02040502050405020303" pitchFamily="18" charset="0"/>
              <a:ea typeface="Georgia" panose="02040502050405020303"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17BC1F1-ACD7-4C77-B7F7-D404DF7E2450}" type="slidenum">
              <a:rPr lang="en-US" smtClean="0"/>
              <a:t>6</a:t>
            </a:fld>
            <a:endParaRPr lang="en-US"/>
          </a:p>
        </p:txBody>
      </p:sp>
    </p:spTree>
    <p:extLst>
      <p:ext uri="{BB962C8B-B14F-4D97-AF65-F5344CB8AC3E}">
        <p14:creationId xmlns:p14="http://schemas.microsoft.com/office/powerpoint/2010/main" val="2230967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[JEREMY]</a:t>
            </a:r>
            <a:endParaRPr lang="en-US" sz="1200" dirty="0">
              <a:effectLst/>
              <a:latin typeface="Georgia" panose="02040502050405020303" pitchFamily="18" charset="0"/>
              <a:ea typeface="Georgia" panose="02040502050405020303"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17BC1F1-ACD7-4C77-B7F7-D404DF7E2450}" type="slidenum">
              <a:rPr lang="en-US" smtClean="0"/>
              <a:t>7</a:t>
            </a:fld>
            <a:endParaRPr lang="en-US"/>
          </a:p>
        </p:txBody>
      </p:sp>
    </p:spTree>
    <p:extLst>
      <p:ext uri="{BB962C8B-B14F-4D97-AF65-F5344CB8AC3E}">
        <p14:creationId xmlns:p14="http://schemas.microsoft.com/office/powerpoint/2010/main" val="1487502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[JEREMY]</a:t>
            </a:r>
            <a:endParaRPr lang="en-US" sz="1200" dirty="0">
              <a:effectLst/>
              <a:latin typeface="Georgia" panose="02040502050405020303" pitchFamily="18" charset="0"/>
              <a:ea typeface="Georgia" panose="02040502050405020303"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17BC1F1-ACD7-4C77-B7F7-D404DF7E2450}" type="slidenum">
              <a:rPr lang="en-US" smtClean="0"/>
              <a:t>8</a:t>
            </a:fld>
            <a:endParaRPr lang="en-US"/>
          </a:p>
        </p:txBody>
      </p:sp>
    </p:spTree>
    <p:extLst>
      <p:ext uri="{BB962C8B-B14F-4D97-AF65-F5344CB8AC3E}">
        <p14:creationId xmlns:p14="http://schemas.microsoft.com/office/powerpoint/2010/main" val="3515172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[MANDY]</a:t>
            </a:r>
            <a:endParaRPr lang="en-US" dirty="0"/>
          </a:p>
        </p:txBody>
      </p:sp>
      <p:sp>
        <p:nvSpPr>
          <p:cNvPr id="4" name="Slide Number Placeholder 3"/>
          <p:cNvSpPr>
            <a:spLocks noGrp="1"/>
          </p:cNvSpPr>
          <p:nvPr>
            <p:ph type="sldNum" sz="quarter" idx="5"/>
          </p:nvPr>
        </p:nvSpPr>
        <p:spPr/>
        <p:txBody>
          <a:bodyPr/>
          <a:lstStyle/>
          <a:p>
            <a:fld id="{717BC1F1-ACD7-4C77-B7F7-D404DF7E2450}" type="slidenum">
              <a:rPr lang="en-US" smtClean="0"/>
              <a:t>9</a:t>
            </a:fld>
            <a:endParaRPr lang="en-US"/>
          </a:p>
        </p:txBody>
      </p:sp>
    </p:spTree>
    <p:extLst>
      <p:ext uri="{BB962C8B-B14F-4D97-AF65-F5344CB8AC3E}">
        <p14:creationId xmlns:p14="http://schemas.microsoft.com/office/powerpoint/2010/main" val="3152048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A4230-2D2F-4D0C-A9E7-147BB7D0E9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65DCF7E-0756-4F51-BBAB-63CAD348C0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07CBA61-50D6-4B17-8360-8A1C474634B1}"/>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5" name="Footer Placeholder 4">
            <a:extLst>
              <a:ext uri="{FF2B5EF4-FFF2-40B4-BE49-F238E27FC236}">
                <a16:creationId xmlns:a16="http://schemas.microsoft.com/office/drawing/2014/main" id="{9D968B84-3B0A-4C8C-BE9A-6D7357ACBD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6D5BA7-9F2B-4409-B0BC-1A8CDF5F5EE3}"/>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3359343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1A9D1-176B-4342-9BA6-E2BCF4A117A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1E9249A-9244-48A2-8DCC-269F2A642D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37DEC3-DFDE-45F9-B0E2-612F820D56F1}"/>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5" name="Footer Placeholder 4">
            <a:extLst>
              <a:ext uri="{FF2B5EF4-FFF2-40B4-BE49-F238E27FC236}">
                <a16:creationId xmlns:a16="http://schemas.microsoft.com/office/drawing/2014/main" id="{D31AF0B0-D5AD-4CAC-91FC-6F88EA0DC8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99E01F-2506-4104-A0CC-2036791067AB}"/>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3462820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4FD1F3-C85B-48BF-92B3-993ADEF4F06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0D25FD5-D146-4CA5-991B-FB7C0E3A5FD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A70DD8-CC0C-4DA5-B98C-3109A2BD4853}"/>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5" name="Footer Placeholder 4">
            <a:extLst>
              <a:ext uri="{FF2B5EF4-FFF2-40B4-BE49-F238E27FC236}">
                <a16:creationId xmlns:a16="http://schemas.microsoft.com/office/drawing/2014/main" id="{2E594FFB-5FA7-4D91-9ADA-75111507D6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6987F1-5F9D-4F55-BD16-9472ACE2C520}"/>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1995000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47239-A55C-4464-ABD5-C57CBD2FF7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811855-C131-4660-BEAE-ADD46A1435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9EA8BD-C1CA-4506-A91F-BD895E7F284A}"/>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5" name="Footer Placeholder 4">
            <a:extLst>
              <a:ext uri="{FF2B5EF4-FFF2-40B4-BE49-F238E27FC236}">
                <a16:creationId xmlns:a16="http://schemas.microsoft.com/office/drawing/2014/main" id="{5161ADD1-9AC6-4DFA-9F4B-1BF21E4DFD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AA6D7A-C441-4D7B-8A09-0B311B42327E}"/>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762400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ADC1F-1652-42F2-A83D-9B7D1869FB5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2DAD3E1-C8BD-42F7-897C-8E287E7EFE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5CF406-8309-4E42-8641-D8417246D8A6}"/>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5" name="Footer Placeholder 4">
            <a:extLst>
              <a:ext uri="{FF2B5EF4-FFF2-40B4-BE49-F238E27FC236}">
                <a16:creationId xmlns:a16="http://schemas.microsoft.com/office/drawing/2014/main" id="{87A726FB-2ABE-4754-83D7-D46777026E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5BCAE3-A596-4DF1-86C6-9AB595431AD1}"/>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1988673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BF10F-8AB9-4600-9918-4827870CAA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760BB8-16A5-438A-B4F8-ED9D3C1010C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E7E9F3A-4592-40A2-BB3A-B3BBBB46B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BA3F077-F5E8-433A-9992-370772392344}"/>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6" name="Footer Placeholder 5">
            <a:extLst>
              <a:ext uri="{FF2B5EF4-FFF2-40B4-BE49-F238E27FC236}">
                <a16:creationId xmlns:a16="http://schemas.microsoft.com/office/drawing/2014/main" id="{EB112731-C52D-41D5-A506-B5F2BEACC4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8DB05C-AB97-4307-A2C4-7ED320E45C26}"/>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1842866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2D3D2-C023-40B6-BBA3-00219664EFA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1649F2B-671F-42EA-A73F-984D7151BE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A77A89-331B-4B60-82A0-66C845A13E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32C058-813C-44E4-B533-D0CA6B097A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327385-A1F2-436D-BB60-E65C1C668F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432DF4-3DD1-4699-8B10-6F320B8855EA}"/>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8" name="Footer Placeholder 7">
            <a:extLst>
              <a:ext uri="{FF2B5EF4-FFF2-40B4-BE49-F238E27FC236}">
                <a16:creationId xmlns:a16="http://schemas.microsoft.com/office/drawing/2014/main" id="{A9B0F618-211B-4F23-8A6D-A903CFB0969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D4B3CB5-6127-4CC7-BE24-3361B69E056D}"/>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419141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3594C-DDF2-4408-816D-0A37F920D6F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67A61BA-F04F-4324-A51F-88BD78AD673C}"/>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4" name="Footer Placeholder 3">
            <a:extLst>
              <a:ext uri="{FF2B5EF4-FFF2-40B4-BE49-F238E27FC236}">
                <a16:creationId xmlns:a16="http://schemas.microsoft.com/office/drawing/2014/main" id="{F42C0254-09EB-4D0A-B5E5-F4ADE10030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4E86D11-7309-416F-8B0D-9FE1E09D9D09}"/>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905689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C9D520-FA9B-4855-884C-5357E6EDF09F}"/>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3" name="Footer Placeholder 2">
            <a:extLst>
              <a:ext uri="{FF2B5EF4-FFF2-40B4-BE49-F238E27FC236}">
                <a16:creationId xmlns:a16="http://schemas.microsoft.com/office/drawing/2014/main" id="{3438AB0A-8FEE-4955-9287-BEA0C451AC5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BF7FBC-3418-4F63-BBC1-E16B8CA63152}"/>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3574139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92BC6-024C-4C44-B6DE-BB2D444C53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2ADAEF7-49FF-4868-BB30-11861A4969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2A16C1D-6299-434D-8566-16268D514D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5C6DA5-E781-44A6-A999-D00B2816844D}"/>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6" name="Footer Placeholder 5">
            <a:extLst>
              <a:ext uri="{FF2B5EF4-FFF2-40B4-BE49-F238E27FC236}">
                <a16:creationId xmlns:a16="http://schemas.microsoft.com/office/drawing/2014/main" id="{6CCD5AE0-F98D-45FF-B589-1387F7729F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86D009-A879-4FB8-B1E9-627E52F988A7}"/>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2704633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0206E-1EDC-44BB-916B-54EAF783C8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89C104F-82F2-48F8-9E50-201806EF58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5676A9E-881A-456D-BE97-235567A5E3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ABB6C4-F648-437F-9B3B-1FA6C3A4272E}"/>
              </a:ext>
            </a:extLst>
          </p:cNvPr>
          <p:cNvSpPr>
            <a:spLocks noGrp="1"/>
          </p:cNvSpPr>
          <p:nvPr>
            <p:ph type="dt" sz="half" idx="10"/>
          </p:nvPr>
        </p:nvSpPr>
        <p:spPr/>
        <p:txBody>
          <a:bodyPr/>
          <a:lstStyle/>
          <a:p>
            <a:fld id="{F5488F3E-13BD-4DFE-8C09-2D62EFBD0C50}" type="datetimeFigureOut">
              <a:rPr lang="en-US" smtClean="0"/>
              <a:t>10/12/2021</a:t>
            </a:fld>
            <a:endParaRPr lang="en-US"/>
          </a:p>
        </p:txBody>
      </p:sp>
      <p:sp>
        <p:nvSpPr>
          <p:cNvPr id="6" name="Footer Placeholder 5">
            <a:extLst>
              <a:ext uri="{FF2B5EF4-FFF2-40B4-BE49-F238E27FC236}">
                <a16:creationId xmlns:a16="http://schemas.microsoft.com/office/drawing/2014/main" id="{9FA6881A-5EC7-42DB-AEB9-C998D4FBA3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C90DDD-20E7-43CD-933E-AB99AC339B44}"/>
              </a:ext>
            </a:extLst>
          </p:cNvPr>
          <p:cNvSpPr>
            <a:spLocks noGrp="1"/>
          </p:cNvSpPr>
          <p:nvPr>
            <p:ph type="sldNum" sz="quarter" idx="12"/>
          </p:nvPr>
        </p:nvSpPr>
        <p:spPr/>
        <p:txBody>
          <a:bodyPr/>
          <a:lstStyle/>
          <a:p>
            <a:fld id="{EEA79096-A449-4037-B146-E87E5068FCE0}" type="slidenum">
              <a:rPr lang="en-US" smtClean="0"/>
              <a:t>‹#›</a:t>
            </a:fld>
            <a:endParaRPr lang="en-US"/>
          </a:p>
        </p:txBody>
      </p:sp>
    </p:spTree>
    <p:extLst>
      <p:ext uri="{BB962C8B-B14F-4D97-AF65-F5344CB8AC3E}">
        <p14:creationId xmlns:p14="http://schemas.microsoft.com/office/powerpoint/2010/main" val="2332875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D80ACC-DECD-46AA-86C2-E5625E2291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FC97467-A25D-48CE-9963-34062BB6E4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D84743-A027-4EAD-97E3-9C584542CF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488F3E-13BD-4DFE-8C09-2D62EFBD0C50}" type="datetimeFigureOut">
              <a:rPr lang="en-US" smtClean="0"/>
              <a:t>10/12/2021</a:t>
            </a:fld>
            <a:endParaRPr lang="en-US"/>
          </a:p>
        </p:txBody>
      </p:sp>
      <p:sp>
        <p:nvSpPr>
          <p:cNvPr id="5" name="Footer Placeholder 4">
            <a:extLst>
              <a:ext uri="{FF2B5EF4-FFF2-40B4-BE49-F238E27FC236}">
                <a16:creationId xmlns:a16="http://schemas.microsoft.com/office/drawing/2014/main" id="{09C99F45-42F4-4C47-BEBC-0B07F826C7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962242-2E58-48E5-BD4F-53E5BD10F8F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A79096-A449-4037-B146-E87E5068FCE0}" type="slidenum">
              <a:rPr lang="en-US" smtClean="0"/>
              <a:t>‹#›</a:t>
            </a:fld>
            <a:endParaRPr lang="en-US"/>
          </a:p>
        </p:txBody>
      </p:sp>
    </p:spTree>
    <p:extLst>
      <p:ext uri="{BB962C8B-B14F-4D97-AF65-F5344CB8AC3E}">
        <p14:creationId xmlns:p14="http://schemas.microsoft.com/office/powerpoint/2010/main" val="3230849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2.sv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2.sv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4.sv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4.jpe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9AB6185-0127-47E2-AEAA-D4348EEBABC6}"/>
              </a:ext>
            </a:extLst>
          </p:cNvPr>
          <p:cNvSpPr/>
          <p:nvPr/>
        </p:nvSpPr>
        <p:spPr>
          <a:xfrm>
            <a:off x="-1" y="-4556"/>
            <a:ext cx="12192000" cy="1323439"/>
          </a:xfrm>
          <a:prstGeom prst="rect">
            <a:avLst/>
          </a:prstGeom>
          <a:solidFill>
            <a:srgbClr val="005DAB"/>
          </a:solidFill>
        </p:spPr>
        <p:txBody>
          <a:bodyPr wrap="square">
            <a:spAutoFit/>
          </a:bodyPr>
          <a:lstStyle/>
          <a:p>
            <a:pPr algn="ctr"/>
            <a:r>
              <a:rPr lang="en-US" sz="4000" b="0" i="0">
                <a:solidFill>
                  <a:schemeClr val="bg1"/>
                </a:solidFill>
                <a:effectLst/>
                <a:latin typeface="Calibri" panose="020F0502020204030204" pitchFamily="34" charset="0"/>
              </a:rPr>
              <a:t>It’s Big, It’s Messy, and It’s Complicated: An Assessment of “Big Data” Research Support Needs</a:t>
            </a:r>
            <a:endParaRPr lang="en-US" sz="4000" i="0">
              <a:solidFill>
                <a:schemeClr val="bg1"/>
              </a:solidFill>
              <a:effectLst/>
            </a:endParaRPr>
          </a:p>
        </p:txBody>
      </p:sp>
      <p:sp>
        <p:nvSpPr>
          <p:cNvPr id="5" name="TextBox 4">
            <a:extLst>
              <a:ext uri="{FF2B5EF4-FFF2-40B4-BE49-F238E27FC236}">
                <a16:creationId xmlns:a16="http://schemas.microsoft.com/office/drawing/2014/main" id="{2F9AC948-6671-425C-86D3-F6E8D2CF06FE}"/>
              </a:ext>
            </a:extLst>
          </p:cNvPr>
          <p:cNvSpPr txBox="1"/>
          <p:nvPr/>
        </p:nvSpPr>
        <p:spPr>
          <a:xfrm>
            <a:off x="137516" y="6520167"/>
            <a:ext cx="11916969" cy="338548"/>
          </a:xfrm>
          <a:prstGeom prst="rect">
            <a:avLst/>
          </a:prstGeom>
          <a:noFill/>
        </p:spPr>
        <p:txBody>
          <a:bodyPr wrap="none" lIns="60954" tIns="30477" rIns="60954" bIns="30477" rtlCol="0">
            <a:spAutoFit/>
          </a:bodyPr>
          <a:lstStyle/>
          <a:p>
            <a:pPr algn="ctr"/>
            <a:r>
              <a:rPr lang="en-US" b="1">
                <a:solidFill>
                  <a:srgbClr val="005DAB"/>
                </a:solidFill>
              </a:rPr>
              <a:t>SOUTHEAST DATA LIBRARIAN SYMPOSIUM (SEDLS) 2021 | WEDNESDAY, OCTOBER 13, 2021 | 11:15 AM – 12:15 PM SESSION</a:t>
            </a:r>
          </a:p>
        </p:txBody>
      </p:sp>
      <p:pic>
        <p:nvPicPr>
          <p:cNvPr id="6" name="Picture 5"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title="Georgia Stata University Library and Reesarch Data Services Team logo">
            <a:extLst>
              <a:ext uri="{FF2B5EF4-FFF2-40B4-BE49-F238E27FC236}">
                <a16:creationId xmlns:a16="http://schemas.microsoft.com/office/drawing/2014/main" id="{8CF72785-1166-4DE9-93BE-A2D2FB484991}"/>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3738382" y="2253599"/>
            <a:ext cx="4760976" cy="3977640"/>
          </a:xfrm>
          <a:prstGeom prst="rect">
            <a:avLst/>
          </a:prstGeom>
          <a:ln w="25400">
            <a:solidFill>
              <a:srgbClr val="015CAB"/>
            </a:solidFill>
          </a:ln>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3EE87DDA-AA82-454F-A318-48B0AFCC12C2}"/>
              </a:ext>
            </a:extLst>
          </p:cNvPr>
          <p:cNvSpPr txBox="1"/>
          <p:nvPr/>
        </p:nvSpPr>
        <p:spPr>
          <a:xfrm>
            <a:off x="8788476" y="2571979"/>
            <a:ext cx="1754826" cy="738664"/>
          </a:xfrm>
          <a:prstGeom prst="rect">
            <a:avLst/>
          </a:prstGeom>
          <a:noFill/>
        </p:spPr>
        <p:txBody>
          <a:bodyPr wrap="square" rtlCol="0">
            <a:spAutoFit/>
          </a:bodyPr>
          <a:lstStyle/>
          <a:p>
            <a:pPr algn="ctr"/>
            <a:r>
              <a:rPr lang="en-US" sz="2400" b="1">
                <a:latin typeface="+mj-lt"/>
                <a:ea typeface="Lato Light" pitchFamily="34" charset="0"/>
                <a:cs typeface="Lato Light" pitchFamily="34" charset="0"/>
              </a:rPr>
              <a:t>JEREMY</a:t>
            </a:r>
          </a:p>
          <a:p>
            <a:pPr algn="ctr"/>
            <a:r>
              <a:rPr lang="en-US" b="1">
                <a:latin typeface="+mj-lt"/>
                <a:ea typeface="Lato Light" pitchFamily="34" charset="0"/>
                <a:cs typeface="Lato Light" pitchFamily="34" charset="0"/>
              </a:rPr>
              <a:t>WALKER</a:t>
            </a:r>
            <a:endParaRPr lang="id-ID" b="1">
              <a:latin typeface="+mj-lt"/>
              <a:ea typeface="Lato Light" pitchFamily="34" charset="0"/>
              <a:cs typeface="Lato Light" pitchFamily="34" charset="0"/>
            </a:endParaRPr>
          </a:p>
        </p:txBody>
      </p:sp>
      <p:pic>
        <p:nvPicPr>
          <p:cNvPr id="9" name="Picture Placeholder 22">
            <a:extLst>
              <a:ext uri="{FF2B5EF4-FFF2-40B4-BE49-F238E27FC236}">
                <a16:creationId xmlns:a16="http://schemas.microsoft.com/office/drawing/2014/main" id="{80E4D2F5-06DE-443B-9791-BF7B34BF3B6E}"/>
              </a:ext>
            </a:extLst>
          </p:cNvPr>
          <p:cNvPicPr>
            <a:picLocks noChangeAspect="1"/>
          </p:cNvPicPr>
          <p:nvPr/>
        </p:nvPicPr>
        <p:blipFill>
          <a:blip r:embed="rId4"/>
          <a:srcRect/>
          <a:stretch/>
        </p:blipFill>
        <p:spPr>
          <a:xfrm>
            <a:off x="3071631" y="1607811"/>
            <a:ext cx="1333500" cy="1333500"/>
          </a:xfrm>
          <a:prstGeom prst="ellipse">
            <a:avLst/>
          </a:prstGeom>
          <a:ln w="25400">
            <a:solidFill>
              <a:srgbClr val="005DAB"/>
            </a:solidFill>
          </a:ln>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8AB4A92C-8F5C-498A-AB46-5AEAFBB7E477}"/>
              </a:ext>
            </a:extLst>
          </p:cNvPr>
          <p:cNvSpPr txBox="1"/>
          <p:nvPr/>
        </p:nvSpPr>
        <p:spPr>
          <a:xfrm>
            <a:off x="1444879" y="2657910"/>
            <a:ext cx="2156861" cy="738664"/>
          </a:xfrm>
          <a:prstGeom prst="rect">
            <a:avLst/>
          </a:prstGeom>
          <a:noFill/>
        </p:spPr>
        <p:txBody>
          <a:bodyPr wrap="square" rtlCol="0">
            <a:spAutoFit/>
          </a:bodyPr>
          <a:lstStyle/>
          <a:p>
            <a:pPr algn="ctr"/>
            <a:r>
              <a:rPr lang="en-US" sz="2400" b="1">
                <a:latin typeface="+mj-lt"/>
                <a:ea typeface="Lato Light" pitchFamily="34" charset="0"/>
                <a:cs typeface="Lato Light" pitchFamily="34" charset="0"/>
              </a:rPr>
              <a:t>MANDY </a:t>
            </a:r>
          </a:p>
          <a:p>
            <a:pPr algn="ctr"/>
            <a:r>
              <a:rPr lang="en-US" b="1">
                <a:latin typeface="+mj-lt"/>
                <a:ea typeface="Lato Light" pitchFamily="34" charset="0"/>
                <a:cs typeface="Lato Light" pitchFamily="34" charset="0"/>
              </a:rPr>
              <a:t>SWYGART-HOBAUGH</a:t>
            </a:r>
            <a:endParaRPr lang="id-ID" b="1">
              <a:latin typeface="+mj-lt"/>
              <a:ea typeface="Lato Light" pitchFamily="34" charset="0"/>
              <a:cs typeface="Lato Light" pitchFamily="34" charset="0"/>
            </a:endParaRPr>
          </a:p>
        </p:txBody>
      </p:sp>
      <p:pic>
        <p:nvPicPr>
          <p:cNvPr id="11" name="Picture Placeholder 22">
            <a:extLst>
              <a:ext uri="{FF2B5EF4-FFF2-40B4-BE49-F238E27FC236}">
                <a16:creationId xmlns:a16="http://schemas.microsoft.com/office/drawing/2014/main" id="{5D44CA2A-B242-40CA-B7CF-A4A4334B293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2130051">
            <a:off x="7786871" y="1607811"/>
            <a:ext cx="1333500" cy="1333500"/>
          </a:xfrm>
          <a:prstGeom prst="ellipse">
            <a:avLst/>
          </a:prstGeom>
          <a:ln w="25400">
            <a:solidFill>
              <a:srgbClr val="005DAB"/>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22261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2" name="Speech Bubble: Rectangle with Corners Rounded 1">
            <a:extLst>
              <a:ext uri="{FF2B5EF4-FFF2-40B4-BE49-F238E27FC236}">
                <a16:creationId xmlns:a16="http://schemas.microsoft.com/office/drawing/2014/main" id="{5E6ACB41-4B29-423F-81C7-B624277CDF6E}"/>
              </a:ext>
            </a:extLst>
          </p:cNvPr>
          <p:cNvSpPr/>
          <p:nvPr/>
        </p:nvSpPr>
        <p:spPr>
          <a:xfrm>
            <a:off x="166141" y="1022916"/>
            <a:ext cx="10341964" cy="4328573"/>
          </a:xfrm>
          <a:prstGeom prst="wedgeRoundRectCallout">
            <a:avLst>
              <a:gd name="adj1" fmla="val 51243"/>
              <a:gd name="adj2" fmla="val 59767"/>
              <a:gd name="adj3" fmla="val 16667"/>
            </a:avLst>
          </a:prstGeom>
          <a:solidFill>
            <a:schemeClr val="bg1"/>
          </a:solidFill>
          <a:ln w="50800">
            <a:solidFill>
              <a:srgbClr val="015CA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a:solidFill>
                  <a:schemeClr val="tx1"/>
                </a:solidFill>
                <a:effectLst/>
                <a:ea typeface="Georgia" panose="02040502050405020303" pitchFamily="18" charset="0"/>
                <a:cs typeface="Times New Roman" panose="02020603050405020304" pitchFamily="18" charset="0"/>
              </a:rPr>
              <a:t>Oh, and again, I will say again, </a:t>
            </a:r>
            <a:r>
              <a:rPr lang="en-US" sz="2400" b="1">
                <a:solidFill>
                  <a:schemeClr val="tx1"/>
                </a:solidFill>
                <a:effectLst/>
                <a:ea typeface="Georgia" panose="02040502050405020303" pitchFamily="18" charset="0"/>
                <a:cs typeface="Times New Roman" panose="02020603050405020304" pitchFamily="18" charset="0"/>
              </a:rPr>
              <a:t>better infrastructure for data acquisition in GSU library</a:t>
            </a:r>
            <a:r>
              <a:rPr lang="en-US" sz="2400">
                <a:solidFill>
                  <a:schemeClr val="tx1"/>
                </a:solidFill>
                <a:effectLst/>
                <a:ea typeface="Georgia" panose="02040502050405020303" pitchFamily="18" charset="0"/>
                <a:cs typeface="Times New Roman" panose="02020603050405020304" pitchFamily="18" charset="0"/>
              </a:rPr>
              <a:t>. If this is something you can solve, that will put us ahead of even bigger, better institutions that don't have anything like that. And this is something which, if we can get done</a:t>
            </a:r>
            <a:r>
              <a:rPr lang="en-US" sz="2400" b="1">
                <a:solidFill>
                  <a:schemeClr val="tx1"/>
                </a:solidFill>
                <a:effectLst/>
                <a:ea typeface="Georgia" panose="02040502050405020303" pitchFamily="18" charset="0"/>
                <a:cs typeface="Times New Roman" panose="02020603050405020304" pitchFamily="18" charset="0"/>
              </a:rPr>
              <a:t>, it's basically, it's fertilizing papers. </a:t>
            </a:r>
            <a:r>
              <a:rPr lang="en-US" sz="2400">
                <a:solidFill>
                  <a:schemeClr val="tx1"/>
                </a:solidFill>
                <a:effectLst/>
                <a:ea typeface="Georgia" panose="02040502050405020303" pitchFamily="18" charset="0"/>
                <a:cs typeface="Times New Roman" panose="02020603050405020304" pitchFamily="18" charset="0"/>
              </a:rPr>
              <a:t>Like basically the second that you have this Twitter data, you're going to find [researchers] who are going to take this Twitter data and going to churn out papers from it. And I think that's, in the end, the goal of every department, because every department is actually being evaluated by their research output. And I think that's one of the best ways to get research output. Because data creates output. [GSU7]</a:t>
            </a:r>
            <a:endParaRPr lang="en-US">
              <a:solidFill>
                <a:schemeClr val="tx1"/>
              </a:solidFill>
            </a:endParaRPr>
          </a:p>
        </p:txBody>
      </p:sp>
      <p:grpSp>
        <p:nvGrpSpPr>
          <p:cNvPr id="12" name="Group 11">
            <a:extLst>
              <a:ext uri="{FF2B5EF4-FFF2-40B4-BE49-F238E27FC236}">
                <a16:creationId xmlns:a16="http://schemas.microsoft.com/office/drawing/2014/main" id="{7B78DF24-B0F1-45AE-B6C4-BCFD8566C9DD}"/>
              </a:ext>
            </a:extLst>
          </p:cNvPr>
          <p:cNvGrpSpPr/>
          <p:nvPr/>
        </p:nvGrpSpPr>
        <p:grpSpPr>
          <a:xfrm>
            <a:off x="9984075" y="4705568"/>
            <a:ext cx="2536024" cy="2536024"/>
            <a:chOff x="9653667" y="4321977"/>
            <a:chExt cx="2536024" cy="2536024"/>
          </a:xfrm>
        </p:grpSpPr>
        <p:pic>
          <p:nvPicPr>
            <p:cNvPr id="6" name="Graphic 5" descr="User with solid fill">
              <a:extLst>
                <a:ext uri="{FF2B5EF4-FFF2-40B4-BE49-F238E27FC236}">
                  <a16:creationId xmlns:a16="http://schemas.microsoft.com/office/drawing/2014/main" id="{F3234A44-7C08-4D48-9322-84766BFAF01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653667" y="4321977"/>
              <a:ext cx="2536024" cy="2536024"/>
            </a:xfrm>
            <a:prstGeom prst="rect">
              <a:avLst/>
            </a:prstGeom>
          </p:spPr>
        </p:pic>
        <p:pic>
          <p:nvPicPr>
            <p:cNvPr id="8" name="Picture 7" descr="Logo&#10;&#10;Description automatically generated">
              <a:extLst>
                <a:ext uri="{FF2B5EF4-FFF2-40B4-BE49-F238E27FC236}">
                  <a16:creationId xmlns:a16="http://schemas.microsoft.com/office/drawing/2014/main" id="{1C58BDB9-0743-4698-B1D9-B44FFD923F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29171" y="5681272"/>
              <a:ext cx="785016" cy="785016"/>
            </a:xfrm>
            <a:prstGeom prst="rect">
              <a:avLst/>
            </a:prstGeom>
          </p:spPr>
        </p:pic>
      </p:grpSp>
      <p:sp>
        <p:nvSpPr>
          <p:cNvPr id="13" name="TextBox 12">
            <a:extLst>
              <a:ext uri="{FF2B5EF4-FFF2-40B4-BE49-F238E27FC236}">
                <a16:creationId xmlns:a16="http://schemas.microsoft.com/office/drawing/2014/main" id="{B66341BA-DD89-4097-836D-7803603FD2F2}"/>
              </a:ext>
            </a:extLst>
          </p:cNvPr>
          <p:cNvSpPr txBox="1"/>
          <p:nvPr/>
        </p:nvSpPr>
        <p:spPr>
          <a:xfrm>
            <a:off x="547405" y="5734230"/>
            <a:ext cx="9587195" cy="661265"/>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Library provide institution-wide data licensing?</a:t>
            </a:r>
            <a:endParaRPr lang="en-US" sz="3600" dirty="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238083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750"/>
                                        <p:tgtEl>
                                          <p:spTgt spid="13"/>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pic>
        <p:nvPicPr>
          <p:cNvPr id="9" name="Picture 8">
            <a:extLst>
              <a:ext uri="{FF2B5EF4-FFF2-40B4-BE49-F238E27FC236}">
                <a16:creationId xmlns:a16="http://schemas.microsoft.com/office/drawing/2014/main" id="{C54A53F2-B06D-4FCE-B26D-7B8B0975F5D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801131" y="1519200"/>
            <a:ext cx="2162098" cy="4679472"/>
          </a:xfrm>
          <a:prstGeom prst="rect">
            <a:avLst/>
          </a:prstGeom>
        </p:spPr>
      </p:pic>
      <p:sp>
        <p:nvSpPr>
          <p:cNvPr id="10" name="TextBox 9">
            <a:extLst>
              <a:ext uri="{FF2B5EF4-FFF2-40B4-BE49-F238E27FC236}">
                <a16:creationId xmlns:a16="http://schemas.microsoft.com/office/drawing/2014/main" id="{236E9F2A-BE69-4CB0-991C-6008ADF468AB}"/>
              </a:ext>
            </a:extLst>
          </p:cNvPr>
          <p:cNvSpPr txBox="1"/>
          <p:nvPr/>
        </p:nvSpPr>
        <p:spPr>
          <a:xfrm>
            <a:off x="228771" y="1687840"/>
            <a:ext cx="9572359" cy="5005082"/>
          </a:xfrm>
          <a:prstGeom prst="rect">
            <a:avLst/>
          </a:prstGeom>
          <a:noFill/>
        </p:spPr>
        <p:txBody>
          <a:bodyPr wrap="square" lIns="60954" tIns="30477" rIns="60954" bIns="30477" rtlCol="0">
            <a:spAutoFit/>
          </a:bodyPr>
          <a:lstStyle/>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I</a:t>
            </a:r>
            <a:r>
              <a:rPr lang="en-US" sz="2800" dirty="0">
                <a:effectLst/>
                <a:ea typeface="Georgia" panose="02040502050405020303" pitchFamily="18" charset="0"/>
                <a:cs typeface="Times New Roman" panose="02020603050405020304" pitchFamily="18" charset="0"/>
              </a:rPr>
              <a:t>nterested in promoting open scholarship and having their work (data &amp; coding) cited by more people, </a:t>
            </a:r>
            <a:r>
              <a:rPr lang="en-US" sz="2800" b="1" dirty="0">
                <a:effectLst/>
                <a:ea typeface="Georgia" panose="02040502050405020303" pitchFamily="18" charset="0"/>
                <a:cs typeface="Times New Roman" panose="02020603050405020304" pitchFamily="18" charset="0"/>
              </a:rPr>
              <a:t>but…</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C</a:t>
            </a:r>
            <a:r>
              <a:rPr lang="en-US" sz="2800" dirty="0">
                <a:effectLst/>
                <a:ea typeface="Georgia" panose="02040502050405020303" pitchFamily="18" charset="0"/>
                <a:cs typeface="Times New Roman" panose="02020603050405020304" pitchFamily="18" charset="0"/>
              </a:rPr>
              <a:t>oncerns about “scooping”, “maintaining one’s…advantage over competitors”, and not being credited.</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P</a:t>
            </a:r>
            <a:r>
              <a:rPr lang="en-US" sz="2800" dirty="0">
                <a:effectLst/>
                <a:ea typeface="Georgia" panose="02040502050405020303" pitchFamily="18" charset="0"/>
                <a:cs typeface="Times New Roman" panose="02020603050405020304" pitchFamily="18" charset="0"/>
              </a:rPr>
              <a:t>reparation/documentation/maintenance to make data/code shareable is significant hurdle. </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Licensing agreements (secondary data) often prohibit open sharing.</a:t>
            </a:r>
            <a:endParaRPr lang="en-US" sz="2800" dirty="0">
              <a:effectLst/>
              <a:ea typeface="Georgia" panose="02040502050405020303" pitchFamily="18" charset="0"/>
              <a:cs typeface="Times New Roman" panose="02020603050405020304" pitchFamily="18" charset="0"/>
            </a:endParaRPr>
          </a:p>
          <a:p>
            <a:pPr marL="342900" marR="0" lvl="0" indent="-342900">
              <a:lnSpc>
                <a:spcPct val="115000"/>
              </a:lnSpc>
              <a:spcBef>
                <a:spcPts val="1000"/>
              </a:spcBef>
              <a:spcAft>
                <a:spcPts val="0"/>
              </a:spcAft>
              <a:buFont typeface="Symbol" panose="05050102010706020507" pitchFamily="18" charset="2"/>
              <a:buChar char=""/>
            </a:pPr>
            <a:r>
              <a:rPr lang="en-US" sz="2800" dirty="0">
                <a:cs typeface="Times New Roman" panose="02020603050405020304" pitchFamily="18" charset="0"/>
              </a:rPr>
              <a:t>Impracticality of sharing “Big Data”… </a:t>
            </a:r>
            <a:endParaRPr lang="en-US" sz="2800" dirty="0"/>
          </a:p>
        </p:txBody>
      </p:sp>
      <p:sp>
        <p:nvSpPr>
          <p:cNvPr id="11" name="TextBox 10">
            <a:extLst>
              <a:ext uri="{FF2B5EF4-FFF2-40B4-BE49-F238E27FC236}">
                <a16:creationId xmlns:a16="http://schemas.microsoft.com/office/drawing/2014/main" id="{590F68B7-AB2B-4A64-B2FD-F5D8AD89564F}"/>
              </a:ext>
            </a:extLst>
          </p:cNvPr>
          <p:cNvSpPr txBox="1"/>
          <p:nvPr/>
        </p:nvSpPr>
        <p:spPr>
          <a:xfrm>
            <a:off x="228771" y="1026575"/>
            <a:ext cx="11967410" cy="661265"/>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a:ea typeface="Georgia" panose="02040502050405020303" pitchFamily="18" charset="0"/>
                <a:cs typeface="Times New Roman" panose="02020603050405020304" pitchFamily="18" charset="0"/>
              </a:rPr>
              <a:t>Data/Code Sharing – Needs &amp; Challenges</a:t>
            </a:r>
            <a:endParaRPr lang="en-US" sz="360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152278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10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wipe(left)">
                                      <p:cBhvr>
                                        <p:cTn id="17" dur="1000"/>
                                        <p:tgtEl>
                                          <p:spTgt spid="1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wipe(left)">
                                      <p:cBhvr>
                                        <p:cTn id="22" dur="1000"/>
                                        <p:tgtEl>
                                          <p:spTgt spid="1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animEffect transition="in" filter="wipe(left)">
                                      <p:cBhvr>
                                        <p:cTn id="27" dur="1000"/>
                                        <p:tgtEl>
                                          <p:spTgt spid="10">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0">
                                            <p:txEl>
                                              <p:pRg st="4" end="4"/>
                                            </p:txEl>
                                          </p:spTgt>
                                        </p:tgtEl>
                                        <p:attrNameLst>
                                          <p:attrName>style.visibility</p:attrName>
                                        </p:attrNameLst>
                                      </p:cBhvr>
                                      <p:to>
                                        <p:strVal val="visible"/>
                                      </p:to>
                                    </p:set>
                                    <p:animEffect transition="in" filter="wipe(left)">
                                      <p:cBhvr>
                                        <p:cTn id="32" dur="10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grpSp>
        <p:nvGrpSpPr>
          <p:cNvPr id="12" name="Group 11">
            <a:extLst>
              <a:ext uri="{FF2B5EF4-FFF2-40B4-BE49-F238E27FC236}">
                <a16:creationId xmlns:a16="http://schemas.microsoft.com/office/drawing/2014/main" id="{7B78DF24-B0F1-45AE-B6C4-BCFD8566C9DD}"/>
              </a:ext>
            </a:extLst>
          </p:cNvPr>
          <p:cNvGrpSpPr/>
          <p:nvPr/>
        </p:nvGrpSpPr>
        <p:grpSpPr>
          <a:xfrm>
            <a:off x="9984075" y="4705568"/>
            <a:ext cx="2536024" cy="2536024"/>
            <a:chOff x="9653667" y="4321977"/>
            <a:chExt cx="2536024" cy="2536024"/>
          </a:xfrm>
        </p:grpSpPr>
        <p:pic>
          <p:nvPicPr>
            <p:cNvPr id="6" name="Graphic 5" descr="User with solid fill">
              <a:extLst>
                <a:ext uri="{FF2B5EF4-FFF2-40B4-BE49-F238E27FC236}">
                  <a16:creationId xmlns:a16="http://schemas.microsoft.com/office/drawing/2014/main" id="{F3234A44-7C08-4D48-9322-84766BFAF01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653667" y="4321977"/>
              <a:ext cx="2536024" cy="2536024"/>
            </a:xfrm>
            <a:prstGeom prst="rect">
              <a:avLst/>
            </a:prstGeom>
          </p:spPr>
        </p:pic>
        <p:pic>
          <p:nvPicPr>
            <p:cNvPr id="8" name="Picture 7" descr="Logo&#10;&#10;Description automatically generated">
              <a:extLst>
                <a:ext uri="{FF2B5EF4-FFF2-40B4-BE49-F238E27FC236}">
                  <a16:creationId xmlns:a16="http://schemas.microsoft.com/office/drawing/2014/main" id="{1C58BDB9-0743-4698-B1D9-B44FFD923F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29171" y="5681272"/>
              <a:ext cx="785016" cy="785016"/>
            </a:xfrm>
            <a:prstGeom prst="rect">
              <a:avLst/>
            </a:prstGeom>
          </p:spPr>
        </p:pic>
      </p:grpSp>
      <p:sp>
        <p:nvSpPr>
          <p:cNvPr id="9" name="Speech Bubble: Rectangle with Corners Rounded 8">
            <a:extLst>
              <a:ext uri="{FF2B5EF4-FFF2-40B4-BE49-F238E27FC236}">
                <a16:creationId xmlns:a16="http://schemas.microsoft.com/office/drawing/2014/main" id="{5331D696-89F0-4C58-B59D-F79EFCE08405}"/>
              </a:ext>
            </a:extLst>
          </p:cNvPr>
          <p:cNvSpPr/>
          <p:nvPr/>
        </p:nvSpPr>
        <p:spPr>
          <a:xfrm>
            <a:off x="166141" y="1022916"/>
            <a:ext cx="10566816" cy="4358553"/>
          </a:xfrm>
          <a:prstGeom prst="wedgeRoundRectCallout">
            <a:avLst>
              <a:gd name="adj1" fmla="val 49093"/>
              <a:gd name="adj2" fmla="val 61482"/>
              <a:gd name="adj3" fmla="val 16667"/>
            </a:avLst>
          </a:prstGeom>
          <a:solidFill>
            <a:schemeClr val="bg1"/>
          </a:solidFill>
          <a:ln w="50800">
            <a:solidFill>
              <a:srgbClr val="015CA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07000"/>
              </a:lnSpc>
              <a:spcBef>
                <a:spcPts val="0"/>
              </a:spcBef>
              <a:spcAft>
                <a:spcPts val="800"/>
              </a:spcAft>
            </a:pPr>
            <a:r>
              <a:rPr lang="en-US" sz="2400" b="1" dirty="0">
                <a:solidFill>
                  <a:schemeClr val="tx1"/>
                </a:solidFill>
                <a:effectLst/>
                <a:ea typeface="Georgia" panose="02040502050405020303" pitchFamily="18" charset="0"/>
                <a:cs typeface="Times New Roman" panose="02020603050405020304" pitchFamily="18" charset="0"/>
              </a:rPr>
              <a:t>So there are lots of grants or publications, journals that will require that you make your data publicly available. And they don't really define at this point what that means or how you can do it…</a:t>
            </a:r>
            <a:r>
              <a:rPr lang="en-US" sz="2400" dirty="0">
                <a:solidFill>
                  <a:schemeClr val="tx1"/>
                </a:solidFill>
                <a:effectLst/>
                <a:ea typeface="Calibri" panose="020F0502020204030204" pitchFamily="34" charset="0"/>
                <a:cs typeface="Times New Roman" panose="02020603050405020304" pitchFamily="18" charset="0"/>
              </a:rPr>
              <a:t>I, in a very productive year, might produce a petabyte of data, and </a:t>
            </a:r>
            <a:r>
              <a:rPr lang="en-US" sz="2400" b="1" dirty="0">
                <a:solidFill>
                  <a:schemeClr val="tx1"/>
                </a:solidFill>
                <a:effectLst/>
                <a:ea typeface="Calibri" panose="020F0502020204030204" pitchFamily="34" charset="0"/>
                <a:cs typeface="Times New Roman" panose="02020603050405020304" pitchFamily="18" charset="0"/>
              </a:rPr>
              <a:t>there's no place that will let you save a petabyte of data and make it open to the public. </a:t>
            </a:r>
            <a:r>
              <a:rPr lang="en-US" sz="2400" dirty="0">
                <a:solidFill>
                  <a:schemeClr val="tx1"/>
                </a:solidFill>
                <a:effectLst/>
                <a:ea typeface="Calibri" panose="020F0502020204030204" pitchFamily="34" charset="0"/>
                <a:cs typeface="Times New Roman" panose="02020603050405020304" pitchFamily="18" charset="0"/>
              </a:rPr>
              <a:t>So usually the raw data is something that it's impossible to follow those rules about. The kind of data that I do share then in those cases is the data that goes directly into making figures or papers. And that's small amounts of data. This is an issue that might really impact on sort of big data practices just because </a:t>
            </a:r>
            <a:r>
              <a:rPr lang="en-US" sz="2400" b="1" dirty="0">
                <a:solidFill>
                  <a:schemeClr val="tx1"/>
                </a:solidFill>
                <a:effectLst/>
                <a:ea typeface="Calibri" panose="020F0502020204030204" pitchFamily="34" charset="0"/>
                <a:cs typeface="Times New Roman" panose="02020603050405020304" pitchFamily="18" charset="0"/>
              </a:rPr>
              <a:t>there's no place to share big data, there's no functionality to do that.</a:t>
            </a:r>
            <a:r>
              <a:rPr lang="en-US" sz="2400" dirty="0">
                <a:solidFill>
                  <a:schemeClr val="tx1"/>
                </a:solidFill>
                <a:effectLst/>
                <a:ea typeface="Calibri" panose="020F0502020204030204" pitchFamily="34" charset="0"/>
                <a:cs typeface="Times New Roman" panose="02020603050405020304" pitchFamily="18" charset="0"/>
              </a:rPr>
              <a:t> [GSU4]</a:t>
            </a:r>
          </a:p>
        </p:txBody>
      </p:sp>
      <p:sp>
        <p:nvSpPr>
          <p:cNvPr id="10" name="TextBox 9">
            <a:extLst>
              <a:ext uri="{FF2B5EF4-FFF2-40B4-BE49-F238E27FC236}">
                <a16:creationId xmlns:a16="http://schemas.microsoft.com/office/drawing/2014/main" id="{4BCE80F5-B4E7-4C69-95C9-6B8A4DAA0B74}"/>
              </a:ext>
            </a:extLst>
          </p:cNvPr>
          <p:cNvSpPr txBox="1"/>
          <p:nvPr/>
        </p:nvSpPr>
        <p:spPr>
          <a:xfrm>
            <a:off x="547405" y="5734230"/>
            <a:ext cx="9587195" cy="661265"/>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How do you expect me to share “Big Data”?</a:t>
            </a:r>
            <a:endParaRPr lang="en-US" sz="3600" dirty="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3888498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750"/>
                                        <p:tgtEl>
                                          <p:spTgt spid="10"/>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pic>
        <p:nvPicPr>
          <p:cNvPr id="3" name="Picture 2" descr="Diagram&#10;&#10;Description automatically generated">
            <a:extLst>
              <a:ext uri="{FF2B5EF4-FFF2-40B4-BE49-F238E27FC236}">
                <a16:creationId xmlns:a16="http://schemas.microsoft.com/office/drawing/2014/main" id="{2E17A0CF-21A6-40F8-B856-BE07EB077B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46042" y="1039924"/>
            <a:ext cx="3117187" cy="5592895"/>
          </a:xfrm>
          <a:prstGeom prst="rect">
            <a:avLst/>
          </a:prstGeom>
        </p:spPr>
      </p:pic>
      <p:sp>
        <p:nvSpPr>
          <p:cNvPr id="11" name="TextBox 10">
            <a:extLst>
              <a:ext uri="{FF2B5EF4-FFF2-40B4-BE49-F238E27FC236}">
                <a16:creationId xmlns:a16="http://schemas.microsoft.com/office/drawing/2014/main" id="{24222DA8-92BF-4121-8A85-3581C0DDB382}"/>
              </a:ext>
            </a:extLst>
          </p:cNvPr>
          <p:cNvSpPr txBox="1"/>
          <p:nvPr/>
        </p:nvSpPr>
        <p:spPr>
          <a:xfrm>
            <a:off x="228771" y="2453178"/>
            <a:ext cx="8570455" cy="2271000"/>
          </a:xfrm>
          <a:prstGeom prst="rect">
            <a:avLst/>
          </a:prstGeom>
          <a:noFill/>
        </p:spPr>
        <p:txBody>
          <a:bodyPr wrap="square" lIns="60954" tIns="30477" rIns="60954" bIns="30477" rtlCol="0">
            <a:spAutoFit/>
          </a:bodyPr>
          <a:lstStyle/>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I</a:t>
            </a:r>
            <a:r>
              <a:rPr lang="en-US" sz="2800" dirty="0">
                <a:effectLst/>
                <a:ea typeface="Georgia" panose="02040502050405020303" pitchFamily="18" charset="0"/>
                <a:cs typeface="Times New Roman" panose="02020603050405020304" pitchFamily="18" charset="0"/>
              </a:rPr>
              <a:t>nformal – self-taught, need-at-hand troubleshooting  via googling, Stack Overflow, YouTube, etc.</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S</a:t>
            </a:r>
            <a:r>
              <a:rPr lang="en-US" sz="2800" dirty="0">
                <a:effectLst/>
                <a:ea typeface="Georgia" panose="02040502050405020303" pitchFamily="18" charset="0"/>
                <a:cs typeface="Times New Roman" panose="02020603050405020304" pitchFamily="18" charset="0"/>
              </a:rPr>
              <a:t>emi-formal – peer groups, meetups, etc.</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F</a:t>
            </a:r>
            <a:r>
              <a:rPr lang="en-US" sz="2800" dirty="0">
                <a:effectLst/>
                <a:ea typeface="Georgia" panose="02040502050405020303" pitchFamily="18" charset="0"/>
                <a:cs typeface="Times New Roman" panose="02020603050405020304" pitchFamily="18" charset="0"/>
              </a:rPr>
              <a:t>ormal – coursework, workshops, etc.</a:t>
            </a:r>
          </a:p>
        </p:txBody>
      </p:sp>
      <p:sp>
        <p:nvSpPr>
          <p:cNvPr id="12" name="TextBox 11">
            <a:extLst>
              <a:ext uri="{FF2B5EF4-FFF2-40B4-BE49-F238E27FC236}">
                <a16:creationId xmlns:a16="http://schemas.microsoft.com/office/drawing/2014/main" id="{8BCD5B9F-400B-4029-9258-4ABE68E0C4AE}"/>
              </a:ext>
            </a:extLst>
          </p:cNvPr>
          <p:cNvSpPr txBox="1"/>
          <p:nvPr/>
        </p:nvSpPr>
        <p:spPr>
          <a:xfrm>
            <a:off x="228771" y="1026575"/>
            <a:ext cx="8617271" cy="1298363"/>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Learning &amp; Professional Networking –    Needs &amp; Challenges</a:t>
            </a:r>
            <a:endParaRPr lang="en-US" sz="3600" dirty="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2543786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wipe(left)">
                                      <p:cBhvr>
                                        <p:cTn id="12" dur="1000"/>
                                        <p:tgtEl>
                                          <p:spTgt spid="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Effect transition="in" filter="wipe(left)">
                                      <p:cBhvr>
                                        <p:cTn id="17" dur="1000"/>
                                        <p:tgtEl>
                                          <p:spTgt spid="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animEffect transition="in" filter="wipe(left)">
                                      <p:cBhvr>
                                        <p:cTn id="22" dur="10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grpSp>
        <p:nvGrpSpPr>
          <p:cNvPr id="12" name="Group 11">
            <a:extLst>
              <a:ext uri="{FF2B5EF4-FFF2-40B4-BE49-F238E27FC236}">
                <a16:creationId xmlns:a16="http://schemas.microsoft.com/office/drawing/2014/main" id="{7B78DF24-B0F1-45AE-B6C4-BCFD8566C9DD}"/>
              </a:ext>
            </a:extLst>
          </p:cNvPr>
          <p:cNvGrpSpPr/>
          <p:nvPr/>
        </p:nvGrpSpPr>
        <p:grpSpPr>
          <a:xfrm>
            <a:off x="9984075" y="4705568"/>
            <a:ext cx="2536024" cy="2536024"/>
            <a:chOff x="9653667" y="4321977"/>
            <a:chExt cx="2536024" cy="2536024"/>
          </a:xfrm>
        </p:grpSpPr>
        <p:pic>
          <p:nvPicPr>
            <p:cNvPr id="6" name="Graphic 5" descr="User with solid fill">
              <a:extLst>
                <a:ext uri="{FF2B5EF4-FFF2-40B4-BE49-F238E27FC236}">
                  <a16:creationId xmlns:a16="http://schemas.microsoft.com/office/drawing/2014/main" id="{F3234A44-7C08-4D48-9322-84766BFAF01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653667" y="4321977"/>
              <a:ext cx="2536024" cy="2536024"/>
            </a:xfrm>
            <a:prstGeom prst="rect">
              <a:avLst/>
            </a:prstGeom>
          </p:spPr>
        </p:pic>
        <p:pic>
          <p:nvPicPr>
            <p:cNvPr id="8" name="Picture 7" descr="Logo&#10;&#10;Description automatically generated">
              <a:extLst>
                <a:ext uri="{FF2B5EF4-FFF2-40B4-BE49-F238E27FC236}">
                  <a16:creationId xmlns:a16="http://schemas.microsoft.com/office/drawing/2014/main" id="{1C58BDB9-0743-4698-B1D9-B44FFD923F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29171" y="5681272"/>
              <a:ext cx="785016" cy="785016"/>
            </a:xfrm>
            <a:prstGeom prst="rect">
              <a:avLst/>
            </a:prstGeom>
          </p:spPr>
        </p:pic>
      </p:grpSp>
      <p:sp>
        <p:nvSpPr>
          <p:cNvPr id="9" name="Speech Bubble: Rectangle with Corners Rounded 8">
            <a:extLst>
              <a:ext uri="{FF2B5EF4-FFF2-40B4-BE49-F238E27FC236}">
                <a16:creationId xmlns:a16="http://schemas.microsoft.com/office/drawing/2014/main" id="{5331D696-89F0-4C58-B59D-F79EFCE08405}"/>
              </a:ext>
            </a:extLst>
          </p:cNvPr>
          <p:cNvSpPr/>
          <p:nvPr/>
        </p:nvSpPr>
        <p:spPr>
          <a:xfrm>
            <a:off x="166141" y="1022916"/>
            <a:ext cx="10566816" cy="4358553"/>
          </a:xfrm>
          <a:prstGeom prst="wedgeRoundRectCallout">
            <a:avLst>
              <a:gd name="adj1" fmla="val 49093"/>
              <a:gd name="adj2" fmla="val 61482"/>
              <a:gd name="adj3" fmla="val 16667"/>
            </a:avLst>
          </a:prstGeom>
          <a:solidFill>
            <a:schemeClr val="bg1"/>
          </a:solidFill>
          <a:ln w="50800">
            <a:solidFill>
              <a:srgbClr val="015CA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1000"/>
              </a:spcBef>
              <a:spcAft>
                <a:spcPts val="0"/>
              </a:spcAft>
            </a:pPr>
            <a:r>
              <a:rPr lang="en-US" sz="2400" b="1" dirty="0">
                <a:solidFill>
                  <a:schemeClr val="tx1"/>
                </a:solidFill>
              </a:rPr>
              <a:t>We had the Scientific Computing Day</a:t>
            </a:r>
            <a:r>
              <a:rPr lang="en-US" sz="2400" dirty="0">
                <a:solidFill>
                  <a:schemeClr val="tx1"/>
                </a:solidFill>
              </a:rPr>
              <a:t>…you got to meet people in all kinds of other departments, kind of share methods with them. I found people doing in psychology, and people in the business school, doing things which are very similar and helpful to me, which I would not get to meet the other way. </a:t>
            </a:r>
            <a:r>
              <a:rPr lang="en-US" sz="2400" b="1" dirty="0">
                <a:solidFill>
                  <a:schemeClr val="tx1"/>
                </a:solidFill>
              </a:rPr>
              <a:t>There was the library event where people presented their research</a:t>
            </a:r>
            <a:r>
              <a:rPr lang="en-US" sz="2400" dirty="0">
                <a:solidFill>
                  <a:schemeClr val="tx1"/>
                </a:solidFill>
              </a:rPr>
              <a:t>…we get to see what other people are researching and you can now get to talk with people and see whether you can collaborate. So, I think jumping from these events and </a:t>
            </a:r>
            <a:r>
              <a:rPr lang="en-US" sz="2400" b="1" dirty="0">
                <a:solidFill>
                  <a:schemeClr val="tx1"/>
                </a:solidFill>
              </a:rPr>
              <a:t>finding a way to have a more kind of like an established collaborative network of computational researchers in [GSU] would be amazing. </a:t>
            </a:r>
            <a:r>
              <a:rPr lang="en-US" sz="2400" dirty="0">
                <a:solidFill>
                  <a:schemeClr val="tx1"/>
                </a:solidFill>
              </a:rPr>
              <a:t>[GSU7]</a:t>
            </a:r>
          </a:p>
        </p:txBody>
      </p:sp>
      <p:sp>
        <p:nvSpPr>
          <p:cNvPr id="10" name="TextBox 9">
            <a:extLst>
              <a:ext uri="{FF2B5EF4-FFF2-40B4-BE49-F238E27FC236}">
                <a16:creationId xmlns:a16="http://schemas.microsoft.com/office/drawing/2014/main" id="{471FEC70-7BCC-466E-BBCD-6782577541D5}"/>
              </a:ext>
            </a:extLst>
          </p:cNvPr>
          <p:cNvSpPr txBox="1"/>
          <p:nvPr/>
        </p:nvSpPr>
        <p:spPr>
          <a:xfrm>
            <a:off x="547405" y="5734230"/>
            <a:ext cx="9587195" cy="661265"/>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Foster networking opportunities?</a:t>
            </a:r>
            <a:endParaRPr lang="en-US" sz="3600" dirty="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1383898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750"/>
                                        <p:tgtEl>
                                          <p:spTgt spid="10"/>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9" name="Speech Bubble: Rectangle with Corners Rounded 8">
            <a:extLst>
              <a:ext uri="{FF2B5EF4-FFF2-40B4-BE49-F238E27FC236}">
                <a16:creationId xmlns:a16="http://schemas.microsoft.com/office/drawing/2014/main" id="{5331D696-89F0-4C58-B59D-F79EFCE08405}"/>
              </a:ext>
            </a:extLst>
          </p:cNvPr>
          <p:cNvSpPr/>
          <p:nvPr/>
        </p:nvSpPr>
        <p:spPr>
          <a:xfrm>
            <a:off x="141089" y="947666"/>
            <a:ext cx="10566816" cy="2704372"/>
          </a:xfrm>
          <a:prstGeom prst="wedgeRoundRectCallout">
            <a:avLst>
              <a:gd name="adj1" fmla="val 49093"/>
              <a:gd name="adj2" fmla="val 61482"/>
              <a:gd name="adj3" fmla="val 16667"/>
            </a:avLst>
          </a:prstGeom>
          <a:solidFill>
            <a:schemeClr val="bg1"/>
          </a:solidFill>
          <a:ln w="50800">
            <a:solidFill>
              <a:srgbClr val="015CA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1000"/>
              </a:spcBef>
              <a:spcAft>
                <a:spcPts val="0"/>
              </a:spcAft>
            </a:pPr>
            <a:r>
              <a:rPr lang="en-US" sz="2400" b="1">
                <a:solidFill>
                  <a:schemeClr val="tx1"/>
                </a:solidFill>
                <a:effectLst/>
                <a:ea typeface="Calibri" panose="020F0502020204030204" pitchFamily="34" charset="0"/>
                <a:cs typeface="Times New Roman" panose="02020603050405020304" pitchFamily="18" charset="0"/>
              </a:rPr>
              <a:t>We're still at a point where we don't even require R classes yet. </a:t>
            </a:r>
            <a:r>
              <a:rPr lang="en-US" sz="2400">
                <a:solidFill>
                  <a:schemeClr val="tx1"/>
                </a:solidFill>
                <a:effectLst/>
                <a:ea typeface="Calibri" panose="020F0502020204030204" pitchFamily="34" charset="0"/>
                <a:cs typeface="Times New Roman" panose="02020603050405020304" pitchFamily="18" charset="0"/>
              </a:rPr>
              <a:t>That's something that many students are sort of doing on their own, is taking classes in R or classes in Python. To sort of go, “You know what? These are the skills that I'm going to need moving forward and I need to do something.” But we don't offer them. You know?</a:t>
            </a:r>
            <a:r>
              <a:rPr lang="en-US" sz="2400" b="1">
                <a:solidFill>
                  <a:schemeClr val="tx1"/>
                </a:solidFill>
                <a:effectLst/>
                <a:ea typeface="Calibri" panose="020F0502020204030204" pitchFamily="34" charset="0"/>
                <a:cs typeface="Times New Roman" panose="02020603050405020304" pitchFamily="18" charset="0"/>
              </a:rPr>
              <a:t> They have to go over to [another GSU department] or something to get them. </a:t>
            </a:r>
            <a:r>
              <a:rPr lang="en-US" sz="2400">
                <a:solidFill>
                  <a:schemeClr val="tx1"/>
                </a:solidFill>
                <a:effectLst/>
                <a:ea typeface="Calibri" panose="020F0502020204030204" pitchFamily="34" charset="0"/>
                <a:cs typeface="Times New Roman" panose="02020603050405020304" pitchFamily="18" charset="0"/>
              </a:rPr>
              <a:t>[GSU8]</a:t>
            </a:r>
          </a:p>
        </p:txBody>
      </p:sp>
      <p:grpSp>
        <p:nvGrpSpPr>
          <p:cNvPr id="14" name="Group 13">
            <a:extLst>
              <a:ext uri="{FF2B5EF4-FFF2-40B4-BE49-F238E27FC236}">
                <a16:creationId xmlns:a16="http://schemas.microsoft.com/office/drawing/2014/main" id="{4EAEF444-1018-4141-9E53-830D5586AE55}"/>
              </a:ext>
            </a:extLst>
          </p:cNvPr>
          <p:cNvGrpSpPr/>
          <p:nvPr/>
        </p:nvGrpSpPr>
        <p:grpSpPr>
          <a:xfrm>
            <a:off x="10071757" y="2961706"/>
            <a:ext cx="2536024" cy="2536024"/>
            <a:chOff x="9653667" y="4321977"/>
            <a:chExt cx="2536024" cy="2536024"/>
          </a:xfrm>
        </p:grpSpPr>
        <p:pic>
          <p:nvPicPr>
            <p:cNvPr id="15" name="Graphic 14" descr="User with solid fill">
              <a:extLst>
                <a:ext uri="{FF2B5EF4-FFF2-40B4-BE49-F238E27FC236}">
                  <a16:creationId xmlns:a16="http://schemas.microsoft.com/office/drawing/2014/main" id="{900177DD-D2B5-4739-A8E6-0EF7CF5F58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653667" y="4321977"/>
              <a:ext cx="2536024" cy="2536024"/>
            </a:xfrm>
            <a:prstGeom prst="rect">
              <a:avLst/>
            </a:prstGeom>
          </p:spPr>
        </p:pic>
        <p:pic>
          <p:nvPicPr>
            <p:cNvPr id="16" name="Picture 15" descr="Logo&#10;&#10;Description automatically generated">
              <a:extLst>
                <a:ext uri="{FF2B5EF4-FFF2-40B4-BE49-F238E27FC236}">
                  <a16:creationId xmlns:a16="http://schemas.microsoft.com/office/drawing/2014/main" id="{5FB40ED5-BBE6-4776-A85B-8B50B917F8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29171" y="5681272"/>
              <a:ext cx="785016" cy="785016"/>
            </a:xfrm>
            <a:prstGeom prst="rect">
              <a:avLst/>
            </a:prstGeom>
          </p:spPr>
        </p:pic>
      </p:grpSp>
      <p:sp>
        <p:nvSpPr>
          <p:cNvPr id="18" name="Speech Bubble: Rectangle with Corners Rounded 17">
            <a:extLst>
              <a:ext uri="{FF2B5EF4-FFF2-40B4-BE49-F238E27FC236}">
                <a16:creationId xmlns:a16="http://schemas.microsoft.com/office/drawing/2014/main" id="{587D3BC8-3F6E-487F-A872-40E0E9FD04DB}"/>
              </a:ext>
            </a:extLst>
          </p:cNvPr>
          <p:cNvSpPr/>
          <p:nvPr/>
        </p:nvSpPr>
        <p:spPr>
          <a:xfrm>
            <a:off x="141089" y="4336177"/>
            <a:ext cx="10566816" cy="2370491"/>
          </a:xfrm>
          <a:prstGeom prst="wedgeRoundRectCallout">
            <a:avLst>
              <a:gd name="adj1" fmla="val 49093"/>
              <a:gd name="adj2" fmla="val -61638"/>
              <a:gd name="adj3" fmla="val 16667"/>
            </a:avLst>
          </a:prstGeom>
          <a:solidFill>
            <a:schemeClr val="bg1"/>
          </a:solidFill>
          <a:ln w="50800">
            <a:solidFill>
              <a:srgbClr val="015CA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1000"/>
              </a:spcBef>
              <a:spcAft>
                <a:spcPts val="0"/>
              </a:spcAft>
            </a:pPr>
            <a:r>
              <a:rPr lang="en-US"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 think in terms of training, we need more computational courses…especially in social sciences, because </a:t>
            </a:r>
            <a:r>
              <a:rPr lang="en-US" sz="2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 think taking a course in computer science is fine and nice, but not of your first computational course. You can't take NLP in computer science courses. You're going to be lost, you're going to drown, and you're going to basically quit after two weeks. </a:t>
            </a:r>
            <a:r>
              <a:rPr lang="en-US"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[GSU7]</a:t>
            </a:r>
          </a:p>
        </p:txBody>
      </p:sp>
      <p:sp>
        <p:nvSpPr>
          <p:cNvPr id="19" name="TextBox 18">
            <a:extLst>
              <a:ext uri="{FF2B5EF4-FFF2-40B4-BE49-F238E27FC236}">
                <a16:creationId xmlns:a16="http://schemas.microsoft.com/office/drawing/2014/main" id="{7A8B5773-6925-4091-AE7D-C903973DD686}"/>
              </a:ext>
            </a:extLst>
          </p:cNvPr>
          <p:cNvSpPr txBox="1"/>
          <p:nvPr/>
        </p:nvSpPr>
        <p:spPr>
          <a:xfrm>
            <a:off x="488515" y="3652038"/>
            <a:ext cx="9239769" cy="661265"/>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A better “big data” curriculum…</a:t>
            </a:r>
            <a:endParaRPr lang="en-US" sz="3600" dirty="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310472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750"/>
                                        <p:tgtEl>
                                          <p:spTgt spid="19"/>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1000"/>
                                        <p:tgtEl>
                                          <p:spTgt spid="9"/>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animBg="1"/>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6" name="TextBox 5">
            <a:extLst>
              <a:ext uri="{FF2B5EF4-FFF2-40B4-BE49-F238E27FC236}">
                <a16:creationId xmlns:a16="http://schemas.microsoft.com/office/drawing/2014/main" id="{975F3F5F-78FC-4F74-9B00-4590B41F530E}"/>
              </a:ext>
            </a:extLst>
          </p:cNvPr>
          <p:cNvSpPr txBox="1"/>
          <p:nvPr/>
        </p:nvSpPr>
        <p:spPr>
          <a:xfrm>
            <a:off x="225525" y="2135253"/>
            <a:ext cx="11738638" cy="4292451"/>
          </a:xfrm>
          <a:prstGeom prst="rect">
            <a:avLst/>
          </a:prstGeom>
          <a:noFill/>
        </p:spPr>
        <p:txBody>
          <a:bodyPr wrap="square" lIns="60954" tIns="30477" rIns="60954" bIns="30477" rtlCol="0">
            <a:spAutoFit/>
          </a:bodyPr>
          <a:lstStyle/>
          <a:p>
            <a:pPr marL="342900" marR="0" lvl="0" indent="-342900">
              <a:lnSpc>
                <a:spcPct val="115000"/>
              </a:lnSpc>
              <a:spcBef>
                <a:spcPts val="1000"/>
              </a:spcBef>
              <a:spcAft>
                <a:spcPts val="0"/>
              </a:spcAft>
              <a:buFont typeface="Symbol" panose="05050102010706020507" pitchFamily="18" charset="2"/>
              <a:buChar char=""/>
            </a:pPr>
            <a:r>
              <a:rPr lang="en-US" sz="2800" b="1" dirty="0">
                <a:effectLst/>
                <a:ea typeface="Georgia" panose="02040502050405020303" pitchFamily="18" charset="0"/>
                <a:cs typeface="Times New Roman" panose="02020603050405020304" pitchFamily="18" charset="0"/>
              </a:rPr>
              <a:t>Data Access:</a:t>
            </a:r>
            <a:r>
              <a:rPr lang="en-US" sz="2800" dirty="0">
                <a:effectLst/>
                <a:ea typeface="Georgia" panose="02040502050405020303" pitchFamily="18" charset="0"/>
                <a:cs typeface="Times New Roman" panose="02020603050405020304" pitchFamily="18" charset="0"/>
              </a:rPr>
              <a:t> Explore options to fund and manage campus-wide data access and licensing (e.g., APIs, proprietary datasets) to alleviate cost burden and promote cross-departmental access to data that is relevant to a critical mass of campus researchers. </a:t>
            </a:r>
          </a:p>
          <a:p>
            <a:pPr marL="342900" marR="0" lvl="0" indent="-342900">
              <a:lnSpc>
                <a:spcPct val="115000"/>
              </a:lnSpc>
              <a:spcBef>
                <a:spcPts val="1000"/>
              </a:spcBef>
              <a:spcAft>
                <a:spcPts val="0"/>
              </a:spcAft>
              <a:buFont typeface="Symbol" panose="05050102010706020507" pitchFamily="18" charset="2"/>
              <a:buChar char=""/>
            </a:pPr>
            <a:r>
              <a:rPr lang="en-US" sz="2800" b="1" dirty="0">
                <a:effectLst/>
                <a:ea typeface="Georgia" panose="02040502050405020303" pitchFamily="18" charset="0"/>
                <a:cs typeface="Times New Roman" panose="02020603050405020304" pitchFamily="18" charset="0"/>
              </a:rPr>
              <a:t>Building Research Community:</a:t>
            </a:r>
            <a:r>
              <a:rPr lang="en-US" sz="2800" dirty="0">
                <a:effectLst/>
                <a:ea typeface="Georgia" panose="02040502050405020303" pitchFamily="18" charset="0"/>
                <a:cs typeface="Times New Roman" panose="02020603050405020304" pitchFamily="18" charset="0"/>
              </a:rPr>
              <a:t> Explore possibilities of creating cross-disciplinary networking opportunities for GSU campus researchers – e.g., social events, symposiums/mini conferences, meetup groups – to foster potential research collaborations, skills-building opportunities, etc.</a:t>
            </a:r>
          </a:p>
          <a:p>
            <a:pPr algn="ctr"/>
            <a:endParaRPr lang="en-US" sz="900" dirty="0">
              <a:solidFill>
                <a:schemeClr val="bg2"/>
              </a:solidFill>
              <a:latin typeface="FontAwesome" pitchFamily="50" charset="0"/>
            </a:endParaRPr>
          </a:p>
        </p:txBody>
      </p:sp>
      <p:sp>
        <p:nvSpPr>
          <p:cNvPr id="8" name="TextBox 7">
            <a:extLst>
              <a:ext uri="{FF2B5EF4-FFF2-40B4-BE49-F238E27FC236}">
                <a16:creationId xmlns:a16="http://schemas.microsoft.com/office/drawing/2014/main" id="{897435F5-7F08-44EC-9F75-D351892B204E}"/>
              </a:ext>
            </a:extLst>
          </p:cNvPr>
          <p:cNvSpPr txBox="1"/>
          <p:nvPr/>
        </p:nvSpPr>
        <p:spPr>
          <a:xfrm>
            <a:off x="1298363" y="836890"/>
            <a:ext cx="10891327" cy="1298363"/>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a:ea typeface="Georgia" panose="02040502050405020303" pitchFamily="18" charset="0"/>
                <a:cs typeface="Times New Roman" panose="02020603050405020304" pitchFamily="18" charset="0"/>
              </a:rPr>
              <a:t>Possible Paths toward Improved Support of GSU “Big Data” Researchers</a:t>
            </a:r>
            <a:endParaRPr lang="en-US" sz="3600">
              <a:effectLst/>
              <a:ea typeface="Georgia" panose="02040502050405020303" pitchFamily="18" charset="0"/>
              <a:cs typeface="Times New Roman" panose="02020603050405020304" pitchFamily="18" charset="0"/>
            </a:endParaRPr>
          </a:p>
        </p:txBody>
      </p:sp>
      <p:pic>
        <p:nvPicPr>
          <p:cNvPr id="3" name="Graphic 2" descr="Playbook with solid fill">
            <a:extLst>
              <a:ext uri="{FF2B5EF4-FFF2-40B4-BE49-F238E27FC236}">
                <a16:creationId xmlns:a16="http://schemas.microsoft.com/office/drawing/2014/main" id="{F35755F7-5D8B-4835-BF08-745D06841F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861772"/>
            <a:ext cx="1298363" cy="1298363"/>
          </a:xfrm>
          <a:prstGeom prst="rect">
            <a:avLst/>
          </a:prstGeom>
        </p:spPr>
      </p:pic>
    </p:spTree>
    <p:extLst>
      <p:ext uri="{BB962C8B-B14F-4D97-AF65-F5344CB8AC3E}">
        <p14:creationId xmlns:p14="http://schemas.microsoft.com/office/powerpoint/2010/main" val="23988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left)">
                                      <p:cBhvr>
                                        <p:cTn id="12"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6" name="TextBox 5">
            <a:extLst>
              <a:ext uri="{FF2B5EF4-FFF2-40B4-BE49-F238E27FC236}">
                <a16:creationId xmlns:a16="http://schemas.microsoft.com/office/drawing/2014/main" id="{975F3F5F-78FC-4F74-9B00-4590B41F530E}"/>
              </a:ext>
            </a:extLst>
          </p:cNvPr>
          <p:cNvSpPr txBox="1"/>
          <p:nvPr/>
        </p:nvSpPr>
        <p:spPr>
          <a:xfrm>
            <a:off x="224591" y="2160135"/>
            <a:ext cx="11738638" cy="4787971"/>
          </a:xfrm>
          <a:prstGeom prst="rect">
            <a:avLst/>
          </a:prstGeom>
          <a:noFill/>
        </p:spPr>
        <p:txBody>
          <a:bodyPr wrap="square" lIns="60954" tIns="30477" rIns="60954" bIns="30477" rtlCol="0">
            <a:spAutoFit/>
          </a:bodyPr>
          <a:lstStyle/>
          <a:p>
            <a:pPr marL="342900" marR="0" lvl="0" indent="-342900">
              <a:lnSpc>
                <a:spcPct val="115000"/>
              </a:lnSpc>
              <a:spcBef>
                <a:spcPts val="1000"/>
              </a:spcBef>
              <a:spcAft>
                <a:spcPts val="0"/>
              </a:spcAft>
              <a:buFont typeface="Symbol" panose="05050102010706020507" pitchFamily="18" charset="2"/>
              <a:buChar char=""/>
            </a:pPr>
            <a:r>
              <a:rPr lang="en-US" sz="2800" b="1" dirty="0">
                <a:effectLst/>
                <a:ea typeface="Georgia" panose="02040502050405020303" pitchFamily="18" charset="0"/>
                <a:cs typeface="Times New Roman" panose="02020603050405020304" pitchFamily="18" charset="0"/>
              </a:rPr>
              <a:t>Learning/Training Support:</a:t>
            </a:r>
            <a:r>
              <a:rPr lang="en-US" sz="2800" dirty="0">
                <a:effectLst/>
                <a:ea typeface="Georgia" panose="02040502050405020303" pitchFamily="18" charset="0"/>
                <a:cs typeface="Times New Roman" panose="02020603050405020304" pitchFamily="18" charset="0"/>
              </a:rPr>
              <a:t> Explore possibilities of the Research Data Services Team to collaborate with GSU “Big </a:t>
            </a:r>
            <a:r>
              <a:rPr lang="en-US" sz="2800" dirty="0">
                <a:ea typeface="Georgia" panose="02040502050405020303" pitchFamily="18" charset="0"/>
                <a:cs typeface="Times New Roman" panose="02020603050405020304" pitchFamily="18" charset="0"/>
              </a:rPr>
              <a:t>D</a:t>
            </a:r>
            <a:r>
              <a:rPr lang="en-US" sz="2800" dirty="0">
                <a:effectLst/>
                <a:ea typeface="Georgia" panose="02040502050405020303" pitchFamily="18" charset="0"/>
                <a:cs typeface="Times New Roman" panose="02020603050405020304" pitchFamily="18" charset="0"/>
              </a:rPr>
              <a:t>ata” researchers to offer discipline- or method-specific workshops to contextualize and de-abstract the content and create more task- or problem-driven sessions for their specific research project goals – keeping in mind current limitations related to skills capacity, sustainability, and scalability.</a:t>
            </a:r>
          </a:p>
          <a:p>
            <a:pPr marL="342900" marR="0" lvl="0" indent="-342900">
              <a:lnSpc>
                <a:spcPct val="115000"/>
              </a:lnSpc>
              <a:spcBef>
                <a:spcPts val="1000"/>
              </a:spcBef>
              <a:spcAft>
                <a:spcPts val="0"/>
              </a:spcAft>
              <a:buFont typeface="Symbol" panose="05050102010706020507" pitchFamily="18" charset="2"/>
              <a:buChar char=""/>
            </a:pPr>
            <a:r>
              <a:rPr lang="en-US" sz="2800" b="1" dirty="0">
                <a:effectLst/>
                <a:ea typeface="Georgia" panose="02040502050405020303" pitchFamily="18" charset="0"/>
                <a:cs typeface="Times New Roman" panose="02020603050405020304" pitchFamily="18" charset="0"/>
              </a:rPr>
              <a:t>Advocacy:</a:t>
            </a:r>
            <a:r>
              <a:rPr lang="en-US" sz="2800" dirty="0">
                <a:effectLst/>
                <a:ea typeface="Georgia" panose="02040502050405020303" pitchFamily="18" charset="0"/>
                <a:cs typeface="Times New Roman" panose="02020603050405020304" pitchFamily="18" charset="0"/>
              </a:rPr>
              <a:t> Share our report with campus IT staff who oversee computing and data storage infrastructure to advocate for improvements to system accessibility and usability.</a:t>
            </a:r>
          </a:p>
          <a:p>
            <a:pPr algn="ctr"/>
            <a:endParaRPr lang="en-US" sz="900" dirty="0">
              <a:solidFill>
                <a:schemeClr val="bg2"/>
              </a:solidFill>
              <a:latin typeface="FontAwesome" pitchFamily="50" charset="0"/>
            </a:endParaRPr>
          </a:p>
        </p:txBody>
      </p:sp>
      <p:sp>
        <p:nvSpPr>
          <p:cNvPr id="7" name="TextBox 6">
            <a:extLst>
              <a:ext uri="{FF2B5EF4-FFF2-40B4-BE49-F238E27FC236}">
                <a16:creationId xmlns:a16="http://schemas.microsoft.com/office/drawing/2014/main" id="{7B05F6A5-B7E2-4F8A-B439-C30610AFB677}"/>
              </a:ext>
            </a:extLst>
          </p:cNvPr>
          <p:cNvSpPr txBox="1"/>
          <p:nvPr/>
        </p:nvSpPr>
        <p:spPr>
          <a:xfrm>
            <a:off x="1298363" y="836890"/>
            <a:ext cx="10891327" cy="1298363"/>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a:ea typeface="Georgia" panose="02040502050405020303" pitchFamily="18" charset="0"/>
                <a:cs typeface="Times New Roman" panose="02020603050405020304" pitchFamily="18" charset="0"/>
              </a:rPr>
              <a:t>Possible Paths toward Improved Support of GSU “Big Data” Researchers</a:t>
            </a:r>
            <a:endParaRPr lang="en-US" sz="3600">
              <a:effectLst/>
              <a:ea typeface="Georgia" panose="02040502050405020303" pitchFamily="18" charset="0"/>
              <a:cs typeface="Times New Roman" panose="02020603050405020304" pitchFamily="18" charset="0"/>
            </a:endParaRPr>
          </a:p>
        </p:txBody>
      </p:sp>
      <p:pic>
        <p:nvPicPr>
          <p:cNvPr id="9" name="Graphic 8" descr="Playbook with solid fill">
            <a:extLst>
              <a:ext uri="{FF2B5EF4-FFF2-40B4-BE49-F238E27FC236}">
                <a16:creationId xmlns:a16="http://schemas.microsoft.com/office/drawing/2014/main" id="{75967657-B71A-4391-99FA-621D70CDFCD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861772"/>
            <a:ext cx="1298363" cy="1298363"/>
          </a:xfrm>
          <a:prstGeom prst="rect">
            <a:avLst/>
          </a:prstGeom>
        </p:spPr>
      </p:pic>
    </p:spTree>
    <p:extLst>
      <p:ext uri="{BB962C8B-B14F-4D97-AF65-F5344CB8AC3E}">
        <p14:creationId xmlns:p14="http://schemas.microsoft.com/office/powerpoint/2010/main" val="227451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left)">
                                      <p:cBhvr>
                                        <p:cTn id="12"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9AB6185-0127-47E2-AEAA-D4348EEBABC6}"/>
              </a:ext>
            </a:extLst>
          </p:cNvPr>
          <p:cNvSpPr/>
          <p:nvPr/>
        </p:nvSpPr>
        <p:spPr>
          <a:xfrm>
            <a:off x="-1" y="-4556"/>
            <a:ext cx="12192000" cy="1323439"/>
          </a:xfrm>
          <a:prstGeom prst="rect">
            <a:avLst/>
          </a:prstGeom>
          <a:solidFill>
            <a:srgbClr val="005DAB"/>
          </a:solidFill>
        </p:spPr>
        <p:txBody>
          <a:bodyPr wrap="square">
            <a:spAutoFit/>
          </a:bodyPr>
          <a:lstStyle/>
          <a:p>
            <a:pPr algn="ctr"/>
            <a:r>
              <a:rPr lang="en-US" sz="4000" b="0" i="0">
                <a:solidFill>
                  <a:schemeClr val="bg1"/>
                </a:solidFill>
                <a:effectLst/>
                <a:latin typeface="Calibri" panose="020F0502020204030204" pitchFamily="34" charset="0"/>
              </a:rPr>
              <a:t>It’s Big, It’s Messy, and It’s Complicated: An Assessment of “Big Data” Research Support Needs</a:t>
            </a:r>
            <a:endParaRPr lang="en-US" sz="4000" i="0">
              <a:solidFill>
                <a:schemeClr val="bg1"/>
              </a:solidFill>
              <a:effectLst/>
            </a:endParaRPr>
          </a:p>
        </p:txBody>
      </p:sp>
      <p:sp>
        <p:nvSpPr>
          <p:cNvPr id="5" name="TextBox 4">
            <a:extLst>
              <a:ext uri="{FF2B5EF4-FFF2-40B4-BE49-F238E27FC236}">
                <a16:creationId xmlns:a16="http://schemas.microsoft.com/office/drawing/2014/main" id="{2F9AC948-6671-425C-86D3-F6E8D2CF06FE}"/>
              </a:ext>
            </a:extLst>
          </p:cNvPr>
          <p:cNvSpPr txBox="1"/>
          <p:nvPr/>
        </p:nvSpPr>
        <p:spPr>
          <a:xfrm>
            <a:off x="137516" y="6520167"/>
            <a:ext cx="11916969" cy="338548"/>
          </a:xfrm>
          <a:prstGeom prst="rect">
            <a:avLst/>
          </a:prstGeom>
          <a:noFill/>
        </p:spPr>
        <p:txBody>
          <a:bodyPr wrap="none" lIns="60954" tIns="30477" rIns="60954" bIns="30477" rtlCol="0">
            <a:spAutoFit/>
          </a:bodyPr>
          <a:lstStyle/>
          <a:p>
            <a:pPr algn="ctr"/>
            <a:r>
              <a:rPr lang="en-US" b="1">
                <a:solidFill>
                  <a:srgbClr val="005DAB"/>
                </a:solidFill>
              </a:rPr>
              <a:t>SOUTHEAST DATA LIBRARIAN SYMPOSIUM (SEDLS) 2021 | WEDNESDAY, OCTOBER 13, 2021 | 11:15 AM – 12:15 PM SESSION</a:t>
            </a:r>
          </a:p>
        </p:txBody>
      </p:sp>
      <p:pic>
        <p:nvPicPr>
          <p:cNvPr id="6" name="Picture 5"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title="Georgia Stata University Library and Reesarch Data Services Team logo">
            <a:extLst>
              <a:ext uri="{FF2B5EF4-FFF2-40B4-BE49-F238E27FC236}">
                <a16:creationId xmlns:a16="http://schemas.microsoft.com/office/drawing/2014/main" id="{8CF72785-1166-4DE9-93BE-A2D2FB484991}"/>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3738382" y="2253599"/>
            <a:ext cx="4760976" cy="3977640"/>
          </a:xfrm>
          <a:prstGeom prst="rect">
            <a:avLst/>
          </a:prstGeom>
          <a:ln w="25400">
            <a:solidFill>
              <a:srgbClr val="015CAB"/>
            </a:solidFill>
          </a:ln>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3EE87DDA-AA82-454F-A318-48B0AFCC12C2}"/>
              </a:ext>
            </a:extLst>
          </p:cNvPr>
          <p:cNvSpPr txBox="1"/>
          <p:nvPr/>
        </p:nvSpPr>
        <p:spPr>
          <a:xfrm>
            <a:off x="8788476" y="2571979"/>
            <a:ext cx="1754826" cy="738664"/>
          </a:xfrm>
          <a:prstGeom prst="rect">
            <a:avLst/>
          </a:prstGeom>
          <a:noFill/>
        </p:spPr>
        <p:txBody>
          <a:bodyPr wrap="square" rtlCol="0">
            <a:spAutoFit/>
          </a:bodyPr>
          <a:lstStyle/>
          <a:p>
            <a:pPr algn="ctr"/>
            <a:r>
              <a:rPr lang="en-US" sz="2400" b="1">
                <a:latin typeface="+mj-lt"/>
                <a:ea typeface="Lato Light" pitchFamily="34" charset="0"/>
                <a:cs typeface="Lato Light" pitchFamily="34" charset="0"/>
              </a:rPr>
              <a:t>JEREMY</a:t>
            </a:r>
          </a:p>
          <a:p>
            <a:pPr algn="ctr"/>
            <a:r>
              <a:rPr lang="en-US" b="1">
                <a:latin typeface="+mj-lt"/>
                <a:ea typeface="Lato Light" pitchFamily="34" charset="0"/>
                <a:cs typeface="Lato Light" pitchFamily="34" charset="0"/>
              </a:rPr>
              <a:t>WALKER</a:t>
            </a:r>
            <a:endParaRPr lang="id-ID" b="1">
              <a:latin typeface="+mj-lt"/>
              <a:ea typeface="Lato Light" pitchFamily="34" charset="0"/>
              <a:cs typeface="Lato Light" pitchFamily="34" charset="0"/>
            </a:endParaRPr>
          </a:p>
        </p:txBody>
      </p:sp>
      <p:pic>
        <p:nvPicPr>
          <p:cNvPr id="9" name="Picture Placeholder 22">
            <a:extLst>
              <a:ext uri="{FF2B5EF4-FFF2-40B4-BE49-F238E27FC236}">
                <a16:creationId xmlns:a16="http://schemas.microsoft.com/office/drawing/2014/main" id="{80E4D2F5-06DE-443B-9791-BF7B34BF3B6E}"/>
              </a:ext>
            </a:extLst>
          </p:cNvPr>
          <p:cNvPicPr>
            <a:picLocks noChangeAspect="1"/>
          </p:cNvPicPr>
          <p:nvPr/>
        </p:nvPicPr>
        <p:blipFill>
          <a:blip r:embed="rId4"/>
          <a:srcRect/>
          <a:stretch/>
        </p:blipFill>
        <p:spPr>
          <a:xfrm>
            <a:off x="3071631" y="1607811"/>
            <a:ext cx="1333500" cy="1333500"/>
          </a:xfrm>
          <a:prstGeom prst="ellipse">
            <a:avLst/>
          </a:prstGeom>
          <a:ln w="25400">
            <a:solidFill>
              <a:srgbClr val="005DAB"/>
            </a:solidFill>
          </a:ln>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8AB4A92C-8F5C-498A-AB46-5AEAFBB7E477}"/>
              </a:ext>
            </a:extLst>
          </p:cNvPr>
          <p:cNvSpPr txBox="1"/>
          <p:nvPr/>
        </p:nvSpPr>
        <p:spPr>
          <a:xfrm>
            <a:off x="1444879" y="2657910"/>
            <a:ext cx="2156861" cy="738664"/>
          </a:xfrm>
          <a:prstGeom prst="rect">
            <a:avLst/>
          </a:prstGeom>
          <a:noFill/>
        </p:spPr>
        <p:txBody>
          <a:bodyPr wrap="square" rtlCol="0">
            <a:spAutoFit/>
          </a:bodyPr>
          <a:lstStyle/>
          <a:p>
            <a:pPr algn="ctr"/>
            <a:r>
              <a:rPr lang="en-US" sz="2400" b="1">
                <a:latin typeface="+mj-lt"/>
                <a:ea typeface="Lato Light" pitchFamily="34" charset="0"/>
                <a:cs typeface="Lato Light" pitchFamily="34" charset="0"/>
              </a:rPr>
              <a:t>MANDY </a:t>
            </a:r>
          </a:p>
          <a:p>
            <a:pPr algn="ctr"/>
            <a:r>
              <a:rPr lang="en-US" b="1">
                <a:latin typeface="+mj-lt"/>
                <a:ea typeface="Lato Light" pitchFamily="34" charset="0"/>
                <a:cs typeface="Lato Light" pitchFamily="34" charset="0"/>
              </a:rPr>
              <a:t>SWYGART-HOBAUGH</a:t>
            </a:r>
            <a:endParaRPr lang="id-ID" b="1">
              <a:latin typeface="+mj-lt"/>
              <a:ea typeface="Lato Light" pitchFamily="34" charset="0"/>
              <a:cs typeface="Lato Light" pitchFamily="34" charset="0"/>
            </a:endParaRPr>
          </a:p>
        </p:txBody>
      </p:sp>
      <p:pic>
        <p:nvPicPr>
          <p:cNvPr id="11" name="Picture Placeholder 22">
            <a:extLst>
              <a:ext uri="{FF2B5EF4-FFF2-40B4-BE49-F238E27FC236}">
                <a16:creationId xmlns:a16="http://schemas.microsoft.com/office/drawing/2014/main" id="{5D44CA2A-B242-40CA-B7CF-A4A4334B293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2130051">
            <a:off x="7786871" y="1607811"/>
            <a:ext cx="1333500" cy="1333500"/>
          </a:xfrm>
          <a:prstGeom prst="ellipse">
            <a:avLst/>
          </a:prstGeom>
          <a:ln w="25400">
            <a:solidFill>
              <a:srgbClr val="005DAB"/>
            </a:solidFill>
          </a:ln>
          <a:effectLst>
            <a:outerShdw blurRad="50800" dist="38100" dir="2700000" algn="tl" rotWithShape="0">
              <a:prstClr val="black">
                <a:alpha val="40000"/>
              </a:prstClr>
            </a:outerShdw>
          </a:effectLst>
        </p:spPr>
      </p:pic>
      <p:pic>
        <p:nvPicPr>
          <p:cNvPr id="3" name="Graphic 2" descr="Badge Question Mark with solid fill">
            <a:extLst>
              <a:ext uri="{FF2B5EF4-FFF2-40B4-BE49-F238E27FC236}">
                <a16:creationId xmlns:a16="http://schemas.microsoft.com/office/drawing/2014/main" id="{A2C87791-E888-4BF6-BF98-A21A18388E1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52776" y="3677542"/>
            <a:ext cx="2364595" cy="2364595"/>
          </a:xfrm>
          <a:prstGeom prst="rect">
            <a:avLst/>
          </a:prstGeom>
        </p:spPr>
      </p:pic>
      <p:pic>
        <p:nvPicPr>
          <p:cNvPr id="12" name="Graphic 11" descr="Badge Question Mark with solid fill">
            <a:extLst>
              <a:ext uri="{FF2B5EF4-FFF2-40B4-BE49-F238E27FC236}">
                <a16:creationId xmlns:a16="http://schemas.microsoft.com/office/drawing/2014/main" id="{42CB3A96-7563-42E9-B886-60D1B157BAA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20369" y="3677543"/>
            <a:ext cx="2364595" cy="2364595"/>
          </a:xfrm>
          <a:prstGeom prst="rect">
            <a:avLst/>
          </a:prstGeom>
        </p:spPr>
      </p:pic>
    </p:spTree>
    <p:extLst>
      <p:ext uri="{BB962C8B-B14F-4D97-AF65-F5344CB8AC3E}">
        <p14:creationId xmlns:p14="http://schemas.microsoft.com/office/powerpoint/2010/main" val="2475322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6" name="TextBox 5">
            <a:extLst>
              <a:ext uri="{FF2B5EF4-FFF2-40B4-BE49-F238E27FC236}">
                <a16:creationId xmlns:a16="http://schemas.microsoft.com/office/drawing/2014/main" id="{975F3F5F-78FC-4F74-9B00-4590B41F530E}"/>
              </a:ext>
            </a:extLst>
          </p:cNvPr>
          <p:cNvSpPr txBox="1"/>
          <p:nvPr/>
        </p:nvSpPr>
        <p:spPr>
          <a:xfrm>
            <a:off x="224589" y="2847362"/>
            <a:ext cx="11965099" cy="2792553"/>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b="1" dirty="0">
                <a:effectLst/>
                <a:ea typeface="Georgia" panose="02040502050405020303" pitchFamily="18" charset="0"/>
                <a:cs typeface="Times New Roman" panose="02020603050405020304" pitchFamily="18" charset="0"/>
              </a:rPr>
              <a:t>GSU’s aims:</a:t>
            </a:r>
          </a:p>
          <a:p>
            <a:pPr marL="342900" marR="0" lvl="0" indent="-342900">
              <a:lnSpc>
                <a:spcPct val="115000"/>
              </a:lnSpc>
              <a:spcBef>
                <a:spcPts val="1000"/>
              </a:spcBef>
              <a:spcAft>
                <a:spcPts val="0"/>
              </a:spcAft>
              <a:buFont typeface="Symbol" panose="05050102010706020507" pitchFamily="18" charset="2"/>
              <a:buChar char=""/>
            </a:pPr>
            <a:r>
              <a:rPr lang="en-US" sz="2400" dirty="0">
                <a:ea typeface="Georgia" panose="02040502050405020303" pitchFamily="18" charset="0"/>
                <a:cs typeface="Times New Roman" panose="02020603050405020304" pitchFamily="18" charset="0"/>
              </a:rPr>
              <a:t>I</a:t>
            </a:r>
            <a:r>
              <a:rPr lang="en-US" sz="2400" dirty="0">
                <a:effectLst/>
                <a:ea typeface="Georgia" panose="02040502050405020303" pitchFamily="18" charset="0"/>
                <a:cs typeface="Times New Roman" panose="02020603050405020304" pitchFamily="18" charset="0"/>
              </a:rPr>
              <a:t>dentify the key research support needs and associated challenges faced by GSU faculty who engage in “Big </a:t>
            </a:r>
            <a:r>
              <a:rPr lang="en-US" sz="2400" dirty="0">
                <a:ea typeface="Georgia" panose="02040502050405020303" pitchFamily="18" charset="0"/>
                <a:cs typeface="Times New Roman" panose="02020603050405020304" pitchFamily="18" charset="0"/>
              </a:rPr>
              <a:t>D</a:t>
            </a:r>
            <a:r>
              <a:rPr lang="en-US" sz="2400" dirty="0">
                <a:effectLst/>
                <a:ea typeface="Georgia" panose="02040502050405020303" pitchFamily="18" charset="0"/>
                <a:cs typeface="Times New Roman" panose="02020603050405020304" pitchFamily="18" charset="0"/>
              </a:rPr>
              <a:t>ata” research, and</a:t>
            </a:r>
          </a:p>
          <a:p>
            <a:pPr marL="342900" marR="0" lvl="0" indent="-342900">
              <a:lnSpc>
                <a:spcPct val="115000"/>
              </a:lnSpc>
              <a:spcBef>
                <a:spcPts val="1000"/>
              </a:spcBef>
              <a:spcAft>
                <a:spcPts val="0"/>
              </a:spcAft>
              <a:buFont typeface="Symbol" panose="05050102010706020507" pitchFamily="18" charset="2"/>
              <a:buChar char=""/>
            </a:pPr>
            <a:r>
              <a:rPr lang="en-US" sz="2400" dirty="0">
                <a:ea typeface="Georgia" panose="02040502050405020303" pitchFamily="18" charset="0"/>
                <a:cs typeface="Times New Roman" panose="02020603050405020304" pitchFamily="18" charset="0"/>
              </a:rPr>
              <a:t>O</a:t>
            </a:r>
            <a:r>
              <a:rPr lang="en-US" sz="2400" dirty="0">
                <a:effectLst/>
                <a:ea typeface="Georgia" panose="02040502050405020303" pitchFamily="18" charset="0"/>
                <a:cs typeface="Times New Roman" panose="02020603050405020304" pitchFamily="18" charset="0"/>
              </a:rPr>
              <a:t>ffer possible paths toward improved support of GSU researchers in this area that capitalize on the Library’s strengths and have feasible return on investment.</a:t>
            </a:r>
          </a:p>
          <a:p>
            <a:pPr algn="ctr"/>
            <a:endParaRPr lang="en-US" sz="900" dirty="0">
              <a:solidFill>
                <a:schemeClr val="bg2"/>
              </a:solidFill>
              <a:latin typeface="FontAwesome" pitchFamily="50" charset="0"/>
            </a:endParaRPr>
          </a:p>
        </p:txBody>
      </p:sp>
      <p:pic>
        <p:nvPicPr>
          <p:cNvPr id="7" name="Picture 6">
            <a:extLst>
              <a:ext uri="{FF2B5EF4-FFF2-40B4-BE49-F238E27FC236}">
                <a16:creationId xmlns:a16="http://schemas.microsoft.com/office/drawing/2014/main" id="{CE6A269C-5BB4-4F71-A1E8-57EE138F08E8}"/>
              </a:ext>
            </a:extLst>
          </p:cNvPr>
          <p:cNvPicPr/>
          <p:nvPr/>
        </p:nvPicPr>
        <p:blipFill rotWithShape="1">
          <a:blip r:embed="rId4">
            <a:extLst>
              <a:ext uri="{28A0092B-C50C-407E-A947-70E740481C1C}">
                <a14:useLocalDpi xmlns:a14="http://schemas.microsoft.com/office/drawing/2010/main" val="0"/>
              </a:ext>
            </a:extLst>
          </a:blip>
          <a:srcRect l="27289" t="13593" r="27372" b="14070"/>
          <a:stretch/>
        </p:blipFill>
        <p:spPr bwMode="auto">
          <a:xfrm>
            <a:off x="224590" y="1110523"/>
            <a:ext cx="1933479" cy="1620168"/>
          </a:xfrm>
          <a:prstGeom prst="rect">
            <a:avLst/>
          </a:prstGeom>
          <a:solidFill>
            <a:schemeClr val="bg1"/>
          </a:solidFill>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897435F5-7F08-44EC-9F75-D351892B204E}"/>
              </a:ext>
            </a:extLst>
          </p:cNvPr>
          <p:cNvSpPr txBox="1"/>
          <p:nvPr/>
        </p:nvSpPr>
        <p:spPr>
          <a:xfrm>
            <a:off x="2436091" y="1110523"/>
            <a:ext cx="9753599" cy="1426603"/>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dirty="0">
                <a:effectLst/>
                <a:ea typeface="Georgia" panose="02040502050405020303" pitchFamily="18" charset="0"/>
                <a:cs typeface="Times New Roman" panose="02020603050405020304" pitchFamily="18" charset="0"/>
              </a:rPr>
              <a:t>ITHAKA S+R’s </a:t>
            </a:r>
            <a:r>
              <a:rPr lang="en-US" sz="3600" i="1" dirty="0">
                <a:effectLst/>
                <a:ea typeface="Georgia" panose="02040502050405020303" pitchFamily="18" charset="0"/>
                <a:cs typeface="Times New Roman" panose="02020603050405020304" pitchFamily="18" charset="0"/>
              </a:rPr>
              <a:t>Supporting Big Data Research </a:t>
            </a:r>
            <a:r>
              <a:rPr lang="en-US" sz="3600" dirty="0">
                <a:effectLst/>
                <a:ea typeface="Georgia" panose="02040502050405020303" pitchFamily="18" charset="0"/>
                <a:cs typeface="Times New Roman" panose="02020603050405020304" pitchFamily="18" charset="0"/>
              </a:rPr>
              <a:t>Study</a:t>
            </a:r>
          </a:p>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21 higher ed institutions</a:t>
            </a:r>
            <a:endParaRPr lang="en-US" sz="3600" dirty="0">
              <a:effectLst/>
              <a:ea typeface="Georgia" panose="02040502050405020303"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36A52207-475A-421D-9E83-611BC4235AE9}"/>
              </a:ext>
            </a:extLst>
          </p:cNvPr>
          <p:cNvSpPr txBox="1"/>
          <p:nvPr/>
        </p:nvSpPr>
        <p:spPr>
          <a:xfrm>
            <a:off x="1" y="5708751"/>
            <a:ext cx="12191999" cy="1147616"/>
          </a:xfrm>
          <a:prstGeom prst="rect">
            <a:avLst/>
          </a:prstGeom>
          <a:solidFill>
            <a:srgbClr val="015CAB"/>
          </a:solidFill>
        </p:spPr>
        <p:txBody>
          <a:bodyPr wrap="square" lIns="60954" tIns="30477" rIns="60954" bIns="30477" rtlCol="0" anchor="ctr" anchorCtr="0">
            <a:spAutoFit/>
          </a:bodyPr>
          <a:lstStyle/>
          <a:p>
            <a:pPr marR="0" lvl="0" algn="ctr">
              <a:lnSpc>
                <a:spcPct val="115000"/>
              </a:lnSpc>
              <a:spcBef>
                <a:spcPts val="1000"/>
              </a:spcBef>
              <a:spcAft>
                <a:spcPts val="0"/>
              </a:spcAft>
            </a:pPr>
            <a:r>
              <a:rPr lang="en-US" sz="2400" b="1" dirty="0">
                <a:solidFill>
                  <a:schemeClr val="bg1"/>
                </a:solidFill>
                <a:effectLst/>
                <a:ea typeface="Georgia" panose="02040502050405020303" pitchFamily="18" charset="0"/>
                <a:cs typeface="Times New Roman" panose="02020603050405020304" pitchFamily="18" charset="0"/>
              </a:rPr>
              <a:t>GSU Team: </a:t>
            </a:r>
            <a:r>
              <a:rPr lang="en-US" sz="2400" dirty="0">
                <a:solidFill>
                  <a:schemeClr val="bg1"/>
                </a:solidFill>
                <a:effectLst/>
                <a:ea typeface="Georgia" panose="02040502050405020303" pitchFamily="18" charset="0"/>
                <a:cs typeface="Times New Roman" panose="02020603050405020304" pitchFamily="18" charset="0"/>
              </a:rPr>
              <a:t>Kelsey Jordan, Bryan Sinclair, Mandy Swygart-Hobaugh, Jeremy Walker</a:t>
            </a:r>
          </a:p>
          <a:p>
            <a:pPr marR="0" lvl="0" algn="ctr">
              <a:lnSpc>
                <a:spcPct val="115000"/>
              </a:lnSpc>
              <a:spcBef>
                <a:spcPts val="1000"/>
              </a:spcBef>
              <a:spcAft>
                <a:spcPts val="0"/>
              </a:spcAft>
            </a:pPr>
            <a:r>
              <a:rPr lang="en-US" sz="3200" b="1" dirty="0">
                <a:solidFill>
                  <a:schemeClr val="bg1"/>
                </a:solidFill>
                <a:effectLst/>
                <a:ea typeface="Georgia" panose="02040502050405020303" pitchFamily="18" charset="0"/>
                <a:cs typeface="Times New Roman" panose="02020603050405020304" pitchFamily="18" charset="0"/>
              </a:rPr>
              <a:t>REPORT: </a:t>
            </a:r>
            <a:r>
              <a:rPr lang="en-US" sz="3200" dirty="0">
                <a:solidFill>
                  <a:schemeClr val="bg1"/>
                </a:solidFill>
                <a:ea typeface="Georgia" panose="02040502050405020303" pitchFamily="18" charset="0"/>
                <a:cs typeface="Times New Roman" panose="02020603050405020304" pitchFamily="18" charset="0"/>
              </a:rPr>
              <a:t>scholarworks.gsu.edu/</a:t>
            </a:r>
            <a:r>
              <a:rPr lang="en-US" sz="3200" dirty="0" err="1">
                <a:solidFill>
                  <a:schemeClr val="bg1"/>
                </a:solidFill>
                <a:ea typeface="Georgia" panose="02040502050405020303" pitchFamily="18" charset="0"/>
                <a:cs typeface="Times New Roman" panose="02020603050405020304" pitchFamily="18" charset="0"/>
              </a:rPr>
              <a:t>univ_lib_facpub</a:t>
            </a:r>
            <a:r>
              <a:rPr lang="en-US" sz="3200" dirty="0">
                <a:solidFill>
                  <a:schemeClr val="bg1"/>
                </a:solidFill>
                <a:ea typeface="Georgia" panose="02040502050405020303" pitchFamily="18" charset="0"/>
                <a:cs typeface="Times New Roman" panose="02020603050405020304" pitchFamily="18" charset="0"/>
              </a:rPr>
              <a:t>/141/  </a:t>
            </a:r>
            <a:endParaRPr lang="en-US" sz="3200" dirty="0">
              <a:solidFill>
                <a:schemeClr val="bg1"/>
              </a:solidFill>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11021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wipe(left)">
                                      <p:cBhvr>
                                        <p:cTn id="7" dur="10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wipe(left)">
                                      <p:cBhvr>
                                        <p:cTn id="12"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8" name="TextBox 7">
            <a:extLst>
              <a:ext uri="{FF2B5EF4-FFF2-40B4-BE49-F238E27FC236}">
                <a16:creationId xmlns:a16="http://schemas.microsoft.com/office/drawing/2014/main" id="{897435F5-7F08-44EC-9F75-D351892B204E}"/>
              </a:ext>
            </a:extLst>
          </p:cNvPr>
          <p:cNvSpPr txBox="1"/>
          <p:nvPr/>
        </p:nvSpPr>
        <p:spPr>
          <a:xfrm>
            <a:off x="224591" y="1921386"/>
            <a:ext cx="6785809" cy="3899138"/>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Interviews with 8 GSU researchers</a:t>
            </a:r>
          </a:p>
          <a:p>
            <a:pPr marR="0" lvl="0">
              <a:lnSpc>
                <a:spcPct val="115000"/>
              </a:lnSpc>
              <a:spcBef>
                <a:spcPts val="1000"/>
              </a:spcBef>
              <a:spcAft>
                <a:spcPts val="0"/>
              </a:spcAft>
            </a:pPr>
            <a:endParaRPr lang="en-US" sz="2800" dirty="0">
              <a:effectLst/>
              <a:ea typeface="Georgia" panose="02040502050405020303" pitchFamily="18" charset="0"/>
              <a:cs typeface="Times New Roman" panose="02020603050405020304" pitchFamily="18" charset="0"/>
            </a:endParaRPr>
          </a:p>
          <a:p>
            <a:pPr marR="0" lvl="0">
              <a:lnSpc>
                <a:spcPct val="115000"/>
              </a:lnSpc>
              <a:spcBef>
                <a:spcPts val="1000"/>
              </a:spcBef>
              <a:spcAft>
                <a:spcPts val="0"/>
              </a:spcAft>
            </a:pPr>
            <a:r>
              <a:rPr lang="en-US" sz="2800" dirty="0">
                <a:effectLst/>
                <a:ea typeface="Georgia" panose="02040502050405020303" pitchFamily="18" charset="0"/>
                <a:cs typeface="Times New Roman" panose="02020603050405020304" pitchFamily="18" charset="0"/>
              </a:rPr>
              <a:t>Accountancy, Chemistry, Communication, Computer Science (2), Physics &amp; Astronomy, Policy Studies, and one cross-disciplinary researcher with joint appointments in Gerontology, Psychology, and Neuroscience</a:t>
            </a:r>
          </a:p>
        </p:txBody>
      </p:sp>
      <p:grpSp>
        <p:nvGrpSpPr>
          <p:cNvPr id="3" name="Group 2">
            <a:extLst>
              <a:ext uri="{FF2B5EF4-FFF2-40B4-BE49-F238E27FC236}">
                <a16:creationId xmlns:a16="http://schemas.microsoft.com/office/drawing/2014/main" id="{C1D24F2C-4DF9-4CB1-BBF6-A84628ECF7FF}"/>
              </a:ext>
            </a:extLst>
          </p:cNvPr>
          <p:cNvGrpSpPr/>
          <p:nvPr/>
        </p:nvGrpSpPr>
        <p:grpSpPr>
          <a:xfrm>
            <a:off x="6737866" y="1043353"/>
            <a:ext cx="5229543" cy="5371909"/>
            <a:chOff x="6737866" y="1043353"/>
            <a:chExt cx="5229543" cy="5371909"/>
          </a:xfrm>
        </p:grpSpPr>
        <p:pic>
          <p:nvPicPr>
            <p:cNvPr id="9" name="Picture 8">
              <a:extLst>
                <a:ext uri="{FF2B5EF4-FFF2-40B4-BE49-F238E27FC236}">
                  <a16:creationId xmlns:a16="http://schemas.microsoft.com/office/drawing/2014/main" id="{39C9A694-D7DE-481F-951B-F4273C48C770}"/>
                </a:ext>
              </a:extLst>
            </p:cNvPr>
            <p:cNvPicPr/>
            <p:nvPr/>
          </p:nvPicPr>
          <p:blipFill>
            <a:blip r:embed="rId4">
              <a:extLst>
                <a:ext uri="{28A0092B-C50C-407E-A947-70E740481C1C}">
                  <a14:useLocalDpi xmlns:a14="http://schemas.microsoft.com/office/drawing/2010/main" val="0"/>
                </a:ext>
              </a:extLst>
            </a:blip>
            <a:stretch>
              <a:fillRect/>
            </a:stretch>
          </p:blipFill>
          <p:spPr>
            <a:xfrm>
              <a:off x="6737866" y="2171399"/>
              <a:ext cx="5229543" cy="4243863"/>
            </a:xfrm>
            <a:prstGeom prst="rect">
              <a:avLst/>
            </a:prstGeom>
          </p:spPr>
        </p:pic>
        <p:grpSp>
          <p:nvGrpSpPr>
            <p:cNvPr id="2" name="Group 1">
              <a:extLst>
                <a:ext uri="{FF2B5EF4-FFF2-40B4-BE49-F238E27FC236}">
                  <a16:creationId xmlns:a16="http://schemas.microsoft.com/office/drawing/2014/main" id="{574FD2DE-74CC-4961-9999-1E9AD7BBF92B}"/>
                </a:ext>
              </a:extLst>
            </p:cNvPr>
            <p:cNvGrpSpPr/>
            <p:nvPr/>
          </p:nvGrpSpPr>
          <p:grpSpPr>
            <a:xfrm>
              <a:off x="7185679" y="1043353"/>
              <a:ext cx="2021893" cy="1331419"/>
              <a:chOff x="7185679" y="1043353"/>
              <a:chExt cx="2021893" cy="1331419"/>
            </a:xfrm>
          </p:grpSpPr>
          <p:pic>
            <p:nvPicPr>
              <p:cNvPr id="17" name="Graphic 16" descr="Group of men with solid fill">
                <a:extLst>
                  <a:ext uri="{FF2B5EF4-FFF2-40B4-BE49-F238E27FC236}">
                    <a16:creationId xmlns:a16="http://schemas.microsoft.com/office/drawing/2014/main" id="{6D0797EB-AB03-4B08-9FCB-BF0B785A6B6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85679" y="1045029"/>
                <a:ext cx="1329743" cy="1329743"/>
              </a:xfrm>
              <a:prstGeom prst="rect">
                <a:avLst/>
              </a:prstGeom>
            </p:spPr>
          </p:pic>
          <p:pic>
            <p:nvPicPr>
              <p:cNvPr id="19" name="Graphic 18" descr="Group of men with solid fill">
                <a:extLst>
                  <a:ext uri="{FF2B5EF4-FFF2-40B4-BE49-F238E27FC236}">
                    <a16:creationId xmlns:a16="http://schemas.microsoft.com/office/drawing/2014/main" id="{70173372-2FF9-41F4-9BCC-AB8EB24812E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77829" y="1043353"/>
                <a:ext cx="1329743" cy="1329743"/>
              </a:xfrm>
              <a:prstGeom prst="rect">
                <a:avLst/>
              </a:prstGeom>
            </p:spPr>
          </p:pic>
        </p:grpSp>
        <p:pic>
          <p:nvPicPr>
            <p:cNvPr id="20" name="Graphic 19" descr="Group of men with solid fill">
              <a:extLst>
                <a:ext uri="{FF2B5EF4-FFF2-40B4-BE49-F238E27FC236}">
                  <a16:creationId xmlns:a16="http://schemas.microsoft.com/office/drawing/2014/main" id="{79037031-FE44-4AE4-8197-B01FDC32453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967313" y="2541212"/>
              <a:ext cx="1329743" cy="1329743"/>
            </a:xfrm>
            <a:prstGeom prst="rect">
              <a:avLst/>
            </a:prstGeom>
          </p:spPr>
        </p:pic>
      </p:grpSp>
    </p:spTree>
    <p:extLst>
      <p:ext uri="{BB962C8B-B14F-4D97-AF65-F5344CB8AC3E}">
        <p14:creationId xmlns:p14="http://schemas.microsoft.com/office/powerpoint/2010/main" val="290922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wipe(left)">
                                      <p:cBhvr>
                                        <p:cTn id="7" dur="1000"/>
                                        <p:tgtEl>
                                          <p:spTgt spid="8">
                                            <p:txEl>
                                              <p:pRg st="2" end="2"/>
                                            </p:txEl>
                                          </p:spTgt>
                                        </p:tgtEl>
                                      </p:cBhvr>
                                    </p:animEffect>
                                  </p:childTnLst>
                                </p:cTn>
                              </p:par>
                              <p:par>
                                <p:cTn id="8" presetID="22" presetClass="entr" presetSubtype="8"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6" name="TextBox 5">
            <a:extLst>
              <a:ext uri="{FF2B5EF4-FFF2-40B4-BE49-F238E27FC236}">
                <a16:creationId xmlns:a16="http://schemas.microsoft.com/office/drawing/2014/main" id="{975F3F5F-78FC-4F74-9B00-4590B41F530E}"/>
              </a:ext>
            </a:extLst>
          </p:cNvPr>
          <p:cNvSpPr txBox="1"/>
          <p:nvPr/>
        </p:nvSpPr>
        <p:spPr>
          <a:xfrm>
            <a:off x="224590" y="1692922"/>
            <a:ext cx="7485817" cy="4972573"/>
          </a:xfrm>
          <a:prstGeom prst="rect">
            <a:avLst/>
          </a:prstGeom>
          <a:noFill/>
        </p:spPr>
        <p:txBody>
          <a:bodyPr wrap="square" lIns="60954" tIns="30477" rIns="60954" bIns="30477" rtlCol="0" anchor="t">
            <a:normAutofit fontScale="92500"/>
          </a:bodyPr>
          <a:lstStyle/>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Volume was a key characteristic of many researchers’ “Big Data” projects; often citing terabyte and petabyte-sized datasets.</a:t>
            </a:r>
          </a:p>
          <a:p>
            <a:pPr marL="342900" indent="-342900">
              <a:lnSpc>
                <a:spcPct val="115000"/>
              </a:lnSpc>
              <a:spcBef>
                <a:spcPts val="1000"/>
              </a:spcBef>
              <a:buFont typeface="Symbol" panose="05050102010706020507" pitchFamily="18" charset="2"/>
              <a:buChar char=""/>
            </a:pPr>
            <a:r>
              <a:rPr lang="en-US" sz="2800" dirty="0">
                <a:ea typeface="Georgia" panose="02040502050405020303" pitchFamily="18" charset="0"/>
                <a:cs typeface="Times New Roman"/>
              </a:rPr>
              <a:t>Not all data is equal. For some research, individual samples are small and cheap to produce. For other research, individual samples are very expensive to collect and require extremely large computer storage.</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“Big Data” research often requires high-powered computing and parallelized analytic code.</a:t>
            </a:r>
            <a:endParaRPr lang="en-US" sz="2800" dirty="0">
              <a:effectLst/>
              <a:ea typeface="Georgia" panose="02040502050405020303" pitchFamily="18" charset="0"/>
              <a:cs typeface="Times New Roman" panose="02020603050405020304" pitchFamily="18" charset="0"/>
            </a:endParaRPr>
          </a:p>
          <a:p>
            <a:pPr algn="ctr"/>
            <a:endParaRPr lang="en-US" sz="900" dirty="0">
              <a:solidFill>
                <a:schemeClr val="bg2"/>
              </a:solidFill>
              <a:latin typeface="FontAwesome" pitchFamily="50" charset="0"/>
            </a:endParaRPr>
          </a:p>
        </p:txBody>
      </p:sp>
      <p:sp>
        <p:nvSpPr>
          <p:cNvPr id="8" name="TextBox 7">
            <a:extLst>
              <a:ext uri="{FF2B5EF4-FFF2-40B4-BE49-F238E27FC236}">
                <a16:creationId xmlns:a16="http://schemas.microsoft.com/office/drawing/2014/main" id="{897435F5-7F08-44EC-9F75-D351892B204E}"/>
              </a:ext>
            </a:extLst>
          </p:cNvPr>
          <p:cNvSpPr txBox="1"/>
          <p:nvPr/>
        </p:nvSpPr>
        <p:spPr>
          <a:xfrm>
            <a:off x="224591" y="1031657"/>
            <a:ext cx="11967410" cy="661265"/>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a:ea typeface="Georgia" panose="02040502050405020303" pitchFamily="18" charset="0"/>
                <a:cs typeface="Times New Roman" panose="02020603050405020304" pitchFamily="18" charset="0"/>
              </a:rPr>
              <a:t>Defining “Big Data” Research at GSU</a:t>
            </a:r>
            <a:endParaRPr lang="en-US" sz="3600">
              <a:effectLst/>
              <a:ea typeface="Georgia" panose="02040502050405020303"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831CFB0C-9CD2-4034-AD9B-8EBA2FD454F8}"/>
              </a:ext>
            </a:extLst>
          </p:cNvPr>
          <p:cNvPicPr/>
          <p:nvPr/>
        </p:nvPicPr>
        <p:blipFill rotWithShape="1">
          <a:blip r:embed="rId4">
            <a:extLst>
              <a:ext uri="{28A0092B-C50C-407E-A947-70E740481C1C}">
                <a14:useLocalDpi xmlns:a14="http://schemas.microsoft.com/office/drawing/2010/main" val="0"/>
              </a:ext>
            </a:extLst>
          </a:blip>
          <a:srcRect l="30026" r="30059"/>
          <a:stretch/>
        </p:blipFill>
        <p:spPr bwMode="auto">
          <a:xfrm>
            <a:off x="7710406" y="3661133"/>
            <a:ext cx="4188143" cy="2700551"/>
          </a:xfrm>
          <a:prstGeom prst="rect">
            <a:avLst/>
          </a:prstGeom>
          <a:ln w="25400">
            <a:solidFill>
              <a:schemeClr val="bg1">
                <a:lumMod val="50000"/>
              </a:schemeClr>
            </a:solid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grpSp>
        <p:nvGrpSpPr>
          <p:cNvPr id="7" name="Group 6">
            <a:extLst>
              <a:ext uri="{FF2B5EF4-FFF2-40B4-BE49-F238E27FC236}">
                <a16:creationId xmlns:a16="http://schemas.microsoft.com/office/drawing/2014/main" id="{E67F307F-B414-4E61-9AC6-1E22C8645F3B}"/>
              </a:ext>
            </a:extLst>
          </p:cNvPr>
          <p:cNvGrpSpPr/>
          <p:nvPr/>
        </p:nvGrpSpPr>
        <p:grpSpPr>
          <a:xfrm>
            <a:off x="8566119" y="419448"/>
            <a:ext cx="2476718" cy="3517853"/>
            <a:chOff x="223067" y="1304233"/>
            <a:chExt cx="4190799" cy="6595672"/>
          </a:xfrm>
        </p:grpSpPr>
        <p:pic>
          <p:nvPicPr>
            <p:cNvPr id="10" name="Graphic 9" descr="Competition with solid fill">
              <a:extLst>
                <a:ext uri="{FF2B5EF4-FFF2-40B4-BE49-F238E27FC236}">
                  <a16:creationId xmlns:a16="http://schemas.microsoft.com/office/drawing/2014/main" id="{BEAB9CE8-24AE-4C34-9812-43E692F7213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3067" y="1304233"/>
              <a:ext cx="4190799" cy="6595672"/>
            </a:xfrm>
            <a:prstGeom prst="rect">
              <a:avLst/>
            </a:prstGeom>
          </p:spPr>
        </p:pic>
        <p:pic>
          <p:nvPicPr>
            <p:cNvPr id="11" name="Graphic 10" descr="Bar chart with solid fill">
              <a:extLst>
                <a:ext uri="{FF2B5EF4-FFF2-40B4-BE49-F238E27FC236}">
                  <a16:creationId xmlns:a16="http://schemas.microsoft.com/office/drawing/2014/main" id="{0CA72173-F9F4-439B-96CB-4129A263DCC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34959" y="3643951"/>
              <a:ext cx="1768201" cy="1768201"/>
            </a:xfrm>
            <a:prstGeom prst="rect">
              <a:avLst/>
            </a:prstGeom>
          </p:spPr>
        </p:pic>
        <p:pic>
          <p:nvPicPr>
            <p:cNvPr id="12" name="Graphic 11" descr="Bar chart with solid fill">
              <a:extLst>
                <a:ext uri="{FF2B5EF4-FFF2-40B4-BE49-F238E27FC236}">
                  <a16:creationId xmlns:a16="http://schemas.microsoft.com/office/drawing/2014/main" id="{F44EFE59-2928-464F-9580-C135D7DF4C2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572656" y="4365244"/>
              <a:ext cx="536539" cy="536539"/>
            </a:xfrm>
            <a:prstGeom prst="rect">
              <a:avLst/>
            </a:prstGeom>
          </p:spPr>
        </p:pic>
      </p:grpSp>
    </p:spTree>
    <p:extLst>
      <p:ext uri="{BB962C8B-B14F-4D97-AF65-F5344CB8AC3E}">
        <p14:creationId xmlns:p14="http://schemas.microsoft.com/office/powerpoint/2010/main" val="1428317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8" fill="hold" nodeType="withEffect">
                                  <p:stCondLst>
                                    <p:cond delay="50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left)">
                                      <p:cBhvr>
                                        <p:cTn id="15" dur="10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wipe(left)">
                                      <p:cBhvr>
                                        <p:cTn id="20" dur="1000"/>
                                        <p:tgtEl>
                                          <p:spTgt spid="6">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wipe(left)">
                                      <p:cBhvr>
                                        <p:cTn id="25"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2" name="Speech Bubble: Rectangle with Corners Rounded 1">
            <a:extLst>
              <a:ext uri="{FF2B5EF4-FFF2-40B4-BE49-F238E27FC236}">
                <a16:creationId xmlns:a16="http://schemas.microsoft.com/office/drawing/2014/main" id="{5E6ACB41-4B29-423F-81C7-B624277CDF6E}"/>
              </a:ext>
            </a:extLst>
          </p:cNvPr>
          <p:cNvSpPr/>
          <p:nvPr/>
        </p:nvSpPr>
        <p:spPr>
          <a:xfrm>
            <a:off x="166141" y="1022916"/>
            <a:ext cx="10341964" cy="4328573"/>
          </a:xfrm>
          <a:prstGeom prst="wedgeRoundRectCallout">
            <a:avLst>
              <a:gd name="adj1" fmla="val 51243"/>
              <a:gd name="adj2" fmla="val 59767"/>
              <a:gd name="adj3" fmla="val 16667"/>
            </a:avLst>
          </a:prstGeom>
          <a:solidFill>
            <a:schemeClr val="bg1"/>
          </a:solidFill>
          <a:ln w="50800">
            <a:solidFill>
              <a:srgbClr val="015CA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r>
              <a:rPr lang="en-GB" sz="2400">
                <a:solidFill>
                  <a:schemeClr val="tx1"/>
                </a:solidFill>
              </a:rPr>
              <a:t>…when we talk about </a:t>
            </a:r>
            <a:r>
              <a:rPr lang="en-GB" sz="2400" b="1">
                <a:solidFill>
                  <a:schemeClr val="tx1"/>
                </a:solidFill>
              </a:rPr>
              <a:t>big data </a:t>
            </a:r>
            <a:r>
              <a:rPr lang="en-GB" sz="2400">
                <a:solidFill>
                  <a:schemeClr val="tx1"/>
                </a:solidFill>
              </a:rPr>
              <a:t>and when we read it in popular magazines, popular press and how it started, it's sort of Twitter, right? It's a lot a </a:t>
            </a:r>
            <a:r>
              <a:rPr lang="en-GB" sz="2400" b="1">
                <a:solidFill>
                  <a:schemeClr val="tx1"/>
                </a:solidFill>
              </a:rPr>
              <a:t>lot of small cheap samples</a:t>
            </a:r>
            <a:r>
              <a:rPr lang="en-GB" sz="2400">
                <a:solidFill>
                  <a:schemeClr val="tx1"/>
                </a:solidFill>
              </a:rPr>
              <a:t> and …there are </a:t>
            </a:r>
            <a:r>
              <a:rPr lang="en-GB" sz="2400" b="1">
                <a:solidFill>
                  <a:schemeClr val="tx1"/>
                </a:solidFill>
              </a:rPr>
              <a:t>millions of people who create them for free</a:t>
            </a:r>
            <a:r>
              <a:rPr lang="en-GB" sz="2400">
                <a:solidFill>
                  <a:schemeClr val="tx1"/>
                </a:solidFill>
              </a:rPr>
              <a:t>….In brain imaging, the big data is kind of flipped on its head because </a:t>
            </a:r>
            <a:r>
              <a:rPr lang="en-GB" sz="2400" b="1">
                <a:solidFill>
                  <a:schemeClr val="tx1"/>
                </a:solidFill>
              </a:rPr>
              <a:t>our data is expensive </a:t>
            </a:r>
            <a:r>
              <a:rPr lang="en-GB" sz="2400">
                <a:solidFill>
                  <a:schemeClr val="tx1"/>
                </a:solidFill>
              </a:rPr>
              <a:t>and each sample is like very </a:t>
            </a:r>
            <a:r>
              <a:rPr lang="en-GB" sz="2400" b="1">
                <a:solidFill>
                  <a:schemeClr val="tx1"/>
                </a:solidFill>
              </a:rPr>
              <a:t>expensive to collect. And it's very heavy,</a:t>
            </a:r>
            <a:r>
              <a:rPr lang="en-GB" sz="2400">
                <a:solidFill>
                  <a:schemeClr val="tx1"/>
                </a:solidFill>
              </a:rPr>
              <a:t> it's not like small. It’s [60,000] to 100,000 [datum points] per human brain for per time point [GSU2]</a:t>
            </a:r>
            <a:endParaRPr lang="en-US" sz="2400">
              <a:solidFill>
                <a:schemeClr val="tx1"/>
              </a:solidFill>
            </a:endParaRPr>
          </a:p>
        </p:txBody>
      </p:sp>
      <p:grpSp>
        <p:nvGrpSpPr>
          <p:cNvPr id="12" name="Group 11">
            <a:extLst>
              <a:ext uri="{FF2B5EF4-FFF2-40B4-BE49-F238E27FC236}">
                <a16:creationId xmlns:a16="http://schemas.microsoft.com/office/drawing/2014/main" id="{7B78DF24-B0F1-45AE-B6C4-BCFD8566C9DD}"/>
              </a:ext>
            </a:extLst>
          </p:cNvPr>
          <p:cNvGrpSpPr/>
          <p:nvPr/>
        </p:nvGrpSpPr>
        <p:grpSpPr>
          <a:xfrm>
            <a:off x="9984075" y="4705568"/>
            <a:ext cx="2536024" cy="2536024"/>
            <a:chOff x="9653667" y="4321977"/>
            <a:chExt cx="2536024" cy="2536024"/>
          </a:xfrm>
        </p:grpSpPr>
        <p:pic>
          <p:nvPicPr>
            <p:cNvPr id="6" name="Graphic 5" descr="User with solid fill">
              <a:extLst>
                <a:ext uri="{FF2B5EF4-FFF2-40B4-BE49-F238E27FC236}">
                  <a16:creationId xmlns:a16="http://schemas.microsoft.com/office/drawing/2014/main" id="{F3234A44-7C08-4D48-9322-84766BFAF01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653667" y="4321977"/>
              <a:ext cx="2536024" cy="2536024"/>
            </a:xfrm>
            <a:prstGeom prst="rect">
              <a:avLst/>
            </a:prstGeom>
          </p:spPr>
        </p:pic>
        <p:pic>
          <p:nvPicPr>
            <p:cNvPr id="8" name="Picture 7" descr="Logo&#10;&#10;Description automatically generated">
              <a:extLst>
                <a:ext uri="{FF2B5EF4-FFF2-40B4-BE49-F238E27FC236}">
                  <a16:creationId xmlns:a16="http://schemas.microsoft.com/office/drawing/2014/main" id="{1C58BDB9-0743-4698-B1D9-B44FFD923F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29171" y="5681272"/>
              <a:ext cx="785016" cy="785016"/>
            </a:xfrm>
            <a:prstGeom prst="rect">
              <a:avLst/>
            </a:prstGeom>
          </p:spPr>
        </p:pic>
      </p:grpSp>
      <p:sp>
        <p:nvSpPr>
          <p:cNvPr id="13" name="TextBox 12">
            <a:extLst>
              <a:ext uri="{FF2B5EF4-FFF2-40B4-BE49-F238E27FC236}">
                <a16:creationId xmlns:a16="http://schemas.microsoft.com/office/drawing/2014/main" id="{B66341BA-DD89-4097-836D-7803603FD2F2}"/>
              </a:ext>
            </a:extLst>
          </p:cNvPr>
          <p:cNvSpPr txBox="1"/>
          <p:nvPr/>
        </p:nvSpPr>
        <p:spPr>
          <a:xfrm>
            <a:off x="547405" y="5734230"/>
            <a:ext cx="9587195" cy="661265"/>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The paradox of defining “Big Data”...</a:t>
            </a:r>
            <a:endParaRPr lang="en-US" sz="3600" dirty="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133558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750"/>
                                        <p:tgtEl>
                                          <p:spTgt spid="13"/>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pic>
        <p:nvPicPr>
          <p:cNvPr id="12" name="Picture 11" descr="Diagram&#10;&#10;Description automatically generated">
            <a:extLst>
              <a:ext uri="{FF2B5EF4-FFF2-40B4-BE49-F238E27FC236}">
                <a16:creationId xmlns:a16="http://schemas.microsoft.com/office/drawing/2014/main" id="{90ABF90B-D793-498D-96A4-75E386A77B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9615" y="1278509"/>
            <a:ext cx="3693614" cy="4935254"/>
          </a:xfrm>
          <a:prstGeom prst="rect">
            <a:avLst/>
          </a:prstGeom>
        </p:spPr>
      </p:pic>
      <p:sp>
        <p:nvSpPr>
          <p:cNvPr id="16" name="TextBox 15">
            <a:extLst>
              <a:ext uri="{FF2B5EF4-FFF2-40B4-BE49-F238E27FC236}">
                <a16:creationId xmlns:a16="http://schemas.microsoft.com/office/drawing/2014/main" id="{8FA0434A-D6AE-4DE4-A712-522119199316}"/>
              </a:ext>
            </a:extLst>
          </p:cNvPr>
          <p:cNvSpPr txBox="1"/>
          <p:nvPr/>
        </p:nvSpPr>
        <p:spPr>
          <a:xfrm>
            <a:off x="228771" y="1687840"/>
            <a:ext cx="7807892" cy="4935254"/>
          </a:xfrm>
          <a:prstGeom prst="rect">
            <a:avLst/>
          </a:prstGeom>
          <a:noFill/>
        </p:spPr>
        <p:txBody>
          <a:bodyPr wrap="square" lIns="60954" tIns="30477" rIns="60954" bIns="30477" rtlCol="0">
            <a:normAutofit fontScale="85000" lnSpcReduction="20000"/>
          </a:bodyPr>
          <a:lstStyle/>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Researchers had consistent praise for the staff and specialists working in the university’s HPC unit.</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Challenges associated with the high cost of hardware and networking infrastructure required to store and transfer large datasets.</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Advanced analysis requires access to HPC and supercomputing clusters. Some researchers reported being dependent on renting computing resources at other institutions.</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Challenges associated with the usability and accessibility of HPC systems for both on-demand data analysis and teaching/learning activities.</a:t>
            </a:r>
          </a:p>
        </p:txBody>
      </p:sp>
      <p:sp>
        <p:nvSpPr>
          <p:cNvPr id="17" name="TextBox 16">
            <a:extLst>
              <a:ext uri="{FF2B5EF4-FFF2-40B4-BE49-F238E27FC236}">
                <a16:creationId xmlns:a16="http://schemas.microsoft.com/office/drawing/2014/main" id="{8C44EFEB-68A5-4FD6-A08B-AC662E514826}"/>
              </a:ext>
            </a:extLst>
          </p:cNvPr>
          <p:cNvSpPr txBox="1"/>
          <p:nvPr/>
        </p:nvSpPr>
        <p:spPr>
          <a:xfrm>
            <a:off x="228771" y="1026575"/>
            <a:ext cx="11967410" cy="661265"/>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a:ea typeface="Georgia" panose="02040502050405020303" pitchFamily="18" charset="0"/>
                <a:cs typeface="Times New Roman" panose="02020603050405020304" pitchFamily="18" charset="0"/>
              </a:rPr>
              <a:t>Infrastructure – Needs &amp; Challenges</a:t>
            </a:r>
            <a:endParaRPr lang="en-US" sz="360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574433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wipe(left)">
                                      <p:cBhvr>
                                        <p:cTn id="12" dur="1000"/>
                                        <p:tgtEl>
                                          <p:spTgt spid="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animEffect transition="in" filter="wipe(left)">
                                      <p:cBhvr>
                                        <p:cTn id="17" dur="1000"/>
                                        <p:tgtEl>
                                          <p:spTgt spid="1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
                                            <p:txEl>
                                              <p:pRg st="2" end="2"/>
                                            </p:txEl>
                                          </p:spTgt>
                                        </p:tgtEl>
                                        <p:attrNameLst>
                                          <p:attrName>style.visibility</p:attrName>
                                        </p:attrNameLst>
                                      </p:cBhvr>
                                      <p:to>
                                        <p:strVal val="visible"/>
                                      </p:to>
                                    </p:set>
                                    <p:animEffect transition="in" filter="wipe(left)">
                                      <p:cBhvr>
                                        <p:cTn id="22" dur="1000"/>
                                        <p:tgtEl>
                                          <p:spTgt spid="1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6">
                                            <p:txEl>
                                              <p:pRg st="3" end="3"/>
                                            </p:txEl>
                                          </p:spTgt>
                                        </p:tgtEl>
                                        <p:attrNameLst>
                                          <p:attrName>style.visibility</p:attrName>
                                        </p:attrNameLst>
                                      </p:cBhvr>
                                      <p:to>
                                        <p:strVal val="visible"/>
                                      </p:to>
                                    </p:set>
                                    <p:animEffect transition="in" filter="wipe(left)">
                                      <p:cBhvr>
                                        <p:cTn id="27" dur="1000"/>
                                        <p:tgtEl>
                                          <p:spTgt spid="1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2" name="Speech Bubble: Rectangle with Corners Rounded 1">
            <a:extLst>
              <a:ext uri="{FF2B5EF4-FFF2-40B4-BE49-F238E27FC236}">
                <a16:creationId xmlns:a16="http://schemas.microsoft.com/office/drawing/2014/main" id="{5E6ACB41-4B29-423F-81C7-B624277CDF6E}"/>
              </a:ext>
            </a:extLst>
          </p:cNvPr>
          <p:cNvSpPr/>
          <p:nvPr/>
        </p:nvSpPr>
        <p:spPr>
          <a:xfrm>
            <a:off x="166141" y="1724629"/>
            <a:ext cx="10341964" cy="2925148"/>
          </a:xfrm>
          <a:prstGeom prst="wedgeRoundRectCallout">
            <a:avLst>
              <a:gd name="adj1" fmla="val 50907"/>
              <a:gd name="adj2" fmla="val 70846"/>
              <a:gd name="adj3" fmla="val 16667"/>
            </a:avLst>
          </a:prstGeom>
          <a:solidFill>
            <a:schemeClr val="bg1"/>
          </a:solidFill>
          <a:ln w="50800">
            <a:solidFill>
              <a:srgbClr val="015CA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a:solidFill>
                  <a:schemeClr val="tx1"/>
                </a:solidFill>
                <a:ea typeface="Georgia" panose="02040502050405020303" pitchFamily="18" charset="0"/>
                <a:cs typeface="Times New Roman" panose="02020603050405020304" pitchFamily="18" charset="0"/>
              </a:rPr>
              <a:t>We can collect even more data of higher, finer resolution. And we're getting to </a:t>
            </a:r>
            <a:r>
              <a:rPr lang="en-GB" sz="3200" b="1" dirty="0">
                <a:solidFill>
                  <a:schemeClr val="tx1"/>
                </a:solidFill>
                <a:ea typeface="Georgia" panose="02040502050405020303" pitchFamily="18" charset="0"/>
                <a:cs typeface="Times New Roman" panose="02020603050405020304" pitchFamily="18" charset="0"/>
              </a:rPr>
              <a:t>petabytes per [sample] </a:t>
            </a:r>
            <a:r>
              <a:rPr lang="en-GB" sz="3200" dirty="0">
                <a:solidFill>
                  <a:schemeClr val="tx1"/>
                </a:solidFill>
                <a:ea typeface="Georgia" panose="02040502050405020303" pitchFamily="18" charset="0"/>
                <a:cs typeface="Times New Roman" panose="02020603050405020304" pitchFamily="18" charset="0"/>
              </a:rPr>
              <a:t>and petabytes on AWS Cloud will cost </a:t>
            </a:r>
            <a:r>
              <a:rPr lang="en-GB" sz="3200" b="1" dirty="0">
                <a:solidFill>
                  <a:schemeClr val="tx1"/>
                </a:solidFill>
                <a:ea typeface="Georgia" panose="02040502050405020303" pitchFamily="18" charset="0"/>
                <a:cs typeface="Times New Roman" panose="02020603050405020304" pitchFamily="18" charset="0"/>
              </a:rPr>
              <a:t>[$20,000] a month </a:t>
            </a:r>
            <a:r>
              <a:rPr lang="en-GB" sz="3200" dirty="0">
                <a:solidFill>
                  <a:schemeClr val="tx1"/>
                </a:solidFill>
                <a:ea typeface="Georgia" panose="02040502050405020303" pitchFamily="18" charset="0"/>
                <a:cs typeface="Times New Roman" panose="02020603050405020304" pitchFamily="18" charset="0"/>
              </a:rPr>
              <a:t>to store. [GSU2]</a:t>
            </a:r>
            <a:endParaRPr lang="en-US" sz="2400" dirty="0">
              <a:solidFill>
                <a:schemeClr val="tx1"/>
              </a:solidFill>
            </a:endParaRPr>
          </a:p>
        </p:txBody>
      </p:sp>
      <p:grpSp>
        <p:nvGrpSpPr>
          <p:cNvPr id="12" name="Group 11">
            <a:extLst>
              <a:ext uri="{FF2B5EF4-FFF2-40B4-BE49-F238E27FC236}">
                <a16:creationId xmlns:a16="http://schemas.microsoft.com/office/drawing/2014/main" id="{7B78DF24-B0F1-45AE-B6C4-BCFD8566C9DD}"/>
              </a:ext>
            </a:extLst>
          </p:cNvPr>
          <p:cNvGrpSpPr/>
          <p:nvPr/>
        </p:nvGrpSpPr>
        <p:grpSpPr>
          <a:xfrm>
            <a:off x="9984075" y="4705568"/>
            <a:ext cx="2536024" cy="2536024"/>
            <a:chOff x="9653667" y="4321977"/>
            <a:chExt cx="2536024" cy="2536024"/>
          </a:xfrm>
        </p:grpSpPr>
        <p:pic>
          <p:nvPicPr>
            <p:cNvPr id="6" name="Graphic 5" descr="User with solid fill">
              <a:extLst>
                <a:ext uri="{FF2B5EF4-FFF2-40B4-BE49-F238E27FC236}">
                  <a16:creationId xmlns:a16="http://schemas.microsoft.com/office/drawing/2014/main" id="{F3234A44-7C08-4D48-9322-84766BFAF01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653667" y="4321977"/>
              <a:ext cx="2536024" cy="2536024"/>
            </a:xfrm>
            <a:prstGeom prst="rect">
              <a:avLst/>
            </a:prstGeom>
          </p:spPr>
        </p:pic>
        <p:pic>
          <p:nvPicPr>
            <p:cNvPr id="8" name="Picture 7" descr="Logo&#10;&#10;Description automatically generated">
              <a:extLst>
                <a:ext uri="{FF2B5EF4-FFF2-40B4-BE49-F238E27FC236}">
                  <a16:creationId xmlns:a16="http://schemas.microsoft.com/office/drawing/2014/main" id="{1C58BDB9-0743-4698-B1D9-B44FFD923F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29171" y="5681272"/>
              <a:ext cx="785016" cy="785016"/>
            </a:xfrm>
            <a:prstGeom prst="rect">
              <a:avLst/>
            </a:prstGeom>
          </p:spPr>
        </p:pic>
      </p:grpSp>
      <p:sp>
        <p:nvSpPr>
          <p:cNvPr id="13" name="TextBox 12">
            <a:extLst>
              <a:ext uri="{FF2B5EF4-FFF2-40B4-BE49-F238E27FC236}">
                <a16:creationId xmlns:a16="http://schemas.microsoft.com/office/drawing/2014/main" id="{B66341BA-DD89-4097-836D-7803603FD2F2}"/>
              </a:ext>
            </a:extLst>
          </p:cNvPr>
          <p:cNvSpPr txBox="1"/>
          <p:nvPr/>
        </p:nvSpPr>
        <p:spPr>
          <a:xfrm>
            <a:off x="543525" y="5224944"/>
            <a:ext cx="9587195" cy="1115649"/>
          </a:xfrm>
          <a:prstGeom prst="rect">
            <a:avLst/>
          </a:prstGeom>
          <a:noFill/>
        </p:spPr>
        <p:txBody>
          <a:bodyPr wrap="square" lIns="60954" tIns="30477" rIns="60954" bIns="30477" rtlCol="0">
            <a:noAutofit/>
          </a:bodyPr>
          <a:lstStyle/>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Commercial cloud systems (e.g. AWS) are not a sustainable solution…</a:t>
            </a:r>
            <a:endParaRPr lang="en-US" sz="3600" dirty="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19425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750"/>
                                        <p:tgtEl>
                                          <p:spTgt spid="13"/>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sp>
        <p:nvSpPr>
          <p:cNvPr id="9" name="Speech Bubble: Rectangle with Corners Rounded 8">
            <a:extLst>
              <a:ext uri="{FF2B5EF4-FFF2-40B4-BE49-F238E27FC236}">
                <a16:creationId xmlns:a16="http://schemas.microsoft.com/office/drawing/2014/main" id="{5331D696-89F0-4C58-B59D-F79EFCE08405}"/>
              </a:ext>
            </a:extLst>
          </p:cNvPr>
          <p:cNvSpPr/>
          <p:nvPr/>
        </p:nvSpPr>
        <p:spPr>
          <a:xfrm>
            <a:off x="141089" y="947666"/>
            <a:ext cx="10566816" cy="2704372"/>
          </a:xfrm>
          <a:prstGeom prst="wedgeRoundRectCallout">
            <a:avLst>
              <a:gd name="adj1" fmla="val 49093"/>
              <a:gd name="adj2" fmla="val 61482"/>
              <a:gd name="adj3" fmla="val 16667"/>
            </a:avLst>
          </a:prstGeom>
          <a:solidFill>
            <a:schemeClr val="bg1"/>
          </a:solidFill>
          <a:ln w="50800">
            <a:solidFill>
              <a:srgbClr val="015CA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nSpc>
                <a:spcPct val="115000"/>
              </a:lnSpc>
              <a:spcBef>
                <a:spcPts val="1000"/>
              </a:spcBef>
            </a:pPr>
            <a:r>
              <a:rPr lang="en-GB" sz="2400" dirty="0">
                <a:solidFill>
                  <a:schemeClr val="tx1"/>
                </a:solidFill>
                <a:ea typeface="Calibri" panose="020F0502020204030204" pitchFamily="34" charset="0"/>
                <a:cs typeface="Times New Roman" panose="02020603050405020304" pitchFamily="18" charset="0"/>
              </a:rPr>
              <a:t>When I was setting up the computer that I mentioned, I had to buy a </a:t>
            </a:r>
            <a:r>
              <a:rPr lang="en-GB" sz="2400" b="1" dirty="0">
                <a:solidFill>
                  <a:schemeClr val="tx1"/>
                </a:solidFill>
                <a:ea typeface="Calibri" panose="020F0502020204030204" pitchFamily="34" charset="0"/>
                <a:cs typeface="Times New Roman" panose="02020603050405020304" pitchFamily="18" charset="0"/>
              </a:rPr>
              <a:t>10 gigabyte cable, so otherwise the computer system would have been fairly useless</a:t>
            </a:r>
            <a:r>
              <a:rPr lang="en-GB" sz="2400" dirty="0">
                <a:solidFill>
                  <a:schemeClr val="tx1"/>
                </a:solidFill>
                <a:ea typeface="Calibri" panose="020F0502020204030204" pitchFamily="34" charset="0"/>
                <a:cs typeface="Times New Roman" panose="02020603050405020304" pitchFamily="18" charset="0"/>
              </a:rPr>
              <a:t>. I couldn't move data anyplace else. So it would be great if the university were going to </a:t>
            </a:r>
            <a:r>
              <a:rPr lang="en-GB" sz="2400" b="1" dirty="0">
                <a:solidFill>
                  <a:schemeClr val="tx1"/>
                </a:solidFill>
                <a:ea typeface="Calibri" panose="020F0502020204030204" pitchFamily="34" charset="0"/>
                <a:cs typeface="Times New Roman" panose="02020603050405020304" pitchFamily="18" charset="0"/>
              </a:rPr>
              <a:t>upgrade the speed of Internet connections everywhere</a:t>
            </a:r>
            <a:r>
              <a:rPr lang="en-GB" sz="2400" dirty="0">
                <a:solidFill>
                  <a:schemeClr val="tx1"/>
                </a:solidFill>
                <a:ea typeface="Calibri" panose="020F0502020204030204" pitchFamily="34" charset="0"/>
                <a:cs typeface="Times New Roman" panose="02020603050405020304" pitchFamily="18" charset="0"/>
              </a:rPr>
              <a:t>, that would be a help for everybody. [GSU4]</a:t>
            </a:r>
            <a:endParaRPr lang="en-US" sz="2400" dirty="0">
              <a:solidFill>
                <a:schemeClr val="tx1"/>
              </a:solidFill>
              <a:effectLst/>
              <a:ea typeface="Calibri" panose="020F0502020204030204" pitchFamily="34" charset="0"/>
              <a:cs typeface="Times New Roman" panose="02020603050405020304" pitchFamily="18" charset="0"/>
            </a:endParaRPr>
          </a:p>
        </p:txBody>
      </p:sp>
      <p:grpSp>
        <p:nvGrpSpPr>
          <p:cNvPr id="14" name="Group 13">
            <a:extLst>
              <a:ext uri="{FF2B5EF4-FFF2-40B4-BE49-F238E27FC236}">
                <a16:creationId xmlns:a16="http://schemas.microsoft.com/office/drawing/2014/main" id="{4EAEF444-1018-4141-9E53-830D5586AE55}"/>
              </a:ext>
            </a:extLst>
          </p:cNvPr>
          <p:cNvGrpSpPr/>
          <p:nvPr/>
        </p:nvGrpSpPr>
        <p:grpSpPr>
          <a:xfrm>
            <a:off x="10071757" y="2961706"/>
            <a:ext cx="2536024" cy="2536024"/>
            <a:chOff x="9653667" y="4321977"/>
            <a:chExt cx="2536024" cy="2536024"/>
          </a:xfrm>
        </p:grpSpPr>
        <p:pic>
          <p:nvPicPr>
            <p:cNvPr id="15" name="Graphic 14" descr="User with solid fill">
              <a:extLst>
                <a:ext uri="{FF2B5EF4-FFF2-40B4-BE49-F238E27FC236}">
                  <a16:creationId xmlns:a16="http://schemas.microsoft.com/office/drawing/2014/main" id="{900177DD-D2B5-4739-A8E6-0EF7CF5F58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653667" y="4321977"/>
              <a:ext cx="2536024" cy="2536024"/>
            </a:xfrm>
            <a:prstGeom prst="rect">
              <a:avLst/>
            </a:prstGeom>
          </p:spPr>
        </p:pic>
        <p:pic>
          <p:nvPicPr>
            <p:cNvPr id="16" name="Picture 15" descr="Logo&#10;&#10;Description automatically generated">
              <a:extLst>
                <a:ext uri="{FF2B5EF4-FFF2-40B4-BE49-F238E27FC236}">
                  <a16:creationId xmlns:a16="http://schemas.microsoft.com/office/drawing/2014/main" id="{5FB40ED5-BBE6-4776-A85B-8B50B917F8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29171" y="5681272"/>
              <a:ext cx="785016" cy="785016"/>
            </a:xfrm>
            <a:prstGeom prst="rect">
              <a:avLst/>
            </a:prstGeom>
          </p:spPr>
        </p:pic>
      </p:grpSp>
      <p:sp>
        <p:nvSpPr>
          <p:cNvPr id="18" name="Speech Bubble: Rectangle with Corners Rounded 17">
            <a:extLst>
              <a:ext uri="{FF2B5EF4-FFF2-40B4-BE49-F238E27FC236}">
                <a16:creationId xmlns:a16="http://schemas.microsoft.com/office/drawing/2014/main" id="{587D3BC8-3F6E-487F-A872-40E0E9FD04DB}"/>
              </a:ext>
            </a:extLst>
          </p:cNvPr>
          <p:cNvSpPr/>
          <p:nvPr/>
        </p:nvSpPr>
        <p:spPr>
          <a:xfrm>
            <a:off x="141089" y="4336177"/>
            <a:ext cx="10566816" cy="2370491"/>
          </a:xfrm>
          <a:prstGeom prst="wedgeRoundRectCallout">
            <a:avLst>
              <a:gd name="adj1" fmla="val 49093"/>
              <a:gd name="adj2" fmla="val -61638"/>
              <a:gd name="adj3" fmla="val 16667"/>
            </a:avLst>
          </a:prstGeom>
          <a:solidFill>
            <a:schemeClr val="bg1"/>
          </a:solidFill>
          <a:ln w="50800">
            <a:solidFill>
              <a:srgbClr val="015CAB"/>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nSpc>
                <a:spcPct val="115000"/>
              </a:lnSpc>
              <a:spcBef>
                <a:spcPts val="1000"/>
              </a:spcBef>
            </a:pPr>
            <a:r>
              <a:rPr lang="en-GB" sz="2400">
                <a:solidFill>
                  <a:schemeClr val="tx1"/>
                </a:solidFill>
                <a:latin typeface="Calibri" panose="020F0502020204030204" pitchFamily="34" charset="0"/>
                <a:ea typeface="Calibri" panose="020F0502020204030204" pitchFamily="34" charset="0"/>
                <a:cs typeface="Times New Roman" panose="02020603050405020304" pitchFamily="18" charset="0"/>
              </a:rPr>
              <a:t>I would certainly </a:t>
            </a:r>
            <a:r>
              <a:rPr lang="en-GB" sz="2400" b="1">
                <a:solidFill>
                  <a:schemeClr val="tx1"/>
                </a:solidFill>
                <a:latin typeface="Calibri" panose="020F0502020204030204" pitchFamily="34" charset="0"/>
                <a:ea typeface="Calibri" panose="020F0502020204030204" pitchFamily="34" charset="0"/>
                <a:cs typeface="Times New Roman" panose="02020603050405020304" pitchFamily="18" charset="0"/>
              </a:rPr>
              <a:t>benefit a lot from maybe a more open ecosystem </a:t>
            </a:r>
            <a:r>
              <a:rPr lang="en-GB" sz="2400">
                <a:solidFill>
                  <a:schemeClr val="tx1"/>
                </a:solidFill>
                <a:latin typeface="Calibri" panose="020F0502020204030204" pitchFamily="34" charset="0"/>
                <a:ea typeface="Calibri" panose="020F0502020204030204" pitchFamily="34" charset="0"/>
                <a:cs typeface="Times New Roman" panose="02020603050405020304" pitchFamily="18" charset="0"/>
              </a:rPr>
              <a:t>of things. Like, so, like more </a:t>
            </a:r>
            <a:r>
              <a:rPr lang="en-GB" sz="2400" b="1">
                <a:solidFill>
                  <a:schemeClr val="tx1"/>
                </a:solidFill>
                <a:latin typeface="Calibri" panose="020F0502020204030204" pitchFamily="34" charset="0"/>
                <a:ea typeface="Calibri" panose="020F0502020204030204" pitchFamily="34" charset="0"/>
                <a:cs typeface="Times New Roman" panose="02020603050405020304" pitchFamily="18" charset="0"/>
              </a:rPr>
              <a:t>interactive computing resources </a:t>
            </a:r>
            <a:r>
              <a:rPr lang="en-GB" sz="2400">
                <a:solidFill>
                  <a:schemeClr val="tx1"/>
                </a:solidFill>
                <a:latin typeface="Calibri" panose="020F0502020204030204" pitchFamily="34" charset="0"/>
                <a:ea typeface="Calibri" panose="020F0502020204030204" pitchFamily="34" charset="0"/>
                <a:cs typeface="Times New Roman" panose="02020603050405020304" pitchFamily="18" charset="0"/>
              </a:rPr>
              <a:t>where I could do stuff on GSU servers where I can do it in </a:t>
            </a:r>
            <a:r>
              <a:rPr lang="en-GB" sz="2400" b="1">
                <a:solidFill>
                  <a:schemeClr val="tx1"/>
                </a:solidFill>
                <a:latin typeface="Calibri" panose="020F0502020204030204" pitchFamily="34" charset="0"/>
                <a:ea typeface="Calibri" panose="020F0502020204030204" pitchFamily="34" charset="0"/>
                <a:cs typeface="Times New Roman" panose="02020603050405020304" pitchFamily="18" charset="0"/>
              </a:rPr>
              <a:t>real time instead batch computing</a:t>
            </a:r>
            <a:r>
              <a:rPr lang="en-GB" sz="2400">
                <a:solidFill>
                  <a:schemeClr val="tx1"/>
                </a:solidFill>
                <a:latin typeface="Calibri" panose="020F0502020204030204" pitchFamily="34" charset="0"/>
                <a:ea typeface="Calibri" panose="020F0502020204030204" pitchFamily="34" charset="0"/>
                <a:cs typeface="Times New Roman" panose="02020603050405020304" pitchFamily="18" charset="0"/>
              </a:rPr>
              <a:t>. [GSU6]</a:t>
            </a:r>
            <a:endParaRPr lang="en-US" sz="2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7A8B5773-6925-4091-AE7D-C903973DD686}"/>
              </a:ext>
            </a:extLst>
          </p:cNvPr>
          <p:cNvSpPr txBox="1"/>
          <p:nvPr/>
        </p:nvSpPr>
        <p:spPr>
          <a:xfrm>
            <a:off x="141089" y="3652038"/>
            <a:ext cx="8707738" cy="668963"/>
          </a:xfrm>
          <a:prstGeom prst="rect">
            <a:avLst/>
          </a:prstGeom>
          <a:noFill/>
        </p:spPr>
        <p:txBody>
          <a:bodyPr wrap="square" lIns="60954" tIns="30477" rIns="60954" bIns="30477" rtlCol="0" anchor="ctr">
            <a:noAutofit/>
          </a:bodyPr>
          <a:lstStyle/>
          <a:p>
            <a:pPr marR="0" lvl="0">
              <a:lnSpc>
                <a:spcPct val="115000"/>
              </a:lnSpc>
              <a:spcBef>
                <a:spcPts val="1000"/>
              </a:spcBef>
              <a:spcAft>
                <a:spcPts val="0"/>
              </a:spcAft>
            </a:pPr>
            <a:r>
              <a:rPr lang="en-US" sz="3600" dirty="0">
                <a:ea typeface="Georgia" panose="02040502050405020303" pitchFamily="18" charset="0"/>
                <a:cs typeface="Times New Roman" panose="02020603050405020304" pitchFamily="18" charset="0"/>
              </a:rPr>
              <a:t>Specific asks for improved infrastructure…</a:t>
            </a:r>
            <a:endParaRPr lang="en-US" sz="3600" dirty="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13339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750"/>
                                        <p:tgtEl>
                                          <p:spTgt spid="19"/>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1000"/>
                                        <p:tgtEl>
                                          <p:spTgt spid="9"/>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animBg="1"/>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for Georgia State University (GSU) Library's Research Data Services (RDS) Team: contains GSU Library logo (says Georgia State University University Library with GSU flame graphic) and RDS logo (says Research Data Services and has a bar graph to represent quantitative data support, a map with GIS map points to represent data visualization support, and a speech bubble with a magnifying glass to represent qualitative data support) ">
            <a:extLst>
              <a:ext uri="{FF2B5EF4-FFF2-40B4-BE49-F238E27FC236}">
                <a16:creationId xmlns:a16="http://schemas.microsoft.com/office/drawing/2014/main" id="{44DD1D07-330A-4F75-AEC8-47DF528D059E}"/>
              </a:ext>
            </a:extLst>
          </p:cNvPr>
          <p:cNvPicPr>
            <a:picLocks noChangeAspect="1"/>
          </p:cNvPicPr>
          <p:nvPr/>
        </p:nvPicPr>
        <p:blipFill>
          <a:blip r:embed="rId3"/>
          <a:stretch>
            <a:fillRect/>
          </a:stretch>
        </p:blipFill>
        <p:spPr>
          <a:xfrm>
            <a:off x="10134600" y="-1"/>
            <a:ext cx="2055092" cy="838898"/>
          </a:xfrm>
          <a:prstGeom prst="rect">
            <a:avLst/>
          </a:prstGeom>
        </p:spPr>
      </p:pic>
      <p:sp>
        <p:nvSpPr>
          <p:cNvPr id="5" name="Rectangle 4">
            <a:extLst>
              <a:ext uri="{FF2B5EF4-FFF2-40B4-BE49-F238E27FC236}">
                <a16:creationId xmlns:a16="http://schemas.microsoft.com/office/drawing/2014/main" id="{4F04A546-BD0B-4EB4-8139-DE04A16006A2}"/>
              </a:ext>
            </a:extLst>
          </p:cNvPr>
          <p:cNvSpPr/>
          <p:nvPr/>
        </p:nvSpPr>
        <p:spPr>
          <a:xfrm>
            <a:off x="-1" y="-2"/>
            <a:ext cx="12189691" cy="861774"/>
          </a:xfrm>
          <a:prstGeom prst="rect">
            <a:avLst/>
          </a:prstGeom>
          <a:noFill/>
          <a:ln w="22225">
            <a:solidFill>
              <a:srgbClr val="005DAB"/>
            </a:solidFill>
          </a:ln>
        </p:spPr>
        <p:txBody>
          <a:bodyPr wrap="square" lIns="182880" tIns="91440" rIns="91440" bIns="182880">
            <a:spAutoFit/>
          </a:bodyPr>
          <a:lstStyle/>
          <a:p>
            <a:r>
              <a:rPr lang="en-US" sz="2000" b="0" i="0">
                <a:solidFill>
                  <a:srgbClr val="201F1E"/>
                </a:solidFill>
                <a:effectLst/>
                <a:latin typeface="Calibri" panose="020F0502020204030204" pitchFamily="34" charset="0"/>
              </a:rPr>
              <a:t>It’s Big, It’s Messy, and It’s Complicated: An Assessment of  “Big Data” Research Support Needs</a:t>
            </a:r>
          </a:p>
          <a:p>
            <a:r>
              <a:rPr lang="en-US" b="1">
                <a:solidFill>
                  <a:srgbClr val="005DAB"/>
                </a:solidFill>
              </a:rPr>
              <a:t>SEDLS 2021 | WEDNESDAY, OCTOBER 13, 2021 | 11:15 AM – 12:15 PM SESSION</a:t>
            </a:r>
          </a:p>
        </p:txBody>
      </p:sp>
      <p:pic>
        <p:nvPicPr>
          <p:cNvPr id="9" name="Picture 8">
            <a:extLst>
              <a:ext uri="{FF2B5EF4-FFF2-40B4-BE49-F238E27FC236}">
                <a16:creationId xmlns:a16="http://schemas.microsoft.com/office/drawing/2014/main" id="{BFE9D54C-0B19-4E80-89B2-E97E1A78933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601792" y="1852643"/>
            <a:ext cx="3361437" cy="4091717"/>
          </a:xfrm>
          <a:prstGeom prst="rect">
            <a:avLst/>
          </a:prstGeom>
        </p:spPr>
      </p:pic>
      <p:sp>
        <p:nvSpPr>
          <p:cNvPr id="10" name="TextBox 9">
            <a:extLst>
              <a:ext uri="{FF2B5EF4-FFF2-40B4-BE49-F238E27FC236}">
                <a16:creationId xmlns:a16="http://schemas.microsoft.com/office/drawing/2014/main" id="{8860A24F-A9BC-4686-A112-E313BFF7CBA0}"/>
              </a:ext>
            </a:extLst>
          </p:cNvPr>
          <p:cNvSpPr txBox="1"/>
          <p:nvPr/>
        </p:nvSpPr>
        <p:spPr>
          <a:xfrm>
            <a:off x="228771" y="1687840"/>
            <a:ext cx="8165721" cy="4916212"/>
          </a:xfrm>
          <a:prstGeom prst="rect">
            <a:avLst/>
          </a:prstGeom>
          <a:noFill/>
        </p:spPr>
        <p:txBody>
          <a:bodyPr wrap="square" lIns="60954" tIns="30477" rIns="60954" bIns="30477" rtlCol="0">
            <a:spAutoFit/>
          </a:bodyPr>
          <a:lstStyle/>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C</a:t>
            </a:r>
            <a:r>
              <a:rPr lang="en-US" sz="2800" dirty="0">
                <a:effectLst/>
                <a:ea typeface="Georgia" panose="02040502050405020303" pitchFamily="18" charset="0"/>
                <a:cs typeface="Times New Roman" panose="02020603050405020304" pitchFamily="18" charset="0"/>
              </a:rPr>
              <a:t>hallenges with securing and adhering to data licensing agreements – often limit the volume of data accessible altogether or in a given access iteration.</a:t>
            </a:r>
          </a:p>
          <a:p>
            <a:pPr marL="342900" marR="0" lvl="0" indent="-342900">
              <a:lnSpc>
                <a:spcPct val="115000"/>
              </a:lnSpc>
              <a:spcBef>
                <a:spcPts val="1000"/>
              </a:spcBef>
              <a:spcAft>
                <a:spcPts val="0"/>
              </a:spcAft>
              <a:buFont typeface="Symbol" panose="05050102010706020507" pitchFamily="18" charset="2"/>
              <a:buChar char=""/>
            </a:pPr>
            <a:r>
              <a:rPr lang="en-US" sz="2800" dirty="0">
                <a:ea typeface="Georgia" panose="02040502050405020303" pitchFamily="18" charset="0"/>
                <a:cs typeface="Times New Roman" panose="02020603050405020304" pitchFamily="18" charset="0"/>
              </a:rPr>
              <a:t>H</a:t>
            </a:r>
            <a:r>
              <a:rPr lang="en-US" sz="2800" dirty="0">
                <a:effectLst/>
                <a:ea typeface="Georgia" panose="02040502050405020303" pitchFamily="18" charset="0"/>
                <a:cs typeface="Times New Roman" panose="02020603050405020304" pitchFamily="18" charset="0"/>
              </a:rPr>
              <a:t>igh cost and often siloed licensing agreements associated with secondary dataset access from social media and other data outlets.</a:t>
            </a:r>
          </a:p>
          <a:p>
            <a:pPr marL="342900" marR="0" lvl="0" indent="-342900">
              <a:lnSpc>
                <a:spcPct val="115000"/>
              </a:lnSpc>
              <a:spcBef>
                <a:spcPts val="1000"/>
              </a:spcBef>
              <a:spcAft>
                <a:spcPts val="0"/>
              </a:spcAft>
              <a:buFont typeface="Symbol" panose="05050102010706020507" pitchFamily="18" charset="2"/>
              <a:buChar char=""/>
            </a:pPr>
            <a:r>
              <a:rPr lang="en-US" sz="2800" dirty="0">
                <a:effectLst/>
                <a:ea typeface="Georgia" panose="02040502050405020303" pitchFamily="18" charset="0"/>
                <a:cs typeface="Times New Roman" panose="02020603050405020304" pitchFamily="18" charset="0"/>
              </a:rPr>
              <a:t>Present solution? </a:t>
            </a:r>
            <a:r>
              <a:rPr lang="en-US" sz="2800" dirty="0">
                <a:ea typeface="Georgia" panose="02040502050405020303" pitchFamily="18" charset="0"/>
                <a:cs typeface="Times New Roman" panose="02020603050405020304" pitchFamily="18" charset="0"/>
              </a:rPr>
              <a:t>C</a:t>
            </a:r>
            <a:r>
              <a:rPr lang="en-US" sz="2800" dirty="0">
                <a:effectLst/>
                <a:ea typeface="Georgia" panose="02040502050405020303" pitchFamily="18" charset="0"/>
                <a:cs typeface="Times New Roman" panose="02020603050405020304" pitchFamily="18" charset="0"/>
              </a:rPr>
              <a:t>ollaborate with researchers at other institutions with better financial and infrastructural resources.</a:t>
            </a:r>
            <a:endParaRPr lang="en-US" sz="2800" dirty="0">
              <a:solidFill>
                <a:schemeClr val="bg2"/>
              </a:solidFill>
            </a:endParaRPr>
          </a:p>
          <a:p>
            <a:pPr algn="ctr"/>
            <a:endParaRPr lang="en-US" sz="900" dirty="0">
              <a:solidFill>
                <a:schemeClr val="bg2"/>
              </a:solidFill>
              <a:latin typeface="FontAwesome" pitchFamily="50" charset="0"/>
            </a:endParaRPr>
          </a:p>
        </p:txBody>
      </p:sp>
      <p:sp>
        <p:nvSpPr>
          <p:cNvPr id="11" name="TextBox 10">
            <a:extLst>
              <a:ext uri="{FF2B5EF4-FFF2-40B4-BE49-F238E27FC236}">
                <a16:creationId xmlns:a16="http://schemas.microsoft.com/office/drawing/2014/main" id="{D2F575B4-64A6-4361-A818-A611E8B8E0D6}"/>
              </a:ext>
            </a:extLst>
          </p:cNvPr>
          <p:cNvSpPr txBox="1"/>
          <p:nvPr/>
        </p:nvSpPr>
        <p:spPr>
          <a:xfrm>
            <a:off x="228771" y="1026575"/>
            <a:ext cx="11967410" cy="661265"/>
          </a:xfrm>
          <a:prstGeom prst="rect">
            <a:avLst/>
          </a:prstGeom>
          <a:noFill/>
        </p:spPr>
        <p:txBody>
          <a:bodyPr wrap="square" lIns="60954" tIns="30477" rIns="60954" bIns="30477" rtlCol="0">
            <a:spAutoFit/>
          </a:bodyPr>
          <a:lstStyle/>
          <a:p>
            <a:pPr marR="0" lvl="0">
              <a:lnSpc>
                <a:spcPct val="115000"/>
              </a:lnSpc>
              <a:spcBef>
                <a:spcPts val="1000"/>
              </a:spcBef>
              <a:spcAft>
                <a:spcPts val="0"/>
              </a:spcAft>
            </a:pPr>
            <a:r>
              <a:rPr lang="en-US" sz="3600">
                <a:ea typeface="Georgia" panose="02040502050405020303" pitchFamily="18" charset="0"/>
                <a:cs typeface="Times New Roman" panose="02020603050405020304" pitchFamily="18" charset="0"/>
              </a:rPr>
              <a:t>Data Access – Needs &amp; Challenges</a:t>
            </a:r>
            <a:endParaRPr lang="en-US" sz="3600">
              <a:effectLst/>
              <a:ea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355758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10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wipe(left)">
                                      <p:cBhvr>
                                        <p:cTn id="17" dur="1000"/>
                                        <p:tgtEl>
                                          <p:spTgt spid="1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wipe(left)">
                                      <p:cBhvr>
                                        <p:cTn id="22" dur="10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EC10AB912FEDE4F9BF650C7AEBE97F4" ma:contentTypeVersion="9" ma:contentTypeDescription="Create a new document." ma:contentTypeScope="" ma:versionID="b42bfa2da021331ef48119f03534ab01">
  <xsd:schema xmlns:xsd="http://www.w3.org/2001/XMLSchema" xmlns:xs="http://www.w3.org/2001/XMLSchema" xmlns:p="http://schemas.microsoft.com/office/2006/metadata/properties" xmlns:ns2="fe72a0aa-dc97-4bbc-98e6-0d4a7da46845" targetNamespace="http://schemas.microsoft.com/office/2006/metadata/properties" ma:root="true" ma:fieldsID="f75874e7b52eb6278bc2f267c0d1aa79" ns2:_="">
    <xsd:import namespace="fe72a0aa-dc97-4bbc-98e6-0d4a7da4684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2a0aa-dc97-4bbc-98e6-0d4a7da468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4483B86-A40D-4C27-A9EB-7D1502973901}">
  <ds:schemaRefs>
    <ds:schemaRef ds:uri="http://schemas.microsoft.com/sharepoint/v3/contenttype/forms"/>
  </ds:schemaRefs>
</ds:datastoreItem>
</file>

<file path=customXml/itemProps2.xml><?xml version="1.0" encoding="utf-8"?>
<ds:datastoreItem xmlns:ds="http://schemas.openxmlformats.org/officeDocument/2006/customXml" ds:itemID="{0C63DC5E-9909-45F4-A612-2DA739DE66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2a0aa-dc97-4bbc-98e6-0d4a7da468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339C5C1-5E70-4B88-A29D-B73E3A29BC06}">
  <ds:schemaRefs>
    <ds:schemaRef ds:uri="fe72a0aa-dc97-4bbc-98e6-0d4a7da46845"/>
    <ds:schemaRef ds:uri="http://www.w3.org/XML/1998/namespace"/>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463</TotalTime>
  <Words>2550</Words>
  <Application>Microsoft Office PowerPoint</Application>
  <PresentationFormat>Widescreen</PresentationFormat>
  <Paragraphs>143</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FontAwesome</vt:lpstr>
      <vt:lpstr>Georgia</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Mandy Swygart-Hobaugh</dc:creator>
  <cp:lastModifiedBy>Mandy Swygart-Hobaugh</cp:lastModifiedBy>
  <cp:revision>2</cp:revision>
  <dcterms:created xsi:type="dcterms:W3CDTF">2021-09-19T18:58:18Z</dcterms:created>
  <dcterms:modified xsi:type="dcterms:W3CDTF">2021-10-13T01:21:57Z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0x0101000EC10AB912FEDE4F9BF650C7AEBE97F4</vt:lpwstr>
  </property>
</Properties>
</file>