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1" r:id="rId3"/>
    <p:sldId id="279" r:id="rId4"/>
    <p:sldId id="282" r:id="rId5"/>
    <p:sldId id="277" r:id="rId6"/>
    <p:sldId id="258" r:id="rId7"/>
    <p:sldId id="259" r:id="rId8"/>
    <p:sldId id="273" r:id="rId9"/>
    <p:sldId id="263" r:id="rId10"/>
    <p:sldId id="272" r:id="rId11"/>
    <p:sldId id="266" r:id="rId12"/>
    <p:sldId id="264" r:id="rId13"/>
    <p:sldId id="265" r:id="rId14"/>
    <p:sldId id="274" r:id="rId15"/>
    <p:sldId id="284" r:id="rId16"/>
    <p:sldId id="271" r:id="rId17"/>
    <p:sldId id="280" r:id="rId18"/>
    <p:sldId id="283" r:id="rId19"/>
    <p:sldId id="267" r:id="rId20"/>
    <p:sldId id="261" r:id="rId21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F98D76-414B-D556-7A5E-E4DE1116B186}" v="111" dt="2019-05-29T18:02:31.9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0"/>
    <p:restoredTop sz="77206" autoAdjust="0"/>
  </p:normalViewPr>
  <p:slideViewPr>
    <p:cSldViewPr snapToGrid="0" snapToObjects="1">
      <p:cViewPr varScale="1">
        <p:scale>
          <a:sx n="75" d="100"/>
          <a:sy n="75" d="100"/>
        </p:scale>
        <p:origin x="1236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3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Tiffany Davis" userId="S::ldavi211@kennesaw.edu::8f46c776-7321-4f9a-b92d-58bb84f7f626" providerId="AD" clId="Web-{027D5CE0-E457-D743-AC4A-CE230C7CE308}"/>
    <pc:docChg chg="modSld">
      <pc:chgData name="LaTiffany Davis" userId="S::ldavi211@kennesaw.edu::8f46c776-7321-4f9a-b92d-58bb84f7f626" providerId="AD" clId="Web-{027D5CE0-E457-D743-AC4A-CE230C7CE308}" dt="2019-06-05T23:02:31.945" v="93" actId="20577"/>
      <pc:docMkLst>
        <pc:docMk/>
      </pc:docMkLst>
      <pc:sldChg chg="modSp">
        <pc:chgData name="LaTiffany Davis" userId="S::ldavi211@kennesaw.edu::8f46c776-7321-4f9a-b92d-58bb84f7f626" providerId="AD" clId="Web-{027D5CE0-E457-D743-AC4A-CE230C7CE308}" dt="2019-06-05T23:02:31.945" v="92" actId="20577"/>
        <pc:sldMkLst>
          <pc:docMk/>
          <pc:sldMk cId="3124792785" sldId="282"/>
        </pc:sldMkLst>
        <pc:spChg chg="mod">
          <ac:chgData name="LaTiffany Davis" userId="S::ldavi211@kennesaw.edu::8f46c776-7321-4f9a-b92d-58bb84f7f626" providerId="AD" clId="Web-{027D5CE0-E457-D743-AC4A-CE230C7CE308}" dt="2019-06-05T23:02:31.945" v="92" actId="20577"/>
          <ac:spMkLst>
            <pc:docMk/>
            <pc:sldMk cId="3124792785" sldId="282"/>
            <ac:spMk id="3" creationId="{F676448C-783A-43B5-B303-D8CA9A3E150E}"/>
          </ac:spMkLst>
        </pc:spChg>
      </pc:sldChg>
    </pc:docChg>
  </pc:docChgLst>
  <pc:docChgLst>
    <pc:chgData name="LaTiffany Davis" userId="S::ldavi211@kennesaw.edu::8f46c776-7321-4f9a-b92d-58bb84f7f626" providerId="AD" clId="Web-{805C72E5-7202-4E94-A798-788C2BF8A18D}"/>
    <pc:docChg chg="modSld">
      <pc:chgData name="LaTiffany Davis" userId="S::ldavi211@kennesaw.edu::8f46c776-7321-4f9a-b92d-58bb84f7f626" providerId="AD" clId="Web-{805C72E5-7202-4E94-A798-788C2BF8A18D}" dt="2019-06-03T17:27:07.054" v="107" actId="20577"/>
      <pc:docMkLst>
        <pc:docMk/>
      </pc:docMkLst>
      <pc:sldChg chg="modSp">
        <pc:chgData name="LaTiffany Davis" userId="S::ldavi211@kennesaw.edu::8f46c776-7321-4f9a-b92d-58bb84f7f626" providerId="AD" clId="Web-{805C72E5-7202-4E94-A798-788C2BF8A18D}" dt="2019-06-03T17:27:07.054" v="106" actId="20577"/>
        <pc:sldMkLst>
          <pc:docMk/>
          <pc:sldMk cId="3376366205" sldId="277"/>
        </pc:sldMkLst>
        <pc:spChg chg="mod">
          <ac:chgData name="LaTiffany Davis" userId="S::ldavi211@kennesaw.edu::8f46c776-7321-4f9a-b92d-58bb84f7f626" providerId="AD" clId="Web-{805C72E5-7202-4E94-A798-788C2BF8A18D}" dt="2019-06-03T17:27:07.054" v="106" actId="20577"/>
          <ac:spMkLst>
            <pc:docMk/>
            <pc:sldMk cId="3376366205" sldId="277"/>
            <ac:spMk id="3" creationId="{F676448C-783A-43B5-B303-D8CA9A3E150E}"/>
          </ac:spMkLst>
        </pc:spChg>
      </pc:sldChg>
    </pc:docChg>
  </pc:docChgLst>
  <pc:docChgLst>
    <pc:chgData name="LaTiffany Davis" userId="S::ldavi211@kennesaw.edu::8f46c776-7321-4f9a-b92d-58bb84f7f626" providerId="AD" clId="Web-{31F98D76-414B-D556-7A5E-E4DE1116B186}"/>
    <pc:docChg chg="modSld">
      <pc:chgData name="LaTiffany Davis" userId="S::ldavi211@kennesaw.edu::8f46c776-7321-4f9a-b92d-58bb84f7f626" providerId="AD" clId="Web-{31F98D76-414B-D556-7A5E-E4DE1116B186}" dt="2019-05-29T18:02:31.986" v="119" actId="20577"/>
      <pc:docMkLst>
        <pc:docMk/>
      </pc:docMkLst>
      <pc:sldChg chg="addSp delSp modSp mod setBg">
        <pc:chgData name="LaTiffany Davis" userId="S::ldavi211@kennesaw.edu::8f46c776-7321-4f9a-b92d-58bb84f7f626" providerId="AD" clId="Web-{31F98D76-414B-D556-7A5E-E4DE1116B186}" dt="2019-05-29T18:02:30.876" v="118" actId="20577"/>
        <pc:sldMkLst>
          <pc:docMk/>
          <pc:sldMk cId="2505433874" sldId="266"/>
        </pc:sldMkLst>
        <pc:spChg chg="del mod">
          <ac:chgData name="LaTiffany Davis" userId="S::ldavi211@kennesaw.edu::8f46c776-7321-4f9a-b92d-58bb84f7f626" providerId="AD" clId="Web-{31F98D76-414B-D556-7A5E-E4DE1116B186}" dt="2019-05-29T17:57:37.501" v="1"/>
          <ac:spMkLst>
            <pc:docMk/>
            <pc:sldMk cId="2505433874" sldId="266"/>
            <ac:spMk id="3" creationId="{DEDEA970-4733-4376-AF37-D1B3DE76DED1}"/>
          </ac:spMkLst>
        </pc:spChg>
        <pc:spChg chg="mod">
          <ac:chgData name="LaTiffany Davis" userId="S::ldavi211@kennesaw.edu::8f46c776-7321-4f9a-b92d-58bb84f7f626" providerId="AD" clId="Web-{31F98D76-414B-D556-7A5E-E4DE1116B186}" dt="2019-05-29T17:59:02.079" v="10"/>
          <ac:spMkLst>
            <pc:docMk/>
            <pc:sldMk cId="2505433874" sldId="266"/>
            <ac:spMk id="5" creationId="{873F6A08-538A-46A1-A7E3-3A5AF71E4578}"/>
          </ac:spMkLst>
        </pc:spChg>
        <pc:spChg chg="add del mod">
          <ac:chgData name="LaTiffany Davis" userId="S::ldavi211@kennesaw.edu::8f46c776-7321-4f9a-b92d-58bb84f7f626" providerId="AD" clId="Web-{31F98D76-414B-D556-7A5E-E4DE1116B186}" dt="2019-05-29T17:59:32.048" v="17"/>
          <ac:spMkLst>
            <pc:docMk/>
            <pc:sldMk cId="2505433874" sldId="266"/>
            <ac:spMk id="7" creationId="{90A1C7DB-2B02-4CF4-A25A-52FD68F79AEF}"/>
          </ac:spMkLst>
        </pc:spChg>
        <pc:spChg chg="add del">
          <ac:chgData name="LaTiffany Davis" userId="S::ldavi211@kennesaw.edu::8f46c776-7321-4f9a-b92d-58bb84f7f626" providerId="AD" clId="Web-{31F98D76-414B-D556-7A5E-E4DE1116B186}" dt="2019-05-29T17:59:02.079" v="10"/>
          <ac:spMkLst>
            <pc:docMk/>
            <pc:sldMk cId="2505433874" sldId="266"/>
            <ac:spMk id="10" creationId="{0BC9EFE1-D8CB-4668-9980-DB108327A794}"/>
          </ac:spMkLst>
        </pc:spChg>
        <pc:spChg chg="add mod">
          <ac:chgData name="LaTiffany Davis" userId="S::ldavi211@kennesaw.edu::8f46c776-7321-4f9a-b92d-58bb84f7f626" providerId="AD" clId="Web-{31F98D76-414B-D556-7A5E-E4DE1116B186}" dt="2019-05-29T18:02:30.876" v="118" actId="20577"/>
          <ac:spMkLst>
            <pc:docMk/>
            <pc:sldMk cId="2505433874" sldId="266"/>
            <ac:spMk id="11" creationId="{7339FA05-39E5-48E5-8CA4-7239FAAAFB13}"/>
          </ac:spMkLst>
        </pc:spChg>
        <pc:spChg chg="add del">
          <ac:chgData name="LaTiffany Davis" userId="S::ldavi211@kennesaw.edu::8f46c776-7321-4f9a-b92d-58bb84f7f626" providerId="AD" clId="Web-{31F98D76-414B-D556-7A5E-E4DE1116B186}" dt="2019-05-29T17:59:02.079" v="10"/>
          <ac:spMkLst>
            <pc:docMk/>
            <pc:sldMk cId="2505433874" sldId="266"/>
            <ac:spMk id="14" creationId="{77DA6D33-2D62-458C-BF5D-DBF612FD557E}"/>
          </ac:spMkLst>
        </pc:spChg>
        <pc:picChg chg="add del mod ord">
          <ac:chgData name="LaTiffany Davis" userId="S::ldavi211@kennesaw.edu::8f46c776-7321-4f9a-b92d-58bb84f7f626" providerId="AD" clId="Web-{31F98D76-414B-D556-7A5E-E4DE1116B186}" dt="2019-05-29T17:59:16.329" v="13"/>
          <ac:picMkLst>
            <pc:docMk/>
            <pc:sldMk cId="2505433874" sldId="266"/>
            <ac:picMk id="2" creationId="{315368CB-BBC3-49B2-9994-F755B3533C62}"/>
          </ac:picMkLst>
        </pc:picChg>
        <pc:picChg chg="add mod ord">
          <ac:chgData name="LaTiffany Davis" userId="S::ldavi211@kennesaw.edu::8f46c776-7321-4f9a-b92d-58bb84f7f626" providerId="AD" clId="Web-{31F98D76-414B-D556-7A5E-E4DE1116B186}" dt="2019-05-29T17:59:39.814" v="21" actId="1076"/>
          <ac:picMkLst>
            <pc:docMk/>
            <pc:sldMk cId="2505433874" sldId="266"/>
            <ac:picMk id="8" creationId="{C1360C57-90C6-4E80-A68C-A27E209E95D6}"/>
          </ac:picMkLst>
        </pc:picChg>
        <pc:picChg chg="add del">
          <ac:chgData name="LaTiffany Davis" userId="S::ldavi211@kennesaw.edu::8f46c776-7321-4f9a-b92d-58bb84f7f626" providerId="AD" clId="Web-{31F98D76-414B-D556-7A5E-E4DE1116B186}" dt="2019-05-29T17:59:02.079" v="10"/>
          <ac:picMkLst>
            <pc:docMk/>
            <pc:sldMk cId="2505433874" sldId="266"/>
            <ac:picMk id="12" creationId="{7CBAE1BD-B8E4-4029-8AA2-C77E4FED9864}"/>
          </ac:picMkLst>
        </pc:picChg>
      </pc:sldChg>
    </pc:docChg>
  </pc:docChgLst>
  <pc:docChgLst>
    <pc:chgData name="Carey Huddlestun" userId="S::ahuddle3@kennesaw.edu::c79ef577-a584-48ae-b018-b799d2c36050" providerId="AD" clId="Web-{F317580E-18A5-4143-82B2-FEE40F1650C8}"/>
    <pc:docChg chg="addSld delSld modSld sldOrd">
      <pc:chgData name="Carey Huddlestun" userId="S::ahuddle3@kennesaw.edu::c79ef577-a584-48ae-b018-b799d2c36050" providerId="AD" clId="Web-{F317580E-18A5-4143-82B2-FEE40F1650C8}" dt="2019-05-13T23:51:23.455" v="402" actId="20577"/>
      <pc:docMkLst>
        <pc:docMk/>
      </pc:docMkLst>
      <pc:sldChg chg="modSp">
        <pc:chgData name="Carey Huddlestun" userId="S::ahuddle3@kennesaw.edu::c79ef577-a584-48ae-b018-b799d2c36050" providerId="AD" clId="Web-{F317580E-18A5-4143-82B2-FEE40F1650C8}" dt="2019-05-13T23:26:53.315" v="44" actId="20577"/>
        <pc:sldMkLst>
          <pc:docMk/>
          <pc:sldMk cId="422095949" sldId="256"/>
        </pc:sldMkLst>
        <pc:spChg chg="mod">
          <ac:chgData name="Carey Huddlestun" userId="S::ahuddle3@kennesaw.edu::c79ef577-a584-48ae-b018-b799d2c36050" providerId="AD" clId="Web-{F317580E-18A5-4143-82B2-FEE40F1650C8}" dt="2019-05-13T23:26:53.315" v="44" actId="20577"/>
          <ac:spMkLst>
            <pc:docMk/>
            <pc:sldMk cId="422095949" sldId="256"/>
            <ac:spMk id="3" creationId="{8A35E92A-F551-B44B-B0E0-013059FA3283}"/>
          </ac:spMkLst>
        </pc:spChg>
      </pc:sldChg>
      <pc:sldChg chg="addSp delSp modSp mod setBg">
        <pc:chgData name="Carey Huddlestun" userId="S::ahuddle3@kennesaw.edu::c79ef577-a584-48ae-b018-b799d2c36050" providerId="AD" clId="Web-{F317580E-18A5-4143-82B2-FEE40F1650C8}" dt="2019-05-13T23:30:16.677" v="120"/>
        <pc:sldMkLst>
          <pc:docMk/>
          <pc:sldMk cId="2763078901" sldId="258"/>
        </pc:sldMkLst>
        <pc:spChg chg="mod">
          <ac:chgData name="Carey Huddlestun" userId="S::ahuddle3@kennesaw.edu::c79ef577-a584-48ae-b018-b799d2c36050" providerId="AD" clId="Web-{F317580E-18A5-4143-82B2-FEE40F1650C8}" dt="2019-05-13T23:30:16.677" v="120"/>
          <ac:spMkLst>
            <pc:docMk/>
            <pc:sldMk cId="2763078901" sldId="258"/>
            <ac:spMk id="2" creationId="{00000000-0000-0000-0000-000000000000}"/>
          </ac:spMkLst>
        </pc:spChg>
        <pc:spChg chg="mod">
          <ac:chgData name="Carey Huddlestun" userId="S::ahuddle3@kennesaw.edu::c79ef577-a584-48ae-b018-b799d2c36050" providerId="AD" clId="Web-{F317580E-18A5-4143-82B2-FEE40F1650C8}" dt="2019-05-13T23:30:16.677" v="120"/>
          <ac:spMkLst>
            <pc:docMk/>
            <pc:sldMk cId="2763078901" sldId="258"/>
            <ac:spMk id="3" creationId="{00000000-0000-0000-0000-000000000000}"/>
          </ac:spMkLst>
        </pc:spChg>
        <pc:spChg chg="add del">
          <ac:chgData name="Carey Huddlestun" userId="S::ahuddle3@kennesaw.edu::c79ef577-a584-48ae-b018-b799d2c36050" providerId="AD" clId="Web-{F317580E-18A5-4143-82B2-FEE40F1650C8}" dt="2019-05-13T23:30:16.677" v="120"/>
          <ac:spMkLst>
            <pc:docMk/>
            <pc:sldMk cId="2763078901" sldId="258"/>
            <ac:spMk id="9" creationId="{867D4867-5BA7-4462-B2F6-A23F4A622AA7}"/>
          </ac:spMkLst>
        </pc:spChg>
        <pc:picChg chg="add mod">
          <ac:chgData name="Carey Huddlestun" userId="S::ahuddle3@kennesaw.edu::c79ef577-a584-48ae-b018-b799d2c36050" providerId="AD" clId="Web-{F317580E-18A5-4143-82B2-FEE40F1650C8}" dt="2019-05-13T23:30:16.677" v="120"/>
          <ac:picMkLst>
            <pc:docMk/>
            <pc:sldMk cId="2763078901" sldId="258"/>
            <ac:picMk id="4" creationId="{A67D7E1C-DBB5-4C23-9F80-EC3FA16D769D}"/>
          </ac:picMkLst>
        </pc:picChg>
      </pc:sldChg>
      <pc:sldChg chg="addSp delSp modSp mod setBg">
        <pc:chgData name="Carey Huddlestun" userId="S::ahuddle3@kennesaw.edu::c79ef577-a584-48ae-b018-b799d2c36050" providerId="AD" clId="Web-{F317580E-18A5-4143-82B2-FEE40F1650C8}" dt="2019-05-13T23:30:42.177" v="123" actId="1076"/>
        <pc:sldMkLst>
          <pc:docMk/>
          <pc:sldMk cId="1936105669" sldId="259"/>
        </pc:sldMkLst>
        <pc:spChg chg="mod">
          <ac:chgData name="Carey Huddlestun" userId="S::ahuddle3@kennesaw.edu::c79ef577-a584-48ae-b018-b799d2c36050" providerId="AD" clId="Web-{F317580E-18A5-4143-82B2-FEE40F1650C8}" dt="2019-05-13T23:30:23.521" v="121"/>
          <ac:spMkLst>
            <pc:docMk/>
            <pc:sldMk cId="1936105669" sldId="259"/>
            <ac:spMk id="2" creationId="{00000000-0000-0000-0000-000000000000}"/>
          </ac:spMkLst>
        </pc:spChg>
        <pc:spChg chg="del mod">
          <ac:chgData name="Carey Huddlestun" userId="S::ahuddle3@kennesaw.edu::c79ef577-a584-48ae-b018-b799d2c36050" providerId="AD" clId="Web-{F317580E-18A5-4143-82B2-FEE40F1650C8}" dt="2019-05-13T23:29:47.083" v="117"/>
          <ac:spMkLst>
            <pc:docMk/>
            <pc:sldMk cId="1936105669" sldId="259"/>
            <ac:spMk id="3" creationId="{00000000-0000-0000-0000-000000000000}"/>
          </ac:spMkLst>
        </pc:spChg>
        <pc:spChg chg="add del">
          <ac:chgData name="Carey Huddlestun" userId="S::ahuddle3@kennesaw.edu::c79ef577-a584-48ae-b018-b799d2c36050" providerId="AD" clId="Web-{F317580E-18A5-4143-82B2-FEE40F1650C8}" dt="2019-05-13T23:30:23.521" v="121"/>
          <ac:spMkLst>
            <pc:docMk/>
            <pc:sldMk cId="1936105669" sldId="259"/>
            <ac:spMk id="9" creationId="{A4AC5506-6312-4701-8D3C-40187889A947}"/>
          </ac:spMkLst>
        </pc:spChg>
        <pc:picChg chg="add mod ord">
          <ac:chgData name="Carey Huddlestun" userId="S::ahuddle3@kennesaw.edu::c79ef577-a584-48ae-b018-b799d2c36050" providerId="AD" clId="Web-{F317580E-18A5-4143-82B2-FEE40F1650C8}" dt="2019-05-13T23:30:42.177" v="123" actId="1076"/>
          <ac:picMkLst>
            <pc:docMk/>
            <pc:sldMk cId="1936105669" sldId="259"/>
            <ac:picMk id="4" creationId="{16D405AC-9013-419D-BA6C-21DE796641D5}"/>
          </ac:picMkLst>
        </pc:picChg>
      </pc:sldChg>
      <pc:sldChg chg="del">
        <pc:chgData name="Carey Huddlestun" userId="S::ahuddle3@kennesaw.edu::c79ef577-a584-48ae-b018-b799d2c36050" providerId="AD" clId="Web-{F317580E-18A5-4143-82B2-FEE40F1650C8}" dt="2019-05-13T23:41:05.528" v="308"/>
        <pc:sldMkLst>
          <pc:docMk/>
          <pc:sldMk cId="2162221290" sldId="260"/>
        </pc:sldMkLst>
      </pc:sldChg>
      <pc:sldChg chg="addSp delSp modSp">
        <pc:chgData name="Carey Huddlestun" userId="S::ahuddle3@kennesaw.edu::c79ef577-a584-48ae-b018-b799d2c36050" providerId="AD" clId="Web-{F317580E-18A5-4143-82B2-FEE40F1650C8}" dt="2019-05-13T23:36:54.915" v="208" actId="1076"/>
        <pc:sldMkLst>
          <pc:docMk/>
          <pc:sldMk cId="2882004505" sldId="262"/>
        </pc:sldMkLst>
        <pc:spChg chg="del">
          <ac:chgData name="Carey Huddlestun" userId="S::ahuddle3@kennesaw.edu::c79ef577-a584-48ae-b018-b799d2c36050" providerId="AD" clId="Web-{F317580E-18A5-4143-82B2-FEE40F1650C8}" dt="2019-05-13T23:32:10.881" v="124"/>
          <ac:spMkLst>
            <pc:docMk/>
            <pc:sldMk cId="2882004505" sldId="262"/>
            <ac:spMk id="3" creationId="{00000000-0000-0000-0000-000000000000}"/>
          </ac:spMkLst>
        </pc:spChg>
        <pc:spChg chg="add del mod">
          <ac:chgData name="Carey Huddlestun" userId="S::ahuddle3@kennesaw.edu::c79ef577-a584-48ae-b018-b799d2c36050" providerId="AD" clId="Web-{F317580E-18A5-4143-82B2-FEE40F1650C8}" dt="2019-05-13T23:32:45.178" v="133"/>
          <ac:spMkLst>
            <pc:docMk/>
            <pc:sldMk cId="2882004505" sldId="262"/>
            <ac:spMk id="6" creationId="{003B6446-1932-44CD-BF79-AAB11C11BEE5}"/>
          </ac:spMkLst>
        </pc:spChg>
        <pc:spChg chg="add mod">
          <ac:chgData name="Carey Huddlestun" userId="S::ahuddle3@kennesaw.edu::c79ef577-a584-48ae-b018-b799d2c36050" providerId="AD" clId="Web-{F317580E-18A5-4143-82B2-FEE40F1650C8}" dt="2019-05-13T23:34:26.289" v="153" actId="14100"/>
          <ac:spMkLst>
            <pc:docMk/>
            <pc:sldMk cId="2882004505" sldId="262"/>
            <ac:spMk id="7" creationId="{44954BB6-3851-44BD-9D16-DFE4F7EB90A9}"/>
          </ac:spMkLst>
        </pc:spChg>
        <pc:spChg chg="add del mod">
          <ac:chgData name="Carey Huddlestun" userId="S::ahuddle3@kennesaw.edu::c79ef577-a584-48ae-b018-b799d2c36050" providerId="AD" clId="Web-{F317580E-18A5-4143-82B2-FEE40F1650C8}" dt="2019-05-13T23:35:33.477" v="181"/>
          <ac:spMkLst>
            <pc:docMk/>
            <pc:sldMk cId="2882004505" sldId="262"/>
            <ac:spMk id="8" creationId="{0DC041C4-73C1-4960-B458-2C9B333947A3}"/>
          </ac:spMkLst>
        </pc:spChg>
        <pc:spChg chg="add mod">
          <ac:chgData name="Carey Huddlestun" userId="S::ahuddle3@kennesaw.edu::c79ef577-a584-48ae-b018-b799d2c36050" providerId="AD" clId="Web-{F317580E-18A5-4143-82B2-FEE40F1650C8}" dt="2019-05-13T23:36:54.915" v="208" actId="1076"/>
          <ac:spMkLst>
            <pc:docMk/>
            <pc:sldMk cId="2882004505" sldId="262"/>
            <ac:spMk id="9" creationId="{C04091A2-6B4B-4A77-9FB2-AE82C164201A}"/>
          </ac:spMkLst>
        </pc:spChg>
        <pc:picChg chg="add mod ord">
          <ac:chgData name="Carey Huddlestun" userId="S::ahuddle3@kennesaw.edu::c79ef577-a584-48ae-b018-b799d2c36050" providerId="AD" clId="Web-{F317580E-18A5-4143-82B2-FEE40F1650C8}" dt="2019-05-13T23:34:10.101" v="148" actId="14100"/>
          <ac:picMkLst>
            <pc:docMk/>
            <pc:sldMk cId="2882004505" sldId="262"/>
            <ac:picMk id="4" creationId="{AF4C236B-A48F-4F69-8502-A74A84C86058}"/>
          </ac:picMkLst>
        </pc:picChg>
      </pc:sldChg>
      <pc:sldChg chg="addSp delSp modSp">
        <pc:chgData name="Carey Huddlestun" userId="S::ahuddle3@kennesaw.edu::c79ef577-a584-48ae-b018-b799d2c36050" providerId="AD" clId="Web-{F317580E-18A5-4143-82B2-FEE40F1650C8}" dt="2019-05-13T23:40:44.902" v="306" actId="20577"/>
        <pc:sldMkLst>
          <pc:docMk/>
          <pc:sldMk cId="3420775394" sldId="263"/>
        </pc:sldMkLst>
        <pc:spChg chg="add del mod">
          <ac:chgData name="Carey Huddlestun" userId="S::ahuddle3@kennesaw.edu::c79ef577-a584-48ae-b018-b799d2c36050" providerId="AD" clId="Web-{F317580E-18A5-4143-82B2-FEE40F1650C8}" dt="2019-05-13T23:40:44.902" v="306" actId="20577"/>
          <ac:spMkLst>
            <pc:docMk/>
            <pc:sldMk cId="3420775394" sldId="263"/>
            <ac:spMk id="3" creationId="{00000000-0000-0000-0000-000000000000}"/>
          </ac:spMkLst>
        </pc:spChg>
        <pc:spChg chg="add mod">
          <ac:chgData name="Carey Huddlestun" userId="S::ahuddle3@kennesaw.edu::c79ef577-a584-48ae-b018-b799d2c36050" providerId="AD" clId="Web-{F317580E-18A5-4143-82B2-FEE40F1650C8}" dt="2019-05-13T23:39:57.792" v="284" actId="1076"/>
          <ac:spMkLst>
            <pc:docMk/>
            <pc:sldMk cId="3420775394" sldId="263"/>
            <ac:spMk id="8" creationId="{8898F8FC-278A-428E-973F-40989086A774}"/>
          </ac:spMkLst>
        </pc:spChg>
        <pc:picChg chg="add del mod ord">
          <ac:chgData name="Carey Huddlestun" userId="S::ahuddle3@kennesaw.edu::c79ef577-a584-48ae-b018-b799d2c36050" providerId="AD" clId="Web-{F317580E-18A5-4143-82B2-FEE40F1650C8}" dt="2019-05-13T23:37:41.119" v="210"/>
          <ac:picMkLst>
            <pc:docMk/>
            <pc:sldMk cId="3420775394" sldId="263"/>
            <ac:picMk id="4" creationId="{97E8634D-ACF6-44F1-A3BE-F4FF4532C24A}"/>
          </ac:picMkLst>
        </pc:picChg>
        <pc:picChg chg="add mod">
          <ac:chgData name="Carey Huddlestun" userId="S::ahuddle3@kennesaw.edu::c79ef577-a584-48ae-b018-b799d2c36050" providerId="AD" clId="Web-{F317580E-18A5-4143-82B2-FEE40F1650C8}" dt="2019-05-13T23:39:08.494" v="244" actId="14100"/>
          <ac:picMkLst>
            <pc:docMk/>
            <pc:sldMk cId="3420775394" sldId="263"/>
            <ac:picMk id="6" creationId="{A2EFC879-0B07-47ED-923E-583ABF8C3B11}"/>
          </ac:picMkLst>
        </pc:picChg>
      </pc:sldChg>
      <pc:sldChg chg="addSp delSp modSp new">
        <pc:chgData name="Carey Huddlestun" userId="S::ahuddle3@kennesaw.edu::c79ef577-a584-48ae-b018-b799d2c36050" providerId="AD" clId="Web-{F317580E-18A5-4143-82B2-FEE40F1650C8}" dt="2019-05-13T23:47:33.234" v="384" actId="1076"/>
        <pc:sldMkLst>
          <pc:docMk/>
          <pc:sldMk cId="1678082728" sldId="264"/>
        </pc:sldMkLst>
        <pc:spChg chg="del mod">
          <ac:chgData name="Carey Huddlestun" userId="S::ahuddle3@kennesaw.edu::c79ef577-a584-48ae-b018-b799d2c36050" providerId="AD" clId="Web-{F317580E-18A5-4143-82B2-FEE40F1650C8}" dt="2019-05-13T23:44:02.857" v="341"/>
          <ac:spMkLst>
            <pc:docMk/>
            <pc:sldMk cId="1678082728" sldId="264"/>
            <ac:spMk id="2" creationId="{C8FEFC96-4855-4BD6-B07A-260C3BEDAE75}"/>
          </ac:spMkLst>
        </pc:spChg>
        <pc:spChg chg="add del mod">
          <ac:chgData name="Carey Huddlestun" userId="S::ahuddle3@kennesaw.edu::c79ef577-a584-48ae-b018-b799d2c36050" providerId="AD" clId="Web-{F317580E-18A5-4143-82B2-FEE40F1650C8}" dt="2019-05-13T23:47:33.234" v="384" actId="1076"/>
          <ac:spMkLst>
            <pc:docMk/>
            <pc:sldMk cId="1678082728" sldId="264"/>
            <ac:spMk id="3" creationId="{9D98191B-84CE-44EF-B8EF-95BD806653E4}"/>
          </ac:spMkLst>
        </pc:spChg>
        <pc:spChg chg="add del mod">
          <ac:chgData name="Carey Huddlestun" userId="S::ahuddle3@kennesaw.edu::c79ef577-a584-48ae-b018-b799d2c36050" providerId="AD" clId="Web-{F317580E-18A5-4143-82B2-FEE40F1650C8}" dt="2019-05-13T23:44:16.716" v="343"/>
          <ac:spMkLst>
            <pc:docMk/>
            <pc:sldMk cId="1678082728" sldId="264"/>
            <ac:spMk id="15" creationId="{82D4D403-4CAC-4DB6-BE3B-F6BCD793487A}"/>
          </ac:spMkLst>
        </pc:spChg>
        <pc:spChg chg="add">
          <ac:chgData name="Carey Huddlestun" userId="S::ahuddle3@kennesaw.edu::c79ef577-a584-48ae-b018-b799d2c36050" providerId="AD" clId="Web-{F317580E-18A5-4143-82B2-FEE40F1650C8}" dt="2019-05-13T23:44:13.982" v="342"/>
          <ac:spMkLst>
            <pc:docMk/>
            <pc:sldMk cId="1678082728" sldId="264"/>
            <ac:spMk id="17" creationId="{A25E1D62-16CE-4E5A-B402-88564587ADAC}"/>
          </ac:spMkLst>
        </pc:spChg>
        <pc:spChg chg="add mod">
          <ac:chgData name="Carey Huddlestun" userId="S::ahuddle3@kennesaw.edu::c79ef577-a584-48ae-b018-b799d2c36050" providerId="AD" clId="Web-{F317580E-18A5-4143-82B2-FEE40F1650C8}" dt="2019-05-13T23:45:14.060" v="354" actId="14100"/>
          <ac:spMkLst>
            <pc:docMk/>
            <pc:sldMk cId="1678082728" sldId="264"/>
            <ac:spMk id="18" creationId="{142F8643-78F5-4268-B8BF-B3DF241F3791}"/>
          </ac:spMkLst>
        </pc:spChg>
        <pc:picChg chg="add del mod ord">
          <ac:chgData name="Carey Huddlestun" userId="S::ahuddle3@kennesaw.edu::c79ef577-a584-48ae-b018-b799d2c36050" providerId="AD" clId="Web-{F317580E-18A5-4143-82B2-FEE40F1650C8}" dt="2019-05-13T23:42:08.652" v="315"/>
          <ac:picMkLst>
            <pc:docMk/>
            <pc:sldMk cId="1678082728" sldId="264"/>
            <ac:picMk id="4" creationId="{7773601C-D239-4265-85A8-426BD75EBF8C}"/>
          </ac:picMkLst>
        </pc:picChg>
        <pc:picChg chg="add mod">
          <ac:chgData name="Carey Huddlestun" userId="S::ahuddle3@kennesaw.edu::c79ef577-a584-48ae-b018-b799d2c36050" providerId="AD" clId="Web-{F317580E-18A5-4143-82B2-FEE40F1650C8}" dt="2019-05-13T23:47:04.421" v="381" actId="1076"/>
          <ac:picMkLst>
            <pc:docMk/>
            <pc:sldMk cId="1678082728" sldId="264"/>
            <ac:picMk id="6" creationId="{3E55856F-4925-49BC-814C-A1326AF22F46}"/>
          </ac:picMkLst>
        </pc:picChg>
        <pc:picChg chg="add mod">
          <ac:chgData name="Carey Huddlestun" userId="S::ahuddle3@kennesaw.edu::c79ef577-a584-48ae-b018-b799d2c36050" providerId="AD" clId="Web-{F317580E-18A5-4143-82B2-FEE40F1650C8}" dt="2019-05-13T23:47:10.983" v="382" actId="1076"/>
          <ac:picMkLst>
            <pc:docMk/>
            <pc:sldMk cId="1678082728" sldId="264"/>
            <ac:picMk id="8" creationId="{B686FBD9-3CAE-4F81-9598-58A8A176293C}"/>
          </ac:picMkLst>
        </pc:picChg>
        <pc:picChg chg="add mod">
          <ac:chgData name="Carey Huddlestun" userId="S::ahuddle3@kennesaw.edu::c79ef577-a584-48ae-b018-b799d2c36050" providerId="AD" clId="Web-{F317580E-18A5-4143-82B2-FEE40F1650C8}" dt="2019-05-13T23:47:15.874" v="383" actId="1076"/>
          <ac:picMkLst>
            <pc:docMk/>
            <pc:sldMk cId="1678082728" sldId="264"/>
            <ac:picMk id="10" creationId="{C8D9FAFF-9E3B-4148-9921-09CCCE37B04B}"/>
          </ac:picMkLst>
        </pc:picChg>
        <pc:picChg chg="add mod">
          <ac:chgData name="Carey Huddlestun" userId="S::ahuddle3@kennesaw.edu::c79ef577-a584-48ae-b018-b799d2c36050" providerId="AD" clId="Web-{F317580E-18A5-4143-82B2-FEE40F1650C8}" dt="2019-05-13T23:45:52.530" v="370" actId="1076"/>
          <ac:picMkLst>
            <pc:docMk/>
            <pc:sldMk cId="1678082728" sldId="264"/>
            <ac:picMk id="12" creationId="{52B3CDE6-1798-43CD-99B3-ACF28BA67296}"/>
          </ac:picMkLst>
        </pc:picChg>
      </pc:sldChg>
      <pc:sldChg chg="addSp delSp modSp new">
        <pc:chgData name="Carey Huddlestun" userId="S::ahuddle3@kennesaw.edu::c79ef577-a584-48ae-b018-b799d2c36050" providerId="AD" clId="Web-{F317580E-18A5-4143-82B2-FEE40F1650C8}" dt="2019-05-13T23:44:38.232" v="348" actId="14100"/>
        <pc:sldMkLst>
          <pc:docMk/>
          <pc:sldMk cId="839146501" sldId="265"/>
        </pc:sldMkLst>
        <pc:spChg chg="del">
          <ac:chgData name="Carey Huddlestun" userId="S::ahuddle3@kennesaw.edu::c79ef577-a584-48ae-b018-b799d2c36050" providerId="AD" clId="Web-{F317580E-18A5-4143-82B2-FEE40F1650C8}" dt="2019-05-13T23:44:32.138" v="346"/>
          <ac:spMkLst>
            <pc:docMk/>
            <pc:sldMk cId="839146501" sldId="265"/>
            <ac:spMk id="2" creationId="{54F53741-B2CE-4E54-8A37-ED3D135FE468}"/>
          </ac:spMkLst>
        </pc:spChg>
        <pc:spChg chg="mod">
          <ac:chgData name="Carey Huddlestun" userId="S::ahuddle3@kennesaw.edu::c79ef577-a584-48ae-b018-b799d2c36050" providerId="AD" clId="Web-{F317580E-18A5-4143-82B2-FEE40F1650C8}" dt="2019-05-13T23:44:38.232" v="348" actId="14100"/>
          <ac:spMkLst>
            <pc:docMk/>
            <pc:sldMk cId="839146501" sldId="265"/>
            <ac:spMk id="3" creationId="{F676448C-783A-43B5-B303-D8CA9A3E150E}"/>
          </ac:spMkLst>
        </pc:spChg>
        <pc:spChg chg="add mod">
          <ac:chgData name="Carey Huddlestun" userId="S::ahuddle3@kennesaw.edu::c79ef577-a584-48ae-b018-b799d2c36050" providerId="AD" clId="Web-{F317580E-18A5-4143-82B2-FEE40F1650C8}" dt="2019-05-13T23:44:33.279" v="347"/>
          <ac:spMkLst>
            <pc:docMk/>
            <pc:sldMk cId="839146501" sldId="265"/>
            <ac:spMk id="5" creationId="{21EF28A1-F7E3-47A1-BE8A-E82CBDBFC2F7}"/>
          </ac:spMkLst>
        </pc:spChg>
      </pc:sldChg>
      <pc:sldChg chg="addSp delSp modSp new">
        <pc:chgData name="Carey Huddlestun" userId="S::ahuddle3@kennesaw.edu::c79ef577-a584-48ae-b018-b799d2c36050" providerId="AD" clId="Web-{F317580E-18A5-4143-82B2-FEE40F1650C8}" dt="2019-05-13T23:44:42.951" v="349" actId="14100"/>
        <pc:sldMkLst>
          <pc:docMk/>
          <pc:sldMk cId="2505433874" sldId="266"/>
        </pc:sldMkLst>
        <pc:spChg chg="del">
          <ac:chgData name="Carey Huddlestun" userId="S::ahuddle3@kennesaw.edu::c79ef577-a584-48ae-b018-b799d2c36050" providerId="AD" clId="Web-{F317580E-18A5-4143-82B2-FEE40F1650C8}" dt="2019-05-13T23:44:21.669" v="344"/>
          <ac:spMkLst>
            <pc:docMk/>
            <pc:sldMk cId="2505433874" sldId="266"/>
            <ac:spMk id="2" creationId="{75377F34-D965-491B-A330-1BAC06906AEC}"/>
          </ac:spMkLst>
        </pc:spChg>
        <pc:spChg chg="mod">
          <ac:chgData name="Carey Huddlestun" userId="S::ahuddle3@kennesaw.edu::c79ef577-a584-48ae-b018-b799d2c36050" providerId="AD" clId="Web-{F317580E-18A5-4143-82B2-FEE40F1650C8}" dt="2019-05-13T23:44:42.951" v="349" actId="14100"/>
          <ac:spMkLst>
            <pc:docMk/>
            <pc:sldMk cId="2505433874" sldId="266"/>
            <ac:spMk id="3" creationId="{DEDEA970-4733-4376-AF37-D1B3DE76DED1}"/>
          </ac:spMkLst>
        </pc:spChg>
        <pc:spChg chg="add mod">
          <ac:chgData name="Carey Huddlestun" userId="S::ahuddle3@kennesaw.edu::c79ef577-a584-48ae-b018-b799d2c36050" providerId="AD" clId="Web-{F317580E-18A5-4143-82B2-FEE40F1650C8}" dt="2019-05-13T23:44:23.654" v="345"/>
          <ac:spMkLst>
            <pc:docMk/>
            <pc:sldMk cId="2505433874" sldId="266"/>
            <ac:spMk id="5" creationId="{873F6A08-538A-46A1-A7E3-3A5AF71E4578}"/>
          </ac:spMkLst>
        </pc:spChg>
      </pc:sldChg>
      <pc:sldChg chg="add ord replId">
        <pc:chgData name="Carey Huddlestun" userId="S::ahuddle3@kennesaw.edu::c79ef577-a584-48ae-b018-b799d2c36050" providerId="AD" clId="Web-{F317580E-18A5-4143-82B2-FEE40F1650C8}" dt="2019-05-13T23:48:42.798" v="389"/>
        <pc:sldMkLst>
          <pc:docMk/>
          <pc:sldMk cId="3191140614" sldId="267"/>
        </pc:sldMkLst>
      </pc:sldChg>
      <pc:sldChg chg="add replId">
        <pc:chgData name="Carey Huddlestun" userId="S::ahuddle3@kennesaw.edu::c79ef577-a584-48ae-b018-b799d2c36050" providerId="AD" clId="Web-{F317580E-18A5-4143-82B2-FEE40F1650C8}" dt="2019-05-13T23:48:29.625" v="385"/>
        <pc:sldMkLst>
          <pc:docMk/>
          <pc:sldMk cId="158241900" sldId="268"/>
        </pc:sldMkLst>
      </pc:sldChg>
      <pc:sldChg chg="add replId">
        <pc:chgData name="Carey Huddlestun" userId="S::ahuddle3@kennesaw.edu::c79ef577-a584-48ae-b018-b799d2c36050" providerId="AD" clId="Web-{F317580E-18A5-4143-82B2-FEE40F1650C8}" dt="2019-05-13T23:48:32.234" v="386"/>
        <pc:sldMkLst>
          <pc:docMk/>
          <pc:sldMk cId="3892934930" sldId="269"/>
        </pc:sldMkLst>
      </pc:sldChg>
      <pc:sldChg chg="add replId">
        <pc:chgData name="Carey Huddlestun" userId="S::ahuddle3@kennesaw.edu::c79ef577-a584-48ae-b018-b799d2c36050" providerId="AD" clId="Web-{F317580E-18A5-4143-82B2-FEE40F1650C8}" dt="2019-05-13T23:48:33.125" v="387"/>
        <pc:sldMkLst>
          <pc:docMk/>
          <pc:sldMk cId="2300172798" sldId="270"/>
        </pc:sldMkLst>
      </pc:sldChg>
      <pc:sldChg chg="addSp delSp modSp add replId">
        <pc:chgData name="Carey Huddlestun" userId="S::ahuddle3@kennesaw.edu::c79ef577-a584-48ae-b018-b799d2c36050" providerId="AD" clId="Web-{F317580E-18A5-4143-82B2-FEE40F1650C8}" dt="2019-05-13T23:51:23.455" v="401" actId="20577"/>
        <pc:sldMkLst>
          <pc:docMk/>
          <pc:sldMk cId="3154465472" sldId="271"/>
        </pc:sldMkLst>
        <pc:spChg chg="del">
          <ac:chgData name="Carey Huddlestun" userId="S::ahuddle3@kennesaw.edu::c79ef577-a584-48ae-b018-b799d2c36050" providerId="AD" clId="Web-{F317580E-18A5-4143-82B2-FEE40F1650C8}" dt="2019-05-13T23:49:01.547" v="390"/>
          <ac:spMkLst>
            <pc:docMk/>
            <pc:sldMk cId="3154465472" sldId="271"/>
            <ac:spMk id="3" creationId="{F676448C-783A-43B5-B303-D8CA9A3E150E}"/>
          </ac:spMkLst>
        </pc:spChg>
        <pc:spChg chg="add mod">
          <ac:chgData name="Carey Huddlestun" userId="S::ahuddle3@kennesaw.edu::c79ef577-a584-48ae-b018-b799d2c36050" providerId="AD" clId="Web-{F317580E-18A5-4143-82B2-FEE40F1650C8}" dt="2019-05-13T23:51:23.455" v="401" actId="20577"/>
          <ac:spMkLst>
            <pc:docMk/>
            <pc:sldMk cId="3154465472" sldId="271"/>
            <ac:spMk id="6" creationId="{6DCF70D4-512E-4127-9EEE-238B2FD66FA7}"/>
          </ac:spMkLst>
        </pc:spChg>
        <pc:picChg chg="add mod ord">
          <ac:chgData name="Carey Huddlestun" userId="S::ahuddle3@kennesaw.edu::c79ef577-a584-48ae-b018-b799d2c36050" providerId="AD" clId="Web-{F317580E-18A5-4143-82B2-FEE40F1650C8}" dt="2019-05-13T23:49:01.547" v="390"/>
          <ac:picMkLst>
            <pc:docMk/>
            <pc:sldMk cId="3154465472" sldId="271"/>
            <ac:picMk id="2" creationId="{32CC5723-0123-488C-A00D-EEFB1A7A0F5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09C014A-C2CD-4519-BCDE-DF79EFEB648F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9A83D01-C833-4B22-8309-C5BF91D18D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41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930FB3A-9BCD-4693-85DC-CEF37026C4DC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C0C60D5-A78F-4A78-ABA1-87CB02427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80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90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15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3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214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92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42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435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672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956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 &amp; 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1398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05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19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
Poll Title: I rate my experience with classroom assessment as . . .
https://www.polleverywhere.com/multiple_choice_polls/CPo0dmC81XE09mmv9i71a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894667" cy="371087"/>
          </a:xfrm>
          <a:prstGeom prst="rect">
            <a:avLst/>
          </a:prstGeom>
          <a:noFill/>
        </p:spPr>
        <p:txBody>
          <a:bodyPr vert="horz" lIns="93177" tIns="46589" rIns="93177" bIns="46589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494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64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39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47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19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-110" charset="0"/>
                <a:ea typeface="MS PGothic" pitchFamily="34" charset="-128"/>
              </a:rPr>
              <a:t>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C &amp; T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C60D5-A78F-4A78-ABA1-87CB024275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644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000" y="1032789"/>
            <a:ext cx="6858000" cy="14799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000" y="2844915"/>
            <a:ext cx="6858000" cy="102629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57300" y="4743512"/>
            <a:ext cx="2057400" cy="273844"/>
          </a:xfrm>
        </p:spPr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4743512"/>
            <a:ext cx="30861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4743512"/>
            <a:ext cx="2057400" cy="273844"/>
          </a:xfrm>
        </p:spPr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69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338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057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38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40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13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45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09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5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364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51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9721-2E5E-A74E-BDA4-3350CBAAF42E}" type="datetimeFigureOut">
              <a:rPr lang="en-US" smtClean="0"/>
              <a:t>6/7/2019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EFFAF-D776-0E4A-B23C-093906A3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davi211@kennesaw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astore.ala.org/content/one-shot-library-instruction-survival-guide-second-editio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hyperlink" Target="http://www.librarything.com/work/1490888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ibrarything.com/work/558756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www.polleverywhere.com/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kahoot.com/" TargetMode="External"/><Relationship Id="rId4" Type="http://schemas.openxmlformats.org/officeDocument/2006/relationships/hyperlink" Target="https://socrative.com/" TargetMode="External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ldavi211@kennesaw.edu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ldavi211@kennesaw.ed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andbox.acrl.org/resource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librarything.com/work/16247598" TargetMode="External"/><Relationship Id="rId4" Type="http://schemas.openxmlformats.org/officeDocument/2006/relationships/hyperlink" Target="https://www.alastore.ala.org/content/classroom-assessment-techniques-libraria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B57CF-B9B9-EF4E-9E54-ADDE6D43E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6285" y="861647"/>
            <a:ext cx="6858000" cy="738554"/>
          </a:xfrm>
        </p:spPr>
        <p:txBody>
          <a:bodyPr anchor="ctr" anchorCtr="1">
            <a:normAutofit/>
          </a:bodyPr>
          <a:lstStyle/>
          <a:p>
            <a:r>
              <a:rPr lang="en-US" sz="3200" i="1" dirty="0"/>
              <a:t>What's in Our Assessment Utility Belts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35E92A-F551-B44B-B0E0-013059FA3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6464" y="1828800"/>
            <a:ext cx="6858000" cy="32004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i="1" dirty="0">
                <a:ea typeface="+mn-lt"/>
                <a:cs typeface="+mn-lt"/>
              </a:rPr>
              <a:t>Presented by</a:t>
            </a:r>
            <a:endParaRPr lang="en-US" i="1" dirty="0"/>
          </a:p>
          <a:p>
            <a:r>
              <a:rPr lang="en-US" b="1" dirty="0" err="1">
                <a:ea typeface="+mn-lt"/>
                <a:cs typeface="+mn-lt"/>
              </a:rPr>
              <a:t>LaTiffany</a:t>
            </a:r>
            <a:r>
              <a:rPr lang="en-US" b="1" dirty="0">
                <a:ea typeface="+mn-lt"/>
                <a:cs typeface="+mn-lt"/>
              </a:rPr>
              <a:t> Davis</a:t>
            </a:r>
            <a:endParaRPr lang="en-US" b="1" dirty="0"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Learning Commons </a:t>
            </a:r>
            <a:r>
              <a:rPr lang="en-US" dirty="0" smtClean="0">
                <a:ea typeface="+mn-lt"/>
                <a:cs typeface="+mn-lt"/>
              </a:rPr>
              <a:t>Librarian, </a:t>
            </a:r>
            <a:r>
              <a:rPr lang="en-US" dirty="0">
                <a:ea typeface="+mn-lt"/>
                <a:cs typeface="+mn-lt"/>
              </a:rPr>
              <a:t>Assistant Professor</a:t>
            </a:r>
            <a:endParaRPr lang="en-US" dirty="0"/>
          </a:p>
          <a:p>
            <a:r>
              <a:rPr lang="en-US" dirty="0">
                <a:ea typeface="+mn-lt"/>
                <a:cs typeface="+mn-lt"/>
                <a:hlinkClick r:id="rId3"/>
              </a:rPr>
              <a:t>ldavi211@kennesaw.edu</a:t>
            </a:r>
            <a:endParaRPr lang="en-US" dirty="0">
              <a:ea typeface="+mn-lt"/>
              <a:cs typeface="+mn-lt"/>
            </a:endParaRPr>
          </a:p>
          <a:p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A. Carey </a:t>
            </a:r>
            <a:r>
              <a:rPr lang="en-US" b="1" dirty="0" err="1">
                <a:ea typeface="+mn-lt"/>
                <a:cs typeface="+mn-lt"/>
              </a:rPr>
              <a:t>Huddlestun</a:t>
            </a:r>
          </a:p>
          <a:p>
            <a:r>
              <a:rPr lang="en-US" dirty="0">
                <a:ea typeface="+mn-lt"/>
                <a:cs typeface="+mn-lt"/>
              </a:rPr>
              <a:t>Research and Instruction, Assistant Professor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ahuddle3@kennesaw.edu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95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/>
              <a:t>Practical Assessment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828799"/>
            <a:ext cx="5943600" cy="32004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defTabSz="457200" fontAlgn="base">
              <a:lnSpc>
                <a:spcPct val="107000"/>
              </a:lnSpc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r>
              <a:rPr lang="en-US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Buchanan, Heidi E., and Beth A. McDonough. </a:t>
            </a:r>
            <a:r>
              <a:rPr lang="en-US" sz="20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One-Shot Library Instruction Survival Guide</a:t>
            </a:r>
            <a:r>
              <a:rPr lang="en-US" sz="20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Second ed., 2017.</a:t>
            </a:r>
          </a:p>
          <a:p>
            <a:pPr marL="0" indent="0" defTabSz="457200" fontAlgn="base">
              <a:lnSpc>
                <a:spcPct val="107000"/>
              </a:lnSpc>
              <a:spcBef>
                <a:spcPts val="0"/>
              </a:spcBef>
              <a:buClr>
                <a:srgbClr val="000000"/>
              </a:buClr>
              <a:buSzPct val="100000"/>
              <a:buNone/>
            </a:pPr>
            <a:endParaRPr lang="en-US" sz="20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000" u="sng" dirty="0">
                <a:hlinkClick r:id="rId3"/>
              </a:rPr>
              <a:t>https://www.alastore.ala.org/content/one-shot-library-instruction-survival-guide-second-edition</a:t>
            </a:r>
            <a:endParaRPr lang="en-US" sz="2000" dirty="0"/>
          </a:p>
          <a:p>
            <a:r>
              <a:rPr lang="en-US" sz="2000" u="sng" dirty="0">
                <a:hlinkClick r:id="rId4"/>
              </a:rPr>
              <a:t>http://www.librarything.com/work/14908881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8800"/>
            <a:ext cx="1820133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9819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3F6A08-538A-46A1-A7E3-3A5AF71E4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/>
              <a:t>Practical Assessment Resources</a:t>
            </a:r>
          </a:p>
        </p:txBody>
      </p:sp>
      <p:pic>
        <p:nvPicPr>
          <p:cNvPr id="8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C1360C57-90C6-4E80-A68C-A27E209E95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828800"/>
            <a:ext cx="2146891" cy="2743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39FA05-39E5-48E5-8CA4-7239FAAAFB13}"/>
              </a:ext>
            </a:extLst>
          </p:cNvPr>
          <p:cNvSpPr txBox="1"/>
          <p:nvPr/>
        </p:nvSpPr>
        <p:spPr>
          <a:xfrm>
            <a:off x="2743200" y="1828800"/>
            <a:ext cx="5943600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 err="1"/>
              <a:t>Suskie</a:t>
            </a:r>
            <a:r>
              <a:rPr lang="en-US" sz="2000" dirty="0"/>
              <a:t>, Linda. </a:t>
            </a:r>
            <a:r>
              <a:rPr lang="en-US" sz="2000" i="1" dirty="0"/>
              <a:t>Assessing Student Learning</a:t>
            </a:r>
            <a:r>
              <a:rPr lang="en-US" sz="2000" dirty="0"/>
              <a:t>. 3rd Ed. 2018.</a:t>
            </a:r>
          </a:p>
          <a:p>
            <a:endParaRPr lang="en-US" sz="20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a typeface="+mn-lt"/>
                <a:cs typeface="+mn-lt"/>
                <a:hlinkClick r:id="rId4"/>
              </a:rPr>
              <a:t>https://www.librarything.com/work/558756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05433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8191B-84CE-44EF-B8EF-95BD80665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0121" y="2073910"/>
            <a:ext cx="6125229" cy="2641529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  <a:hlinkClick r:id="rId3"/>
              </a:rPr>
              <a:t>https://www.polleverywhere.com/</a:t>
            </a: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Summary –Poll Everywhere Reviews at CommonSenseMedia.org</a:t>
            </a: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  <a:hlinkClick r:id="rId4"/>
              </a:rPr>
              <a:t>https://socrative.com/</a:t>
            </a: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Summary –Socrative Reviews at CommonSenseMedia.org</a:t>
            </a: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  <a:hlinkClick r:id="rId5"/>
              </a:rPr>
              <a:t>https://kahoot.com/</a:t>
            </a: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Summary –Kahoot! Reviews at CommonSenseMedia.org</a:t>
            </a: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https://www.qualtrics.com/</a:t>
            </a:r>
            <a:endParaRPr lang="en-US" dirty="0">
              <a:cs typeface="Calibri" panose="020F0502020204030204"/>
            </a:endParaRPr>
          </a:p>
        </p:txBody>
      </p:sp>
      <p:pic>
        <p:nvPicPr>
          <p:cNvPr id="6" name="Picture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E55856F-4925-49BC-814C-A1326AF22F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880" y="2011679"/>
            <a:ext cx="2145108" cy="502920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B686FBD9-3CAE-4F81-9598-58A8A17629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392" y="2808846"/>
            <a:ext cx="1579104" cy="502920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C8D9FAFF-9E3B-4148-9921-09CCCE37B0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0955" y="3566159"/>
            <a:ext cx="1073541" cy="502920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52B3CDE6-1798-43CD-99B3-ACF28BA672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47254" y="4297680"/>
            <a:ext cx="577242" cy="741124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A25E1D62-16CE-4E5A-B402-88564587ADAC}"/>
              </a:ext>
            </a:extLst>
          </p:cNvPr>
          <p:cNvSpPr txBox="1">
            <a:spLocks/>
          </p:cNvSpPr>
          <p:nvPr/>
        </p:nvSpPr>
        <p:spPr>
          <a:xfrm>
            <a:off x="690196" y="835269"/>
            <a:ext cx="7886700" cy="72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Practical Assessment Resources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2F8643-78F5-4268-B8BF-B3DF241F3791}"/>
              </a:ext>
            </a:extLst>
          </p:cNvPr>
          <p:cNvSpPr txBox="1"/>
          <p:nvPr/>
        </p:nvSpPr>
        <p:spPr>
          <a:xfrm>
            <a:off x="0" y="1591176"/>
            <a:ext cx="915452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/>
              <a:t>Assessment &amp; Involvement -Online Polling Sites</a:t>
            </a:r>
          </a:p>
        </p:txBody>
      </p:sp>
    </p:spTree>
    <p:extLst>
      <p:ext uri="{BB962C8B-B14F-4D97-AF65-F5344CB8AC3E}">
        <p14:creationId xmlns:p14="http://schemas.microsoft.com/office/powerpoint/2010/main" val="1678082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1EF28A1-F7E3-47A1-BE8A-E82CBDBFC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/>
              <a:t>Practical Assessment Resources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22" r="-120" b="12692"/>
          <a:stretch/>
        </p:blipFill>
        <p:spPr>
          <a:xfrm>
            <a:off x="457200" y="1920240"/>
            <a:ext cx="8229600" cy="3014198"/>
          </a:xfrm>
          <a:prstGeom prst="rect">
            <a:avLst/>
          </a:prstGeom>
        </p:spPr>
      </p:pic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7201" y="1828800"/>
            <a:ext cx="1583056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146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1EF28A1-F7E3-47A1-BE8A-E82CBDBFC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/>
              <a:t>Practical Assessment Resources</a:t>
            </a:r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52B3CDE6-1798-43CD-99B3-ACF28BA67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828800"/>
            <a:ext cx="890253" cy="1143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199" y="821232"/>
            <a:ext cx="2160221" cy="432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574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3F6A08-538A-46A1-A7E3-3A5AF71E4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 smtClean="0"/>
              <a:t>Miscellaneous Assessment Techniques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676448C-783A-43B5-B303-D8CA9A3E1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828800"/>
            <a:ext cx="6858000" cy="2743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900"/>
              </a:spcBef>
            </a:pPr>
            <a:r>
              <a:rPr lang="en-US" sz="3200" dirty="0" smtClean="0">
                <a:cs typeface="Calibri"/>
              </a:rPr>
              <a:t>Physical Backup / Option</a:t>
            </a:r>
            <a:endParaRPr lang="en-US" sz="3200" dirty="0" smtClean="0">
              <a:cs typeface="Calibri"/>
            </a:endParaRPr>
          </a:p>
          <a:p>
            <a:pPr>
              <a:spcBef>
                <a:spcPts val="900"/>
              </a:spcBef>
            </a:pPr>
            <a:r>
              <a:rPr lang="en-US" sz="3200" dirty="0" smtClean="0">
                <a:cs typeface="Calibri"/>
              </a:rPr>
              <a:t>Question </a:t>
            </a:r>
            <a:r>
              <a:rPr lang="en-US" sz="3200" dirty="0" smtClean="0">
                <a:cs typeface="Calibri"/>
                <a:sym typeface="Wingdings" panose="05000000000000000000" pitchFamily="2" charset="2"/>
              </a:rPr>
              <a:t> Wait Time  Prize</a:t>
            </a:r>
            <a:endParaRPr lang="en-US" sz="3200" dirty="0"/>
          </a:p>
          <a:p>
            <a:pPr>
              <a:spcBef>
                <a:spcPts val="900"/>
              </a:spcBef>
            </a:pPr>
            <a:r>
              <a:rPr lang="en-US" sz="3200" dirty="0" smtClean="0">
                <a:cs typeface="Calibri"/>
              </a:rPr>
              <a:t>Wireless Keyboard</a:t>
            </a:r>
            <a:endParaRPr lang="en-US" sz="3200" dirty="0">
              <a:cs typeface="Calibri"/>
            </a:endParaRPr>
          </a:p>
          <a:p>
            <a:pPr algn="r">
              <a:spcBef>
                <a:spcPts val="900"/>
              </a:spcBef>
            </a:pPr>
            <a:endParaRPr lang="en-US" dirty="0">
              <a:cs typeface="Calibri"/>
            </a:endParaRPr>
          </a:p>
          <a:p>
            <a:pPr algn="r">
              <a:spcBef>
                <a:spcPts val="900"/>
              </a:spcBef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636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1EF28A1-F7E3-47A1-BE8A-E82CBDBFC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Calibri"/>
              </a:rPr>
              <a:t>Preferred Assessment Resources</a:t>
            </a:r>
            <a:endParaRPr lang="en-US" dirty="0"/>
          </a:p>
        </p:txBody>
      </p:sp>
      <p:pic>
        <p:nvPicPr>
          <p:cNvPr id="2" name="Picture 3" descr="A close up of a giraffe&#10;&#10;Description generated with very high confidence">
            <a:extLst>
              <a:ext uri="{FF2B5EF4-FFF2-40B4-BE49-F238E27FC236}">
                <a16:creationId xmlns:a16="http://schemas.microsoft.com/office/drawing/2014/main" id="{32CC5723-0123-488C-A00D-EEFB1A7A0F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5431" y="1667669"/>
            <a:ext cx="3388178" cy="29646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CF70D4-512E-4127-9EEE-238B2FD66FA7}"/>
              </a:ext>
            </a:extLst>
          </p:cNvPr>
          <p:cNvSpPr txBox="1"/>
          <p:nvPr/>
        </p:nvSpPr>
        <p:spPr>
          <a:xfrm>
            <a:off x="2967289" y="4666749"/>
            <a:ext cx="322446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What have you found useful?</a:t>
            </a:r>
          </a:p>
        </p:txBody>
      </p:sp>
    </p:spTree>
    <p:extLst>
      <p:ext uri="{BB962C8B-B14F-4D97-AF65-F5344CB8AC3E}">
        <p14:creationId xmlns:p14="http://schemas.microsoft.com/office/powerpoint/2010/main" val="3154465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1EF28A1-F7E3-47A1-BE8A-E82CBDBFC2F7}"/>
              </a:ext>
            </a:extLst>
          </p:cNvPr>
          <p:cNvSpPr txBox="1">
            <a:spLocks/>
          </p:cNvSpPr>
          <p:nvPr/>
        </p:nvSpPr>
        <p:spPr>
          <a:xfrm>
            <a:off x="694944" y="832104"/>
            <a:ext cx="7886700" cy="729762"/>
          </a:xfrm>
          <a:prstGeom prst="rect">
            <a:avLst/>
          </a:prstGeom>
        </p:spPr>
        <p:txBody>
          <a:bodyPr vert="horz" wrap="none" lIns="91440" tIns="45720" rIns="91440" bIns="45720" rtlCol="0" anchor="ctr" anchorCtr="0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300" dirty="0" smtClean="0"/>
              <a:t>Minute Paper</a:t>
            </a:r>
            <a:endParaRPr lang="en-US" sz="3300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8D6D1A9A-E239-45E6-A57A-2900B2679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531" y="2792941"/>
            <a:ext cx="2350938" cy="235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BA6DFF9-0DCE-409F-A408-702B45D2359E}"/>
              </a:ext>
            </a:extLst>
          </p:cNvPr>
          <p:cNvSpPr txBox="1">
            <a:spLocks/>
          </p:cNvSpPr>
          <p:nvPr/>
        </p:nvSpPr>
        <p:spPr bwMode="auto">
          <a:xfrm>
            <a:off x="66294" y="2067453"/>
            <a:ext cx="914400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buFont typeface="Wingdings 3" panose="05040102010807070707" pitchFamily="18" charset="2"/>
              <a:buNone/>
            </a:pPr>
            <a:r>
              <a:rPr lang="en-US" altLang="en-US" sz="2800" dirty="0">
                <a:solidFill>
                  <a:schemeClr val="tx1"/>
                </a:solidFill>
              </a:rPr>
              <a:t>https://tinyurl.com/huddlelibrary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BA6DFF9-0DCE-409F-A408-702B45D2359E}"/>
              </a:ext>
            </a:extLst>
          </p:cNvPr>
          <p:cNvSpPr txBox="1">
            <a:spLocks/>
          </p:cNvSpPr>
          <p:nvPr/>
        </p:nvSpPr>
        <p:spPr bwMode="auto">
          <a:xfrm>
            <a:off x="0" y="1489416"/>
            <a:ext cx="9144000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buFont typeface="Wingdings 3" panose="05040102010807070707" pitchFamily="18" charset="2"/>
              <a:buNone/>
            </a:pPr>
            <a:r>
              <a:rPr lang="en-US" altLang="en-US" sz="2200" dirty="0" smtClean="0">
                <a:solidFill>
                  <a:schemeClr val="tx1"/>
                </a:solidFill>
              </a:rPr>
              <a:t>Instructor: </a:t>
            </a:r>
            <a:r>
              <a:rPr lang="en-US" altLang="en-US" sz="2200" dirty="0" err="1" smtClean="0">
                <a:solidFill>
                  <a:schemeClr val="tx1"/>
                </a:solidFill>
              </a:rPr>
              <a:t>Hudvis</a:t>
            </a:r>
            <a:r>
              <a:rPr lang="en-US" altLang="en-US" sz="2200" dirty="0" smtClean="0">
                <a:solidFill>
                  <a:schemeClr val="tx1"/>
                </a:solidFill>
              </a:rPr>
              <a:t>     Today’s Date: 06/07/2019</a:t>
            </a:r>
            <a:endParaRPr lang="en-US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474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B57CF-B9B9-EF4E-9E54-ADDE6D43E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6285" y="861647"/>
            <a:ext cx="6858000" cy="738554"/>
          </a:xfrm>
        </p:spPr>
        <p:txBody>
          <a:bodyPr anchor="ctr" anchorCtr="1">
            <a:normAutofit/>
          </a:bodyPr>
          <a:lstStyle/>
          <a:p>
            <a:pPr algn="l"/>
            <a:r>
              <a:rPr lang="en-US" sz="3200" i="1" dirty="0"/>
              <a:t>What's in Our Assessment Utility Belts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435" y="1786610"/>
            <a:ext cx="4749508" cy="310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70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B57CF-B9B9-EF4E-9E54-ADDE6D43E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6285" y="861647"/>
            <a:ext cx="6858000" cy="738554"/>
          </a:xfrm>
        </p:spPr>
        <p:txBody>
          <a:bodyPr anchor="ctr" anchorCtr="1">
            <a:normAutofit/>
          </a:bodyPr>
          <a:lstStyle/>
          <a:p>
            <a:r>
              <a:rPr lang="en-US" sz="3200" i="1" dirty="0"/>
              <a:t>What's in Our Assessment Utility Belts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35E92A-F551-B44B-B0E0-013059FA3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6285" y="1828800"/>
            <a:ext cx="6858000" cy="32004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i="1" dirty="0">
                <a:ea typeface="+mn-lt"/>
                <a:cs typeface="+mn-lt"/>
              </a:rPr>
              <a:t>Presented by</a:t>
            </a:r>
            <a:endParaRPr lang="en-US" i="1" dirty="0"/>
          </a:p>
          <a:p>
            <a:r>
              <a:rPr lang="en-US" b="1" dirty="0" err="1">
                <a:ea typeface="+mn-lt"/>
                <a:cs typeface="+mn-lt"/>
              </a:rPr>
              <a:t>LaTiffany</a:t>
            </a:r>
            <a:r>
              <a:rPr lang="en-US" b="1" dirty="0">
                <a:ea typeface="+mn-lt"/>
                <a:cs typeface="+mn-lt"/>
              </a:rPr>
              <a:t> Davis</a:t>
            </a:r>
            <a:endParaRPr lang="en-US" b="1" dirty="0"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Learning Commons Librarian and Librarian, Assistant Professor</a:t>
            </a:r>
            <a:endParaRPr lang="en-US" dirty="0"/>
          </a:p>
          <a:p>
            <a:r>
              <a:rPr lang="en-US" dirty="0">
                <a:ea typeface="+mn-lt"/>
                <a:cs typeface="+mn-lt"/>
                <a:hlinkClick r:id="rId3"/>
              </a:rPr>
              <a:t>ldavi211@kennesaw.edu</a:t>
            </a:r>
            <a:endParaRPr lang="en-US" dirty="0">
              <a:ea typeface="+mn-lt"/>
              <a:cs typeface="+mn-lt"/>
            </a:endParaRPr>
          </a:p>
          <a:p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A. Carey </a:t>
            </a:r>
            <a:r>
              <a:rPr lang="en-US" b="1" dirty="0" err="1">
                <a:ea typeface="+mn-lt"/>
                <a:cs typeface="+mn-lt"/>
              </a:rPr>
              <a:t>Huddlestun</a:t>
            </a:r>
          </a:p>
          <a:p>
            <a:r>
              <a:rPr lang="en-US" dirty="0">
                <a:ea typeface="+mn-lt"/>
                <a:cs typeface="+mn-lt"/>
              </a:rPr>
              <a:t>Research and Instruction, Assistant Professor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ahuddle3@kennesaw.edu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140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B57CF-B9B9-EF4E-9E54-ADDE6D43E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6285" y="861647"/>
            <a:ext cx="6858000" cy="738554"/>
          </a:xfrm>
        </p:spPr>
        <p:txBody>
          <a:bodyPr anchor="ctr" anchorCtr="1">
            <a:normAutofit/>
          </a:bodyPr>
          <a:lstStyle/>
          <a:p>
            <a:r>
              <a:rPr lang="en-US" sz="3200" i="1" dirty="0"/>
              <a:t>What's in Our Assessment Utility Belts</a:t>
            </a: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35E92A-F551-B44B-B0E0-013059FA3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6464" y="1828800"/>
            <a:ext cx="6858000" cy="32004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i="1" dirty="0">
                <a:ea typeface="+mn-lt"/>
                <a:cs typeface="+mn-lt"/>
              </a:rPr>
              <a:t>Presented by</a:t>
            </a:r>
            <a:endParaRPr lang="en-US" i="1" dirty="0"/>
          </a:p>
          <a:p>
            <a:r>
              <a:rPr lang="en-US" b="1" dirty="0" err="1">
                <a:ea typeface="+mn-lt"/>
                <a:cs typeface="+mn-lt"/>
              </a:rPr>
              <a:t>LaTiffany</a:t>
            </a:r>
            <a:r>
              <a:rPr lang="en-US" b="1" dirty="0">
                <a:ea typeface="+mn-lt"/>
                <a:cs typeface="+mn-lt"/>
              </a:rPr>
              <a:t> Davis</a:t>
            </a:r>
            <a:endParaRPr lang="en-US" b="1" dirty="0"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Learning Commons </a:t>
            </a:r>
            <a:r>
              <a:rPr lang="en-US" dirty="0" smtClean="0">
                <a:ea typeface="+mn-lt"/>
                <a:cs typeface="+mn-lt"/>
              </a:rPr>
              <a:t>Librarian, </a:t>
            </a:r>
            <a:r>
              <a:rPr lang="en-US" dirty="0">
                <a:ea typeface="+mn-lt"/>
                <a:cs typeface="+mn-lt"/>
              </a:rPr>
              <a:t>Assistant Professor</a:t>
            </a:r>
            <a:endParaRPr lang="en-US" dirty="0"/>
          </a:p>
          <a:p>
            <a:r>
              <a:rPr lang="en-US" dirty="0">
                <a:ea typeface="+mn-lt"/>
                <a:cs typeface="+mn-lt"/>
                <a:hlinkClick r:id="rId3"/>
              </a:rPr>
              <a:t>ldavi211@kennesaw.edu</a:t>
            </a:r>
            <a:endParaRPr lang="en-US" dirty="0">
              <a:ea typeface="+mn-lt"/>
              <a:cs typeface="+mn-lt"/>
            </a:endParaRPr>
          </a:p>
          <a:p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A. Carey </a:t>
            </a:r>
            <a:r>
              <a:rPr lang="en-US" b="1" dirty="0" err="1">
                <a:ea typeface="+mn-lt"/>
                <a:cs typeface="+mn-lt"/>
              </a:rPr>
              <a:t>Huddlestun</a:t>
            </a:r>
          </a:p>
          <a:p>
            <a:r>
              <a:rPr lang="en-US" dirty="0">
                <a:ea typeface="+mn-lt"/>
                <a:cs typeface="+mn-lt"/>
              </a:rPr>
              <a:t>Research and Instruction, Assistant Professor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ahuddle3@kennesaw.edu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81387" y="1719943"/>
            <a:ext cx="2727908" cy="3200400"/>
            <a:chOff x="848181" y="1828800"/>
            <a:chExt cx="2727908" cy="3200400"/>
          </a:xfrm>
        </p:grpSpPr>
        <p:pic>
          <p:nvPicPr>
            <p:cNvPr id="5" name="Picture 4" descr="Simple Cellphone Clipart by anubisza on DeviantArt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181" y="1828800"/>
              <a:ext cx="2727908" cy="32004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 rot="20170391">
              <a:off x="1402056" y="2146097"/>
              <a:ext cx="137504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 smtClean="0"/>
                <a:t>Get a mobile device ready.</a:t>
              </a:r>
              <a:endParaRPr lang="en-US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47360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42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2" cy="514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197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1EF28A1-F7E3-47A1-BE8A-E82CBDBFC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6448C-783A-43B5-B303-D8CA9A3E1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828800"/>
            <a:ext cx="6858000" cy="2743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900"/>
              </a:spcBef>
            </a:pPr>
            <a:r>
              <a:rPr lang="en-US" sz="3200" dirty="0" smtClean="0">
                <a:cs typeface="Calibri"/>
              </a:rPr>
              <a:t>Awareness of </a:t>
            </a:r>
            <a:r>
              <a:rPr lang="en-US" sz="3200" dirty="0">
                <a:cs typeface="Calibri"/>
              </a:rPr>
              <a:t>practical assessment </a:t>
            </a:r>
            <a:r>
              <a:rPr lang="en-US" sz="3200" dirty="0" smtClean="0">
                <a:cs typeface="Calibri"/>
              </a:rPr>
              <a:t>resources</a:t>
            </a:r>
          </a:p>
          <a:p>
            <a:pPr>
              <a:spcBef>
                <a:spcPts val="900"/>
              </a:spcBef>
            </a:pPr>
            <a:r>
              <a:rPr lang="en-US" sz="3200" dirty="0" smtClean="0">
                <a:cs typeface="Calibri"/>
              </a:rPr>
              <a:t>Awareness of characteristics of assessment resource</a:t>
            </a:r>
            <a:endParaRPr lang="en-US" sz="3200" dirty="0"/>
          </a:p>
          <a:p>
            <a:pPr>
              <a:spcBef>
                <a:spcPts val="900"/>
              </a:spcBef>
            </a:pPr>
            <a:r>
              <a:rPr lang="en-US" sz="3200" dirty="0" smtClean="0">
                <a:cs typeface="Calibri"/>
              </a:rPr>
              <a:t>Awareness of </a:t>
            </a:r>
            <a:r>
              <a:rPr lang="en-US" sz="3200" dirty="0">
                <a:cs typeface="Calibri"/>
              </a:rPr>
              <a:t>ways resources are </a:t>
            </a:r>
            <a:r>
              <a:rPr lang="en-US" sz="3200" dirty="0" smtClean="0">
                <a:cs typeface="Calibri"/>
              </a:rPr>
              <a:t>used</a:t>
            </a:r>
            <a:endParaRPr lang="en-US" sz="3200" dirty="0">
              <a:cs typeface="Calibri"/>
            </a:endParaRPr>
          </a:p>
          <a:p>
            <a:pPr algn="r">
              <a:spcBef>
                <a:spcPts val="900"/>
              </a:spcBef>
            </a:pPr>
            <a:endParaRPr lang="en-US" dirty="0">
              <a:cs typeface="Calibri"/>
            </a:endParaRPr>
          </a:p>
          <a:p>
            <a:pPr algn="r">
              <a:spcBef>
                <a:spcPts val="900"/>
              </a:spcBef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4792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1EF28A1-F7E3-47A1-BE8A-E82CBDBFC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/>
              <a:t>Characteristics of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6448C-783A-43B5-B303-D8CA9A3E1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828800"/>
            <a:ext cx="6858000" cy="2743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900"/>
              </a:spcBef>
            </a:pPr>
            <a:r>
              <a:rPr lang="en-US" sz="3200" dirty="0">
                <a:cs typeface="Calibri"/>
              </a:rPr>
              <a:t>Easy Instructions</a:t>
            </a:r>
          </a:p>
          <a:p>
            <a:pPr>
              <a:spcBef>
                <a:spcPts val="900"/>
              </a:spcBef>
            </a:pPr>
            <a:r>
              <a:rPr lang="en-US" sz="3200" dirty="0">
                <a:cs typeface="Calibri"/>
              </a:rPr>
              <a:t>T</a:t>
            </a:r>
            <a:r>
              <a:rPr lang="en-US" sz="3200" dirty="0" smtClean="0">
                <a:cs typeface="Calibri"/>
              </a:rPr>
              <a:t>ime Sensitive</a:t>
            </a:r>
          </a:p>
          <a:p>
            <a:pPr>
              <a:spcBef>
                <a:spcPts val="900"/>
              </a:spcBef>
            </a:pPr>
            <a:r>
              <a:rPr lang="en-US" sz="3200" dirty="0" smtClean="0">
                <a:cs typeface="Calibri"/>
              </a:rPr>
              <a:t>Assess Learning Outcomes</a:t>
            </a:r>
            <a:endParaRPr lang="en-US" sz="3200" dirty="0">
              <a:cs typeface="Calibri"/>
            </a:endParaRPr>
          </a:p>
          <a:p>
            <a:pPr algn="r">
              <a:spcBef>
                <a:spcPts val="900"/>
              </a:spcBef>
            </a:pPr>
            <a:endParaRPr lang="en-US" dirty="0">
              <a:cs typeface="Calibri"/>
            </a:endParaRPr>
          </a:p>
          <a:p>
            <a:pPr algn="r">
              <a:spcBef>
                <a:spcPts val="900"/>
              </a:spcBef>
            </a:pP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6366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 smtClean="0"/>
              <a:t>Practical Assessment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3676" y="1828800"/>
            <a:ext cx="7231673" cy="298856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2000" b="1" dirty="0"/>
              <a:t>ACRL Framework for Information Literacy Sandbox</a:t>
            </a:r>
            <a:endParaRPr lang="en-US" sz="2000" dirty="0"/>
          </a:p>
          <a:p>
            <a:pPr marL="0" indent="0" algn="ctr">
              <a:spcBef>
                <a:spcPts val="1200"/>
              </a:spcBef>
              <a:buNone/>
            </a:pPr>
            <a:r>
              <a:rPr lang="en-US" sz="2000" dirty="0"/>
              <a:t>A platform and repository for sharing Framework materials</a:t>
            </a:r>
            <a:endParaRPr lang="en-US" sz="2000" dirty="0">
              <a:cs typeface="Calibri" panose="020F0502020204030204"/>
              <a:hlinkClick r:id="rId3"/>
            </a:endParaRPr>
          </a:p>
          <a:p>
            <a:pPr marL="0" indent="0" algn="ctr">
              <a:spcBef>
                <a:spcPts val="1200"/>
              </a:spcBef>
              <a:buNone/>
            </a:pPr>
            <a:r>
              <a:rPr lang="en-US" sz="2000" dirty="0">
                <a:hlinkClick r:id="rId3"/>
              </a:rPr>
              <a:t>http://sandbox.acrl.org/resources</a:t>
            </a:r>
            <a:endParaRPr lang="en-US" sz="2000" dirty="0">
              <a:cs typeface="Calibri" panose="020F0502020204030204"/>
              <a:hlinkClick r:id="rId3"/>
            </a:endParaRPr>
          </a:p>
          <a:p>
            <a:pPr>
              <a:spcBef>
                <a:spcPts val="1200"/>
              </a:spcBef>
            </a:pPr>
            <a:endParaRPr lang="en-US" sz="2000" dirty="0">
              <a:cs typeface="Calibri" panose="020F0502020204030204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67D7E1C-DBB5-4C23-9F80-EC3FA16D76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52" y="2932367"/>
            <a:ext cx="1615858" cy="161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078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/>
              <a:t>Practical Assessment Resources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525" y="1828800"/>
            <a:ext cx="5492041" cy="2286000"/>
          </a:xfrm>
        </p:spPr>
      </p:pic>
    </p:spTree>
    <p:extLst>
      <p:ext uri="{BB962C8B-B14F-4D97-AF65-F5344CB8AC3E}">
        <p14:creationId xmlns:p14="http://schemas.microsoft.com/office/powerpoint/2010/main" val="1936105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/>
              <a:t>Practical Assessment Resources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240" y="1828800"/>
            <a:ext cx="7095656" cy="2286000"/>
          </a:xfrm>
        </p:spPr>
      </p:pic>
    </p:spTree>
    <p:extLst>
      <p:ext uri="{BB962C8B-B14F-4D97-AF65-F5344CB8AC3E}">
        <p14:creationId xmlns:p14="http://schemas.microsoft.com/office/powerpoint/2010/main" val="1880714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196" y="835269"/>
            <a:ext cx="7886700" cy="729762"/>
          </a:xfrm>
        </p:spPr>
        <p:txBody>
          <a:bodyPr/>
          <a:lstStyle/>
          <a:p>
            <a:r>
              <a:rPr lang="en-US" dirty="0"/>
              <a:t>Practical Assessment Resources</a:t>
            </a:r>
          </a:p>
        </p:txBody>
      </p:sp>
      <p:pic>
        <p:nvPicPr>
          <p:cNvPr id="6" name="Picture 6" descr="A close up of a logo&#10;&#10;Description generated with high confidence">
            <a:extLst>
              <a:ext uri="{FF2B5EF4-FFF2-40B4-BE49-F238E27FC236}">
                <a16:creationId xmlns:a16="http://schemas.microsoft.com/office/drawing/2014/main" id="{A2EFC879-0B07-47ED-923E-583ABF8C3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828800"/>
            <a:ext cx="1845762" cy="2789911"/>
          </a:xfrm>
          <a:prstGeom prst="rect">
            <a:avLst/>
          </a:prstGeom>
        </p:spPr>
      </p:pic>
      <p:sp>
        <p:nvSpPr>
          <p:cNvPr id="7" name="Subtitle 1"/>
          <p:cNvSpPr txBox="1">
            <a:spLocks/>
          </p:cNvSpPr>
          <p:nvPr/>
        </p:nvSpPr>
        <p:spPr bwMode="auto">
          <a:xfrm>
            <a:off x="2743200" y="1828800"/>
            <a:ext cx="5943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fontAlgn="base" hangingPunct="1">
              <a:lnSpc>
                <a:spcPct val="10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Bowles-Terry, Melissa, and Cassandra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Kvenild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Classroom Assessment Techniques for Librarians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2015.</a:t>
            </a:r>
          </a:p>
          <a:p>
            <a:pPr marR="0" lv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https://www.alastore.ala.org/content/classroom-assessment-techniques-librarians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http://www.librarything.com/work/16247598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775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POLL_EMBED_ID" val="321f0d95-b37a-41a3-a3a1-787a1da8705c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341</TotalTime>
  <Words>334</Words>
  <Application>Microsoft Office PowerPoint</Application>
  <PresentationFormat>On-screen Show (16:9)</PresentationFormat>
  <Paragraphs>112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MS PGothic</vt:lpstr>
      <vt:lpstr>Arial</vt:lpstr>
      <vt:lpstr>Calibri</vt:lpstr>
      <vt:lpstr>Calibri Light</vt:lpstr>
      <vt:lpstr>Times New Roman</vt:lpstr>
      <vt:lpstr>Trebuchet MS</vt:lpstr>
      <vt:lpstr>Wingdings</vt:lpstr>
      <vt:lpstr>Wingdings 3</vt:lpstr>
      <vt:lpstr>Office Theme</vt:lpstr>
      <vt:lpstr>What's in Our Assessment Utility Belts</vt:lpstr>
      <vt:lpstr>What's in Our Assessment Utility Belts</vt:lpstr>
      <vt:lpstr>PowerPoint Presentation</vt:lpstr>
      <vt:lpstr>Learning Outcomes</vt:lpstr>
      <vt:lpstr>Characteristics of Assessment</vt:lpstr>
      <vt:lpstr>Practical Assessment Resources</vt:lpstr>
      <vt:lpstr>Practical Assessment Resources</vt:lpstr>
      <vt:lpstr>Practical Assessment Resources</vt:lpstr>
      <vt:lpstr>Practical Assessment Resources</vt:lpstr>
      <vt:lpstr>Practical Assessment Resources</vt:lpstr>
      <vt:lpstr>Practical Assessment Resources</vt:lpstr>
      <vt:lpstr>PowerPoint Presentation</vt:lpstr>
      <vt:lpstr>Practical Assessment Resources</vt:lpstr>
      <vt:lpstr>Practical Assessment Resources</vt:lpstr>
      <vt:lpstr>Miscellaneous Assessment Techniques</vt:lpstr>
      <vt:lpstr>Preferred Assessment Resources</vt:lpstr>
      <vt:lpstr>PowerPoint Presentation</vt:lpstr>
      <vt:lpstr>What's in Our Assessment Utility Belts</vt:lpstr>
      <vt:lpstr>What's in Our Assessment Utility Belts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LaTiffany Davis;A. Carey Huddlestun</dc:creator>
  <cp:keywords>Assessment;Library Instruction;Resources</cp:keywords>
  <cp:lastModifiedBy>Carey Huddlestun</cp:lastModifiedBy>
  <cp:revision>271</cp:revision>
  <cp:lastPrinted>2019-06-04T14:11:38Z</cp:lastPrinted>
  <dcterms:created xsi:type="dcterms:W3CDTF">2019-02-15T21:19:03Z</dcterms:created>
  <dcterms:modified xsi:type="dcterms:W3CDTF">2019-06-07T15:31:53Z</dcterms:modified>
</cp:coreProperties>
</file>