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charts/chart1.xml" ContentType="application/vnd.openxmlformats-officedocument.drawingml.chart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charts/chart2.xml" ContentType="application/vnd.openxmlformats-officedocument.drawingml.chart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73" r:id="rId5"/>
    <p:sldId id="264" r:id="rId6"/>
    <p:sldId id="272" r:id="rId7"/>
    <p:sldId id="265" r:id="rId8"/>
    <p:sldId id="274" r:id="rId9"/>
    <p:sldId id="260" r:id="rId10"/>
    <p:sldId id="267" r:id="rId11"/>
    <p:sldId id="275" r:id="rId12"/>
    <p:sldId id="268" r:id="rId13"/>
    <p:sldId id="269" r:id="rId14"/>
    <p:sldId id="261" r:id="rId15"/>
    <p:sldId id="270" r:id="rId16"/>
    <p:sldId id="262" r:id="rId17"/>
    <p:sldId id="271" r:id="rId18"/>
    <p:sldId id="263" r:id="rId19"/>
    <p:sldId id="266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61E"/>
    <a:srgbClr val="8C2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99" d="100"/>
          <a:sy n="99" d="100"/>
        </p:scale>
        <p:origin x="-1376" y="-96"/>
      </p:cViewPr>
      <p:guideLst>
        <p:guide orient="horz" pos="216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Actually Purchased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Sheet1!$A$2:$A$3</c:f>
              <c:strCache>
                <c:ptCount val="2"/>
                <c:pt idx="0">
                  <c:v>June</c:v>
                </c:pt>
                <c:pt idx="1">
                  <c:v>July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4.0</c:v>
                </c:pt>
                <c:pt idx="1">
                  <c:v>9.0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Qualified but no Rush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100000"/>
                    <a:shade val="100000"/>
                    <a:satMod val="130000"/>
                  </a:schemeClr>
                </a:gs>
                <a:gs pos="100000">
                  <a:schemeClr val="accent2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Sheet1!$A$2:$A$3</c:f>
              <c:strCache>
                <c:ptCount val="2"/>
                <c:pt idx="0">
                  <c:v>June</c:v>
                </c:pt>
                <c:pt idx="1">
                  <c:v>July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5.0</c:v>
                </c:pt>
                <c:pt idx="1">
                  <c:v>7.0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Others Considered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100000"/>
                    <a:shade val="100000"/>
                    <a:satMod val="130000"/>
                  </a:schemeClr>
                </a:gs>
                <a:gs pos="100000">
                  <a:schemeClr val="accent3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Sheet1!$A$2:$A$3</c:f>
              <c:strCache>
                <c:ptCount val="2"/>
                <c:pt idx="0">
                  <c:v>June</c:v>
                </c:pt>
                <c:pt idx="1">
                  <c:v>July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13.0</c:v>
                </c:pt>
                <c:pt idx="1">
                  <c:v>37.0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68571144"/>
        <c:axId val="2068566568"/>
        <c:axId val="0"/>
      </c:bar3DChart>
      <c:catAx>
        <c:axId val="2068571144"/>
        <c:scaling>
          <c:orientation val="minMax"/>
        </c:scaling>
        <c:delete val="0"/>
        <c:axPos val="b"/>
        <c:majorTickMark val="out"/>
        <c:minorTickMark val="none"/>
        <c:tickLblPos val="nextTo"/>
        <c:crossAx val="2068566568"/>
        <c:crosses val="autoZero"/>
        <c:auto val="1"/>
        <c:lblAlgn val="ctr"/>
        <c:lblOffset val="100"/>
        <c:noMultiLvlLbl val="0"/>
      </c:catAx>
      <c:valAx>
        <c:axId val="2068566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685711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Types of Books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2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3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4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General Academic</c:v>
                </c:pt>
                <c:pt idx="1">
                  <c:v>Rare</c:v>
                </c:pt>
                <c:pt idx="2">
                  <c:v>Popular</c:v>
                </c:pt>
                <c:pt idx="3">
                  <c:v>Foreign Language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30.0</c:v>
                </c:pt>
                <c:pt idx="1">
                  <c:v>13.0</c:v>
                </c:pt>
                <c:pt idx="2">
                  <c:v>11.0</c:v>
                </c:pt>
                <c:pt idx="3">
                  <c:v>19.0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5CFC91-4A60-4962-8B15-98ADF100A15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A607B624-42B1-423C-B1D8-2E31F862EA0D}">
      <dgm:prSet phldrT="[Text]"/>
      <dgm:spPr>
        <a:solidFill>
          <a:srgbClr val="000000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Why Now?</a:t>
          </a:r>
          <a:endParaRPr lang="en-US" dirty="0"/>
        </a:p>
      </dgm:t>
    </dgm:pt>
    <dgm:pt modelId="{7A0D82CE-C51C-49A5-8306-FC65A0BF52AB}" type="parTrans" cxnId="{04031DA4-F696-46AA-8168-F24D27537DCE}">
      <dgm:prSet/>
      <dgm:spPr/>
      <dgm:t>
        <a:bodyPr/>
        <a:lstStyle/>
        <a:p>
          <a:endParaRPr lang="en-US"/>
        </a:p>
      </dgm:t>
    </dgm:pt>
    <dgm:pt modelId="{F44C043D-948A-4F5A-B491-DCF407C64658}" type="sibTrans" cxnId="{04031DA4-F696-46AA-8168-F24D27537DCE}">
      <dgm:prSet/>
      <dgm:spPr/>
      <dgm:t>
        <a:bodyPr/>
        <a:lstStyle/>
        <a:p>
          <a:endParaRPr lang="en-US"/>
        </a:p>
      </dgm:t>
    </dgm:pt>
    <dgm:pt modelId="{AEBAE0CF-4A62-400D-ADE3-04D763239F04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Research</a:t>
          </a:r>
          <a:endParaRPr lang="en-US" dirty="0"/>
        </a:p>
      </dgm:t>
    </dgm:pt>
    <dgm:pt modelId="{DE02B776-5A3C-4EA8-BF04-3A9B395B6763}" type="parTrans" cxnId="{228E1A0A-D479-4EB9-A9A3-F4CF94BF4CF5}">
      <dgm:prSet/>
      <dgm:spPr/>
      <dgm:t>
        <a:bodyPr/>
        <a:lstStyle/>
        <a:p>
          <a:endParaRPr lang="en-US"/>
        </a:p>
      </dgm:t>
    </dgm:pt>
    <dgm:pt modelId="{DF6E07F9-ECA2-484F-A593-4A066B6A2E9D}" type="sibTrans" cxnId="{228E1A0A-D479-4EB9-A9A3-F4CF94BF4CF5}">
      <dgm:prSet/>
      <dgm:spPr/>
      <dgm:t>
        <a:bodyPr/>
        <a:lstStyle/>
        <a:p>
          <a:endParaRPr lang="en-US"/>
        </a:p>
      </dgm:t>
    </dgm:pt>
    <dgm:pt modelId="{186752F9-5126-4A78-A4EE-1AE2347991A7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The Plan</a:t>
          </a:r>
          <a:endParaRPr lang="en-US" dirty="0"/>
        </a:p>
      </dgm:t>
    </dgm:pt>
    <dgm:pt modelId="{69F4CF91-C303-4F49-9582-84C20650AC8E}" type="parTrans" cxnId="{689426FA-011B-4BD1-962A-863DC7DF8B13}">
      <dgm:prSet/>
      <dgm:spPr/>
      <dgm:t>
        <a:bodyPr/>
        <a:lstStyle/>
        <a:p>
          <a:endParaRPr lang="en-US"/>
        </a:p>
      </dgm:t>
    </dgm:pt>
    <dgm:pt modelId="{E65BF5E0-601E-478E-98A8-987495BFBFBD}" type="sibTrans" cxnId="{689426FA-011B-4BD1-962A-863DC7DF8B13}">
      <dgm:prSet/>
      <dgm:spPr/>
      <dgm:t>
        <a:bodyPr/>
        <a:lstStyle/>
        <a:p>
          <a:endParaRPr lang="en-US"/>
        </a:p>
      </dgm:t>
    </dgm:pt>
    <dgm:pt modelId="{9D237A37-A9BD-434E-81F9-332A3CE83149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903C5E06-9CCF-4F7A-869D-F7850A10C676}" type="parTrans" cxnId="{692EAB49-73BB-45F4-8165-A39064EC2BD8}">
      <dgm:prSet/>
      <dgm:spPr/>
      <dgm:t>
        <a:bodyPr/>
        <a:lstStyle/>
        <a:p>
          <a:endParaRPr lang="en-US"/>
        </a:p>
      </dgm:t>
    </dgm:pt>
    <dgm:pt modelId="{A8ACD80D-2076-4690-AAC0-AD04CBFA2A21}" type="sibTrans" cxnId="{692EAB49-73BB-45F4-8165-A39064EC2BD8}">
      <dgm:prSet/>
      <dgm:spPr/>
      <dgm:t>
        <a:bodyPr/>
        <a:lstStyle/>
        <a:p>
          <a:endParaRPr lang="en-US"/>
        </a:p>
      </dgm:t>
    </dgm:pt>
    <dgm:pt modelId="{4BAA1E80-6EF8-4994-92CE-85BC197E500A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Outcome</a:t>
          </a:r>
          <a:endParaRPr lang="en-US" dirty="0"/>
        </a:p>
      </dgm:t>
    </dgm:pt>
    <dgm:pt modelId="{9F37B736-53BE-4AF4-928E-322C6125083C}" type="parTrans" cxnId="{023BFBE8-2D78-452B-A18B-A3252DBE51A1}">
      <dgm:prSet/>
      <dgm:spPr/>
      <dgm:t>
        <a:bodyPr/>
        <a:lstStyle/>
        <a:p>
          <a:endParaRPr lang="en-US"/>
        </a:p>
      </dgm:t>
    </dgm:pt>
    <dgm:pt modelId="{D0FF9F75-1DA6-4C59-BDFD-6FE379C3481B}" type="sibTrans" cxnId="{023BFBE8-2D78-452B-A18B-A3252DBE51A1}">
      <dgm:prSet/>
      <dgm:spPr/>
      <dgm:t>
        <a:bodyPr/>
        <a:lstStyle/>
        <a:p>
          <a:endParaRPr lang="en-US"/>
        </a:p>
      </dgm:t>
    </dgm:pt>
    <dgm:pt modelId="{61627876-3030-4607-B7A6-CF8F3E2A67E3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What next?</a:t>
          </a:r>
          <a:endParaRPr lang="en-US" dirty="0"/>
        </a:p>
      </dgm:t>
    </dgm:pt>
    <dgm:pt modelId="{32FBF8F1-8E97-4A46-83F2-8D1201D9E06B}" type="parTrans" cxnId="{C3CEFEE4-C98D-48A2-A4C7-69CD7391A899}">
      <dgm:prSet/>
      <dgm:spPr/>
      <dgm:t>
        <a:bodyPr/>
        <a:lstStyle/>
        <a:p>
          <a:endParaRPr lang="en-US"/>
        </a:p>
      </dgm:t>
    </dgm:pt>
    <dgm:pt modelId="{F072670D-9348-47DB-AB84-9AA2E0F61E09}" type="sibTrans" cxnId="{C3CEFEE4-C98D-48A2-A4C7-69CD7391A899}">
      <dgm:prSet/>
      <dgm:spPr/>
      <dgm:t>
        <a:bodyPr/>
        <a:lstStyle/>
        <a:p>
          <a:endParaRPr lang="en-US"/>
        </a:p>
      </dgm:t>
    </dgm:pt>
    <dgm:pt modelId="{FBE9D0E6-0A4B-462C-9082-A4D5B4C31E31}" type="pres">
      <dgm:prSet presAssocID="{9F5CFC91-4A60-4962-8B15-98ADF100A15A}" presName="Name0" presStyleCnt="0">
        <dgm:presLayoutVars>
          <dgm:dir/>
          <dgm:resizeHandles val="exact"/>
        </dgm:presLayoutVars>
      </dgm:prSet>
      <dgm:spPr/>
    </dgm:pt>
    <dgm:pt modelId="{C10806CE-B8C7-4110-A323-735C7FC49AF6}" type="pres">
      <dgm:prSet presAssocID="{A607B624-42B1-423C-B1D8-2E31F862EA0D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C2C-53F3-4DBB-8228-9DBAA9C57F86}" type="pres">
      <dgm:prSet presAssocID="{F44C043D-948A-4F5A-B491-DCF407C64658}" presName="parSpace" presStyleCnt="0"/>
      <dgm:spPr/>
    </dgm:pt>
    <dgm:pt modelId="{1979A69C-9731-486B-A727-E2C3D38B8D31}" type="pres">
      <dgm:prSet presAssocID="{AEBAE0CF-4A62-400D-ADE3-04D763239F04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8AC7B-6BD7-499B-AFBF-E494197F8D9E}" type="pres">
      <dgm:prSet presAssocID="{DF6E07F9-ECA2-484F-A593-4A066B6A2E9D}" presName="parSpace" presStyleCnt="0"/>
      <dgm:spPr/>
    </dgm:pt>
    <dgm:pt modelId="{40A3BAE4-515F-4D16-A978-FBD703126AF2}" type="pres">
      <dgm:prSet presAssocID="{186752F9-5126-4A78-A4EE-1AE2347991A7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A75A0-6D14-4394-9F7B-C1E0385A9ECC}" type="pres">
      <dgm:prSet presAssocID="{E65BF5E0-601E-478E-98A8-987495BFBFBD}" presName="parSpace" presStyleCnt="0"/>
      <dgm:spPr/>
    </dgm:pt>
    <dgm:pt modelId="{5BC1E722-51BC-45CE-808C-14A1080C8E5B}" type="pres">
      <dgm:prSet presAssocID="{9D237A37-A9BD-434E-81F9-332A3CE83149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27518-CC72-4813-AF18-BE0D468FE42E}" type="pres">
      <dgm:prSet presAssocID="{A8ACD80D-2076-4690-AAC0-AD04CBFA2A21}" presName="parSpace" presStyleCnt="0"/>
      <dgm:spPr/>
    </dgm:pt>
    <dgm:pt modelId="{93E834DF-029F-41AB-A9D8-3F2BCBF34F31}" type="pres">
      <dgm:prSet presAssocID="{4BAA1E80-6EF8-4994-92CE-85BC197E500A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8EAE1-D592-414E-9625-55B8C419C826}" type="pres">
      <dgm:prSet presAssocID="{D0FF9F75-1DA6-4C59-BDFD-6FE379C3481B}" presName="parSpace" presStyleCnt="0"/>
      <dgm:spPr/>
    </dgm:pt>
    <dgm:pt modelId="{C97BF878-588B-4951-A0AF-F7B1B2B17246}" type="pres">
      <dgm:prSet presAssocID="{61627876-3030-4607-B7A6-CF8F3E2A67E3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31DA4-F696-46AA-8168-F24D27537DCE}" srcId="{9F5CFC91-4A60-4962-8B15-98ADF100A15A}" destId="{A607B624-42B1-423C-B1D8-2E31F862EA0D}" srcOrd="0" destOrd="0" parTransId="{7A0D82CE-C51C-49A5-8306-FC65A0BF52AB}" sibTransId="{F44C043D-948A-4F5A-B491-DCF407C64658}"/>
    <dgm:cxn modelId="{F1AE81A9-D6A1-8B43-88E0-AEF14D6487D9}" type="presOf" srcId="{61627876-3030-4607-B7A6-CF8F3E2A67E3}" destId="{C97BF878-588B-4951-A0AF-F7B1B2B17246}" srcOrd="0" destOrd="0" presId="urn:microsoft.com/office/officeart/2005/8/layout/hChevron3"/>
    <dgm:cxn modelId="{C3CEFEE4-C98D-48A2-A4C7-69CD7391A899}" srcId="{9F5CFC91-4A60-4962-8B15-98ADF100A15A}" destId="{61627876-3030-4607-B7A6-CF8F3E2A67E3}" srcOrd="5" destOrd="0" parTransId="{32FBF8F1-8E97-4A46-83F2-8D1201D9E06B}" sibTransId="{F072670D-9348-47DB-AB84-9AA2E0F61E09}"/>
    <dgm:cxn modelId="{689426FA-011B-4BD1-962A-863DC7DF8B13}" srcId="{9F5CFC91-4A60-4962-8B15-98ADF100A15A}" destId="{186752F9-5126-4A78-A4EE-1AE2347991A7}" srcOrd="2" destOrd="0" parTransId="{69F4CF91-C303-4F49-9582-84C20650AC8E}" sibTransId="{E65BF5E0-601E-478E-98A8-987495BFBFBD}"/>
    <dgm:cxn modelId="{692EAB49-73BB-45F4-8165-A39064EC2BD8}" srcId="{9F5CFC91-4A60-4962-8B15-98ADF100A15A}" destId="{9D237A37-A9BD-434E-81F9-332A3CE83149}" srcOrd="3" destOrd="0" parTransId="{903C5E06-9CCF-4F7A-869D-F7850A10C676}" sibTransId="{A8ACD80D-2076-4690-AAC0-AD04CBFA2A21}"/>
    <dgm:cxn modelId="{EFFD4D63-F609-384B-903D-A57ED953B5EE}" type="presOf" srcId="{AEBAE0CF-4A62-400D-ADE3-04D763239F04}" destId="{1979A69C-9731-486B-A727-E2C3D38B8D31}" srcOrd="0" destOrd="0" presId="urn:microsoft.com/office/officeart/2005/8/layout/hChevron3"/>
    <dgm:cxn modelId="{2227F553-7F99-874A-941E-0C492FD2F938}" type="presOf" srcId="{186752F9-5126-4A78-A4EE-1AE2347991A7}" destId="{40A3BAE4-515F-4D16-A978-FBD703126AF2}" srcOrd="0" destOrd="0" presId="urn:microsoft.com/office/officeart/2005/8/layout/hChevron3"/>
    <dgm:cxn modelId="{023BFBE8-2D78-452B-A18B-A3252DBE51A1}" srcId="{9F5CFC91-4A60-4962-8B15-98ADF100A15A}" destId="{4BAA1E80-6EF8-4994-92CE-85BC197E500A}" srcOrd="4" destOrd="0" parTransId="{9F37B736-53BE-4AF4-928E-322C6125083C}" sibTransId="{D0FF9F75-1DA6-4C59-BDFD-6FE379C3481B}"/>
    <dgm:cxn modelId="{455A2B8F-CE17-7B40-9636-CE26BACD9868}" type="presOf" srcId="{4BAA1E80-6EF8-4994-92CE-85BC197E500A}" destId="{93E834DF-029F-41AB-A9D8-3F2BCBF34F31}" srcOrd="0" destOrd="0" presId="urn:microsoft.com/office/officeart/2005/8/layout/hChevron3"/>
    <dgm:cxn modelId="{228E1A0A-D479-4EB9-A9A3-F4CF94BF4CF5}" srcId="{9F5CFC91-4A60-4962-8B15-98ADF100A15A}" destId="{AEBAE0CF-4A62-400D-ADE3-04D763239F04}" srcOrd="1" destOrd="0" parTransId="{DE02B776-5A3C-4EA8-BF04-3A9B395B6763}" sibTransId="{DF6E07F9-ECA2-484F-A593-4A066B6A2E9D}"/>
    <dgm:cxn modelId="{31469B76-6D00-7746-BDD4-FFC3DB1FDF7C}" type="presOf" srcId="{9F5CFC91-4A60-4962-8B15-98ADF100A15A}" destId="{FBE9D0E6-0A4B-462C-9082-A4D5B4C31E31}" srcOrd="0" destOrd="0" presId="urn:microsoft.com/office/officeart/2005/8/layout/hChevron3"/>
    <dgm:cxn modelId="{19B77150-895D-F042-B0C8-61AB0F54075A}" type="presOf" srcId="{A607B624-42B1-423C-B1D8-2E31F862EA0D}" destId="{C10806CE-B8C7-4110-A323-735C7FC49AF6}" srcOrd="0" destOrd="0" presId="urn:microsoft.com/office/officeart/2005/8/layout/hChevron3"/>
    <dgm:cxn modelId="{3AFC54E1-C2F5-6D46-A86D-DF69FA24EE3D}" type="presOf" srcId="{9D237A37-A9BD-434E-81F9-332A3CE83149}" destId="{5BC1E722-51BC-45CE-808C-14A1080C8E5B}" srcOrd="0" destOrd="0" presId="urn:microsoft.com/office/officeart/2005/8/layout/hChevron3"/>
    <dgm:cxn modelId="{CA3001BC-AAE0-CB4E-BDDF-7E084EB23336}" type="presParOf" srcId="{FBE9D0E6-0A4B-462C-9082-A4D5B4C31E31}" destId="{C10806CE-B8C7-4110-A323-735C7FC49AF6}" srcOrd="0" destOrd="0" presId="urn:microsoft.com/office/officeart/2005/8/layout/hChevron3"/>
    <dgm:cxn modelId="{458E9F38-4F4C-8D45-854E-83F8A58C7061}" type="presParOf" srcId="{FBE9D0E6-0A4B-462C-9082-A4D5B4C31E31}" destId="{CC5FBC2C-53F3-4DBB-8228-9DBAA9C57F86}" srcOrd="1" destOrd="0" presId="urn:microsoft.com/office/officeart/2005/8/layout/hChevron3"/>
    <dgm:cxn modelId="{40E41DD4-B33D-8D4D-A02F-66C8C382C822}" type="presParOf" srcId="{FBE9D0E6-0A4B-462C-9082-A4D5B4C31E31}" destId="{1979A69C-9731-486B-A727-E2C3D38B8D31}" srcOrd="2" destOrd="0" presId="urn:microsoft.com/office/officeart/2005/8/layout/hChevron3"/>
    <dgm:cxn modelId="{AD968190-8FD6-6A47-B225-C523B7532AAE}" type="presParOf" srcId="{FBE9D0E6-0A4B-462C-9082-A4D5B4C31E31}" destId="{0708AC7B-6BD7-499B-AFBF-E494197F8D9E}" srcOrd="3" destOrd="0" presId="urn:microsoft.com/office/officeart/2005/8/layout/hChevron3"/>
    <dgm:cxn modelId="{E19E172D-23D4-6646-B410-E2978F089703}" type="presParOf" srcId="{FBE9D0E6-0A4B-462C-9082-A4D5B4C31E31}" destId="{40A3BAE4-515F-4D16-A978-FBD703126AF2}" srcOrd="4" destOrd="0" presId="urn:microsoft.com/office/officeart/2005/8/layout/hChevron3"/>
    <dgm:cxn modelId="{51931F2E-B830-184E-84DA-AA96566722CF}" type="presParOf" srcId="{FBE9D0E6-0A4B-462C-9082-A4D5B4C31E31}" destId="{6BAA75A0-6D14-4394-9F7B-C1E0385A9ECC}" srcOrd="5" destOrd="0" presId="urn:microsoft.com/office/officeart/2005/8/layout/hChevron3"/>
    <dgm:cxn modelId="{2C97CA3C-8CF5-7843-AC31-522287B66403}" type="presParOf" srcId="{FBE9D0E6-0A4B-462C-9082-A4D5B4C31E31}" destId="{5BC1E722-51BC-45CE-808C-14A1080C8E5B}" srcOrd="6" destOrd="0" presId="urn:microsoft.com/office/officeart/2005/8/layout/hChevron3"/>
    <dgm:cxn modelId="{09282AFA-4124-8843-A2D4-30FF44A3E242}" type="presParOf" srcId="{FBE9D0E6-0A4B-462C-9082-A4D5B4C31E31}" destId="{6D027518-CC72-4813-AF18-BE0D468FE42E}" srcOrd="7" destOrd="0" presId="urn:microsoft.com/office/officeart/2005/8/layout/hChevron3"/>
    <dgm:cxn modelId="{078DFDF2-AE53-D744-9487-1E4DBA4DE2D6}" type="presParOf" srcId="{FBE9D0E6-0A4B-462C-9082-A4D5B4C31E31}" destId="{93E834DF-029F-41AB-A9D8-3F2BCBF34F31}" srcOrd="8" destOrd="0" presId="urn:microsoft.com/office/officeart/2005/8/layout/hChevron3"/>
    <dgm:cxn modelId="{AC6A5590-9BF6-BF4A-9481-22A025CC081E}" type="presParOf" srcId="{FBE9D0E6-0A4B-462C-9082-A4D5B4C31E31}" destId="{8EF8EAE1-D592-414E-9625-55B8C419C826}" srcOrd="9" destOrd="0" presId="urn:microsoft.com/office/officeart/2005/8/layout/hChevron3"/>
    <dgm:cxn modelId="{E3377F4D-9149-2144-A307-2493C066C0AD}" type="presParOf" srcId="{FBE9D0E6-0A4B-462C-9082-A4D5B4C31E31}" destId="{C97BF878-588B-4951-A0AF-F7B1B2B17246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F5CFC91-4A60-4962-8B15-98ADF100A15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A607B624-42B1-423C-B1D8-2E31F862EA0D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Why Now?</a:t>
          </a:r>
          <a:endParaRPr lang="en-US" dirty="0"/>
        </a:p>
      </dgm:t>
    </dgm:pt>
    <dgm:pt modelId="{7A0D82CE-C51C-49A5-8306-FC65A0BF52AB}" type="parTrans" cxnId="{04031DA4-F696-46AA-8168-F24D27537DCE}">
      <dgm:prSet/>
      <dgm:spPr/>
      <dgm:t>
        <a:bodyPr/>
        <a:lstStyle/>
        <a:p>
          <a:endParaRPr lang="en-US"/>
        </a:p>
      </dgm:t>
    </dgm:pt>
    <dgm:pt modelId="{F44C043D-948A-4F5A-B491-DCF407C64658}" type="sibTrans" cxnId="{04031DA4-F696-46AA-8168-F24D27537DCE}">
      <dgm:prSet/>
      <dgm:spPr/>
      <dgm:t>
        <a:bodyPr/>
        <a:lstStyle/>
        <a:p>
          <a:endParaRPr lang="en-US"/>
        </a:p>
      </dgm:t>
    </dgm:pt>
    <dgm:pt modelId="{AEBAE0CF-4A62-400D-ADE3-04D763239F04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Research</a:t>
          </a:r>
          <a:endParaRPr lang="en-US" dirty="0"/>
        </a:p>
      </dgm:t>
    </dgm:pt>
    <dgm:pt modelId="{DE02B776-5A3C-4EA8-BF04-3A9B395B6763}" type="parTrans" cxnId="{228E1A0A-D479-4EB9-A9A3-F4CF94BF4CF5}">
      <dgm:prSet/>
      <dgm:spPr/>
      <dgm:t>
        <a:bodyPr/>
        <a:lstStyle/>
        <a:p>
          <a:endParaRPr lang="en-US"/>
        </a:p>
      </dgm:t>
    </dgm:pt>
    <dgm:pt modelId="{DF6E07F9-ECA2-484F-A593-4A066B6A2E9D}" type="sibTrans" cxnId="{228E1A0A-D479-4EB9-A9A3-F4CF94BF4CF5}">
      <dgm:prSet/>
      <dgm:spPr/>
      <dgm:t>
        <a:bodyPr/>
        <a:lstStyle/>
        <a:p>
          <a:endParaRPr lang="en-US"/>
        </a:p>
      </dgm:t>
    </dgm:pt>
    <dgm:pt modelId="{186752F9-5126-4A78-A4EE-1AE2347991A7}">
      <dgm:prSet phldrT="[Text]"/>
      <dgm:spPr>
        <a:solidFill>
          <a:srgbClr val="FFC61E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The Plan</a:t>
          </a:r>
          <a:endParaRPr lang="en-US" dirty="0"/>
        </a:p>
      </dgm:t>
    </dgm:pt>
    <dgm:pt modelId="{69F4CF91-C303-4F49-9582-84C20650AC8E}" type="parTrans" cxnId="{689426FA-011B-4BD1-962A-863DC7DF8B13}">
      <dgm:prSet/>
      <dgm:spPr/>
      <dgm:t>
        <a:bodyPr/>
        <a:lstStyle/>
        <a:p>
          <a:endParaRPr lang="en-US"/>
        </a:p>
      </dgm:t>
    </dgm:pt>
    <dgm:pt modelId="{E65BF5E0-601E-478E-98A8-987495BFBFBD}" type="sibTrans" cxnId="{689426FA-011B-4BD1-962A-863DC7DF8B13}">
      <dgm:prSet/>
      <dgm:spPr/>
      <dgm:t>
        <a:bodyPr/>
        <a:lstStyle/>
        <a:p>
          <a:endParaRPr lang="en-US"/>
        </a:p>
      </dgm:t>
    </dgm:pt>
    <dgm:pt modelId="{9D237A37-A9BD-434E-81F9-332A3CE83149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903C5E06-9CCF-4F7A-869D-F7850A10C676}" type="parTrans" cxnId="{692EAB49-73BB-45F4-8165-A39064EC2BD8}">
      <dgm:prSet/>
      <dgm:spPr/>
      <dgm:t>
        <a:bodyPr/>
        <a:lstStyle/>
        <a:p>
          <a:endParaRPr lang="en-US"/>
        </a:p>
      </dgm:t>
    </dgm:pt>
    <dgm:pt modelId="{A8ACD80D-2076-4690-AAC0-AD04CBFA2A21}" type="sibTrans" cxnId="{692EAB49-73BB-45F4-8165-A39064EC2BD8}">
      <dgm:prSet/>
      <dgm:spPr/>
      <dgm:t>
        <a:bodyPr/>
        <a:lstStyle/>
        <a:p>
          <a:endParaRPr lang="en-US"/>
        </a:p>
      </dgm:t>
    </dgm:pt>
    <dgm:pt modelId="{4BAA1E80-6EF8-4994-92CE-85BC197E500A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Outcome</a:t>
          </a:r>
          <a:endParaRPr lang="en-US" dirty="0"/>
        </a:p>
      </dgm:t>
    </dgm:pt>
    <dgm:pt modelId="{9F37B736-53BE-4AF4-928E-322C6125083C}" type="parTrans" cxnId="{023BFBE8-2D78-452B-A18B-A3252DBE51A1}">
      <dgm:prSet/>
      <dgm:spPr/>
      <dgm:t>
        <a:bodyPr/>
        <a:lstStyle/>
        <a:p>
          <a:endParaRPr lang="en-US"/>
        </a:p>
      </dgm:t>
    </dgm:pt>
    <dgm:pt modelId="{D0FF9F75-1DA6-4C59-BDFD-6FE379C3481B}" type="sibTrans" cxnId="{023BFBE8-2D78-452B-A18B-A3252DBE51A1}">
      <dgm:prSet/>
      <dgm:spPr/>
      <dgm:t>
        <a:bodyPr/>
        <a:lstStyle/>
        <a:p>
          <a:endParaRPr lang="en-US"/>
        </a:p>
      </dgm:t>
    </dgm:pt>
    <dgm:pt modelId="{61627876-3030-4607-B7A6-CF8F3E2A67E3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What next?</a:t>
          </a:r>
          <a:endParaRPr lang="en-US" dirty="0"/>
        </a:p>
      </dgm:t>
    </dgm:pt>
    <dgm:pt modelId="{32FBF8F1-8E97-4A46-83F2-8D1201D9E06B}" type="parTrans" cxnId="{C3CEFEE4-C98D-48A2-A4C7-69CD7391A899}">
      <dgm:prSet/>
      <dgm:spPr/>
      <dgm:t>
        <a:bodyPr/>
        <a:lstStyle/>
        <a:p>
          <a:endParaRPr lang="en-US"/>
        </a:p>
      </dgm:t>
    </dgm:pt>
    <dgm:pt modelId="{F072670D-9348-47DB-AB84-9AA2E0F61E09}" type="sibTrans" cxnId="{C3CEFEE4-C98D-48A2-A4C7-69CD7391A899}">
      <dgm:prSet/>
      <dgm:spPr/>
      <dgm:t>
        <a:bodyPr/>
        <a:lstStyle/>
        <a:p>
          <a:endParaRPr lang="en-US"/>
        </a:p>
      </dgm:t>
    </dgm:pt>
    <dgm:pt modelId="{FBE9D0E6-0A4B-462C-9082-A4D5B4C31E31}" type="pres">
      <dgm:prSet presAssocID="{9F5CFC91-4A60-4962-8B15-98ADF100A15A}" presName="Name0" presStyleCnt="0">
        <dgm:presLayoutVars>
          <dgm:dir/>
          <dgm:resizeHandles val="exact"/>
        </dgm:presLayoutVars>
      </dgm:prSet>
      <dgm:spPr/>
    </dgm:pt>
    <dgm:pt modelId="{C10806CE-B8C7-4110-A323-735C7FC49AF6}" type="pres">
      <dgm:prSet presAssocID="{A607B624-42B1-423C-B1D8-2E31F862EA0D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C2C-53F3-4DBB-8228-9DBAA9C57F86}" type="pres">
      <dgm:prSet presAssocID="{F44C043D-948A-4F5A-B491-DCF407C64658}" presName="parSpace" presStyleCnt="0"/>
      <dgm:spPr/>
    </dgm:pt>
    <dgm:pt modelId="{1979A69C-9731-486B-A727-E2C3D38B8D31}" type="pres">
      <dgm:prSet presAssocID="{AEBAE0CF-4A62-400D-ADE3-04D763239F04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8AC7B-6BD7-499B-AFBF-E494197F8D9E}" type="pres">
      <dgm:prSet presAssocID="{DF6E07F9-ECA2-484F-A593-4A066B6A2E9D}" presName="parSpace" presStyleCnt="0"/>
      <dgm:spPr/>
    </dgm:pt>
    <dgm:pt modelId="{40A3BAE4-515F-4D16-A978-FBD703126AF2}" type="pres">
      <dgm:prSet presAssocID="{186752F9-5126-4A78-A4EE-1AE2347991A7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A75A0-6D14-4394-9F7B-C1E0385A9ECC}" type="pres">
      <dgm:prSet presAssocID="{E65BF5E0-601E-478E-98A8-987495BFBFBD}" presName="parSpace" presStyleCnt="0"/>
      <dgm:spPr/>
    </dgm:pt>
    <dgm:pt modelId="{5BC1E722-51BC-45CE-808C-14A1080C8E5B}" type="pres">
      <dgm:prSet presAssocID="{9D237A37-A9BD-434E-81F9-332A3CE83149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27518-CC72-4813-AF18-BE0D468FE42E}" type="pres">
      <dgm:prSet presAssocID="{A8ACD80D-2076-4690-AAC0-AD04CBFA2A21}" presName="parSpace" presStyleCnt="0"/>
      <dgm:spPr/>
    </dgm:pt>
    <dgm:pt modelId="{93E834DF-029F-41AB-A9D8-3F2BCBF34F31}" type="pres">
      <dgm:prSet presAssocID="{4BAA1E80-6EF8-4994-92CE-85BC197E500A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8EAE1-D592-414E-9625-55B8C419C826}" type="pres">
      <dgm:prSet presAssocID="{D0FF9F75-1DA6-4C59-BDFD-6FE379C3481B}" presName="parSpace" presStyleCnt="0"/>
      <dgm:spPr/>
    </dgm:pt>
    <dgm:pt modelId="{C97BF878-588B-4951-A0AF-F7B1B2B17246}" type="pres">
      <dgm:prSet presAssocID="{61627876-3030-4607-B7A6-CF8F3E2A67E3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31DA4-F696-46AA-8168-F24D27537DCE}" srcId="{9F5CFC91-4A60-4962-8B15-98ADF100A15A}" destId="{A607B624-42B1-423C-B1D8-2E31F862EA0D}" srcOrd="0" destOrd="0" parTransId="{7A0D82CE-C51C-49A5-8306-FC65A0BF52AB}" sibTransId="{F44C043D-948A-4F5A-B491-DCF407C64658}"/>
    <dgm:cxn modelId="{317E4A82-5A26-AC4B-8F19-D73A2AC55251}" type="presOf" srcId="{AEBAE0CF-4A62-400D-ADE3-04D763239F04}" destId="{1979A69C-9731-486B-A727-E2C3D38B8D31}" srcOrd="0" destOrd="0" presId="urn:microsoft.com/office/officeart/2005/8/layout/hChevron3"/>
    <dgm:cxn modelId="{B5D72671-B17F-FC43-B414-11D627D568BC}" type="presOf" srcId="{61627876-3030-4607-B7A6-CF8F3E2A67E3}" destId="{C97BF878-588B-4951-A0AF-F7B1B2B17246}" srcOrd="0" destOrd="0" presId="urn:microsoft.com/office/officeart/2005/8/layout/hChevron3"/>
    <dgm:cxn modelId="{C3CEFEE4-C98D-48A2-A4C7-69CD7391A899}" srcId="{9F5CFC91-4A60-4962-8B15-98ADF100A15A}" destId="{61627876-3030-4607-B7A6-CF8F3E2A67E3}" srcOrd="5" destOrd="0" parTransId="{32FBF8F1-8E97-4A46-83F2-8D1201D9E06B}" sibTransId="{F072670D-9348-47DB-AB84-9AA2E0F61E09}"/>
    <dgm:cxn modelId="{8C649BE5-F041-A74D-9580-CA831948CC87}" type="presOf" srcId="{A607B624-42B1-423C-B1D8-2E31F862EA0D}" destId="{C10806CE-B8C7-4110-A323-735C7FC49AF6}" srcOrd="0" destOrd="0" presId="urn:microsoft.com/office/officeart/2005/8/layout/hChevron3"/>
    <dgm:cxn modelId="{689426FA-011B-4BD1-962A-863DC7DF8B13}" srcId="{9F5CFC91-4A60-4962-8B15-98ADF100A15A}" destId="{186752F9-5126-4A78-A4EE-1AE2347991A7}" srcOrd="2" destOrd="0" parTransId="{69F4CF91-C303-4F49-9582-84C20650AC8E}" sibTransId="{E65BF5E0-601E-478E-98A8-987495BFBFBD}"/>
    <dgm:cxn modelId="{692EAB49-73BB-45F4-8165-A39064EC2BD8}" srcId="{9F5CFC91-4A60-4962-8B15-98ADF100A15A}" destId="{9D237A37-A9BD-434E-81F9-332A3CE83149}" srcOrd="3" destOrd="0" parTransId="{903C5E06-9CCF-4F7A-869D-F7850A10C676}" sibTransId="{A8ACD80D-2076-4690-AAC0-AD04CBFA2A21}"/>
    <dgm:cxn modelId="{11A2E210-BBAB-AA4A-AF04-ADB260023C7A}" type="presOf" srcId="{4BAA1E80-6EF8-4994-92CE-85BC197E500A}" destId="{93E834DF-029F-41AB-A9D8-3F2BCBF34F31}" srcOrd="0" destOrd="0" presId="urn:microsoft.com/office/officeart/2005/8/layout/hChevron3"/>
    <dgm:cxn modelId="{6D539D47-6768-644E-821E-D61FC0ADA7F7}" type="presOf" srcId="{9D237A37-A9BD-434E-81F9-332A3CE83149}" destId="{5BC1E722-51BC-45CE-808C-14A1080C8E5B}" srcOrd="0" destOrd="0" presId="urn:microsoft.com/office/officeart/2005/8/layout/hChevron3"/>
    <dgm:cxn modelId="{F8178F6A-734E-CA4C-B46B-1C18D77B7B03}" type="presOf" srcId="{9F5CFC91-4A60-4962-8B15-98ADF100A15A}" destId="{FBE9D0E6-0A4B-462C-9082-A4D5B4C31E31}" srcOrd="0" destOrd="0" presId="urn:microsoft.com/office/officeart/2005/8/layout/hChevron3"/>
    <dgm:cxn modelId="{C4BF06CE-20D2-7A4E-9EB5-4EB0571ECC9C}" type="presOf" srcId="{186752F9-5126-4A78-A4EE-1AE2347991A7}" destId="{40A3BAE4-515F-4D16-A978-FBD703126AF2}" srcOrd="0" destOrd="0" presId="urn:microsoft.com/office/officeart/2005/8/layout/hChevron3"/>
    <dgm:cxn modelId="{023BFBE8-2D78-452B-A18B-A3252DBE51A1}" srcId="{9F5CFC91-4A60-4962-8B15-98ADF100A15A}" destId="{4BAA1E80-6EF8-4994-92CE-85BC197E500A}" srcOrd="4" destOrd="0" parTransId="{9F37B736-53BE-4AF4-928E-322C6125083C}" sibTransId="{D0FF9F75-1DA6-4C59-BDFD-6FE379C3481B}"/>
    <dgm:cxn modelId="{228E1A0A-D479-4EB9-A9A3-F4CF94BF4CF5}" srcId="{9F5CFC91-4A60-4962-8B15-98ADF100A15A}" destId="{AEBAE0CF-4A62-400D-ADE3-04D763239F04}" srcOrd="1" destOrd="0" parTransId="{DE02B776-5A3C-4EA8-BF04-3A9B395B6763}" sibTransId="{DF6E07F9-ECA2-484F-A593-4A066B6A2E9D}"/>
    <dgm:cxn modelId="{48CB7019-4ADA-CA42-9B77-72A6FDB55BC9}" type="presParOf" srcId="{FBE9D0E6-0A4B-462C-9082-A4D5B4C31E31}" destId="{C10806CE-B8C7-4110-A323-735C7FC49AF6}" srcOrd="0" destOrd="0" presId="urn:microsoft.com/office/officeart/2005/8/layout/hChevron3"/>
    <dgm:cxn modelId="{6DB319CE-C103-F945-8E10-F49ADF80DCAB}" type="presParOf" srcId="{FBE9D0E6-0A4B-462C-9082-A4D5B4C31E31}" destId="{CC5FBC2C-53F3-4DBB-8228-9DBAA9C57F86}" srcOrd="1" destOrd="0" presId="urn:microsoft.com/office/officeart/2005/8/layout/hChevron3"/>
    <dgm:cxn modelId="{FB4D1168-522B-F34F-9ED1-224D6C818B4A}" type="presParOf" srcId="{FBE9D0E6-0A4B-462C-9082-A4D5B4C31E31}" destId="{1979A69C-9731-486B-A727-E2C3D38B8D31}" srcOrd="2" destOrd="0" presId="urn:microsoft.com/office/officeart/2005/8/layout/hChevron3"/>
    <dgm:cxn modelId="{351013B3-41C1-CB4C-B0D5-323CDED86739}" type="presParOf" srcId="{FBE9D0E6-0A4B-462C-9082-A4D5B4C31E31}" destId="{0708AC7B-6BD7-499B-AFBF-E494197F8D9E}" srcOrd="3" destOrd="0" presId="urn:microsoft.com/office/officeart/2005/8/layout/hChevron3"/>
    <dgm:cxn modelId="{7D8D0DF5-8B09-4C43-BBBC-B3CF6D0BD023}" type="presParOf" srcId="{FBE9D0E6-0A4B-462C-9082-A4D5B4C31E31}" destId="{40A3BAE4-515F-4D16-A978-FBD703126AF2}" srcOrd="4" destOrd="0" presId="urn:microsoft.com/office/officeart/2005/8/layout/hChevron3"/>
    <dgm:cxn modelId="{39FC05F3-4E12-D04F-A928-F9557BD7BEA7}" type="presParOf" srcId="{FBE9D0E6-0A4B-462C-9082-A4D5B4C31E31}" destId="{6BAA75A0-6D14-4394-9F7B-C1E0385A9ECC}" srcOrd="5" destOrd="0" presId="urn:microsoft.com/office/officeart/2005/8/layout/hChevron3"/>
    <dgm:cxn modelId="{F26EA033-33C5-064C-BF88-1A46C7E03627}" type="presParOf" srcId="{FBE9D0E6-0A4B-462C-9082-A4D5B4C31E31}" destId="{5BC1E722-51BC-45CE-808C-14A1080C8E5B}" srcOrd="6" destOrd="0" presId="urn:microsoft.com/office/officeart/2005/8/layout/hChevron3"/>
    <dgm:cxn modelId="{B1D56625-4A69-E24F-BCE4-CE3CCB06AC7B}" type="presParOf" srcId="{FBE9D0E6-0A4B-462C-9082-A4D5B4C31E31}" destId="{6D027518-CC72-4813-AF18-BE0D468FE42E}" srcOrd="7" destOrd="0" presId="urn:microsoft.com/office/officeart/2005/8/layout/hChevron3"/>
    <dgm:cxn modelId="{F68E8E64-33F3-E645-ABC3-0F85B12E7C45}" type="presParOf" srcId="{FBE9D0E6-0A4B-462C-9082-A4D5B4C31E31}" destId="{93E834DF-029F-41AB-A9D8-3F2BCBF34F31}" srcOrd="8" destOrd="0" presId="urn:microsoft.com/office/officeart/2005/8/layout/hChevron3"/>
    <dgm:cxn modelId="{D12D4E5A-4281-5749-83B5-05C9650285E8}" type="presParOf" srcId="{FBE9D0E6-0A4B-462C-9082-A4D5B4C31E31}" destId="{8EF8EAE1-D592-414E-9625-55B8C419C826}" srcOrd="9" destOrd="0" presId="urn:microsoft.com/office/officeart/2005/8/layout/hChevron3"/>
    <dgm:cxn modelId="{5B3DD97E-B274-9845-8BA3-C527FB5AE568}" type="presParOf" srcId="{FBE9D0E6-0A4B-462C-9082-A4D5B4C31E31}" destId="{C97BF878-588B-4951-A0AF-F7B1B2B17246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31F755A-3E25-47E8-A055-78F08B0B8884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4FC3634-FF09-400A-9D4A-4501B60653D6}">
      <dgm:prSet phldrT="[Text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FFC61E"/>
        </a:solidFill>
      </dgm:spPr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Check Criteria</a:t>
          </a:r>
          <a:endParaRPr lang="en-US" sz="1200" dirty="0">
            <a:solidFill>
              <a:schemeClr val="tx1"/>
            </a:solidFill>
          </a:endParaRPr>
        </a:p>
      </dgm:t>
    </dgm:pt>
    <dgm:pt modelId="{E8F82045-5505-462E-88ED-54E6704D64A1}" type="parTrans" cxnId="{2D2E9189-18A2-4254-BF6A-173A9FFA6F80}">
      <dgm:prSet/>
      <dgm:spPr/>
      <dgm:t>
        <a:bodyPr/>
        <a:lstStyle/>
        <a:p>
          <a:endParaRPr lang="en-US"/>
        </a:p>
      </dgm:t>
    </dgm:pt>
    <dgm:pt modelId="{C5448769-D4F1-4BD5-B8BB-745789DD8237}" type="sibTrans" cxnId="{2D2E9189-18A2-4254-BF6A-173A9FFA6F80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>
        <a:ln>
          <a:solidFill>
            <a:srgbClr val="8C2633"/>
          </a:solidFill>
        </a:ln>
      </dgm:spPr>
      <dgm:t>
        <a:bodyPr/>
        <a:lstStyle/>
        <a:p>
          <a:endParaRPr lang="en-US"/>
        </a:p>
      </dgm:t>
    </dgm:pt>
    <dgm:pt modelId="{C74929CC-CEE1-4DF0-82F0-E751567D433F}">
      <dgm:prSet phldrT="[Text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FFC61E"/>
        </a:solidFill>
      </dgm:spPr>
      <dgm:t>
        <a:bodyPr/>
        <a:lstStyle/>
        <a:p>
          <a:r>
            <a:rPr lang="en-US" sz="1200" dirty="0" smtClean="0">
              <a:solidFill>
                <a:srgbClr val="000000"/>
              </a:solidFill>
            </a:rPr>
            <a:t>Place Order</a:t>
          </a:r>
          <a:endParaRPr lang="en-US" sz="1200" dirty="0">
            <a:solidFill>
              <a:srgbClr val="000000"/>
            </a:solidFill>
          </a:endParaRPr>
        </a:p>
      </dgm:t>
    </dgm:pt>
    <dgm:pt modelId="{A533CCE3-1564-4CE0-A53D-0FE672D18FC9}" type="parTrans" cxnId="{0825D07B-EA8A-4733-8E54-C5A6E8E4F632}">
      <dgm:prSet/>
      <dgm:spPr/>
      <dgm:t>
        <a:bodyPr/>
        <a:lstStyle/>
        <a:p>
          <a:endParaRPr lang="en-US"/>
        </a:p>
      </dgm:t>
    </dgm:pt>
    <dgm:pt modelId="{E7F25DA0-4ABA-4609-92FF-41F9BD97E7BA}" type="sibTrans" cxnId="{0825D07B-EA8A-4733-8E54-C5A6E8E4F632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>
        <a:ln>
          <a:solidFill>
            <a:srgbClr val="8C2633"/>
          </a:solidFill>
        </a:ln>
      </dgm:spPr>
      <dgm:t>
        <a:bodyPr/>
        <a:lstStyle/>
        <a:p>
          <a:endParaRPr lang="en-US"/>
        </a:p>
      </dgm:t>
    </dgm:pt>
    <dgm:pt modelId="{7CB447B9-2CFF-4EE3-AA64-7E2CCB036E5A}">
      <dgm:prSet phldrT="[Text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FFC61E"/>
        </a:solidFill>
      </dgm:spPr>
      <dgm:t>
        <a:bodyPr/>
        <a:lstStyle/>
        <a:p>
          <a:r>
            <a:rPr lang="en-US" sz="1200" dirty="0" smtClean="0">
              <a:solidFill>
                <a:srgbClr val="000000"/>
              </a:solidFill>
            </a:rPr>
            <a:t>Finish</a:t>
          </a:r>
          <a:r>
            <a:rPr lang="en-US" sz="1100" dirty="0" smtClean="0">
              <a:solidFill>
                <a:srgbClr val="000000"/>
              </a:solidFill>
            </a:rPr>
            <a:t> Processing</a:t>
          </a:r>
          <a:endParaRPr lang="en-US" sz="1100" dirty="0">
            <a:solidFill>
              <a:srgbClr val="000000"/>
            </a:solidFill>
          </a:endParaRPr>
        </a:p>
      </dgm:t>
    </dgm:pt>
    <dgm:pt modelId="{4BD732CB-7E73-4736-9749-BF2F7B2BEB9A}" type="parTrans" cxnId="{D8BED111-CFA4-47AD-AB4F-97C6C99AE7C9}">
      <dgm:prSet/>
      <dgm:spPr/>
      <dgm:t>
        <a:bodyPr/>
        <a:lstStyle/>
        <a:p>
          <a:endParaRPr lang="en-US"/>
        </a:p>
      </dgm:t>
    </dgm:pt>
    <dgm:pt modelId="{83211C2D-BC01-4C39-A696-DDC492014AC5}" type="sibTrans" cxnId="{D8BED111-CFA4-47AD-AB4F-97C6C99AE7C9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>
        <a:ln>
          <a:solidFill>
            <a:srgbClr val="8C2633"/>
          </a:solidFill>
        </a:ln>
      </dgm:spPr>
      <dgm:t>
        <a:bodyPr/>
        <a:lstStyle/>
        <a:p>
          <a:endParaRPr lang="en-US"/>
        </a:p>
      </dgm:t>
    </dgm:pt>
    <dgm:pt modelId="{AB5F45A3-2F45-41E9-9029-799C89C46E69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FFC61E"/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Add to collection</a:t>
          </a:r>
          <a:endParaRPr lang="en-US" dirty="0">
            <a:solidFill>
              <a:srgbClr val="000000"/>
            </a:solidFill>
          </a:endParaRPr>
        </a:p>
      </dgm:t>
    </dgm:pt>
    <dgm:pt modelId="{9C33F476-79B5-42E1-A0E5-C273EDD3507D}" type="parTrans" cxnId="{4870E832-82FD-4A77-BD39-E4C2425FD62B}">
      <dgm:prSet/>
      <dgm:spPr/>
      <dgm:t>
        <a:bodyPr/>
        <a:lstStyle/>
        <a:p>
          <a:endParaRPr lang="en-US"/>
        </a:p>
      </dgm:t>
    </dgm:pt>
    <dgm:pt modelId="{C0DF6068-C788-44F9-AB65-56C71AEDCD33}" type="sibTrans" cxnId="{4870E832-82FD-4A77-BD39-E4C2425FD62B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>
        <a:ln>
          <a:solidFill>
            <a:srgbClr val="8C2633"/>
          </a:solidFill>
        </a:ln>
      </dgm:spPr>
      <dgm:t>
        <a:bodyPr/>
        <a:lstStyle/>
        <a:p>
          <a:endParaRPr lang="en-US"/>
        </a:p>
      </dgm:t>
    </dgm:pt>
    <dgm:pt modelId="{ECD4A68E-8793-4524-B266-8E333BB90FD4}">
      <dgm:prSet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FFC61E"/>
        </a:solidFill>
      </dgm:spPr>
      <dgm:t>
        <a:bodyPr/>
        <a:lstStyle/>
        <a:p>
          <a:r>
            <a:rPr lang="en-US" sz="1200" dirty="0" smtClean="0">
              <a:solidFill>
                <a:srgbClr val="000000"/>
              </a:solidFill>
            </a:rPr>
            <a:t>Patron</a:t>
          </a:r>
          <a:r>
            <a:rPr lang="en-US" sz="1100" dirty="0" smtClean="0">
              <a:solidFill>
                <a:srgbClr val="000000"/>
              </a:solidFill>
            </a:rPr>
            <a:t> Returns</a:t>
          </a:r>
          <a:endParaRPr lang="en-US" sz="1100" dirty="0">
            <a:solidFill>
              <a:srgbClr val="000000"/>
            </a:solidFill>
          </a:endParaRPr>
        </a:p>
      </dgm:t>
    </dgm:pt>
    <dgm:pt modelId="{53ACC92A-D089-4BDD-8069-91EB950A9DD8}" type="parTrans" cxnId="{78606E79-61F4-4C24-843B-C175ABF5F51C}">
      <dgm:prSet/>
      <dgm:spPr/>
      <dgm:t>
        <a:bodyPr/>
        <a:lstStyle/>
        <a:p>
          <a:endParaRPr lang="en-US"/>
        </a:p>
      </dgm:t>
    </dgm:pt>
    <dgm:pt modelId="{947DB77B-0B1F-4B8F-913A-2D59D2601F0E}" type="sibTrans" cxnId="{78606E79-61F4-4C24-843B-C175ABF5F51C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>
        <a:ln>
          <a:solidFill>
            <a:srgbClr val="8C2633"/>
          </a:solidFill>
        </a:ln>
      </dgm:spPr>
      <dgm:t>
        <a:bodyPr/>
        <a:lstStyle/>
        <a:p>
          <a:endParaRPr lang="en-US"/>
        </a:p>
      </dgm:t>
    </dgm:pt>
    <dgm:pt modelId="{2E46F7EB-366E-4909-BCEF-0C1DBBC706E2}">
      <dgm:prSet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FFC61E"/>
        </a:solidFill>
      </dgm:spPr>
      <dgm:t>
        <a:bodyPr/>
        <a:lstStyle/>
        <a:p>
          <a:r>
            <a:rPr lang="en-US" sz="1200" dirty="0" smtClean="0">
              <a:solidFill>
                <a:srgbClr val="000000"/>
              </a:solidFill>
            </a:rPr>
            <a:t>Basic</a:t>
          </a:r>
          <a:r>
            <a:rPr lang="en-US" sz="1100" dirty="0" smtClean="0">
              <a:solidFill>
                <a:srgbClr val="000000"/>
              </a:solidFill>
            </a:rPr>
            <a:t> Processing</a:t>
          </a:r>
          <a:endParaRPr lang="en-US" sz="1100" dirty="0">
            <a:solidFill>
              <a:srgbClr val="000000"/>
            </a:solidFill>
          </a:endParaRPr>
        </a:p>
      </dgm:t>
    </dgm:pt>
    <dgm:pt modelId="{FA87D1A4-4C83-4730-954B-F5C36B66F17A}" type="parTrans" cxnId="{598C0DF1-6F90-449E-879B-4E2D1743FA84}">
      <dgm:prSet/>
      <dgm:spPr/>
      <dgm:t>
        <a:bodyPr/>
        <a:lstStyle/>
        <a:p>
          <a:endParaRPr lang="en-US"/>
        </a:p>
      </dgm:t>
    </dgm:pt>
    <dgm:pt modelId="{2BD17644-430D-4BD0-9917-59533BD9D6C0}" type="sibTrans" cxnId="{598C0DF1-6F90-449E-879B-4E2D1743FA84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>
        <a:ln>
          <a:solidFill>
            <a:srgbClr val="8C2633"/>
          </a:solidFill>
        </a:ln>
      </dgm:spPr>
      <dgm:t>
        <a:bodyPr/>
        <a:lstStyle/>
        <a:p>
          <a:endParaRPr lang="en-US"/>
        </a:p>
      </dgm:t>
    </dgm:pt>
    <dgm:pt modelId="{A729197C-08FF-4E1E-9956-35B55DCBF8AB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  <dgm:t>
        <a:bodyPr/>
        <a:lstStyle/>
        <a:p>
          <a:endParaRPr lang="en-US" dirty="0"/>
        </a:p>
      </dgm:t>
    </dgm:pt>
    <dgm:pt modelId="{87A332EC-9E06-4603-ACA8-84013B622EA4}" type="parTrans" cxnId="{A42AF557-0726-4079-BEE3-2D8F769ACAF1}">
      <dgm:prSet/>
      <dgm:spPr/>
      <dgm:t>
        <a:bodyPr/>
        <a:lstStyle/>
        <a:p>
          <a:endParaRPr lang="en-US"/>
        </a:p>
      </dgm:t>
    </dgm:pt>
    <dgm:pt modelId="{AD589F87-12B2-45A1-854E-4AC2643F344A}" type="sibTrans" cxnId="{A42AF557-0726-4079-BEE3-2D8F769ACAF1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>
        <a:ln>
          <a:solidFill>
            <a:srgbClr val="8C2633"/>
          </a:solidFill>
        </a:ln>
      </dgm:spPr>
      <dgm:t>
        <a:bodyPr/>
        <a:lstStyle/>
        <a:p>
          <a:endParaRPr lang="en-US"/>
        </a:p>
      </dgm:t>
    </dgm:pt>
    <dgm:pt modelId="{73C61E09-5785-40E3-AEC8-50BBCAD92569}">
      <dgm:prSet phldrT="[Text]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</dgm:spPr>
      <dgm:t>
        <a:bodyPr/>
        <a:lstStyle/>
        <a:p>
          <a:endParaRPr lang="en-US" dirty="0"/>
        </a:p>
      </dgm:t>
    </dgm:pt>
    <dgm:pt modelId="{91AFD23D-E48D-4EB0-AFDC-C1E5C042CB5A}" type="sibTrans" cxnId="{C9CA6327-A2C9-4B2F-ADC2-DC21080E0942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>
        <a:solidFill>
          <a:srgbClr val="8C2633"/>
        </a:solidFill>
        <a:ln>
          <a:solidFill>
            <a:srgbClr val="8C2633"/>
          </a:solidFill>
        </a:ln>
      </dgm:spPr>
      <dgm:t>
        <a:bodyPr/>
        <a:lstStyle/>
        <a:p>
          <a:endParaRPr lang="en-US"/>
        </a:p>
      </dgm:t>
    </dgm:pt>
    <dgm:pt modelId="{4E564400-810D-4963-B661-31ED7D6BA68F}" type="parTrans" cxnId="{C9CA6327-A2C9-4B2F-ADC2-DC21080E0942}">
      <dgm:prSet/>
      <dgm:spPr/>
      <dgm:t>
        <a:bodyPr/>
        <a:lstStyle/>
        <a:p>
          <a:endParaRPr lang="en-US"/>
        </a:p>
      </dgm:t>
    </dgm:pt>
    <dgm:pt modelId="{CDA848D4-63D4-4BA6-B849-2681B1EEE4A1}" type="pres">
      <dgm:prSet presAssocID="{B31F755A-3E25-47E8-A055-78F08B0B888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E68855-8A3E-4AD2-8FB8-6DF5D39E9AC8}" type="pres">
      <dgm:prSet presAssocID="{73C61E09-5785-40E3-AEC8-50BBCAD92569}" presName="node" presStyleLbl="node1" presStyleIdx="0" presStyleCnt="8" custScaleX="219948" custScaleY="319977" custRadScaleRad="101594" custRadScaleInc="2566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8A76809D-8AFA-4AA5-B511-EF02CD42A8AC}" type="pres">
      <dgm:prSet presAssocID="{73C61E09-5785-40E3-AEC8-50BBCAD92569}" presName="spNode" presStyleCnt="0"/>
      <dgm:spPr/>
      <dgm:t>
        <a:bodyPr/>
        <a:lstStyle/>
        <a:p>
          <a:endParaRPr lang="en-US"/>
        </a:p>
      </dgm:t>
    </dgm:pt>
    <dgm:pt modelId="{AAAE44C0-70EF-4315-B76F-6ABEEDE792E8}" type="pres">
      <dgm:prSet presAssocID="{91AFD23D-E48D-4EB0-AFDC-C1E5C042CB5A}" presName="sibTrans" presStyleLbl="sibTrans1D1" presStyleIdx="0" presStyleCnt="8"/>
      <dgm:spPr/>
      <dgm:t>
        <a:bodyPr/>
        <a:lstStyle/>
        <a:p>
          <a:endParaRPr lang="en-US"/>
        </a:p>
      </dgm:t>
    </dgm:pt>
    <dgm:pt modelId="{5912FF68-FF27-46A1-928C-314CFB9A21FF}" type="pres">
      <dgm:prSet presAssocID="{74FC3634-FF09-400A-9D4A-4501B60653D6}" presName="node" presStyleLbl="node1" presStyleIdx="1" presStyleCnt="8" custScaleX="114784" custRadScaleRad="106114" custRadScaleInc="77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DDBE8D-9F13-4A8F-B70C-3A3B89AFB7E3}" type="pres">
      <dgm:prSet presAssocID="{74FC3634-FF09-400A-9D4A-4501B60653D6}" presName="spNode" presStyleCnt="0"/>
      <dgm:spPr/>
      <dgm:t>
        <a:bodyPr/>
        <a:lstStyle/>
        <a:p>
          <a:endParaRPr lang="en-US"/>
        </a:p>
      </dgm:t>
    </dgm:pt>
    <dgm:pt modelId="{CD092FD1-F28A-4E52-AC4B-A90733483C45}" type="pres">
      <dgm:prSet presAssocID="{C5448769-D4F1-4BD5-B8BB-745789DD8237}" presName="sibTrans" presStyleLbl="sibTrans1D1" presStyleIdx="1" presStyleCnt="8"/>
      <dgm:spPr/>
      <dgm:t>
        <a:bodyPr/>
        <a:lstStyle/>
        <a:p>
          <a:endParaRPr lang="en-US"/>
        </a:p>
      </dgm:t>
    </dgm:pt>
    <dgm:pt modelId="{C37A0453-EDBD-401A-90B1-C1BFDFDE699C}" type="pres">
      <dgm:prSet presAssocID="{C74929CC-CEE1-4DF0-82F0-E751567D433F}" presName="node" presStyleLbl="node1" presStyleIdx="2" presStyleCnt="8" custRadScaleRad="103619" custRadScaleInc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5F0437-6097-4979-8D2A-5E04814A0EFA}" type="pres">
      <dgm:prSet presAssocID="{C74929CC-CEE1-4DF0-82F0-E751567D433F}" presName="spNode" presStyleCnt="0"/>
      <dgm:spPr/>
      <dgm:t>
        <a:bodyPr/>
        <a:lstStyle/>
        <a:p>
          <a:endParaRPr lang="en-US"/>
        </a:p>
      </dgm:t>
    </dgm:pt>
    <dgm:pt modelId="{4C7F0FC7-B47B-4224-A583-BB45470EEC50}" type="pres">
      <dgm:prSet presAssocID="{E7F25DA0-4ABA-4609-92FF-41F9BD97E7BA}" presName="sibTrans" presStyleLbl="sibTrans1D1" presStyleIdx="2" presStyleCnt="8"/>
      <dgm:spPr/>
      <dgm:t>
        <a:bodyPr/>
        <a:lstStyle/>
        <a:p>
          <a:endParaRPr lang="en-US"/>
        </a:p>
      </dgm:t>
    </dgm:pt>
    <dgm:pt modelId="{36A580CE-7C66-4C6A-BD80-C17C30B103B9}" type="pres">
      <dgm:prSet presAssocID="{2E46F7EB-366E-4909-BCEF-0C1DBBC706E2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528883-4F4E-4255-98B4-442A1F2846B5}" type="pres">
      <dgm:prSet presAssocID="{2E46F7EB-366E-4909-BCEF-0C1DBBC706E2}" presName="spNode" presStyleCnt="0"/>
      <dgm:spPr/>
      <dgm:t>
        <a:bodyPr/>
        <a:lstStyle/>
        <a:p>
          <a:endParaRPr lang="en-US"/>
        </a:p>
      </dgm:t>
    </dgm:pt>
    <dgm:pt modelId="{2CC94D70-DC14-4A09-AAD4-AB85B3FB5CBC}" type="pres">
      <dgm:prSet presAssocID="{2BD17644-430D-4BD0-9917-59533BD9D6C0}" presName="sibTrans" presStyleLbl="sibTrans1D1" presStyleIdx="3" presStyleCnt="8"/>
      <dgm:spPr/>
      <dgm:t>
        <a:bodyPr/>
        <a:lstStyle/>
        <a:p>
          <a:endParaRPr lang="en-US"/>
        </a:p>
      </dgm:t>
    </dgm:pt>
    <dgm:pt modelId="{6A8E3D84-84B4-42AB-AA03-CE13DC2FC676}" type="pres">
      <dgm:prSet presAssocID="{A729197C-08FF-4E1E-9956-35B55DCBF8AB}" presName="node" presStyleLbl="node1" presStyleIdx="4" presStyleCnt="8" custScaleX="121310" custScaleY="2175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EC7B96-7BC7-4F80-8474-F1E42DE2E7DE}" type="pres">
      <dgm:prSet presAssocID="{A729197C-08FF-4E1E-9956-35B55DCBF8AB}" presName="spNode" presStyleCnt="0"/>
      <dgm:spPr/>
      <dgm:t>
        <a:bodyPr/>
        <a:lstStyle/>
        <a:p>
          <a:endParaRPr lang="en-US"/>
        </a:p>
      </dgm:t>
    </dgm:pt>
    <dgm:pt modelId="{A72D6F5C-B6A8-42AB-AC8D-A0DB465248ED}" type="pres">
      <dgm:prSet presAssocID="{AD589F87-12B2-45A1-854E-4AC2643F344A}" presName="sibTrans" presStyleLbl="sibTrans1D1" presStyleIdx="4" presStyleCnt="8"/>
      <dgm:spPr/>
      <dgm:t>
        <a:bodyPr/>
        <a:lstStyle/>
        <a:p>
          <a:endParaRPr lang="en-US"/>
        </a:p>
      </dgm:t>
    </dgm:pt>
    <dgm:pt modelId="{93888B87-0A84-4C27-ADDA-F9234292AE9D}" type="pres">
      <dgm:prSet presAssocID="{ECD4A68E-8793-4524-B266-8E333BB90FD4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4BFC98-4EE7-449D-9D21-F8AD3AEA0A82}" type="pres">
      <dgm:prSet presAssocID="{ECD4A68E-8793-4524-B266-8E333BB90FD4}" presName="spNode" presStyleCnt="0"/>
      <dgm:spPr/>
      <dgm:t>
        <a:bodyPr/>
        <a:lstStyle/>
        <a:p>
          <a:endParaRPr lang="en-US"/>
        </a:p>
      </dgm:t>
    </dgm:pt>
    <dgm:pt modelId="{A7EBF287-3B6E-4840-9786-0D4ECE423F9C}" type="pres">
      <dgm:prSet presAssocID="{947DB77B-0B1F-4B8F-913A-2D59D2601F0E}" presName="sibTrans" presStyleLbl="sibTrans1D1" presStyleIdx="5" presStyleCnt="8"/>
      <dgm:spPr/>
      <dgm:t>
        <a:bodyPr/>
        <a:lstStyle/>
        <a:p>
          <a:endParaRPr lang="en-US"/>
        </a:p>
      </dgm:t>
    </dgm:pt>
    <dgm:pt modelId="{DD56D378-052D-4BE9-A520-0E44735613B0}" type="pres">
      <dgm:prSet presAssocID="{7CB447B9-2CFF-4EE3-AA64-7E2CCB036E5A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14ED25-C879-48C7-A777-10CC68AC2580}" type="pres">
      <dgm:prSet presAssocID="{7CB447B9-2CFF-4EE3-AA64-7E2CCB036E5A}" presName="spNode" presStyleCnt="0"/>
      <dgm:spPr/>
      <dgm:t>
        <a:bodyPr/>
        <a:lstStyle/>
        <a:p>
          <a:endParaRPr lang="en-US"/>
        </a:p>
      </dgm:t>
    </dgm:pt>
    <dgm:pt modelId="{FC4A31B2-BE1C-4231-8FB5-2BADED6BB814}" type="pres">
      <dgm:prSet presAssocID="{83211C2D-BC01-4C39-A696-DDC492014AC5}" presName="sibTrans" presStyleLbl="sibTrans1D1" presStyleIdx="6" presStyleCnt="8"/>
      <dgm:spPr/>
      <dgm:t>
        <a:bodyPr/>
        <a:lstStyle/>
        <a:p>
          <a:endParaRPr lang="en-US"/>
        </a:p>
      </dgm:t>
    </dgm:pt>
    <dgm:pt modelId="{457A9B88-A208-4170-884C-F3295C47CBCB}" type="pres">
      <dgm:prSet presAssocID="{AB5F45A3-2F45-41E9-9029-799C89C46E69}" presName="node" presStyleLbl="node1" presStyleIdx="7" presStyleCnt="8" custRadScaleRad="95721" custRadScaleInc="-268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C1BAE6-A6F7-47FC-9313-262D89187D84}" type="pres">
      <dgm:prSet presAssocID="{AB5F45A3-2F45-41E9-9029-799C89C46E69}" presName="spNode" presStyleCnt="0"/>
      <dgm:spPr/>
      <dgm:t>
        <a:bodyPr/>
        <a:lstStyle/>
        <a:p>
          <a:endParaRPr lang="en-US"/>
        </a:p>
      </dgm:t>
    </dgm:pt>
    <dgm:pt modelId="{0455AC91-E2EE-4DC8-ABD7-4D7A0426FA07}" type="pres">
      <dgm:prSet presAssocID="{C0DF6068-C788-44F9-AB65-56C71AEDCD33}" presName="sibTrans" presStyleLbl="sibTrans1D1" presStyleIdx="7" presStyleCnt="8"/>
      <dgm:spPr/>
      <dgm:t>
        <a:bodyPr/>
        <a:lstStyle/>
        <a:p>
          <a:endParaRPr lang="en-US"/>
        </a:p>
      </dgm:t>
    </dgm:pt>
  </dgm:ptLst>
  <dgm:cxnLst>
    <dgm:cxn modelId="{EAEAEB2D-176E-4EE1-A1DC-3BA49D36E4DB}" type="presOf" srcId="{947DB77B-0B1F-4B8F-913A-2D59D2601F0E}" destId="{A7EBF287-3B6E-4840-9786-0D4ECE423F9C}" srcOrd="0" destOrd="0" presId="urn:microsoft.com/office/officeart/2005/8/layout/cycle5"/>
    <dgm:cxn modelId="{97890F39-0082-455E-ADEB-DB08EA3E64D1}" type="presOf" srcId="{A729197C-08FF-4E1E-9956-35B55DCBF8AB}" destId="{6A8E3D84-84B4-42AB-AA03-CE13DC2FC676}" srcOrd="0" destOrd="0" presId="urn:microsoft.com/office/officeart/2005/8/layout/cycle5"/>
    <dgm:cxn modelId="{68F30CFC-EB32-4A07-A175-278B69F5285D}" type="presOf" srcId="{2E46F7EB-366E-4909-BCEF-0C1DBBC706E2}" destId="{36A580CE-7C66-4C6A-BD80-C17C30B103B9}" srcOrd="0" destOrd="0" presId="urn:microsoft.com/office/officeart/2005/8/layout/cycle5"/>
    <dgm:cxn modelId="{30B337D3-BDA2-470D-A1F2-0E3E17B2BD22}" type="presOf" srcId="{C5448769-D4F1-4BD5-B8BB-745789DD8237}" destId="{CD092FD1-F28A-4E52-AC4B-A90733483C45}" srcOrd="0" destOrd="0" presId="urn:microsoft.com/office/officeart/2005/8/layout/cycle5"/>
    <dgm:cxn modelId="{A93227AA-773B-463B-8C72-4235E63E1B8A}" type="presOf" srcId="{83211C2D-BC01-4C39-A696-DDC492014AC5}" destId="{FC4A31B2-BE1C-4231-8FB5-2BADED6BB814}" srcOrd="0" destOrd="0" presId="urn:microsoft.com/office/officeart/2005/8/layout/cycle5"/>
    <dgm:cxn modelId="{205D7A59-B048-40BE-AB6C-397844F83421}" type="presOf" srcId="{74FC3634-FF09-400A-9D4A-4501B60653D6}" destId="{5912FF68-FF27-46A1-928C-314CFB9A21FF}" srcOrd="0" destOrd="0" presId="urn:microsoft.com/office/officeart/2005/8/layout/cycle5"/>
    <dgm:cxn modelId="{C9CA6327-A2C9-4B2F-ADC2-DC21080E0942}" srcId="{B31F755A-3E25-47E8-A055-78F08B0B8884}" destId="{73C61E09-5785-40E3-AEC8-50BBCAD92569}" srcOrd="0" destOrd="0" parTransId="{4E564400-810D-4963-B661-31ED7D6BA68F}" sibTransId="{91AFD23D-E48D-4EB0-AFDC-C1E5C042CB5A}"/>
    <dgm:cxn modelId="{D8BED111-CFA4-47AD-AB4F-97C6C99AE7C9}" srcId="{B31F755A-3E25-47E8-A055-78F08B0B8884}" destId="{7CB447B9-2CFF-4EE3-AA64-7E2CCB036E5A}" srcOrd="6" destOrd="0" parTransId="{4BD732CB-7E73-4736-9749-BF2F7B2BEB9A}" sibTransId="{83211C2D-BC01-4C39-A696-DDC492014AC5}"/>
    <dgm:cxn modelId="{D1D53216-2A8C-42C6-83AB-27E621852688}" type="presOf" srcId="{2BD17644-430D-4BD0-9917-59533BD9D6C0}" destId="{2CC94D70-DC14-4A09-AAD4-AB85B3FB5CBC}" srcOrd="0" destOrd="0" presId="urn:microsoft.com/office/officeart/2005/8/layout/cycle5"/>
    <dgm:cxn modelId="{96315E7F-F88D-484E-BF31-D045F71BD0A1}" type="presOf" srcId="{E7F25DA0-4ABA-4609-92FF-41F9BD97E7BA}" destId="{4C7F0FC7-B47B-4224-A583-BB45470EEC50}" srcOrd="0" destOrd="0" presId="urn:microsoft.com/office/officeart/2005/8/layout/cycle5"/>
    <dgm:cxn modelId="{A42AF557-0726-4079-BEE3-2D8F769ACAF1}" srcId="{B31F755A-3E25-47E8-A055-78F08B0B8884}" destId="{A729197C-08FF-4E1E-9956-35B55DCBF8AB}" srcOrd="4" destOrd="0" parTransId="{87A332EC-9E06-4603-ACA8-84013B622EA4}" sibTransId="{AD589F87-12B2-45A1-854E-4AC2643F344A}"/>
    <dgm:cxn modelId="{78606E79-61F4-4C24-843B-C175ABF5F51C}" srcId="{B31F755A-3E25-47E8-A055-78F08B0B8884}" destId="{ECD4A68E-8793-4524-B266-8E333BB90FD4}" srcOrd="5" destOrd="0" parTransId="{53ACC92A-D089-4BDD-8069-91EB950A9DD8}" sibTransId="{947DB77B-0B1F-4B8F-913A-2D59D2601F0E}"/>
    <dgm:cxn modelId="{4742B310-98F6-48B5-90D6-7530971D2A01}" type="presOf" srcId="{ECD4A68E-8793-4524-B266-8E333BB90FD4}" destId="{93888B87-0A84-4C27-ADDA-F9234292AE9D}" srcOrd="0" destOrd="0" presId="urn:microsoft.com/office/officeart/2005/8/layout/cycle5"/>
    <dgm:cxn modelId="{2D2E9189-18A2-4254-BF6A-173A9FFA6F80}" srcId="{B31F755A-3E25-47E8-A055-78F08B0B8884}" destId="{74FC3634-FF09-400A-9D4A-4501B60653D6}" srcOrd="1" destOrd="0" parTransId="{E8F82045-5505-462E-88ED-54E6704D64A1}" sibTransId="{C5448769-D4F1-4BD5-B8BB-745789DD8237}"/>
    <dgm:cxn modelId="{28978612-5065-4B48-9325-7B1390786E19}" type="presOf" srcId="{AB5F45A3-2F45-41E9-9029-799C89C46E69}" destId="{457A9B88-A208-4170-884C-F3295C47CBCB}" srcOrd="0" destOrd="0" presId="urn:microsoft.com/office/officeart/2005/8/layout/cycle5"/>
    <dgm:cxn modelId="{D01479F5-FEA0-49CA-96CF-4CA54F524E7E}" type="presOf" srcId="{B31F755A-3E25-47E8-A055-78F08B0B8884}" destId="{CDA848D4-63D4-4BA6-B849-2681B1EEE4A1}" srcOrd="0" destOrd="0" presId="urn:microsoft.com/office/officeart/2005/8/layout/cycle5"/>
    <dgm:cxn modelId="{4E3F2616-C6FE-4E9E-9841-EEAFA499EFEF}" type="presOf" srcId="{C74929CC-CEE1-4DF0-82F0-E751567D433F}" destId="{C37A0453-EDBD-401A-90B1-C1BFDFDE699C}" srcOrd="0" destOrd="0" presId="urn:microsoft.com/office/officeart/2005/8/layout/cycle5"/>
    <dgm:cxn modelId="{79AA3765-B5EC-4555-B2FF-4FACC8652333}" type="presOf" srcId="{91AFD23D-E48D-4EB0-AFDC-C1E5C042CB5A}" destId="{AAAE44C0-70EF-4315-B76F-6ABEEDE792E8}" srcOrd="0" destOrd="0" presId="urn:microsoft.com/office/officeart/2005/8/layout/cycle5"/>
    <dgm:cxn modelId="{4870E832-82FD-4A77-BD39-E4C2425FD62B}" srcId="{B31F755A-3E25-47E8-A055-78F08B0B8884}" destId="{AB5F45A3-2F45-41E9-9029-799C89C46E69}" srcOrd="7" destOrd="0" parTransId="{9C33F476-79B5-42E1-A0E5-C273EDD3507D}" sibTransId="{C0DF6068-C788-44F9-AB65-56C71AEDCD33}"/>
    <dgm:cxn modelId="{0825D07B-EA8A-4733-8E54-C5A6E8E4F632}" srcId="{B31F755A-3E25-47E8-A055-78F08B0B8884}" destId="{C74929CC-CEE1-4DF0-82F0-E751567D433F}" srcOrd="2" destOrd="0" parTransId="{A533CCE3-1564-4CE0-A53D-0FE672D18FC9}" sibTransId="{E7F25DA0-4ABA-4609-92FF-41F9BD97E7BA}"/>
    <dgm:cxn modelId="{CAF07964-8E2F-415E-8EB3-20036D18F422}" type="presOf" srcId="{7CB447B9-2CFF-4EE3-AA64-7E2CCB036E5A}" destId="{DD56D378-052D-4BE9-A520-0E44735613B0}" srcOrd="0" destOrd="0" presId="urn:microsoft.com/office/officeart/2005/8/layout/cycle5"/>
    <dgm:cxn modelId="{77655C76-C5C9-4A24-A715-31355560D8E9}" type="presOf" srcId="{73C61E09-5785-40E3-AEC8-50BBCAD92569}" destId="{70E68855-8A3E-4AD2-8FB8-6DF5D39E9AC8}" srcOrd="0" destOrd="0" presId="urn:microsoft.com/office/officeart/2005/8/layout/cycle5"/>
    <dgm:cxn modelId="{D6EBB5B3-1C4E-4EF6-BE0A-C79CC176BBB6}" type="presOf" srcId="{C0DF6068-C788-44F9-AB65-56C71AEDCD33}" destId="{0455AC91-E2EE-4DC8-ABD7-4D7A0426FA07}" srcOrd="0" destOrd="0" presId="urn:microsoft.com/office/officeart/2005/8/layout/cycle5"/>
    <dgm:cxn modelId="{598C0DF1-6F90-449E-879B-4E2D1743FA84}" srcId="{B31F755A-3E25-47E8-A055-78F08B0B8884}" destId="{2E46F7EB-366E-4909-BCEF-0C1DBBC706E2}" srcOrd="3" destOrd="0" parTransId="{FA87D1A4-4C83-4730-954B-F5C36B66F17A}" sibTransId="{2BD17644-430D-4BD0-9917-59533BD9D6C0}"/>
    <dgm:cxn modelId="{660B257B-BC3D-4131-AD04-ACBA3A920383}" type="presOf" srcId="{AD589F87-12B2-45A1-854E-4AC2643F344A}" destId="{A72D6F5C-B6A8-42AB-AC8D-A0DB465248ED}" srcOrd="0" destOrd="0" presId="urn:microsoft.com/office/officeart/2005/8/layout/cycle5"/>
    <dgm:cxn modelId="{E8CC3603-4B94-41F9-BA1F-6DFB383A4B01}" type="presParOf" srcId="{CDA848D4-63D4-4BA6-B849-2681B1EEE4A1}" destId="{70E68855-8A3E-4AD2-8FB8-6DF5D39E9AC8}" srcOrd="0" destOrd="0" presId="urn:microsoft.com/office/officeart/2005/8/layout/cycle5"/>
    <dgm:cxn modelId="{C15B47E0-450F-4B81-A4DA-9AEDFDAB544D}" type="presParOf" srcId="{CDA848D4-63D4-4BA6-B849-2681B1EEE4A1}" destId="{8A76809D-8AFA-4AA5-B511-EF02CD42A8AC}" srcOrd="1" destOrd="0" presId="urn:microsoft.com/office/officeart/2005/8/layout/cycle5"/>
    <dgm:cxn modelId="{C8DE698F-769D-439F-993E-F1492E5FB9A4}" type="presParOf" srcId="{CDA848D4-63D4-4BA6-B849-2681B1EEE4A1}" destId="{AAAE44C0-70EF-4315-B76F-6ABEEDE792E8}" srcOrd="2" destOrd="0" presId="urn:microsoft.com/office/officeart/2005/8/layout/cycle5"/>
    <dgm:cxn modelId="{C0715EA1-9646-41B5-8443-3BC69F222AAD}" type="presParOf" srcId="{CDA848D4-63D4-4BA6-B849-2681B1EEE4A1}" destId="{5912FF68-FF27-46A1-928C-314CFB9A21FF}" srcOrd="3" destOrd="0" presId="urn:microsoft.com/office/officeart/2005/8/layout/cycle5"/>
    <dgm:cxn modelId="{BEB62820-B4CD-44CE-9726-68D5DA390953}" type="presParOf" srcId="{CDA848D4-63D4-4BA6-B849-2681B1EEE4A1}" destId="{F6DDBE8D-9F13-4A8F-B70C-3A3B89AFB7E3}" srcOrd="4" destOrd="0" presId="urn:microsoft.com/office/officeart/2005/8/layout/cycle5"/>
    <dgm:cxn modelId="{7C23141F-DBE7-4323-99C7-7A022AB4AF09}" type="presParOf" srcId="{CDA848D4-63D4-4BA6-B849-2681B1EEE4A1}" destId="{CD092FD1-F28A-4E52-AC4B-A90733483C45}" srcOrd="5" destOrd="0" presId="urn:microsoft.com/office/officeart/2005/8/layout/cycle5"/>
    <dgm:cxn modelId="{CE3D6886-2F22-4B39-B62F-6E2EB2353B14}" type="presParOf" srcId="{CDA848D4-63D4-4BA6-B849-2681B1EEE4A1}" destId="{C37A0453-EDBD-401A-90B1-C1BFDFDE699C}" srcOrd="6" destOrd="0" presId="urn:microsoft.com/office/officeart/2005/8/layout/cycle5"/>
    <dgm:cxn modelId="{2BD17F0A-0D35-40B7-9937-8597B8237110}" type="presParOf" srcId="{CDA848D4-63D4-4BA6-B849-2681B1EEE4A1}" destId="{275F0437-6097-4979-8D2A-5E04814A0EFA}" srcOrd="7" destOrd="0" presId="urn:microsoft.com/office/officeart/2005/8/layout/cycle5"/>
    <dgm:cxn modelId="{D4CA6819-E85E-4872-A6BE-97678963F2EB}" type="presParOf" srcId="{CDA848D4-63D4-4BA6-B849-2681B1EEE4A1}" destId="{4C7F0FC7-B47B-4224-A583-BB45470EEC50}" srcOrd="8" destOrd="0" presId="urn:microsoft.com/office/officeart/2005/8/layout/cycle5"/>
    <dgm:cxn modelId="{128AF9D3-74B1-4294-A633-F12871B33563}" type="presParOf" srcId="{CDA848D4-63D4-4BA6-B849-2681B1EEE4A1}" destId="{36A580CE-7C66-4C6A-BD80-C17C30B103B9}" srcOrd="9" destOrd="0" presId="urn:microsoft.com/office/officeart/2005/8/layout/cycle5"/>
    <dgm:cxn modelId="{AE5E8CB2-9E29-4A84-B0A8-74EE860514F7}" type="presParOf" srcId="{CDA848D4-63D4-4BA6-B849-2681B1EEE4A1}" destId="{99528883-4F4E-4255-98B4-442A1F2846B5}" srcOrd="10" destOrd="0" presId="urn:microsoft.com/office/officeart/2005/8/layout/cycle5"/>
    <dgm:cxn modelId="{39710153-AA93-4AB6-8A9F-15D68BA8A962}" type="presParOf" srcId="{CDA848D4-63D4-4BA6-B849-2681B1EEE4A1}" destId="{2CC94D70-DC14-4A09-AAD4-AB85B3FB5CBC}" srcOrd="11" destOrd="0" presId="urn:microsoft.com/office/officeart/2005/8/layout/cycle5"/>
    <dgm:cxn modelId="{AFBED54D-2B80-4261-B926-3D9C1445676D}" type="presParOf" srcId="{CDA848D4-63D4-4BA6-B849-2681B1EEE4A1}" destId="{6A8E3D84-84B4-42AB-AA03-CE13DC2FC676}" srcOrd="12" destOrd="0" presId="urn:microsoft.com/office/officeart/2005/8/layout/cycle5"/>
    <dgm:cxn modelId="{4C01A032-675D-4C0D-A357-5119F1F58E7D}" type="presParOf" srcId="{CDA848D4-63D4-4BA6-B849-2681B1EEE4A1}" destId="{A7EC7B96-7BC7-4F80-8474-F1E42DE2E7DE}" srcOrd="13" destOrd="0" presId="urn:microsoft.com/office/officeart/2005/8/layout/cycle5"/>
    <dgm:cxn modelId="{590BD6CD-E83F-40D4-9B21-8B8951558161}" type="presParOf" srcId="{CDA848D4-63D4-4BA6-B849-2681B1EEE4A1}" destId="{A72D6F5C-B6A8-42AB-AC8D-A0DB465248ED}" srcOrd="14" destOrd="0" presId="urn:microsoft.com/office/officeart/2005/8/layout/cycle5"/>
    <dgm:cxn modelId="{16197B80-08B0-40BE-ACEA-13384DCFA9E6}" type="presParOf" srcId="{CDA848D4-63D4-4BA6-B849-2681B1EEE4A1}" destId="{93888B87-0A84-4C27-ADDA-F9234292AE9D}" srcOrd="15" destOrd="0" presId="urn:microsoft.com/office/officeart/2005/8/layout/cycle5"/>
    <dgm:cxn modelId="{88C71876-882D-42BF-8AE4-09AC1804F1D4}" type="presParOf" srcId="{CDA848D4-63D4-4BA6-B849-2681B1EEE4A1}" destId="{8C4BFC98-4EE7-449D-9D21-F8AD3AEA0A82}" srcOrd="16" destOrd="0" presId="urn:microsoft.com/office/officeart/2005/8/layout/cycle5"/>
    <dgm:cxn modelId="{E47E89CC-C3DE-4C65-ACC9-0CD65D9FD7F1}" type="presParOf" srcId="{CDA848D4-63D4-4BA6-B849-2681B1EEE4A1}" destId="{A7EBF287-3B6E-4840-9786-0D4ECE423F9C}" srcOrd="17" destOrd="0" presId="urn:microsoft.com/office/officeart/2005/8/layout/cycle5"/>
    <dgm:cxn modelId="{41AF9223-6E58-4DCA-B97A-FA0E736D2E1F}" type="presParOf" srcId="{CDA848D4-63D4-4BA6-B849-2681B1EEE4A1}" destId="{DD56D378-052D-4BE9-A520-0E44735613B0}" srcOrd="18" destOrd="0" presId="urn:microsoft.com/office/officeart/2005/8/layout/cycle5"/>
    <dgm:cxn modelId="{F64BDD93-9E7F-459B-AE0E-0520716EC1F4}" type="presParOf" srcId="{CDA848D4-63D4-4BA6-B849-2681B1EEE4A1}" destId="{0B14ED25-C879-48C7-A777-10CC68AC2580}" srcOrd="19" destOrd="0" presId="urn:microsoft.com/office/officeart/2005/8/layout/cycle5"/>
    <dgm:cxn modelId="{CC37C48E-CC83-47FF-8D61-BF522AD41B22}" type="presParOf" srcId="{CDA848D4-63D4-4BA6-B849-2681B1EEE4A1}" destId="{FC4A31B2-BE1C-4231-8FB5-2BADED6BB814}" srcOrd="20" destOrd="0" presId="urn:microsoft.com/office/officeart/2005/8/layout/cycle5"/>
    <dgm:cxn modelId="{CDE94E27-2E87-427E-A557-6D0DC7FCC27C}" type="presParOf" srcId="{CDA848D4-63D4-4BA6-B849-2681B1EEE4A1}" destId="{457A9B88-A208-4170-884C-F3295C47CBCB}" srcOrd="21" destOrd="0" presId="urn:microsoft.com/office/officeart/2005/8/layout/cycle5"/>
    <dgm:cxn modelId="{8EDCF633-52EC-458F-B104-E2525AABC850}" type="presParOf" srcId="{CDA848D4-63D4-4BA6-B849-2681B1EEE4A1}" destId="{BFC1BAE6-A6F7-47FC-9313-262D89187D84}" srcOrd="22" destOrd="0" presId="urn:microsoft.com/office/officeart/2005/8/layout/cycle5"/>
    <dgm:cxn modelId="{7BF24EA2-697A-460D-9AFD-2F7C00747FE9}" type="presParOf" srcId="{CDA848D4-63D4-4BA6-B849-2681B1EEE4A1}" destId="{0455AC91-E2EE-4DC8-ABD7-4D7A0426FA07}" srcOrd="23" destOrd="0" presId="urn:microsoft.com/office/officeart/2005/8/layout/cycle5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F5CFC91-4A60-4962-8B15-98ADF100A15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A607B624-42B1-423C-B1D8-2E31F862EA0D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Why Now?</a:t>
          </a:r>
          <a:endParaRPr lang="en-US" dirty="0"/>
        </a:p>
      </dgm:t>
    </dgm:pt>
    <dgm:pt modelId="{7A0D82CE-C51C-49A5-8306-FC65A0BF52AB}" type="parTrans" cxnId="{04031DA4-F696-46AA-8168-F24D27537DCE}">
      <dgm:prSet/>
      <dgm:spPr/>
      <dgm:t>
        <a:bodyPr/>
        <a:lstStyle/>
        <a:p>
          <a:endParaRPr lang="en-US"/>
        </a:p>
      </dgm:t>
    </dgm:pt>
    <dgm:pt modelId="{F44C043D-948A-4F5A-B491-DCF407C64658}" type="sibTrans" cxnId="{04031DA4-F696-46AA-8168-F24D27537DCE}">
      <dgm:prSet/>
      <dgm:spPr/>
      <dgm:t>
        <a:bodyPr/>
        <a:lstStyle/>
        <a:p>
          <a:endParaRPr lang="en-US"/>
        </a:p>
      </dgm:t>
    </dgm:pt>
    <dgm:pt modelId="{AEBAE0CF-4A62-400D-ADE3-04D763239F04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Research</a:t>
          </a:r>
          <a:endParaRPr lang="en-US" dirty="0"/>
        </a:p>
      </dgm:t>
    </dgm:pt>
    <dgm:pt modelId="{DE02B776-5A3C-4EA8-BF04-3A9B395B6763}" type="parTrans" cxnId="{228E1A0A-D479-4EB9-A9A3-F4CF94BF4CF5}">
      <dgm:prSet/>
      <dgm:spPr/>
      <dgm:t>
        <a:bodyPr/>
        <a:lstStyle/>
        <a:p>
          <a:endParaRPr lang="en-US"/>
        </a:p>
      </dgm:t>
    </dgm:pt>
    <dgm:pt modelId="{DF6E07F9-ECA2-484F-A593-4A066B6A2E9D}" type="sibTrans" cxnId="{228E1A0A-D479-4EB9-A9A3-F4CF94BF4CF5}">
      <dgm:prSet/>
      <dgm:spPr/>
      <dgm:t>
        <a:bodyPr/>
        <a:lstStyle/>
        <a:p>
          <a:endParaRPr lang="en-US"/>
        </a:p>
      </dgm:t>
    </dgm:pt>
    <dgm:pt modelId="{186752F9-5126-4A78-A4EE-1AE2347991A7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The Plan</a:t>
          </a:r>
          <a:endParaRPr lang="en-US" dirty="0"/>
        </a:p>
      </dgm:t>
    </dgm:pt>
    <dgm:pt modelId="{69F4CF91-C303-4F49-9582-84C20650AC8E}" type="parTrans" cxnId="{689426FA-011B-4BD1-962A-863DC7DF8B13}">
      <dgm:prSet/>
      <dgm:spPr/>
      <dgm:t>
        <a:bodyPr/>
        <a:lstStyle/>
        <a:p>
          <a:endParaRPr lang="en-US"/>
        </a:p>
      </dgm:t>
    </dgm:pt>
    <dgm:pt modelId="{E65BF5E0-601E-478E-98A8-987495BFBFBD}" type="sibTrans" cxnId="{689426FA-011B-4BD1-962A-863DC7DF8B13}">
      <dgm:prSet/>
      <dgm:spPr/>
      <dgm:t>
        <a:bodyPr/>
        <a:lstStyle/>
        <a:p>
          <a:endParaRPr lang="en-US"/>
        </a:p>
      </dgm:t>
    </dgm:pt>
    <dgm:pt modelId="{9D237A37-A9BD-434E-81F9-332A3CE83149}">
      <dgm:prSet phldrT="[Text]"/>
      <dgm:spPr>
        <a:solidFill>
          <a:srgbClr val="FFC61E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903C5E06-9CCF-4F7A-869D-F7850A10C676}" type="parTrans" cxnId="{692EAB49-73BB-45F4-8165-A39064EC2BD8}">
      <dgm:prSet/>
      <dgm:spPr/>
      <dgm:t>
        <a:bodyPr/>
        <a:lstStyle/>
        <a:p>
          <a:endParaRPr lang="en-US"/>
        </a:p>
      </dgm:t>
    </dgm:pt>
    <dgm:pt modelId="{A8ACD80D-2076-4690-AAC0-AD04CBFA2A21}" type="sibTrans" cxnId="{692EAB49-73BB-45F4-8165-A39064EC2BD8}">
      <dgm:prSet/>
      <dgm:spPr/>
      <dgm:t>
        <a:bodyPr/>
        <a:lstStyle/>
        <a:p>
          <a:endParaRPr lang="en-US"/>
        </a:p>
      </dgm:t>
    </dgm:pt>
    <dgm:pt modelId="{4BAA1E80-6EF8-4994-92CE-85BC197E500A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Outcome</a:t>
          </a:r>
          <a:endParaRPr lang="en-US" dirty="0"/>
        </a:p>
      </dgm:t>
    </dgm:pt>
    <dgm:pt modelId="{9F37B736-53BE-4AF4-928E-322C6125083C}" type="parTrans" cxnId="{023BFBE8-2D78-452B-A18B-A3252DBE51A1}">
      <dgm:prSet/>
      <dgm:spPr/>
      <dgm:t>
        <a:bodyPr/>
        <a:lstStyle/>
        <a:p>
          <a:endParaRPr lang="en-US"/>
        </a:p>
      </dgm:t>
    </dgm:pt>
    <dgm:pt modelId="{D0FF9F75-1DA6-4C59-BDFD-6FE379C3481B}" type="sibTrans" cxnId="{023BFBE8-2D78-452B-A18B-A3252DBE51A1}">
      <dgm:prSet/>
      <dgm:spPr/>
      <dgm:t>
        <a:bodyPr/>
        <a:lstStyle/>
        <a:p>
          <a:endParaRPr lang="en-US"/>
        </a:p>
      </dgm:t>
    </dgm:pt>
    <dgm:pt modelId="{61627876-3030-4607-B7A6-CF8F3E2A67E3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What next?</a:t>
          </a:r>
          <a:endParaRPr lang="en-US" dirty="0"/>
        </a:p>
      </dgm:t>
    </dgm:pt>
    <dgm:pt modelId="{32FBF8F1-8E97-4A46-83F2-8D1201D9E06B}" type="parTrans" cxnId="{C3CEFEE4-C98D-48A2-A4C7-69CD7391A899}">
      <dgm:prSet/>
      <dgm:spPr/>
      <dgm:t>
        <a:bodyPr/>
        <a:lstStyle/>
        <a:p>
          <a:endParaRPr lang="en-US"/>
        </a:p>
      </dgm:t>
    </dgm:pt>
    <dgm:pt modelId="{F072670D-9348-47DB-AB84-9AA2E0F61E09}" type="sibTrans" cxnId="{C3CEFEE4-C98D-48A2-A4C7-69CD7391A899}">
      <dgm:prSet/>
      <dgm:spPr/>
      <dgm:t>
        <a:bodyPr/>
        <a:lstStyle/>
        <a:p>
          <a:endParaRPr lang="en-US"/>
        </a:p>
      </dgm:t>
    </dgm:pt>
    <dgm:pt modelId="{FBE9D0E6-0A4B-462C-9082-A4D5B4C31E31}" type="pres">
      <dgm:prSet presAssocID="{9F5CFC91-4A60-4962-8B15-98ADF100A15A}" presName="Name0" presStyleCnt="0">
        <dgm:presLayoutVars>
          <dgm:dir/>
          <dgm:resizeHandles val="exact"/>
        </dgm:presLayoutVars>
      </dgm:prSet>
      <dgm:spPr/>
    </dgm:pt>
    <dgm:pt modelId="{C10806CE-B8C7-4110-A323-735C7FC49AF6}" type="pres">
      <dgm:prSet presAssocID="{A607B624-42B1-423C-B1D8-2E31F862EA0D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C2C-53F3-4DBB-8228-9DBAA9C57F86}" type="pres">
      <dgm:prSet presAssocID="{F44C043D-948A-4F5A-B491-DCF407C64658}" presName="parSpace" presStyleCnt="0"/>
      <dgm:spPr/>
    </dgm:pt>
    <dgm:pt modelId="{1979A69C-9731-486B-A727-E2C3D38B8D31}" type="pres">
      <dgm:prSet presAssocID="{AEBAE0CF-4A62-400D-ADE3-04D763239F04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8AC7B-6BD7-499B-AFBF-E494197F8D9E}" type="pres">
      <dgm:prSet presAssocID="{DF6E07F9-ECA2-484F-A593-4A066B6A2E9D}" presName="parSpace" presStyleCnt="0"/>
      <dgm:spPr/>
    </dgm:pt>
    <dgm:pt modelId="{40A3BAE4-515F-4D16-A978-FBD703126AF2}" type="pres">
      <dgm:prSet presAssocID="{186752F9-5126-4A78-A4EE-1AE2347991A7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A75A0-6D14-4394-9F7B-C1E0385A9ECC}" type="pres">
      <dgm:prSet presAssocID="{E65BF5E0-601E-478E-98A8-987495BFBFBD}" presName="parSpace" presStyleCnt="0"/>
      <dgm:spPr/>
    </dgm:pt>
    <dgm:pt modelId="{5BC1E722-51BC-45CE-808C-14A1080C8E5B}" type="pres">
      <dgm:prSet presAssocID="{9D237A37-A9BD-434E-81F9-332A3CE83149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27518-CC72-4813-AF18-BE0D468FE42E}" type="pres">
      <dgm:prSet presAssocID="{A8ACD80D-2076-4690-AAC0-AD04CBFA2A21}" presName="parSpace" presStyleCnt="0"/>
      <dgm:spPr/>
    </dgm:pt>
    <dgm:pt modelId="{93E834DF-029F-41AB-A9D8-3F2BCBF34F31}" type="pres">
      <dgm:prSet presAssocID="{4BAA1E80-6EF8-4994-92CE-85BC197E500A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8EAE1-D592-414E-9625-55B8C419C826}" type="pres">
      <dgm:prSet presAssocID="{D0FF9F75-1DA6-4C59-BDFD-6FE379C3481B}" presName="parSpace" presStyleCnt="0"/>
      <dgm:spPr/>
    </dgm:pt>
    <dgm:pt modelId="{C97BF878-588B-4951-A0AF-F7B1B2B17246}" type="pres">
      <dgm:prSet presAssocID="{61627876-3030-4607-B7A6-CF8F3E2A67E3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31DA4-F696-46AA-8168-F24D27537DCE}" srcId="{9F5CFC91-4A60-4962-8B15-98ADF100A15A}" destId="{A607B624-42B1-423C-B1D8-2E31F862EA0D}" srcOrd="0" destOrd="0" parTransId="{7A0D82CE-C51C-49A5-8306-FC65A0BF52AB}" sibTransId="{F44C043D-948A-4F5A-B491-DCF407C64658}"/>
    <dgm:cxn modelId="{705B6F19-1D3D-47DC-AFF5-8A9882F34594}" type="presOf" srcId="{9F5CFC91-4A60-4962-8B15-98ADF100A15A}" destId="{FBE9D0E6-0A4B-462C-9082-A4D5B4C31E31}" srcOrd="0" destOrd="0" presId="urn:microsoft.com/office/officeart/2005/8/layout/hChevron3"/>
    <dgm:cxn modelId="{D846D951-6557-4C15-A0FB-63A36EC1585E}" type="presOf" srcId="{AEBAE0CF-4A62-400D-ADE3-04D763239F04}" destId="{1979A69C-9731-486B-A727-E2C3D38B8D31}" srcOrd="0" destOrd="0" presId="urn:microsoft.com/office/officeart/2005/8/layout/hChevron3"/>
    <dgm:cxn modelId="{6387361B-E1B2-4893-B408-AC065A97BED8}" type="presOf" srcId="{4BAA1E80-6EF8-4994-92CE-85BC197E500A}" destId="{93E834DF-029F-41AB-A9D8-3F2BCBF34F31}" srcOrd="0" destOrd="0" presId="urn:microsoft.com/office/officeart/2005/8/layout/hChevron3"/>
    <dgm:cxn modelId="{8533A4AB-2A74-4144-A75B-8581BB808AD2}" type="presOf" srcId="{61627876-3030-4607-B7A6-CF8F3E2A67E3}" destId="{C97BF878-588B-4951-A0AF-F7B1B2B17246}" srcOrd="0" destOrd="0" presId="urn:microsoft.com/office/officeart/2005/8/layout/hChevron3"/>
    <dgm:cxn modelId="{6FEB60F1-3A3B-431F-81A5-FD08495A5E4D}" type="presOf" srcId="{186752F9-5126-4A78-A4EE-1AE2347991A7}" destId="{40A3BAE4-515F-4D16-A978-FBD703126AF2}" srcOrd="0" destOrd="0" presId="urn:microsoft.com/office/officeart/2005/8/layout/hChevron3"/>
    <dgm:cxn modelId="{C3CEFEE4-C98D-48A2-A4C7-69CD7391A899}" srcId="{9F5CFC91-4A60-4962-8B15-98ADF100A15A}" destId="{61627876-3030-4607-B7A6-CF8F3E2A67E3}" srcOrd="5" destOrd="0" parTransId="{32FBF8F1-8E97-4A46-83F2-8D1201D9E06B}" sibTransId="{F072670D-9348-47DB-AB84-9AA2E0F61E09}"/>
    <dgm:cxn modelId="{689426FA-011B-4BD1-962A-863DC7DF8B13}" srcId="{9F5CFC91-4A60-4962-8B15-98ADF100A15A}" destId="{186752F9-5126-4A78-A4EE-1AE2347991A7}" srcOrd="2" destOrd="0" parTransId="{69F4CF91-C303-4F49-9582-84C20650AC8E}" sibTransId="{E65BF5E0-601E-478E-98A8-987495BFBFBD}"/>
    <dgm:cxn modelId="{692EAB49-73BB-45F4-8165-A39064EC2BD8}" srcId="{9F5CFC91-4A60-4962-8B15-98ADF100A15A}" destId="{9D237A37-A9BD-434E-81F9-332A3CE83149}" srcOrd="3" destOrd="0" parTransId="{903C5E06-9CCF-4F7A-869D-F7850A10C676}" sibTransId="{A8ACD80D-2076-4690-AAC0-AD04CBFA2A21}"/>
    <dgm:cxn modelId="{4302ED4E-06CE-4956-9B8D-4323E1716EB2}" type="presOf" srcId="{A607B624-42B1-423C-B1D8-2E31F862EA0D}" destId="{C10806CE-B8C7-4110-A323-735C7FC49AF6}" srcOrd="0" destOrd="0" presId="urn:microsoft.com/office/officeart/2005/8/layout/hChevron3"/>
    <dgm:cxn modelId="{7E350E7A-3611-490D-8C29-98C9EB904D08}" type="presOf" srcId="{9D237A37-A9BD-434E-81F9-332A3CE83149}" destId="{5BC1E722-51BC-45CE-808C-14A1080C8E5B}" srcOrd="0" destOrd="0" presId="urn:microsoft.com/office/officeart/2005/8/layout/hChevron3"/>
    <dgm:cxn modelId="{023BFBE8-2D78-452B-A18B-A3252DBE51A1}" srcId="{9F5CFC91-4A60-4962-8B15-98ADF100A15A}" destId="{4BAA1E80-6EF8-4994-92CE-85BC197E500A}" srcOrd="4" destOrd="0" parTransId="{9F37B736-53BE-4AF4-928E-322C6125083C}" sibTransId="{D0FF9F75-1DA6-4C59-BDFD-6FE379C3481B}"/>
    <dgm:cxn modelId="{228E1A0A-D479-4EB9-A9A3-F4CF94BF4CF5}" srcId="{9F5CFC91-4A60-4962-8B15-98ADF100A15A}" destId="{AEBAE0CF-4A62-400D-ADE3-04D763239F04}" srcOrd="1" destOrd="0" parTransId="{DE02B776-5A3C-4EA8-BF04-3A9B395B6763}" sibTransId="{DF6E07F9-ECA2-484F-A593-4A066B6A2E9D}"/>
    <dgm:cxn modelId="{AE15DFBC-21E5-404C-9CAB-1DEAD7B52AF4}" type="presParOf" srcId="{FBE9D0E6-0A4B-462C-9082-A4D5B4C31E31}" destId="{C10806CE-B8C7-4110-A323-735C7FC49AF6}" srcOrd="0" destOrd="0" presId="urn:microsoft.com/office/officeart/2005/8/layout/hChevron3"/>
    <dgm:cxn modelId="{4144AC33-3B15-4BEC-88BC-FD55C711CA60}" type="presParOf" srcId="{FBE9D0E6-0A4B-462C-9082-A4D5B4C31E31}" destId="{CC5FBC2C-53F3-4DBB-8228-9DBAA9C57F86}" srcOrd="1" destOrd="0" presId="urn:microsoft.com/office/officeart/2005/8/layout/hChevron3"/>
    <dgm:cxn modelId="{2AF8CB03-EC87-4E1B-988F-C940EDD7ADEF}" type="presParOf" srcId="{FBE9D0E6-0A4B-462C-9082-A4D5B4C31E31}" destId="{1979A69C-9731-486B-A727-E2C3D38B8D31}" srcOrd="2" destOrd="0" presId="urn:microsoft.com/office/officeart/2005/8/layout/hChevron3"/>
    <dgm:cxn modelId="{2F022541-85C2-497B-B0D6-26CD93A646B9}" type="presParOf" srcId="{FBE9D0E6-0A4B-462C-9082-A4D5B4C31E31}" destId="{0708AC7B-6BD7-499B-AFBF-E494197F8D9E}" srcOrd="3" destOrd="0" presId="urn:microsoft.com/office/officeart/2005/8/layout/hChevron3"/>
    <dgm:cxn modelId="{3E996F1A-B602-4010-9994-083B03DA2023}" type="presParOf" srcId="{FBE9D0E6-0A4B-462C-9082-A4D5B4C31E31}" destId="{40A3BAE4-515F-4D16-A978-FBD703126AF2}" srcOrd="4" destOrd="0" presId="urn:microsoft.com/office/officeart/2005/8/layout/hChevron3"/>
    <dgm:cxn modelId="{63E0D089-0632-4AF9-8B4D-E3839F86E3E6}" type="presParOf" srcId="{FBE9D0E6-0A4B-462C-9082-A4D5B4C31E31}" destId="{6BAA75A0-6D14-4394-9F7B-C1E0385A9ECC}" srcOrd="5" destOrd="0" presId="urn:microsoft.com/office/officeart/2005/8/layout/hChevron3"/>
    <dgm:cxn modelId="{8D7B7885-4292-4125-8766-F1BD1C3437BD}" type="presParOf" srcId="{FBE9D0E6-0A4B-462C-9082-A4D5B4C31E31}" destId="{5BC1E722-51BC-45CE-808C-14A1080C8E5B}" srcOrd="6" destOrd="0" presId="urn:microsoft.com/office/officeart/2005/8/layout/hChevron3"/>
    <dgm:cxn modelId="{01BB71AA-1F13-4E29-A9A6-BF9F71F7A139}" type="presParOf" srcId="{FBE9D0E6-0A4B-462C-9082-A4D5B4C31E31}" destId="{6D027518-CC72-4813-AF18-BE0D468FE42E}" srcOrd="7" destOrd="0" presId="urn:microsoft.com/office/officeart/2005/8/layout/hChevron3"/>
    <dgm:cxn modelId="{0C059BBE-A827-4373-BD9C-D9BA6626F663}" type="presParOf" srcId="{FBE9D0E6-0A4B-462C-9082-A4D5B4C31E31}" destId="{93E834DF-029F-41AB-A9D8-3F2BCBF34F31}" srcOrd="8" destOrd="0" presId="urn:microsoft.com/office/officeart/2005/8/layout/hChevron3"/>
    <dgm:cxn modelId="{4B6A6C36-23B7-453E-A4BD-2C48A7A076E6}" type="presParOf" srcId="{FBE9D0E6-0A4B-462C-9082-A4D5B4C31E31}" destId="{8EF8EAE1-D592-414E-9625-55B8C419C826}" srcOrd="9" destOrd="0" presId="urn:microsoft.com/office/officeart/2005/8/layout/hChevron3"/>
    <dgm:cxn modelId="{548D0635-B11C-4FD0-8DA6-1342B6E4B2D2}" type="presParOf" srcId="{FBE9D0E6-0A4B-462C-9082-A4D5B4C31E31}" destId="{C97BF878-588B-4951-A0AF-F7B1B2B17246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F5CFC91-4A60-4962-8B15-98ADF100A15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A607B624-42B1-423C-B1D8-2E31F862EA0D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Why Now?</a:t>
          </a:r>
          <a:endParaRPr lang="en-US" dirty="0"/>
        </a:p>
      </dgm:t>
    </dgm:pt>
    <dgm:pt modelId="{7A0D82CE-C51C-49A5-8306-FC65A0BF52AB}" type="parTrans" cxnId="{04031DA4-F696-46AA-8168-F24D27537DCE}">
      <dgm:prSet/>
      <dgm:spPr/>
      <dgm:t>
        <a:bodyPr/>
        <a:lstStyle/>
        <a:p>
          <a:endParaRPr lang="en-US"/>
        </a:p>
      </dgm:t>
    </dgm:pt>
    <dgm:pt modelId="{F44C043D-948A-4F5A-B491-DCF407C64658}" type="sibTrans" cxnId="{04031DA4-F696-46AA-8168-F24D27537DCE}">
      <dgm:prSet/>
      <dgm:spPr/>
      <dgm:t>
        <a:bodyPr/>
        <a:lstStyle/>
        <a:p>
          <a:endParaRPr lang="en-US"/>
        </a:p>
      </dgm:t>
    </dgm:pt>
    <dgm:pt modelId="{AEBAE0CF-4A62-400D-ADE3-04D763239F04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Research</a:t>
          </a:r>
          <a:endParaRPr lang="en-US" dirty="0"/>
        </a:p>
      </dgm:t>
    </dgm:pt>
    <dgm:pt modelId="{DE02B776-5A3C-4EA8-BF04-3A9B395B6763}" type="parTrans" cxnId="{228E1A0A-D479-4EB9-A9A3-F4CF94BF4CF5}">
      <dgm:prSet/>
      <dgm:spPr/>
      <dgm:t>
        <a:bodyPr/>
        <a:lstStyle/>
        <a:p>
          <a:endParaRPr lang="en-US"/>
        </a:p>
      </dgm:t>
    </dgm:pt>
    <dgm:pt modelId="{DF6E07F9-ECA2-484F-A593-4A066B6A2E9D}" type="sibTrans" cxnId="{228E1A0A-D479-4EB9-A9A3-F4CF94BF4CF5}">
      <dgm:prSet/>
      <dgm:spPr/>
      <dgm:t>
        <a:bodyPr/>
        <a:lstStyle/>
        <a:p>
          <a:endParaRPr lang="en-US"/>
        </a:p>
      </dgm:t>
    </dgm:pt>
    <dgm:pt modelId="{186752F9-5126-4A78-A4EE-1AE2347991A7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The Plan</a:t>
          </a:r>
          <a:endParaRPr lang="en-US" dirty="0"/>
        </a:p>
      </dgm:t>
    </dgm:pt>
    <dgm:pt modelId="{69F4CF91-C303-4F49-9582-84C20650AC8E}" type="parTrans" cxnId="{689426FA-011B-4BD1-962A-863DC7DF8B13}">
      <dgm:prSet/>
      <dgm:spPr/>
      <dgm:t>
        <a:bodyPr/>
        <a:lstStyle/>
        <a:p>
          <a:endParaRPr lang="en-US"/>
        </a:p>
      </dgm:t>
    </dgm:pt>
    <dgm:pt modelId="{E65BF5E0-601E-478E-98A8-987495BFBFBD}" type="sibTrans" cxnId="{689426FA-011B-4BD1-962A-863DC7DF8B13}">
      <dgm:prSet/>
      <dgm:spPr/>
      <dgm:t>
        <a:bodyPr/>
        <a:lstStyle/>
        <a:p>
          <a:endParaRPr lang="en-US"/>
        </a:p>
      </dgm:t>
    </dgm:pt>
    <dgm:pt modelId="{9D237A37-A9BD-434E-81F9-332A3CE83149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903C5E06-9CCF-4F7A-869D-F7850A10C676}" type="parTrans" cxnId="{692EAB49-73BB-45F4-8165-A39064EC2BD8}">
      <dgm:prSet/>
      <dgm:spPr/>
      <dgm:t>
        <a:bodyPr/>
        <a:lstStyle/>
        <a:p>
          <a:endParaRPr lang="en-US"/>
        </a:p>
      </dgm:t>
    </dgm:pt>
    <dgm:pt modelId="{A8ACD80D-2076-4690-AAC0-AD04CBFA2A21}" type="sibTrans" cxnId="{692EAB49-73BB-45F4-8165-A39064EC2BD8}">
      <dgm:prSet/>
      <dgm:spPr/>
      <dgm:t>
        <a:bodyPr/>
        <a:lstStyle/>
        <a:p>
          <a:endParaRPr lang="en-US"/>
        </a:p>
      </dgm:t>
    </dgm:pt>
    <dgm:pt modelId="{4BAA1E80-6EF8-4994-92CE-85BC197E500A}">
      <dgm:prSet phldrT="[Text]"/>
      <dgm:spPr>
        <a:solidFill>
          <a:srgbClr val="FFC61E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Outcome</a:t>
          </a:r>
          <a:endParaRPr lang="en-US" dirty="0"/>
        </a:p>
      </dgm:t>
    </dgm:pt>
    <dgm:pt modelId="{9F37B736-53BE-4AF4-928E-322C6125083C}" type="parTrans" cxnId="{023BFBE8-2D78-452B-A18B-A3252DBE51A1}">
      <dgm:prSet/>
      <dgm:spPr/>
      <dgm:t>
        <a:bodyPr/>
        <a:lstStyle/>
        <a:p>
          <a:endParaRPr lang="en-US"/>
        </a:p>
      </dgm:t>
    </dgm:pt>
    <dgm:pt modelId="{D0FF9F75-1DA6-4C59-BDFD-6FE379C3481B}" type="sibTrans" cxnId="{023BFBE8-2D78-452B-A18B-A3252DBE51A1}">
      <dgm:prSet/>
      <dgm:spPr/>
      <dgm:t>
        <a:bodyPr/>
        <a:lstStyle/>
        <a:p>
          <a:endParaRPr lang="en-US"/>
        </a:p>
      </dgm:t>
    </dgm:pt>
    <dgm:pt modelId="{61627876-3030-4607-B7A6-CF8F3E2A67E3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What next?</a:t>
          </a:r>
          <a:endParaRPr lang="en-US" dirty="0"/>
        </a:p>
      </dgm:t>
    </dgm:pt>
    <dgm:pt modelId="{32FBF8F1-8E97-4A46-83F2-8D1201D9E06B}" type="parTrans" cxnId="{C3CEFEE4-C98D-48A2-A4C7-69CD7391A899}">
      <dgm:prSet/>
      <dgm:spPr/>
      <dgm:t>
        <a:bodyPr/>
        <a:lstStyle/>
        <a:p>
          <a:endParaRPr lang="en-US"/>
        </a:p>
      </dgm:t>
    </dgm:pt>
    <dgm:pt modelId="{F072670D-9348-47DB-AB84-9AA2E0F61E09}" type="sibTrans" cxnId="{C3CEFEE4-C98D-48A2-A4C7-69CD7391A899}">
      <dgm:prSet/>
      <dgm:spPr/>
      <dgm:t>
        <a:bodyPr/>
        <a:lstStyle/>
        <a:p>
          <a:endParaRPr lang="en-US"/>
        </a:p>
      </dgm:t>
    </dgm:pt>
    <dgm:pt modelId="{FBE9D0E6-0A4B-462C-9082-A4D5B4C31E31}" type="pres">
      <dgm:prSet presAssocID="{9F5CFC91-4A60-4962-8B15-98ADF100A15A}" presName="Name0" presStyleCnt="0">
        <dgm:presLayoutVars>
          <dgm:dir/>
          <dgm:resizeHandles val="exact"/>
        </dgm:presLayoutVars>
      </dgm:prSet>
      <dgm:spPr/>
    </dgm:pt>
    <dgm:pt modelId="{C10806CE-B8C7-4110-A323-735C7FC49AF6}" type="pres">
      <dgm:prSet presAssocID="{A607B624-42B1-423C-B1D8-2E31F862EA0D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C2C-53F3-4DBB-8228-9DBAA9C57F86}" type="pres">
      <dgm:prSet presAssocID="{F44C043D-948A-4F5A-B491-DCF407C64658}" presName="parSpace" presStyleCnt="0"/>
      <dgm:spPr/>
    </dgm:pt>
    <dgm:pt modelId="{1979A69C-9731-486B-A727-E2C3D38B8D31}" type="pres">
      <dgm:prSet presAssocID="{AEBAE0CF-4A62-400D-ADE3-04D763239F04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8AC7B-6BD7-499B-AFBF-E494197F8D9E}" type="pres">
      <dgm:prSet presAssocID="{DF6E07F9-ECA2-484F-A593-4A066B6A2E9D}" presName="parSpace" presStyleCnt="0"/>
      <dgm:spPr/>
    </dgm:pt>
    <dgm:pt modelId="{40A3BAE4-515F-4D16-A978-FBD703126AF2}" type="pres">
      <dgm:prSet presAssocID="{186752F9-5126-4A78-A4EE-1AE2347991A7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A75A0-6D14-4394-9F7B-C1E0385A9ECC}" type="pres">
      <dgm:prSet presAssocID="{E65BF5E0-601E-478E-98A8-987495BFBFBD}" presName="parSpace" presStyleCnt="0"/>
      <dgm:spPr/>
    </dgm:pt>
    <dgm:pt modelId="{5BC1E722-51BC-45CE-808C-14A1080C8E5B}" type="pres">
      <dgm:prSet presAssocID="{9D237A37-A9BD-434E-81F9-332A3CE83149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27518-CC72-4813-AF18-BE0D468FE42E}" type="pres">
      <dgm:prSet presAssocID="{A8ACD80D-2076-4690-AAC0-AD04CBFA2A21}" presName="parSpace" presStyleCnt="0"/>
      <dgm:spPr/>
    </dgm:pt>
    <dgm:pt modelId="{93E834DF-029F-41AB-A9D8-3F2BCBF34F31}" type="pres">
      <dgm:prSet presAssocID="{4BAA1E80-6EF8-4994-92CE-85BC197E500A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8EAE1-D592-414E-9625-55B8C419C826}" type="pres">
      <dgm:prSet presAssocID="{D0FF9F75-1DA6-4C59-BDFD-6FE379C3481B}" presName="parSpace" presStyleCnt="0"/>
      <dgm:spPr/>
    </dgm:pt>
    <dgm:pt modelId="{C97BF878-588B-4951-A0AF-F7B1B2B17246}" type="pres">
      <dgm:prSet presAssocID="{61627876-3030-4607-B7A6-CF8F3E2A67E3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31DA4-F696-46AA-8168-F24D27537DCE}" srcId="{9F5CFC91-4A60-4962-8B15-98ADF100A15A}" destId="{A607B624-42B1-423C-B1D8-2E31F862EA0D}" srcOrd="0" destOrd="0" parTransId="{7A0D82CE-C51C-49A5-8306-FC65A0BF52AB}" sibTransId="{F44C043D-948A-4F5A-B491-DCF407C64658}"/>
    <dgm:cxn modelId="{4377B7D9-9B46-DB49-8B53-072489A241C0}" type="presOf" srcId="{61627876-3030-4607-B7A6-CF8F3E2A67E3}" destId="{C97BF878-588B-4951-A0AF-F7B1B2B17246}" srcOrd="0" destOrd="0" presId="urn:microsoft.com/office/officeart/2005/8/layout/hChevron3"/>
    <dgm:cxn modelId="{7F10F4A1-4532-174B-9571-70E15212A957}" type="presOf" srcId="{9F5CFC91-4A60-4962-8B15-98ADF100A15A}" destId="{FBE9D0E6-0A4B-462C-9082-A4D5B4C31E31}" srcOrd="0" destOrd="0" presId="urn:microsoft.com/office/officeart/2005/8/layout/hChevron3"/>
    <dgm:cxn modelId="{C3CEFEE4-C98D-48A2-A4C7-69CD7391A899}" srcId="{9F5CFC91-4A60-4962-8B15-98ADF100A15A}" destId="{61627876-3030-4607-B7A6-CF8F3E2A67E3}" srcOrd="5" destOrd="0" parTransId="{32FBF8F1-8E97-4A46-83F2-8D1201D9E06B}" sibTransId="{F072670D-9348-47DB-AB84-9AA2E0F61E09}"/>
    <dgm:cxn modelId="{6ADF777E-0E89-0F4D-89EB-317B2C872408}" type="presOf" srcId="{A607B624-42B1-423C-B1D8-2E31F862EA0D}" destId="{C10806CE-B8C7-4110-A323-735C7FC49AF6}" srcOrd="0" destOrd="0" presId="urn:microsoft.com/office/officeart/2005/8/layout/hChevron3"/>
    <dgm:cxn modelId="{50791C3A-C374-3D48-83D7-CB107645E462}" type="presOf" srcId="{186752F9-5126-4A78-A4EE-1AE2347991A7}" destId="{40A3BAE4-515F-4D16-A978-FBD703126AF2}" srcOrd="0" destOrd="0" presId="urn:microsoft.com/office/officeart/2005/8/layout/hChevron3"/>
    <dgm:cxn modelId="{689426FA-011B-4BD1-962A-863DC7DF8B13}" srcId="{9F5CFC91-4A60-4962-8B15-98ADF100A15A}" destId="{186752F9-5126-4A78-A4EE-1AE2347991A7}" srcOrd="2" destOrd="0" parTransId="{69F4CF91-C303-4F49-9582-84C20650AC8E}" sibTransId="{E65BF5E0-601E-478E-98A8-987495BFBFBD}"/>
    <dgm:cxn modelId="{692EAB49-73BB-45F4-8165-A39064EC2BD8}" srcId="{9F5CFC91-4A60-4962-8B15-98ADF100A15A}" destId="{9D237A37-A9BD-434E-81F9-332A3CE83149}" srcOrd="3" destOrd="0" parTransId="{903C5E06-9CCF-4F7A-869D-F7850A10C676}" sibTransId="{A8ACD80D-2076-4690-AAC0-AD04CBFA2A21}"/>
    <dgm:cxn modelId="{C909122A-867D-A34B-85C8-291801E159DA}" type="presOf" srcId="{9D237A37-A9BD-434E-81F9-332A3CE83149}" destId="{5BC1E722-51BC-45CE-808C-14A1080C8E5B}" srcOrd="0" destOrd="0" presId="urn:microsoft.com/office/officeart/2005/8/layout/hChevron3"/>
    <dgm:cxn modelId="{0A3314F5-4CDC-5643-8F98-D87B2AC615C1}" type="presOf" srcId="{AEBAE0CF-4A62-400D-ADE3-04D763239F04}" destId="{1979A69C-9731-486B-A727-E2C3D38B8D31}" srcOrd="0" destOrd="0" presId="urn:microsoft.com/office/officeart/2005/8/layout/hChevron3"/>
    <dgm:cxn modelId="{023BFBE8-2D78-452B-A18B-A3252DBE51A1}" srcId="{9F5CFC91-4A60-4962-8B15-98ADF100A15A}" destId="{4BAA1E80-6EF8-4994-92CE-85BC197E500A}" srcOrd="4" destOrd="0" parTransId="{9F37B736-53BE-4AF4-928E-322C6125083C}" sibTransId="{D0FF9F75-1DA6-4C59-BDFD-6FE379C3481B}"/>
    <dgm:cxn modelId="{648DA0CE-1A1C-3E4C-A623-91540C266B5D}" type="presOf" srcId="{4BAA1E80-6EF8-4994-92CE-85BC197E500A}" destId="{93E834DF-029F-41AB-A9D8-3F2BCBF34F31}" srcOrd="0" destOrd="0" presId="urn:microsoft.com/office/officeart/2005/8/layout/hChevron3"/>
    <dgm:cxn modelId="{228E1A0A-D479-4EB9-A9A3-F4CF94BF4CF5}" srcId="{9F5CFC91-4A60-4962-8B15-98ADF100A15A}" destId="{AEBAE0CF-4A62-400D-ADE3-04D763239F04}" srcOrd="1" destOrd="0" parTransId="{DE02B776-5A3C-4EA8-BF04-3A9B395B6763}" sibTransId="{DF6E07F9-ECA2-484F-A593-4A066B6A2E9D}"/>
    <dgm:cxn modelId="{43073C4A-5BDC-854F-9988-37AD9B290063}" type="presParOf" srcId="{FBE9D0E6-0A4B-462C-9082-A4D5B4C31E31}" destId="{C10806CE-B8C7-4110-A323-735C7FC49AF6}" srcOrd="0" destOrd="0" presId="urn:microsoft.com/office/officeart/2005/8/layout/hChevron3"/>
    <dgm:cxn modelId="{FEE053E8-C7E7-C34B-822D-A0CB9F9475FE}" type="presParOf" srcId="{FBE9D0E6-0A4B-462C-9082-A4D5B4C31E31}" destId="{CC5FBC2C-53F3-4DBB-8228-9DBAA9C57F86}" srcOrd="1" destOrd="0" presId="urn:microsoft.com/office/officeart/2005/8/layout/hChevron3"/>
    <dgm:cxn modelId="{0B779082-6ACE-8F44-B374-BFCFD4A20B7A}" type="presParOf" srcId="{FBE9D0E6-0A4B-462C-9082-A4D5B4C31E31}" destId="{1979A69C-9731-486B-A727-E2C3D38B8D31}" srcOrd="2" destOrd="0" presId="urn:microsoft.com/office/officeart/2005/8/layout/hChevron3"/>
    <dgm:cxn modelId="{EC1AF413-FEA1-F84F-927C-5E69F4F395E4}" type="presParOf" srcId="{FBE9D0E6-0A4B-462C-9082-A4D5B4C31E31}" destId="{0708AC7B-6BD7-499B-AFBF-E494197F8D9E}" srcOrd="3" destOrd="0" presId="urn:microsoft.com/office/officeart/2005/8/layout/hChevron3"/>
    <dgm:cxn modelId="{414D8F5D-A645-1941-B5D3-14B9C071F789}" type="presParOf" srcId="{FBE9D0E6-0A4B-462C-9082-A4D5B4C31E31}" destId="{40A3BAE4-515F-4D16-A978-FBD703126AF2}" srcOrd="4" destOrd="0" presId="urn:microsoft.com/office/officeart/2005/8/layout/hChevron3"/>
    <dgm:cxn modelId="{4C99C5EB-63B6-474F-B3F1-C9F4F87FDCD1}" type="presParOf" srcId="{FBE9D0E6-0A4B-462C-9082-A4D5B4C31E31}" destId="{6BAA75A0-6D14-4394-9F7B-C1E0385A9ECC}" srcOrd="5" destOrd="0" presId="urn:microsoft.com/office/officeart/2005/8/layout/hChevron3"/>
    <dgm:cxn modelId="{74681587-BF48-0F45-A116-9AD7EBF08A31}" type="presParOf" srcId="{FBE9D0E6-0A4B-462C-9082-A4D5B4C31E31}" destId="{5BC1E722-51BC-45CE-808C-14A1080C8E5B}" srcOrd="6" destOrd="0" presId="urn:microsoft.com/office/officeart/2005/8/layout/hChevron3"/>
    <dgm:cxn modelId="{41883DE0-1D75-F643-A90B-A7DB9998588E}" type="presParOf" srcId="{FBE9D0E6-0A4B-462C-9082-A4D5B4C31E31}" destId="{6D027518-CC72-4813-AF18-BE0D468FE42E}" srcOrd="7" destOrd="0" presId="urn:microsoft.com/office/officeart/2005/8/layout/hChevron3"/>
    <dgm:cxn modelId="{EF8A06A2-2AB4-C842-BBB9-82ABA148F0B9}" type="presParOf" srcId="{FBE9D0E6-0A4B-462C-9082-A4D5B4C31E31}" destId="{93E834DF-029F-41AB-A9D8-3F2BCBF34F31}" srcOrd="8" destOrd="0" presId="urn:microsoft.com/office/officeart/2005/8/layout/hChevron3"/>
    <dgm:cxn modelId="{87CB2468-EDEB-5141-B48A-4CF7E0B029AE}" type="presParOf" srcId="{FBE9D0E6-0A4B-462C-9082-A4D5B4C31E31}" destId="{8EF8EAE1-D592-414E-9625-55B8C419C826}" srcOrd="9" destOrd="0" presId="urn:microsoft.com/office/officeart/2005/8/layout/hChevron3"/>
    <dgm:cxn modelId="{0C5D933D-BADA-3F4C-938F-FAE1BEB30ED5}" type="presParOf" srcId="{FBE9D0E6-0A4B-462C-9082-A4D5B4C31E31}" destId="{C97BF878-588B-4951-A0AF-F7B1B2B17246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F5CFC91-4A60-4962-8B15-98ADF100A15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A607B624-42B1-423C-B1D8-2E31F862EA0D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Why Now?</a:t>
          </a:r>
          <a:endParaRPr lang="en-US" dirty="0"/>
        </a:p>
      </dgm:t>
    </dgm:pt>
    <dgm:pt modelId="{7A0D82CE-C51C-49A5-8306-FC65A0BF52AB}" type="parTrans" cxnId="{04031DA4-F696-46AA-8168-F24D27537DCE}">
      <dgm:prSet/>
      <dgm:spPr/>
      <dgm:t>
        <a:bodyPr/>
        <a:lstStyle/>
        <a:p>
          <a:endParaRPr lang="en-US"/>
        </a:p>
      </dgm:t>
    </dgm:pt>
    <dgm:pt modelId="{F44C043D-948A-4F5A-B491-DCF407C64658}" type="sibTrans" cxnId="{04031DA4-F696-46AA-8168-F24D27537DCE}">
      <dgm:prSet/>
      <dgm:spPr/>
      <dgm:t>
        <a:bodyPr/>
        <a:lstStyle/>
        <a:p>
          <a:endParaRPr lang="en-US"/>
        </a:p>
      </dgm:t>
    </dgm:pt>
    <dgm:pt modelId="{AEBAE0CF-4A62-400D-ADE3-04D763239F04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Research</a:t>
          </a:r>
          <a:endParaRPr lang="en-US" dirty="0"/>
        </a:p>
      </dgm:t>
    </dgm:pt>
    <dgm:pt modelId="{DE02B776-5A3C-4EA8-BF04-3A9B395B6763}" type="parTrans" cxnId="{228E1A0A-D479-4EB9-A9A3-F4CF94BF4CF5}">
      <dgm:prSet/>
      <dgm:spPr/>
      <dgm:t>
        <a:bodyPr/>
        <a:lstStyle/>
        <a:p>
          <a:endParaRPr lang="en-US"/>
        </a:p>
      </dgm:t>
    </dgm:pt>
    <dgm:pt modelId="{DF6E07F9-ECA2-484F-A593-4A066B6A2E9D}" type="sibTrans" cxnId="{228E1A0A-D479-4EB9-A9A3-F4CF94BF4CF5}">
      <dgm:prSet/>
      <dgm:spPr/>
      <dgm:t>
        <a:bodyPr/>
        <a:lstStyle/>
        <a:p>
          <a:endParaRPr lang="en-US"/>
        </a:p>
      </dgm:t>
    </dgm:pt>
    <dgm:pt modelId="{186752F9-5126-4A78-A4EE-1AE2347991A7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The Plan</a:t>
          </a:r>
          <a:endParaRPr lang="en-US" dirty="0"/>
        </a:p>
      </dgm:t>
    </dgm:pt>
    <dgm:pt modelId="{69F4CF91-C303-4F49-9582-84C20650AC8E}" type="parTrans" cxnId="{689426FA-011B-4BD1-962A-863DC7DF8B13}">
      <dgm:prSet/>
      <dgm:spPr/>
      <dgm:t>
        <a:bodyPr/>
        <a:lstStyle/>
        <a:p>
          <a:endParaRPr lang="en-US"/>
        </a:p>
      </dgm:t>
    </dgm:pt>
    <dgm:pt modelId="{E65BF5E0-601E-478E-98A8-987495BFBFBD}" type="sibTrans" cxnId="{689426FA-011B-4BD1-962A-863DC7DF8B13}">
      <dgm:prSet/>
      <dgm:spPr/>
      <dgm:t>
        <a:bodyPr/>
        <a:lstStyle/>
        <a:p>
          <a:endParaRPr lang="en-US"/>
        </a:p>
      </dgm:t>
    </dgm:pt>
    <dgm:pt modelId="{9D237A37-A9BD-434E-81F9-332A3CE83149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903C5E06-9CCF-4F7A-869D-F7850A10C676}" type="parTrans" cxnId="{692EAB49-73BB-45F4-8165-A39064EC2BD8}">
      <dgm:prSet/>
      <dgm:spPr/>
      <dgm:t>
        <a:bodyPr/>
        <a:lstStyle/>
        <a:p>
          <a:endParaRPr lang="en-US"/>
        </a:p>
      </dgm:t>
    </dgm:pt>
    <dgm:pt modelId="{A8ACD80D-2076-4690-AAC0-AD04CBFA2A21}" type="sibTrans" cxnId="{692EAB49-73BB-45F4-8165-A39064EC2BD8}">
      <dgm:prSet/>
      <dgm:spPr/>
      <dgm:t>
        <a:bodyPr/>
        <a:lstStyle/>
        <a:p>
          <a:endParaRPr lang="en-US"/>
        </a:p>
      </dgm:t>
    </dgm:pt>
    <dgm:pt modelId="{4BAA1E80-6EF8-4994-92CE-85BC197E500A}">
      <dgm:prSet phldrT="[Text]"/>
      <dgm:spPr>
        <a:solidFill>
          <a:srgbClr val="FFC61E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Outcome</a:t>
          </a:r>
          <a:endParaRPr lang="en-US" dirty="0"/>
        </a:p>
      </dgm:t>
    </dgm:pt>
    <dgm:pt modelId="{9F37B736-53BE-4AF4-928E-322C6125083C}" type="parTrans" cxnId="{023BFBE8-2D78-452B-A18B-A3252DBE51A1}">
      <dgm:prSet/>
      <dgm:spPr/>
      <dgm:t>
        <a:bodyPr/>
        <a:lstStyle/>
        <a:p>
          <a:endParaRPr lang="en-US"/>
        </a:p>
      </dgm:t>
    </dgm:pt>
    <dgm:pt modelId="{D0FF9F75-1DA6-4C59-BDFD-6FE379C3481B}" type="sibTrans" cxnId="{023BFBE8-2D78-452B-A18B-A3252DBE51A1}">
      <dgm:prSet/>
      <dgm:spPr/>
      <dgm:t>
        <a:bodyPr/>
        <a:lstStyle/>
        <a:p>
          <a:endParaRPr lang="en-US"/>
        </a:p>
      </dgm:t>
    </dgm:pt>
    <dgm:pt modelId="{61627876-3030-4607-B7A6-CF8F3E2A67E3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What next?</a:t>
          </a:r>
          <a:endParaRPr lang="en-US" dirty="0"/>
        </a:p>
      </dgm:t>
    </dgm:pt>
    <dgm:pt modelId="{32FBF8F1-8E97-4A46-83F2-8D1201D9E06B}" type="parTrans" cxnId="{C3CEFEE4-C98D-48A2-A4C7-69CD7391A899}">
      <dgm:prSet/>
      <dgm:spPr/>
      <dgm:t>
        <a:bodyPr/>
        <a:lstStyle/>
        <a:p>
          <a:endParaRPr lang="en-US"/>
        </a:p>
      </dgm:t>
    </dgm:pt>
    <dgm:pt modelId="{F072670D-9348-47DB-AB84-9AA2E0F61E09}" type="sibTrans" cxnId="{C3CEFEE4-C98D-48A2-A4C7-69CD7391A899}">
      <dgm:prSet/>
      <dgm:spPr/>
      <dgm:t>
        <a:bodyPr/>
        <a:lstStyle/>
        <a:p>
          <a:endParaRPr lang="en-US"/>
        </a:p>
      </dgm:t>
    </dgm:pt>
    <dgm:pt modelId="{FBE9D0E6-0A4B-462C-9082-A4D5B4C31E31}" type="pres">
      <dgm:prSet presAssocID="{9F5CFC91-4A60-4962-8B15-98ADF100A15A}" presName="Name0" presStyleCnt="0">
        <dgm:presLayoutVars>
          <dgm:dir/>
          <dgm:resizeHandles val="exact"/>
        </dgm:presLayoutVars>
      </dgm:prSet>
      <dgm:spPr/>
    </dgm:pt>
    <dgm:pt modelId="{C10806CE-B8C7-4110-A323-735C7FC49AF6}" type="pres">
      <dgm:prSet presAssocID="{A607B624-42B1-423C-B1D8-2E31F862EA0D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C2C-53F3-4DBB-8228-9DBAA9C57F86}" type="pres">
      <dgm:prSet presAssocID="{F44C043D-948A-4F5A-B491-DCF407C64658}" presName="parSpace" presStyleCnt="0"/>
      <dgm:spPr/>
    </dgm:pt>
    <dgm:pt modelId="{1979A69C-9731-486B-A727-E2C3D38B8D31}" type="pres">
      <dgm:prSet presAssocID="{AEBAE0CF-4A62-400D-ADE3-04D763239F04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8AC7B-6BD7-499B-AFBF-E494197F8D9E}" type="pres">
      <dgm:prSet presAssocID="{DF6E07F9-ECA2-484F-A593-4A066B6A2E9D}" presName="parSpace" presStyleCnt="0"/>
      <dgm:spPr/>
    </dgm:pt>
    <dgm:pt modelId="{40A3BAE4-515F-4D16-A978-FBD703126AF2}" type="pres">
      <dgm:prSet presAssocID="{186752F9-5126-4A78-A4EE-1AE2347991A7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A75A0-6D14-4394-9F7B-C1E0385A9ECC}" type="pres">
      <dgm:prSet presAssocID="{E65BF5E0-601E-478E-98A8-987495BFBFBD}" presName="parSpace" presStyleCnt="0"/>
      <dgm:spPr/>
    </dgm:pt>
    <dgm:pt modelId="{5BC1E722-51BC-45CE-808C-14A1080C8E5B}" type="pres">
      <dgm:prSet presAssocID="{9D237A37-A9BD-434E-81F9-332A3CE83149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27518-CC72-4813-AF18-BE0D468FE42E}" type="pres">
      <dgm:prSet presAssocID="{A8ACD80D-2076-4690-AAC0-AD04CBFA2A21}" presName="parSpace" presStyleCnt="0"/>
      <dgm:spPr/>
    </dgm:pt>
    <dgm:pt modelId="{93E834DF-029F-41AB-A9D8-3F2BCBF34F31}" type="pres">
      <dgm:prSet presAssocID="{4BAA1E80-6EF8-4994-92CE-85BC197E500A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8EAE1-D592-414E-9625-55B8C419C826}" type="pres">
      <dgm:prSet presAssocID="{D0FF9F75-1DA6-4C59-BDFD-6FE379C3481B}" presName="parSpace" presStyleCnt="0"/>
      <dgm:spPr/>
    </dgm:pt>
    <dgm:pt modelId="{C97BF878-588B-4951-A0AF-F7B1B2B17246}" type="pres">
      <dgm:prSet presAssocID="{61627876-3030-4607-B7A6-CF8F3E2A67E3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31DA4-F696-46AA-8168-F24D27537DCE}" srcId="{9F5CFC91-4A60-4962-8B15-98ADF100A15A}" destId="{A607B624-42B1-423C-B1D8-2E31F862EA0D}" srcOrd="0" destOrd="0" parTransId="{7A0D82CE-C51C-49A5-8306-FC65A0BF52AB}" sibTransId="{F44C043D-948A-4F5A-B491-DCF407C64658}"/>
    <dgm:cxn modelId="{D78D7EA2-41FC-4E06-B6E7-D4B50DD1494D}" type="presOf" srcId="{A607B624-42B1-423C-B1D8-2E31F862EA0D}" destId="{C10806CE-B8C7-4110-A323-735C7FC49AF6}" srcOrd="0" destOrd="0" presId="urn:microsoft.com/office/officeart/2005/8/layout/hChevron3"/>
    <dgm:cxn modelId="{5095F6ED-3119-4B71-96BC-B0CA3F57A814}" type="presOf" srcId="{4BAA1E80-6EF8-4994-92CE-85BC197E500A}" destId="{93E834DF-029F-41AB-A9D8-3F2BCBF34F31}" srcOrd="0" destOrd="0" presId="urn:microsoft.com/office/officeart/2005/8/layout/hChevron3"/>
    <dgm:cxn modelId="{109828FA-E742-4AE7-BC54-2AD7AC7DCC0F}" type="presOf" srcId="{AEBAE0CF-4A62-400D-ADE3-04D763239F04}" destId="{1979A69C-9731-486B-A727-E2C3D38B8D31}" srcOrd="0" destOrd="0" presId="urn:microsoft.com/office/officeart/2005/8/layout/hChevron3"/>
    <dgm:cxn modelId="{2A126B8D-CEA8-42B7-B57B-FE13FD890264}" type="presOf" srcId="{61627876-3030-4607-B7A6-CF8F3E2A67E3}" destId="{C97BF878-588B-4951-A0AF-F7B1B2B17246}" srcOrd="0" destOrd="0" presId="urn:microsoft.com/office/officeart/2005/8/layout/hChevron3"/>
    <dgm:cxn modelId="{C3CEFEE4-C98D-48A2-A4C7-69CD7391A899}" srcId="{9F5CFC91-4A60-4962-8B15-98ADF100A15A}" destId="{61627876-3030-4607-B7A6-CF8F3E2A67E3}" srcOrd="5" destOrd="0" parTransId="{32FBF8F1-8E97-4A46-83F2-8D1201D9E06B}" sibTransId="{F072670D-9348-47DB-AB84-9AA2E0F61E09}"/>
    <dgm:cxn modelId="{689426FA-011B-4BD1-962A-863DC7DF8B13}" srcId="{9F5CFC91-4A60-4962-8B15-98ADF100A15A}" destId="{186752F9-5126-4A78-A4EE-1AE2347991A7}" srcOrd="2" destOrd="0" parTransId="{69F4CF91-C303-4F49-9582-84C20650AC8E}" sibTransId="{E65BF5E0-601E-478E-98A8-987495BFBFBD}"/>
    <dgm:cxn modelId="{692EAB49-73BB-45F4-8165-A39064EC2BD8}" srcId="{9F5CFC91-4A60-4962-8B15-98ADF100A15A}" destId="{9D237A37-A9BD-434E-81F9-332A3CE83149}" srcOrd="3" destOrd="0" parTransId="{903C5E06-9CCF-4F7A-869D-F7850A10C676}" sibTransId="{A8ACD80D-2076-4690-AAC0-AD04CBFA2A21}"/>
    <dgm:cxn modelId="{BE13339E-F1CB-4D80-BC0D-D4336BF0EB71}" type="presOf" srcId="{9F5CFC91-4A60-4962-8B15-98ADF100A15A}" destId="{FBE9D0E6-0A4B-462C-9082-A4D5B4C31E31}" srcOrd="0" destOrd="0" presId="urn:microsoft.com/office/officeart/2005/8/layout/hChevron3"/>
    <dgm:cxn modelId="{748D49F3-0925-4171-A248-20A35B09E13D}" type="presOf" srcId="{186752F9-5126-4A78-A4EE-1AE2347991A7}" destId="{40A3BAE4-515F-4D16-A978-FBD703126AF2}" srcOrd="0" destOrd="0" presId="urn:microsoft.com/office/officeart/2005/8/layout/hChevron3"/>
    <dgm:cxn modelId="{346030A2-6282-4B4B-BCB9-07A0A40FF1C4}" type="presOf" srcId="{9D237A37-A9BD-434E-81F9-332A3CE83149}" destId="{5BC1E722-51BC-45CE-808C-14A1080C8E5B}" srcOrd="0" destOrd="0" presId="urn:microsoft.com/office/officeart/2005/8/layout/hChevron3"/>
    <dgm:cxn modelId="{023BFBE8-2D78-452B-A18B-A3252DBE51A1}" srcId="{9F5CFC91-4A60-4962-8B15-98ADF100A15A}" destId="{4BAA1E80-6EF8-4994-92CE-85BC197E500A}" srcOrd="4" destOrd="0" parTransId="{9F37B736-53BE-4AF4-928E-322C6125083C}" sibTransId="{D0FF9F75-1DA6-4C59-BDFD-6FE379C3481B}"/>
    <dgm:cxn modelId="{228E1A0A-D479-4EB9-A9A3-F4CF94BF4CF5}" srcId="{9F5CFC91-4A60-4962-8B15-98ADF100A15A}" destId="{AEBAE0CF-4A62-400D-ADE3-04D763239F04}" srcOrd="1" destOrd="0" parTransId="{DE02B776-5A3C-4EA8-BF04-3A9B395B6763}" sibTransId="{DF6E07F9-ECA2-484F-A593-4A066B6A2E9D}"/>
    <dgm:cxn modelId="{5CC4D9B0-6B9A-4F43-AB97-B22C178F87C4}" type="presParOf" srcId="{FBE9D0E6-0A4B-462C-9082-A4D5B4C31E31}" destId="{C10806CE-B8C7-4110-A323-735C7FC49AF6}" srcOrd="0" destOrd="0" presId="urn:microsoft.com/office/officeart/2005/8/layout/hChevron3"/>
    <dgm:cxn modelId="{F9FAF803-4579-42C5-A967-52FDF979678D}" type="presParOf" srcId="{FBE9D0E6-0A4B-462C-9082-A4D5B4C31E31}" destId="{CC5FBC2C-53F3-4DBB-8228-9DBAA9C57F86}" srcOrd="1" destOrd="0" presId="urn:microsoft.com/office/officeart/2005/8/layout/hChevron3"/>
    <dgm:cxn modelId="{1854B91B-157C-4146-8813-1BA445199D21}" type="presParOf" srcId="{FBE9D0E6-0A4B-462C-9082-A4D5B4C31E31}" destId="{1979A69C-9731-486B-A727-E2C3D38B8D31}" srcOrd="2" destOrd="0" presId="urn:microsoft.com/office/officeart/2005/8/layout/hChevron3"/>
    <dgm:cxn modelId="{1CB5232B-3D06-40C1-B1DE-742BE733BD78}" type="presParOf" srcId="{FBE9D0E6-0A4B-462C-9082-A4D5B4C31E31}" destId="{0708AC7B-6BD7-499B-AFBF-E494197F8D9E}" srcOrd="3" destOrd="0" presId="urn:microsoft.com/office/officeart/2005/8/layout/hChevron3"/>
    <dgm:cxn modelId="{00E32AD2-1538-48B9-BC94-6080A4E86422}" type="presParOf" srcId="{FBE9D0E6-0A4B-462C-9082-A4D5B4C31E31}" destId="{40A3BAE4-515F-4D16-A978-FBD703126AF2}" srcOrd="4" destOrd="0" presId="urn:microsoft.com/office/officeart/2005/8/layout/hChevron3"/>
    <dgm:cxn modelId="{E00678E0-F218-4FEC-988C-2B9001A32118}" type="presParOf" srcId="{FBE9D0E6-0A4B-462C-9082-A4D5B4C31E31}" destId="{6BAA75A0-6D14-4394-9F7B-C1E0385A9ECC}" srcOrd="5" destOrd="0" presId="urn:microsoft.com/office/officeart/2005/8/layout/hChevron3"/>
    <dgm:cxn modelId="{56A710DB-FAE7-416D-A254-A43D479385A2}" type="presParOf" srcId="{FBE9D0E6-0A4B-462C-9082-A4D5B4C31E31}" destId="{5BC1E722-51BC-45CE-808C-14A1080C8E5B}" srcOrd="6" destOrd="0" presId="urn:microsoft.com/office/officeart/2005/8/layout/hChevron3"/>
    <dgm:cxn modelId="{9D358112-CB7C-459A-8688-37FB49B9E469}" type="presParOf" srcId="{FBE9D0E6-0A4B-462C-9082-A4D5B4C31E31}" destId="{6D027518-CC72-4813-AF18-BE0D468FE42E}" srcOrd="7" destOrd="0" presId="urn:microsoft.com/office/officeart/2005/8/layout/hChevron3"/>
    <dgm:cxn modelId="{B6D414AC-DBBE-457E-8A74-32C9F6412A1A}" type="presParOf" srcId="{FBE9D0E6-0A4B-462C-9082-A4D5B4C31E31}" destId="{93E834DF-029F-41AB-A9D8-3F2BCBF34F31}" srcOrd="8" destOrd="0" presId="urn:microsoft.com/office/officeart/2005/8/layout/hChevron3"/>
    <dgm:cxn modelId="{C35DE4B4-DEE3-49FE-86F8-C99219019BC4}" type="presParOf" srcId="{FBE9D0E6-0A4B-462C-9082-A4D5B4C31E31}" destId="{8EF8EAE1-D592-414E-9625-55B8C419C826}" srcOrd="9" destOrd="0" presId="urn:microsoft.com/office/officeart/2005/8/layout/hChevron3"/>
    <dgm:cxn modelId="{E10F0EF5-B060-4E9C-AB07-81936EA23C2A}" type="presParOf" srcId="{FBE9D0E6-0A4B-462C-9082-A4D5B4C31E31}" destId="{C97BF878-588B-4951-A0AF-F7B1B2B17246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F5CFC91-4A60-4962-8B15-98ADF100A15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A607B624-42B1-423C-B1D8-2E31F862EA0D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Why Now?</a:t>
          </a:r>
          <a:endParaRPr lang="en-US" dirty="0"/>
        </a:p>
      </dgm:t>
    </dgm:pt>
    <dgm:pt modelId="{7A0D82CE-C51C-49A5-8306-FC65A0BF52AB}" type="parTrans" cxnId="{04031DA4-F696-46AA-8168-F24D27537DCE}">
      <dgm:prSet/>
      <dgm:spPr/>
      <dgm:t>
        <a:bodyPr/>
        <a:lstStyle/>
        <a:p>
          <a:endParaRPr lang="en-US"/>
        </a:p>
      </dgm:t>
    </dgm:pt>
    <dgm:pt modelId="{F44C043D-948A-4F5A-B491-DCF407C64658}" type="sibTrans" cxnId="{04031DA4-F696-46AA-8168-F24D27537DCE}">
      <dgm:prSet/>
      <dgm:spPr/>
      <dgm:t>
        <a:bodyPr/>
        <a:lstStyle/>
        <a:p>
          <a:endParaRPr lang="en-US"/>
        </a:p>
      </dgm:t>
    </dgm:pt>
    <dgm:pt modelId="{AEBAE0CF-4A62-400D-ADE3-04D763239F04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Research</a:t>
          </a:r>
          <a:endParaRPr lang="en-US" dirty="0"/>
        </a:p>
      </dgm:t>
    </dgm:pt>
    <dgm:pt modelId="{DE02B776-5A3C-4EA8-BF04-3A9B395B6763}" type="parTrans" cxnId="{228E1A0A-D479-4EB9-A9A3-F4CF94BF4CF5}">
      <dgm:prSet/>
      <dgm:spPr/>
      <dgm:t>
        <a:bodyPr/>
        <a:lstStyle/>
        <a:p>
          <a:endParaRPr lang="en-US"/>
        </a:p>
      </dgm:t>
    </dgm:pt>
    <dgm:pt modelId="{DF6E07F9-ECA2-484F-A593-4A066B6A2E9D}" type="sibTrans" cxnId="{228E1A0A-D479-4EB9-A9A3-F4CF94BF4CF5}">
      <dgm:prSet/>
      <dgm:spPr/>
      <dgm:t>
        <a:bodyPr/>
        <a:lstStyle/>
        <a:p>
          <a:endParaRPr lang="en-US"/>
        </a:p>
      </dgm:t>
    </dgm:pt>
    <dgm:pt modelId="{186752F9-5126-4A78-A4EE-1AE2347991A7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The Plan</a:t>
          </a:r>
          <a:endParaRPr lang="en-US" dirty="0"/>
        </a:p>
      </dgm:t>
    </dgm:pt>
    <dgm:pt modelId="{69F4CF91-C303-4F49-9582-84C20650AC8E}" type="parTrans" cxnId="{689426FA-011B-4BD1-962A-863DC7DF8B13}">
      <dgm:prSet/>
      <dgm:spPr/>
      <dgm:t>
        <a:bodyPr/>
        <a:lstStyle/>
        <a:p>
          <a:endParaRPr lang="en-US"/>
        </a:p>
      </dgm:t>
    </dgm:pt>
    <dgm:pt modelId="{E65BF5E0-601E-478E-98A8-987495BFBFBD}" type="sibTrans" cxnId="{689426FA-011B-4BD1-962A-863DC7DF8B13}">
      <dgm:prSet/>
      <dgm:spPr/>
      <dgm:t>
        <a:bodyPr/>
        <a:lstStyle/>
        <a:p>
          <a:endParaRPr lang="en-US"/>
        </a:p>
      </dgm:t>
    </dgm:pt>
    <dgm:pt modelId="{9D237A37-A9BD-434E-81F9-332A3CE83149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903C5E06-9CCF-4F7A-869D-F7850A10C676}" type="parTrans" cxnId="{692EAB49-73BB-45F4-8165-A39064EC2BD8}">
      <dgm:prSet/>
      <dgm:spPr/>
      <dgm:t>
        <a:bodyPr/>
        <a:lstStyle/>
        <a:p>
          <a:endParaRPr lang="en-US"/>
        </a:p>
      </dgm:t>
    </dgm:pt>
    <dgm:pt modelId="{A8ACD80D-2076-4690-AAC0-AD04CBFA2A21}" type="sibTrans" cxnId="{692EAB49-73BB-45F4-8165-A39064EC2BD8}">
      <dgm:prSet/>
      <dgm:spPr/>
      <dgm:t>
        <a:bodyPr/>
        <a:lstStyle/>
        <a:p>
          <a:endParaRPr lang="en-US"/>
        </a:p>
      </dgm:t>
    </dgm:pt>
    <dgm:pt modelId="{4BAA1E80-6EF8-4994-92CE-85BC197E500A}">
      <dgm:prSet phldrT="[Text]"/>
      <dgm:spPr>
        <a:solidFill>
          <a:srgbClr val="FFC61E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Outcome</a:t>
          </a:r>
          <a:endParaRPr lang="en-US" dirty="0"/>
        </a:p>
      </dgm:t>
    </dgm:pt>
    <dgm:pt modelId="{9F37B736-53BE-4AF4-928E-322C6125083C}" type="parTrans" cxnId="{023BFBE8-2D78-452B-A18B-A3252DBE51A1}">
      <dgm:prSet/>
      <dgm:spPr/>
      <dgm:t>
        <a:bodyPr/>
        <a:lstStyle/>
        <a:p>
          <a:endParaRPr lang="en-US"/>
        </a:p>
      </dgm:t>
    </dgm:pt>
    <dgm:pt modelId="{D0FF9F75-1DA6-4C59-BDFD-6FE379C3481B}" type="sibTrans" cxnId="{023BFBE8-2D78-452B-A18B-A3252DBE51A1}">
      <dgm:prSet/>
      <dgm:spPr/>
      <dgm:t>
        <a:bodyPr/>
        <a:lstStyle/>
        <a:p>
          <a:endParaRPr lang="en-US"/>
        </a:p>
      </dgm:t>
    </dgm:pt>
    <dgm:pt modelId="{61627876-3030-4607-B7A6-CF8F3E2A67E3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What next?</a:t>
          </a:r>
          <a:endParaRPr lang="en-US" dirty="0"/>
        </a:p>
      </dgm:t>
    </dgm:pt>
    <dgm:pt modelId="{32FBF8F1-8E97-4A46-83F2-8D1201D9E06B}" type="parTrans" cxnId="{C3CEFEE4-C98D-48A2-A4C7-69CD7391A899}">
      <dgm:prSet/>
      <dgm:spPr/>
      <dgm:t>
        <a:bodyPr/>
        <a:lstStyle/>
        <a:p>
          <a:endParaRPr lang="en-US"/>
        </a:p>
      </dgm:t>
    </dgm:pt>
    <dgm:pt modelId="{F072670D-9348-47DB-AB84-9AA2E0F61E09}" type="sibTrans" cxnId="{C3CEFEE4-C98D-48A2-A4C7-69CD7391A899}">
      <dgm:prSet/>
      <dgm:spPr/>
      <dgm:t>
        <a:bodyPr/>
        <a:lstStyle/>
        <a:p>
          <a:endParaRPr lang="en-US"/>
        </a:p>
      </dgm:t>
    </dgm:pt>
    <dgm:pt modelId="{FBE9D0E6-0A4B-462C-9082-A4D5B4C31E31}" type="pres">
      <dgm:prSet presAssocID="{9F5CFC91-4A60-4962-8B15-98ADF100A15A}" presName="Name0" presStyleCnt="0">
        <dgm:presLayoutVars>
          <dgm:dir/>
          <dgm:resizeHandles val="exact"/>
        </dgm:presLayoutVars>
      </dgm:prSet>
      <dgm:spPr/>
    </dgm:pt>
    <dgm:pt modelId="{C10806CE-B8C7-4110-A323-735C7FC49AF6}" type="pres">
      <dgm:prSet presAssocID="{A607B624-42B1-423C-B1D8-2E31F862EA0D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C2C-53F3-4DBB-8228-9DBAA9C57F86}" type="pres">
      <dgm:prSet presAssocID="{F44C043D-948A-4F5A-B491-DCF407C64658}" presName="parSpace" presStyleCnt="0"/>
      <dgm:spPr/>
    </dgm:pt>
    <dgm:pt modelId="{1979A69C-9731-486B-A727-E2C3D38B8D31}" type="pres">
      <dgm:prSet presAssocID="{AEBAE0CF-4A62-400D-ADE3-04D763239F04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8AC7B-6BD7-499B-AFBF-E494197F8D9E}" type="pres">
      <dgm:prSet presAssocID="{DF6E07F9-ECA2-484F-A593-4A066B6A2E9D}" presName="parSpace" presStyleCnt="0"/>
      <dgm:spPr/>
    </dgm:pt>
    <dgm:pt modelId="{40A3BAE4-515F-4D16-A978-FBD703126AF2}" type="pres">
      <dgm:prSet presAssocID="{186752F9-5126-4A78-A4EE-1AE2347991A7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A75A0-6D14-4394-9F7B-C1E0385A9ECC}" type="pres">
      <dgm:prSet presAssocID="{E65BF5E0-601E-478E-98A8-987495BFBFBD}" presName="parSpace" presStyleCnt="0"/>
      <dgm:spPr/>
    </dgm:pt>
    <dgm:pt modelId="{5BC1E722-51BC-45CE-808C-14A1080C8E5B}" type="pres">
      <dgm:prSet presAssocID="{9D237A37-A9BD-434E-81F9-332A3CE83149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27518-CC72-4813-AF18-BE0D468FE42E}" type="pres">
      <dgm:prSet presAssocID="{A8ACD80D-2076-4690-AAC0-AD04CBFA2A21}" presName="parSpace" presStyleCnt="0"/>
      <dgm:spPr/>
    </dgm:pt>
    <dgm:pt modelId="{93E834DF-029F-41AB-A9D8-3F2BCBF34F31}" type="pres">
      <dgm:prSet presAssocID="{4BAA1E80-6EF8-4994-92CE-85BC197E500A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8EAE1-D592-414E-9625-55B8C419C826}" type="pres">
      <dgm:prSet presAssocID="{D0FF9F75-1DA6-4C59-BDFD-6FE379C3481B}" presName="parSpace" presStyleCnt="0"/>
      <dgm:spPr/>
    </dgm:pt>
    <dgm:pt modelId="{C97BF878-588B-4951-A0AF-F7B1B2B17246}" type="pres">
      <dgm:prSet presAssocID="{61627876-3030-4607-B7A6-CF8F3E2A67E3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31DA4-F696-46AA-8168-F24D27537DCE}" srcId="{9F5CFC91-4A60-4962-8B15-98ADF100A15A}" destId="{A607B624-42B1-423C-B1D8-2E31F862EA0D}" srcOrd="0" destOrd="0" parTransId="{7A0D82CE-C51C-49A5-8306-FC65A0BF52AB}" sibTransId="{F44C043D-948A-4F5A-B491-DCF407C64658}"/>
    <dgm:cxn modelId="{039995EE-8434-A143-BC7D-CB692FD77CFD}" type="presOf" srcId="{9D237A37-A9BD-434E-81F9-332A3CE83149}" destId="{5BC1E722-51BC-45CE-808C-14A1080C8E5B}" srcOrd="0" destOrd="0" presId="urn:microsoft.com/office/officeart/2005/8/layout/hChevron3"/>
    <dgm:cxn modelId="{C3CEFEE4-C98D-48A2-A4C7-69CD7391A899}" srcId="{9F5CFC91-4A60-4962-8B15-98ADF100A15A}" destId="{61627876-3030-4607-B7A6-CF8F3E2A67E3}" srcOrd="5" destOrd="0" parTransId="{32FBF8F1-8E97-4A46-83F2-8D1201D9E06B}" sibTransId="{F072670D-9348-47DB-AB84-9AA2E0F61E09}"/>
    <dgm:cxn modelId="{22F81924-0323-1C42-9C79-8CF5003879E6}" type="presOf" srcId="{186752F9-5126-4A78-A4EE-1AE2347991A7}" destId="{40A3BAE4-515F-4D16-A978-FBD703126AF2}" srcOrd="0" destOrd="0" presId="urn:microsoft.com/office/officeart/2005/8/layout/hChevron3"/>
    <dgm:cxn modelId="{689426FA-011B-4BD1-962A-863DC7DF8B13}" srcId="{9F5CFC91-4A60-4962-8B15-98ADF100A15A}" destId="{186752F9-5126-4A78-A4EE-1AE2347991A7}" srcOrd="2" destOrd="0" parTransId="{69F4CF91-C303-4F49-9582-84C20650AC8E}" sibTransId="{E65BF5E0-601E-478E-98A8-987495BFBFBD}"/>
    <dgm:cxn modelId="{716B6912-49EC-9644-96A0-DF01E6BDEBFC}" type="presOf" srcId="{A607B624-42B1-423C-B1D8-2E31F862EA0D}" destId="{C10806CE-B8C7-4110-A323-735C7FC49AF6}" srcOrd="0" destOrd="0" presId="urn:microsoft.com/office/officeart/2005/8/layout/hChevron3"/>
    <dgm:cxn modelId="{692EAB49-73BB-45F4-8165-A39064EC2BD8}" srcId="{9F5CFC91-4A60-4962-8B15-98ADF100A15A}" destId="{9D237A37-A9BD-434E-81F9-332A3CE83149}" srcOrd="3" destOrd="0" parTransId="{903C5E06-9CCF-4F7A-869D-F7850A10C676}" sibTransId="{A8ACD80D-2076-4690-AAC0-AD04CBFA2A21}"/>
    <dgm:cxn modelId="{3F6281B5-66C3-FC4E-B30C-87D5EFB67789}" type="presOf" srcId="{AEBAE0CF-4A62-400D-ADE3-04D763239F04}" destId="{1979A69C-9731-486B-A727-E2C3D38B8D31}" srcOrd="0" destOrd="0" presId="urn:microsoft.com/office/officeart/2005/8/layout/hChevron3"/>
    <dgm:cxn modelId="{55386E90-5E94-4A47-BB71-F5CBFA417AB1}" type="presOf" srcId="{61627876-3030-4607-B7A6-CF8F3E2A67E3}" destId="{C97BF878-588B-4951-A0AF-F7B1B2B17246}" srcOrd="0" destOrd="0" presId="urn:microsoft.com/office/officeart/2005/8/layout/hChevron3"/>
    <dgm:cxn modelId="{ED5CB13F-CF64-324E-978F-861D8CA5FF4C}" type="presOf" srcId="{4BAA1E80-6EF8-4994-92CE-85BC197E500A}" destId="{93E834DF-029F-41AB-A9D8-3F2BCBF34F31}" srcOrd="0" destOrd="0" presId="urn:microsoft.com/office/officeart/2005/8/layout/hChevron3"/>
    <dgm:cxn modelId="{023BFBE8-2D78-452B-A18B-A3252DBE51A1}" srcId="{9F5CFC91-4A60-4962-8B15-98ADF100A15A}" destId="{4BAA1E80-6EF8-4994-92CE-85BC197E500A}" srcOrd="4" destOrd="0" parTransId="{9F37B736-53BE-4AF4-928E-322C6125083C}" sibTransId="{D0FF9F75-1DA6-4C59-BDFD-6FE379C3481B}"/>
    <dgm:cxn modelId="{AC8BBB1A-B3E6-514F-BE6D-641F2B69FEA9}" type="presOf" srcId="{9F5CFC91-4A60-4962-8B15-98ADF100A15A}" destId="{FBE9D0E6-0A4B-462C-9082-A4D5B4C31E31}" srcOrd="0" destOrd="0" presId="urn:microsoft.com/office/officeart/2005/8/layout/hChevron3"/>
    <dgm:cxn modelId="{228E1A0A-D479-4EB9-A9A3-F4CF94BF4CF5}" srcId="{9F5CFC91-4A60-4962-8B15-98ADF100A15A}" destId="{AEBAE0CF-4A62-400D-ADE3-04D763239F04}" srcOrd="1" destOrd="0" parTransId="{DE02B776-5A3C-4EA8-BF04-3A9B395B6763}" sibTransId="{DF6E07F9-ECA2-484F-A593-4A066B6A2E9D}"/>
    <dgm:cxn modelId="{E6A84DB7-AB1D-2145-B734-6D4415108FC1}" type="presParOf" srcId="{FBE9D0E6-0A4B-462C-9082-A4D5B4C31E31}" destId="{C10806CE-B8C7-4110-A323-735C7FC49AF6}" srcOrd="0" destOrd="0" presId="urn:microsoft.com/office/officeart/2005/8/layout/hChevron3"/>
    <dgm:cxn modelId="{98ED4C3F-C2FE-6840-82E3-FA4B3666CC5C}" type="presParOf" srcId="{FBE9D0E6-0A4B-462C-9082-A4D5B4C31E31}" destId="{CC5FBC2C-53F3-4DBB-8228-9DBAA9C57F86}" srcOrd="1" destOrd="0" presId="urn:microsoft.com/office/officeart/2005/8/layout/hChevron3"/>
    <dgm:cxn modelId="{2E4D7E1A-6959-7044-9CE3-7438F83132A2}" type="presParOf" srcId="{FBE9D0E6-0A4B-462C-9082-A4D5B4C31E31}" destId="{1979A69C-9731-486B-A727-E2C3D38B8D31}" srcOrd="2" destOrd="0" presId="urn:microsoft.com/office/officeart/2005/8/layout/hChevron3"/>
    <dgm:cxn modelId="{1FFB1E9D-6D6C-9942-9181-4342A4279400}" type="presParOf" srcId="{FBE9D0E6-0A4B-462C-9082-A4D5B4C31E31}" destId="{0708AC7B-6BD7-499B-AFBF-E494197F8D9E}" srcOrd="3" destOrd="0" presId="urn:microsoft.com/office/officeart/2005/8/layout/hChevron3"/>
    <dgm:cxn modelId="{C68A1CF4-2213-F141-899D-4B00B57F5189}" type="presParOf" srcId="{FBE9D0E6-0A4B-462C-9082-A4D5B4C31E31}" destId="{40A3BAE4-515F-4D16-A978-FBD703126AF2}" srcOrd="4" destOrd="0" presId="urn:microsoft.com/office/officeart/2005/8/layout/hChevron3"/>
    <dgm:cxn modelId="{ABCAC1F2-F0AE-6E42-814E-80B2AEF7D637}" type="presParOf" srcId="{FBE9D0E6-0A4B-462C-9082-A4D5B4C31E31}" destId="{6BAA75A0-6D14-4394-9F7B-C1E0385A9ECC}" srcOrd="5" destOrd="0" presId="urn:microsoft.com/office/officeart/2005/8/layout/hChevron3"/>
    <dgm:cxn modelId="{D8A97E51-736F-8D43-B59D-89A5D5E202EA}" type="presParOf" srcId="{FBE9D0E6-0A4B-462C-9082-A4D5B4C31E31}" destId="{5BC1E722-51BC-45CE-808C-14A1080C8E5B}" srcOrd="6" destOrd="0" presId="urn:microsoft.com/office/officeart/2005/8/layout/hChevron3"/>
    <dgm:cxn modelId="{42978F89-C346-CC40-A864-DDABC7A02519}" type="presParOf" srcId="{FBE9D0E6-0A4B-462C-9082-A4D5B4C31E31}" destId="{6D027518-CC72-4813-AF18-BE0D468FE42E}" srcOrd="7" destOrd="0" presId="urn:microsoft.com/office/officeart/2005/8/layout/hChevron3"/>
    <dgm:cxn modelId="{C97E2EAB-8C62-CD49-89B6-E4BF0A907348}" type="presParOf" srcId="{FBE9D0E6-0A4B-462C-9082-A4D5B4C31E31}" destId="{93E834DF-029F-41AB-A9D8-3F2BCBF34F31}" srcOrd="8" destOrd="0" presId="urn:microsoft.com/office/officeart/2005/8/layout/hChevron3"/>
    <dgm:cxn modelId="{02B9196A-2F70-1844-AD52-BDCF5A090C42}" type="presParOf" srcId="{FBE9D0E6-0A4B-462C-9082-A4D5B4C31E31}" destId="{8EF8EAE1-D592-414E-9625-55B8C419C826}" srcOrd="9" destOrd="0" presId="urn:microsoft.com/office/officeart/2005/8/layout/hChevron3"/>
    <dgm:cxn modelId="{3C64D178-E362-F641-8F72-43206FA6CABA}" type="presParOf" srcId="{FBE9D0E6-0A4B-462C-9082-A4D5B4C31E31}" destId="{C97BF878-588B-4951-A0AF-F7B1B2B17246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F5CFC91-4A60-4962-8B15-98ADF100A15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A607B624-42B1-423C-B1D8-2E31F862EA0D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Why Now?</a:t>
          </a:r>
          <a:endParaRPr lang="en-US" dirty="0"/>
        </a:p>
      </dgm:t>
    </dgm:pt>
    <dgm:pt modelId="{7A0D82CE-C51C-49A5-8306-FC65A0BF52AB}" type="parTrans" cxnId="{04031DA4-F696-46AA-8168-F24D27537DCE}">
      <dgm:prSet/>
      <dgm:spPr/>
      <dgm:t>
        <a:bodyPr/>
        <a:lstStyle/>
        <a:p>
          <a:endParaRPr lang="en-US"/>
        </a:p>
      </dgm:t>
    </dgm:pt>
    <dgm:pt modelId="{F44C043D-948A-4F5A-B491-DCF407C64658}" type="sibTrans" cxnId="{04031DA4-F696-46AA-8168-F24D27537DCE}">
      <dgm:prSet/>
      <dgm:spPr/>
      <dgm:t>
        <a:bodyPr/>
        <a:lstStyle/>
        <a:p>
          <a:endParaRPr lang="en-US"/>
        </a:p>
      </dgm:t>
    </dgm:pt>
    <dgm:pt modelId="{AEBAE0CF-4A62-400D-ADE3-04D763239F04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Research</a:t>
          </a:r>
          <a:endParaRPr lang="en-US" dirty="0"/>
        </a:p>
      </dgm:t>
    </dgm:pt>
    <dgm:pt modelId="{DE02B776-5A3C-4EA8-BF04-3A9B395B6763}" type="parTrans" cxnId="{228E1A0A-D479-4EB9-A9A3-F4CF94BF4CF5}">
      <dgm:prSet/>
      <dgm:spPr/>
      <dgm:t>
        <a:bodyPr/>
        <a:lstStyle/>
        <a:p>
          <a:endParaRPr lang="en-US"/>
        </a:p>
      </dgm:t>
    </dgm:pt>
    <dgm:pt modelId="{DF6E07F9-ECA2-484F-A593-4A066B6A2E9D}" type="sibTrans" cxnId="{228E1A0A-D479-4EB9-A9A3-F4CF94BF4CF5}">
      <dgm:prSet/>
      <dgm:spPr/>
      <dgm:t>
        <a:bodyPr/>
        <a:lstStyle/>
        <a:p>
          <a:endParaRPr lang="en-US"/>
        </a:p>
      </dgm:t>
    </dgm:pt>
    <dgm:pt modelId="{186752F9-5126-4A78-A4EE-1AE2347991A7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The Plan</a:t>
          </a:r>
          <a:endParaRPr lang="en-US" dirty="0"/>
        </a:p>
      </dgm:t>
    </dgm:pt>
    <dgm:pt modelId="{69F4CF91-C303-4F49-9582-84C20650AC8E}" type="parTrans" cxnId="{689426FA-011B-4BD1-962A-863DC7DF8B13}">
      <dgm:prSet/>
      <dgm:spPr/>
      <dgm:t>
        <a:bodyPr/>
        <a:lstStyle/>
        <a:p>
          <a:endParaRPr lang="en-US"/>
        </a:p>
      </dgm:t>
    </dgm:pt>
    <dgm:pt modelId="{E65BF5E0-601E-478E-98A8-987495BFBFBD}" type="sibTrans" cxnId="{689426FA-011B-4BD1-962A-863DC7DF8B13}">
      <dgm:prSet/>
      <dgm:spPr/>
      <dgm:t>
        <a:bodyPr/>
        <a:lstStyle/>
        <a:p>
          <a:endParaRPr lang="en-US"/>
        </a:p>
      </dgm:t>
    </dgm:pt>
    <dgm:pt modelId="{9D237A37-A9BD-434E-81F9-332A3CE83149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903C5E06-9CCF-4F7A-869D-F7850A10C676}" type="parTrans" cxnId="{692EAB49-73BB-45F4-8165-A39064EC2BD8}">
      <dgm:prSet/>
      <dgm:spPr/>
      <dgm:t>
        <a:bodyPr/>
        <a:lstStyle/>
        <a:p>
          <a:endParaRPr lang="en-US"/>
        </a:p>
      </dgm:t>
    </dgm:pt>
    <dgm:pt modelId="{A8ACD80D-2076-4690-AAC0-AD04CBFA2A21}" type="sibTrans" cxnId="{692EAB49-73BB-45F4-8165-A39064EC2BD8}">
      <dgm:prSet/>
      <dgm:spPr/>
      <dgm:t>
        <a:bodyPr/>
        <a:lstStyle/>
        <a:p>
          <a:endParaRPr lang="en-US"/>
        </a:p>
      </dgm:t>
    </dgm:pt>
    <dgm:pt modelId="{4BAA1E80-6EF8-4994-92CE-85BC197E500A}">
      <dgm:prSet phldrT="[Text]"/>
      <dgm:spPr>
        <a:solidFill>
          <a:srgbClr val="FFC61E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Outcome</a:t>
          </a:r>
          <a:endParaRPr lang="en-US" dirty="0"/>
        </a:p>
      </dgm:t>
    </dgm:pt>
    <dgm:pt modelId="{9F37B736-53BE-4AF4-928E-322C6125083C}" type="parTrans" cxnId="{023BFBE8-2D78-452B-A18B-A3252DBE51A1}">
      <dgm:prSet/>
      <dgm:spPr/>
      <dgm:t>
        <a:bodyPr/>
        <a:lstStyle/>
        <a:p>
          <a:endParaRPr lang="en-US"/>
        </a:p>
      </dgm:t>
    </dgm:pt>
    <dgm:pt modelId="{D0FF9F75-1DA6-4C59-BDFD-6FE379C3481B}" type="sibTrans" cxnId="{023BFBE8-2D78-452B-A18B-A3252DBE51A1}">
      <dgm:prSet/>
      <dgm:spPr/>
      <dgm:t>
        <a:bodyPr/>
        <a:lstStyle/>
        <a:p>
          <a:endParaRPr lang="en-US"/>
        </a:p>
      </dgm:t>
    </dgm:pt>
    <dgm:pt modelId="{61627876-3030-4607-B7A6-CF8F3E2A67E3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What next?</a:t>
          </a:r>
          <a:endParaRPr lang="en-US" dirty="0"/>
        </a:p>
      </dgm:t>
    </dgm:pt>
    <dgm:pt modelId="{32FBF8F1-8E97-4A46-83F2-8D1201D9E06B}" type="parTrans" cxnId="{C3CEFEE4-C98D-48A2-A4C7-69CD7391A899}">
      <dgm:prSet/>
      <dgm:spPr/>
      <dgm:t>
        <a:bodyPr/>
        <a:lstStyle/>
        <a:p>
          <a:endParaRPr lang="en-US"/>
        </a:p>
      </dgm:t>
    </dgm:pt>
    <dgm:pt modelId="{F072670D-9348-47DB-AB84-9AA2E0F61E09}" type="sibTrans" cxnId="{C3CEFEE4-C98D-48A2-A4C7-69CD7391A899}">
      <dgm:prSet/>
      <dgm:spPr/>
      <dgm:t>
        <a:bodyPr/>
        <a:lstStyle/>
        <a:p>
          <a:endParaRPr lang="en-US"/>
        </a:p>
      </dgm:t>
    </dgm:pt>
    <dgm:pt modelId="{FBE9D0E6-0A4B-462C-9082-A4D5B4C31E31}" type="pres">
      <dgm:prSet presAssocID="{9F5CFC91-4A60-4962-8B15-98ADF100A15A}" presName="Name0" presStyleCnt="0">
        <dgm:presLayoutVars>
          <dgm:dir/>
          <dgm:resizeHandles val="exact"/>
        </dgm:presLayoutVars>
      </dgm:prSet>
      <dgm:spPr/>
    </dgm:pt>
    <dgm:pt modelId="{C10806CE-B8C7-4110-A323-735C7FC49AF6}" type="pres">
      <dgm:prSet presAssocID="{A607B624-42B1-423C-B1D8-2E31F862EA0D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C2C-53F3-4DBB-8228-9DBAA9C57F86}" type="pres">
      <dgm:prSet presAssocID="{F44C043D-948A-4F5A-B491-DCF407C64658}" presName="parSpace" presStyleCnt="0"/>
      <dgm:spPr/>
    </dgm:pt>
    <dgm:pt modelId="{1979A69C-9731-486B-A727-E2C3D38B8D31}" type="pres">
      <dgm:prSet presAssocID="{AEBAE0CF-4A62-400D-ADE3-04D763239F04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8AC7B-6BD7-499B-AFBF-E494197F8D9E}" type="pres">
      <dgm:prSet presAssocID="{DF6E07F9-ECA2-484F-A593-4A066B6A2E9D}" presName="parSpace" presStyleCnt="0"/>
      <dgm:spPr/>
    </dgm:pt>
    <dgm:pt modelId="{40A3BAE4-515F-4D16-A978-FBD703126AF2}" type="pres">
      <dgm:prSet presAssocID="{186752F9-5126-4A78-A4EE-1AE2347991A7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A75A0-6D14-4394-9F7B-C1E0385A9ECC}" type="pres">
      <dgm:prSet presAssocID="{E65BF5E0-601E-478E-98A8-987495BFBFBD}" presName="parSpace" presStyleCnt="0"/>
      <dgm:spPr/>
    </dgm:pt>
    <dgm:pt modelId="{5BC1E722-51BC-45CE-808C-14A1080C8E5B}" type="pres">
      <dgm:prSet presAssocID="{9D237A37-A9BD-434E-81F9-332A3CE83149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27518-CC72-4813-AF18-BE0D468FE42E}" type="pres">
      <dgm:prSet presAssocID="{A8ACD80D-2076-4690-AAC0-AD04CBFA2A21}" presName="parSpace" presStyleCnt="0"/>
      <dgm:spPr/>
    </dgm:pt>
    <dgm:pt modelId="{93E834DF-029F-41AB-A9D8-3F2BCBF34F31}" type="pres">
      <dgm:prSet presAssocID="{4BAA1E80-6EF8-4994-92CE-85BC197E500A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8EAE1-D592-414E-9625-55B8C419C826}" type="pres">
      <dgm:prSet presAssocID="{D0FF9F75-1DA6-4C59-BDFD-6FE379C3481B}" presName="parSpace" presStyleCnt="0"/>
      <dgm:spPr/>
    </dgm:pt>
    <dgm:pt modelId="{C97BF878-588B-4951-A0AF-F7B1B2B17246}" type="pres">
      <dgm:prSet presAssocID="{61627876-3030-4607-B7A6-CF8F3E2A67E3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31DA4-F696-46AA-8168-F24D27537DCE}" srcId="{9F5CFC91-4A60-4962-8B15-98ADF100A15A}" destId="{A607B624-42B1-423C-B1D8-2E31F862EA0D}" srcOrd="0" destOrd="0" parTransId="{7A0D82CE-C51C-49A5-8306-FC65A0BF52AB}" sibTransId="{F44C043D-948A-4F5A-B491-DCF407C64658}"/>
    <dgm:cxn modelId="{D7592A73-2A80-864A-A818-39A744E6DDF2}" type="presOf" srcId="{61627876-3030-4607-B7A6-CF8F3E2A67E3}" destId="{C97BF878-588B-4951-A0AF-F7B1B2B17246}" srcOrd="0" destOrd="0" presId="urn:microsoft.com/office/officeart/2005/8/layout/hChevron3"/>
    <dgm:cxn modelId="{6457F9DE-F294-0248-9872-990A8CE47DB0}" type="presOf" srcId="{4BAA1E80-6EF8-4994-92CE-85BC197E500A}" destId="{93E834DF-029F-41AB-A9D8-3F2BCBF34F31}" srcOrd="0" destOrd="0" presId="urn:microsoft.com/office/officeart/2005/8/layout/hChevron3"/>
    <dgm:cxn modelId="{6DB8B57C-B4F9-9945-BFD2-1B01FA8FF213}" type="presOf" srcId="{9D237A37-A9BD-434E-81F9-332A3CE83149}" destId="{5BC1E722-51BC-45CE-808C-14A1080C8E5B}" srcOrd="0" destOrd="0" presId="urn:microsoft.com/office/officeart/2005/8/layout/hChevron3"/>
    <dgm:cxn modelId="{5BA2A3A3-3388-7241-936F-75D895C2ECCD}" type="presOf" srcId="{AEBAE0CF-4A62-400D-ADE3-04D763239F04}" destId="{1979A69C-9731-486B-A727-E2C3D38B8D31}" srcOrd="0" destOrd="0" presId="urn:microsoft.com/office/officeart/2005/8/layout/hChevron3"/>
    <dgm:cxn modelId="{C3CEFEE4-C98D-48A2-A4C7-69CD7391A899}" srcId="{9F5CFC91-4A60-4962-8B15-98ADF100A15A}" destId="{61627876-3030-4607-B7A6-CF8F3E2A67E3}" srcOrd="5" destOrd="0" parTransId="{32FBF8F1-8E97-4A46-83F2-8D1201D9E06B}" sibTransId="{F072670D-9348-47DB-AB84-9AA2E0F61E09}"/>
    <dgm:cxn modelId="{689426FA-011B-4BD1-962A-863DC7DF8B13}" srcId="{9F5CFC91-4A60-4962-8B15-98ADF100A15A}" destId="{186752F9-5126-4A78-A4EE-1AE2347991A7}" srcOrd="2" destOrd="0" parTransId="{69F4CF91-C303-4F49-9582-84C20650AC8E}" sibTransId="{E65BF5E0-601E-478E-98A8-987495BFBFBD}"/>
    <dgm:cxn modelId="{692EAB49-73BB-45F4-8165-A39064EC2BD8}" srcId="{9F5CFC91-4A60-4962-8B15-98ADF100A15A}" destId="{9D237A37-A9BD-434E-81F9-332A3CE83149}" srcOrd="3" destOrd="0" parTransId="{903C5E06-9CCF-4F7A-869D-F7850A10C676}" sibTransId="{A8ACD80D-2076-4690-AAC0-AD04CBFA2A21}"/>
    <dgm:cxn modelId="{058C8749-BEB1-E94B-9303-E643C56A88B6}" type="presOf" srcId="{9F5CFC91-4A60-4962-8B15-98ADF100A15A}" destId="{FBE9D0E6-0A4B-462C-9082-A4D5B4C31E31}" srcOrd="0" destOrd="0" presId="urn:microsoft.com/office/officeart/2005/8/layout/hChevron3"/>
    <dgm:cxn modelId="{BCF40A9A-8DCD-A24A-A5AA-259EA2760AD2}" type="presOf" srcId="{A607B624-42B1-423C-B1D8-2E31F862EA0D}" destId="{C10806CE-B8C7-4110-A323-735C7FC49AF6}" srcOrd="0" destOrd="0" presId="urn:microsoft.com/office/officeart/2005/8/layout/hChevron3"/>
    <dgm:cxn modelId="{023BFBE8-2D78-452B-A18B-A3252DBE51A1}" srcId="{9F5CFC91-4A60-4962-8B15-98ADF100A15A}" destId="{4BAA1E80-6EF8-4994-92CE-85BC197E500A}" srcOrd="4" destOrd="0" parTransId="{9F37B736-53BE-4AF4-928E-322C6125083C}" sibTransId="{D0FF9F75-1DA6-4C59-BDFD-6FE379C3481B}"/>
    <dgm:cxn modelId="{228E1A0A-D479-4EB9-A9A3-F4CF94BF4CF5}" srcId="{9F5CFC91-4A60-4962-8B15-98ADF100A15A}" destId="{AEBAE0CF-4A62-400D-ADE3-04D763239F04}" srcOrd="1" destOrd="0" parTransId="{DE02B776-5A3C-4EA8-BF04-3A9B395B6763}" sibTransId="{DF6E07F9-ECA2-484F-A593-4A066B6A2E9D}"/>
    <dgm:cxn modelId="{AD79C732-9FD3-6D44-A0C7-A1CAAE09C1C5}" type="presOf" srcId="{186752F9-5126-4A78-A4EE-1AE2347991A7}" destId="{40A3BAE4-515F-4D16-A978-FBD703126AF2}" srcOrd="0" destOrd="0" presId="urn:microsoft.com/office/officeart/2005/8/layout/hChevron3"/>
    <dgm:cxn modelId="{247D6EA8-DCB2-5E48-A8CB-5020195CF058}" type="presParOf" srcId="{FBE9D0E6-0A4B-462C-9082-A4D5B4C31E31}" destId="{C10806CE-B8C7-4110-A323-735C7FC49AF6}" srcOrd="0" destOrd="0" presId="urn:microsoft.com/office/officeart/2005/8/layout/hChevron3"/>
    <dgm:cxn modelId="{EAE3D2CA-6337-4149-BEA8-EECD46409841}" type="presParOf" srcId="{FBE9D0E6-0A4B-462C-9082-A4D5B4C31E31}" destId="{CC5FBC2C-53F3-4DBB-8228-9DBAA9C57F86}" srcOrd="1" destOrd="0" presId="urn:microsoft.com/office/officeart/2005/8/layout/hChevron3"/>
    <dgm:cxn modelId="{C9F24931-6A6E-8D4A-B3D8-A92A54509458}" type="presParOf" srcId="{FBE9D0E6-0A4B-462C-9082-A4D5B4C31E31}" destId="{1979A69C-9731-486B-A727-E2C3D38B8D31}" srcOrd="2" destOrd="0" presId="urn:microsoft.com/office/officeart/2005/8/layout/hChevron3"/>
    <dgm:cxn modelId="{3A96A4B3-6C1D-C645-AC47-1F863F13E714}" type="presParOf" srcId="{FBE9D0E6-0A4B-462C-9082-A4D5B4C31E31}" destId="{0708AC7B-6BD7-499B-AFBF-E494197F8D9E}" srcOrd="3" destOrd="0" presId="urn:microsoft.com/office/officeart/2005/8/layout/hChevron3"/>
    <dgm:cxn modelId="{3C84779F-B5E2-5743-AAA4-9A8DAB430A26}" type="presParOf" srcId="{FBE9D0E6-0A4B-462C-9082-A4D5B4C31E31}" destId="{40A3BAE4-515F-4D16-A978-FBD703126AF2}" srcOrd="4" destOrd="0" presId="urn:microsoft.com/office/officeart/2005/8/layout/hChevron3"/>
    <dgm:cxn modelId="{FD81546E-2919-8347-91C9-244DD3BD0FD9}" type="presParOf" srcId="{FBE9D0E6-0A4B-462C-9082-A4D5B4C31E31}" destId="{6BAA75A0-6D14-4394-9F7B-C1E0385A9ECC}" srcOrd="5" destOrd="0" presId="urn:microsoft.com/office/officeart/2005/8/layout/hChevron3"/>
    <dgm:cxn modelId="{0079AD42-FF1F-0245-86D7-BE098A7B5CD7}" type="presParOf" srcId="{FBE9D0E6-0A4B-462C-9082-A4D5B4C31E31}" destId="{5BC1E722-51BC-45CE-808C-14A1080C8E5B}" srcOrd="6" destOrd="0" presId="urn:microsoft.com/office/officeart/2005/8/layout/hChevron3"/>
    <dgm:cxn modelId="{F39268DE-CF85-104E-8E09-8BFF474D2FFC}" type="presParOf" srcId="{FBE9D0E6-0A4B-462C-9082-A4D5B4C31E31}" destId="{6D027518-CC72-4813-AF18-BE0D468FE42E}" srcOrd="7" destOrd="0" presId="urn:microsoft.com/office/officeart/2005/8/layout/hChevron3"/>
    <dgm:cxn modelId="{CF70B607-FC99-5642-8448-1B825E9661FD}" type="presParOf" srcId="{FBE9D0E6-0A4B-462C-9082-A4D5B4C31E31}" destId="{93E834DF-029F-41AB-A9D8-3F2BCBF34F31}" srcOrd="8" destOrd="0" presId="urn:microsoft.com/office/officeart/2005/8/layout/hChevron3"/>
    <dgm:cxn modelId="{52217F73-2B98-2943-A897-21FF7F2AF04C}" type="presParOf" srcId="{FBE9D0E6-0A4B-462C-9082-A4D5B4C31E31}" destId="{8EF8EAE1-D592-414E-9625-55B8C419C826}" srcOrd="9" destOrd="0" presId="urn:microsoft.com/office/officeart/2005/8/layout/hChevron3"/>
    <dgm:cxn modelId="{DE73E2B8-7AA2-C54B-B537-F1529F92D75F}" type="presParOf" srcId="{FBE9D0E6-0A4B-462C-9082-A4D5B4C31E31}" destId="{C97BF878-588B-4951-A0AF-F7B1B2B17246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F5CFC91-4A60-4962-8B15-98ADF100A15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A607B624-42B1-423C-B1D8-2E31F862EA0D}">
      <dgm:prSet phldrT="[Text]"/>
      <dgm:spPr>
        <a:solidFill>
          <a:srgbClr val="000000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Why Now?</a:t>
          </a:r>
          <a:endParaRPr lang="en-US" dirty="0"/>
        </a:p>
      </dgm:t>
    </dgm:pt>
    <dgm:pt modelId="{7A0D82CE-C51C-49A5-8306-FC65A0BF52AB}" type="parTrans" cxnId="{04031DA4-F696-46AA-8168-F24D27537DCE}">
      <dgm:prSet/>
      <dgm:spPr/>
      <dgm:t>
        <a:bodyPr/>
        <a:lstStyle/>
        <a:p>
          <a:endParaRPr lang="en-US"/>
        </a:p>
      </dgm:t>
    </dgm:pt>
    <dgm:pt modelId="{F44C043D-948A-4F5A-B491-DCF407C64658}" type="sibTrans" cxnId="{04031DA4-F696-46AA-8168-F24D27537DCE}">
      <dgm:prSet/>
      <dgm:spPr/>
      <dgm:t>
        <a:bodyPr/>
        <a:lstStyle/>
        <a:p>
          <a:endParaRPr lang="en-US"/>
        </a:p>
      </dgm:t>
    </dgm:pt>
    <dgm:pt modelId="{AEBAE0CF-4A62-400D-ADE3-04D763239F04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Research</a:t>
          </a:r>
          <a:endParaRPr lang="en-US" dirty="0"/>
        </a:p>
      </dgm:t>
    </dgm:pt>
    <dgm:pt modelId="{DE02B776-5A3C-4EA8-BF04-3A9B395B6763}" type="parTrans" cxnId="{228E1A0A-D479-4EB9-A9A3-F4CF94BF4CF5}">
      <dgm:prSet/>
      <dgm:spPr/>
      <dgm:t>
        <a:bodyPr/>
        <a:lstStyle/>
        <a:p>
          <a:endParaRPr lang="en-US"/>
        </a:p>
      </dgm:t>
    </dgm:pt>
    <dgm:pt modelId="{DF6E07F9-ECA2-484F-A593-4A066B6A2E9D}" type="sibTrans" cxnId="{228E1A0A-D479-4EB9-A9A3-F4CF94BF4CF5}">
      <dgm:prSet/>
      <dgm:spPr/>
      <dgm:t>
        <a:bodyPr/>
        <a:lstStyle/>
        <a:p>
          <a:endParaRPr lang="en-US"/>
        </a:p>
      </dgm:t>
    </dgm:pt>
    <dgm:pt modelId="{186752F9-5126-4A78-A4EE-1AE2347991A7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The Plan</a:t>
          </a:r>
          <a:endParaRPr lang="en-US" dirty="0"/>
        </a:p>
      </dgm:t>
    </dgm:pt>
    <dgm:pt modelId="{69F4CF91-C303-4F49-9582-84C20650AC8E}" type="parTrans" cxnId="{689426FA-011B-4BD1-962A-863DC7DF8B13}">
      <dgm:prSet/>
      <dgm:spPr/>
      <dgm:t>
        <a:bodyPr/>
        <a:lstStyle/>
        <a:p>
          <a:endParaRPr lang="en-US"/>
        </a:p>
      </dgm:t>
    </dgm:pt>
    <dgm:pt modelId="{E65BF5E0-601E-478E-98A8-987495BFBFBD}" type="sibTrans" cxnId="{689426FA-011B-4BD1-962A-863DC7DF8B13}">
      <dgm:prSet/>
      <dgm:spPr/>
      <dgm:t>
        <a:bodyPr/>
        <a:lstStyle/>
        <a:p>
          <a:endParaRPr lang="en-US"/>
        </a:p>
      </dgm:t>
    </dgm:pt>
    <dgm:pt modelId="{9D237A37-A9BD-434E-81F9-332A3CE83149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903C5E06-9CCF-4F7A-869D-F7850A10C676}" type="parTrans" cxnId="{692EAB49-73BB-45F4-8165-A39064EC2BD8}">
      <dgm:prSet/>
      <dgm:spPr/>
      <dgm:t>
        <a:bodyPr/>
        <a:lstStyle/>
        <a:p>
          <a:endParaRPr lang="en-US"/>
        </a:p>
      </dgm:t>
    </dgm:pt>
    <dgm:pt modelId="{A8ACD80D-2076-4690-AAC0-AD04CBFA2A21}" type="sibTrans" cxnId="{692EAB49-73BB-45F4-8165-A39064EC2BD8}">
      <dgm:prSet/>
      <dgm:spPr/>
      <dgm:t>
        <a:bodyPr/>
        <a:lstStyle/>
        <a:p>
          <a:endParaRPr lang="en-US"/>
        </a:p>
      </dgm:t>
    </dgm:pt>
    <dgm:pt modelId="{4BAA1E80-6EF8-4994-92CE-85BC197E500A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Outcome</a:t>
          </a:r>
          <a:endParaRPr lang="en-US" dirty="0"/>
        </a:p>
      </dgm:t>
    </dgm:pt>
    <dgm:pt modelId="{9F37B736-53BE-4AF4-928E-322C6125083C}" type="parTrans" cxnId="{023BFBE8-2D78-452B-A18B-A3252DBE51A1}">
      <dgm:prSet/>
      <dgm:spPr/>
      <dgm:t>
        <a:bodyPr/>
        <a:lstStyle/>
        <a:p>
          <a:endParaRPr lang="en-US"/>
        </a:p>
      </dgm:t>
    </dgm:pt>
    <dgm:pt modelId="{D0FF9F75-1DA6-4C59-BDFD-6FE379C3481B}" type="sibTrans" cxnId="{023BFBE8-2D78-452B-A18B-A3252DBE51A1}">
      <dgm:prSet/>
      <dgm:spPr/>
      <dgm:t>
        <a:bodyPr/>
        <a:lstStyle/>
        <a:p>
          <a:endParaRPr lang="en-US"/>
        </a:p>
      </dgm:t>
    </dgm:pt>
    <dgm:pt modelId="{61627876-3030-4607-B7A6-CF8F3E2A67E3}">
      <dgm:prSet phldrT="[Text]"/>
      <dgm:spPr>
        <a:solidFill>
          <a:srgbClr val="FFC61E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What next?</a:t>
          </a:r>
          <a:endParaRPr lang="en-US" dirty="0"/>
        </a:p>
      </dgm:t>
    </dgm:pt>
    <dgm:pt modelId="{32FBF8F1-8E97-4A46-83F2-8D1201D9E06B}" type="parTrans" cxnId="{C3CEFEE4-C98D-48A2-A4C7-69CD7391A899}">
      <dgm:prSet/>
      <dgm:spPr/>
      <dgm:t>
        <a:bodyPr/>
        <a:lstStyle/>
        <a:p>
          <a:endParaRPr lang="en-US"/>
        </a:p>
      </dgm:t>
    </dgm:pt>
    <dgm:pt modelId="{F072670D-9348-47DB-AB84-9AA2E0F61E09}" type="sibTrans" cxnId="{C3CEFEE4-C98D-48A2-A4C7-69CD7391A899}">
      <dgm:prSet/>
      <dgm:spPr/>
      <dgm:t>
        <a:bodyPr/>
        <a:lstStyle/>
        <a:p>
          <a:endParaRPr lang="en-US"/>
        </a:p>
      </dgm:t>
    </dgm:pt>
    <dgm:pt modelId="{FBE9D0E6-0A4B-462C-9082-A4D5B4C31E31}" type="pres">
      <dgm:prSet presAssocID="{9F5CFC91-4A60-4962-8B15-98ADF100A15A}" presName="Name0" presStyleCnt="0">
        <dgm:presLayoutVars>
          <dgm:dir/>
          <dgm:resizeHandles val="exact"/>
        </dgm:presLayoutVars>
      </dgm:prSet>
      <dgm:spPr/>
    </dgm:pt>
    <dgm:pt modelId="{C10806CE-B8C7-4110-A323-735C7FC49AF6}" type="pres">
      <dgm:prSet presAssocID="{A607B624-42B1-423C-B1D8-2E31F862EA0D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C2C-53F3-4DBB-8228-9DBAA9C57F86}" type="pres">
      <dgm:prSet presAssocID="{F44C043D-948A-4F5A-B491-DCF407C64658}" presName="parSpace" presStyleCnt="0"/>
      <dgm:spPr/>
    </dgm:pt>
    <dgm:pt modelId="{1979A69C-9731-486B-A727-E2C3D38B8D31}" type="pres">
      <dgm:prSet presAssocID="{AEBAE0CF-4A62-400D-ADE3-04D763239F04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8AC7B-6BD7-499B-AFBF-E494197F8D9E}" type="pres">
      <dgm:prSet presAssocID="{DF6E07F9-ECA2-484F-A593-4A066B6A2E9D}" presName="parSpace" presStyleCnt="0"/>
      <dgm:spPr/>
    </dgm:pt>
    <dgm:pt modelId="{40A3BAE4-515F-4D16-A978-FBD703126AF2}" type="pres">
      <dgm:prSet presAssocID="{186752F9-5126-4A78-A4EE-1AE2347991A7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A75A0-6D14-4394-9F7B-C1E0385A9ECC}" type="pres">
      <dgm:prSet presAssocID="{E65BF5E0-601E-478E-98A8-987495BFBFBD}" presName="parSpace" presStyleCnt="0"/>
      <dgm:spPr/>
    </dgm:pt>
    <dgm:pt modelId="{5BC1E722-51BC-45CE-808C-14A1080C8E5B}" type="pres">
      <dgm:prSet presAssocID="{9D237A37-A9BD-434E-81F9-332A3CE83149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27518-CC72-4813-AF18-BE0D468FE42E}" type="pres">
      <dgm:prSet presAssocID="{A8ACD80D-2076-4690-AAC0-AD04CBFA2A21}" presName="parSpace" presStyleCnt="0"/>
      <dgm:spPr/>
    </dgm:pt>
    <dgm:pt modelId="{93E834DF-029F-41AB-A9D8-3F2BCBF34F31}" type="pres">
      <dgm:prSet presAssocID="{4BAA1E80-6EF8-4994-92CE-85BC197E500A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8EAE1-D592-414E-9625-55B8C419C826}" type="pres">
      <dgm:prSet presAssocID="{D0FF9F75-1DA6-4C59-BDFD-6FE379C3481B}" presName="parSpace" presStyleCnt="0"/>
      <dgm:spPr/>
    </dgm:pt>
    <dgm:pt modelId="{C97BF878-588B-4951-A0AF-F7B1B2B17246}" type="pres">
      <dgm:prSet presAssocID="{61627876-3030-4607-B7A6-CF8F3E2A67E3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31DA4-F696-46AA-8168-F24D27537DCE}" srcId="{9F5CFC91-4A60-4962-8B15-98ADF100A15A}" destId="{A607B624-42B1-423C-B1D8-2E31F862EA0D}" srcOrd="0" destOrd="0" parTransId="{7A0D82CE-C51C-49A5-8306-FC65A0BF52AB}" sibTransId="{F44C043D-948A-4F5A-B491-DCF407C64658}"/>
    <dgm:cxn modelId="{CE99C40A-69AD-42CF-A82D-7C29DD0F24CA}" type="presOf" srcId="{AEBAE0CF-4A62-400D-ADE3-04D763239F04}" destId="{1979A69C-9731-486B-A727-E2C3D38B8D31}" srcOrd="0" destOrd="0" presId="urn:microsoft.com/office/officeart/2005/8/layout/hChevron3"/>
    <dgm:cxn modelId="{B80170EC-40FF-488F-818A-47A90F143D07}" type="presOf" srcId="{9D237A37-A9BD-434E-81F9-332A3CE83149}" destId="{5BC1E722-51BC-45CE-808C-14A1080C8E5B}" srcOrd="0" destOrd="0" presId="urn:microsoft.com/office/officeart/2005/8/layout/hChevron3"/>
    <dgm:cxn modelId="{D093ACDF-ACCC-4651-AAAF-F99D0000BFB3}" type="presOf" srcId="{61627876-3030-4607-B7A6-CF8F3E2A67E3}" destId="{C97BF878-588B-4951-A0AF-F7B1B2B17246}" srcOrd="0" destOrd="0" presId="urn:microsoft.com/office/officeart/2005/8/layout/hChevron3"/>
    <dgm:cxn modelId="{AB928348-83F0-4064-AC71-33EC3A3B5C8E}" type="presOf" srcId="{4BAA1E80-6EF8-4994-92CE-85BC197E500A}" destId="{93E834DF-029F-41AB-A9D8-3F2BCBF34F31}" srcOrd="0" destOrd="0" presId="urn:microsoft.com/office/officeart/2005/8/layout/hChevron3"/>
    <dgm:cxn modelId="{C3CEFEE4-C98D-48A2-A4C7-69CD7391A899}" srcId="{9F5CFC91-4A60-4962-8B15-98ADF100A15A}" destId="{61627876-3030-4607-B7A6-CF8F3E2A67E3}" srcOrd="5" destOrd="0" parTransId="{32FBF8F1-8E97-4A46-83F2-8D1201D9E06B}" sibTransId="{F072670D-9348-47DB-AB84-9AA2E0F61E09}"/>
    <dgm:cxn modelId="{161E539A-1B81-42CE-9DEF-23BC1C66419D}" type="presOf" srcId="{186752F9-5126-4A78-A4EE-1AE2347991A7}" destId="{40A3BAE4-515F-4D16-A978-FBD703126AF2}" srcOrd="0" destOrd="0" presId="urn:microsoft.com/office/officeart/2005/8/layout/hChevron3"/>
    <dgm:cxn modelId="{F98602E8-484B-4564-8F8B-9257289E4755}" type="presOf" srcId="{9F5CFC91-4A60-4962-8B15-98ADF100A15A}" destId="{FBE9D0E6-0A4B-462C-9082-A4D5B4C31E31}" srcOrd="0" destOrd="0" presId="urn:microsoft.com/office/officeart/2005/8/layout/hChevron3"/>
    <dgm:cxn modelId="{689426FA-011B-4BD1-962A-863DC7DF8B13}" srcId="{9F5CFC91-4A60-4962-8B15-98ADF100A15A}" destId="{186752F9-5126-4A78-A4EE-1AE2347991A7}" srcOrd="2" destOrd="0" parTransId="{69F4CF91-C303-4F49-9582-84C20650AC8E}" sibTransId="{E65BF5E0-601E-478E-98A8-987495BFBFBD}"/>
    <dgm:cxn modelId="{692EAB49-73BB-45F4-8165-A39064EC2BD8}" srcId="{9F5CFC91-4A60-4962-8B15-98ADF100A15A}" destId="{9D237A37-A9BD-434E-81F9-332A3CE83149}" srcOrd="3" destOrd="0" parTransId="{903C5E06-9CCF-4F7A-869D-F7850A10C676}" sibTransId="{A8ACD80D-2076-4690-AAC0-AD04CBFA2A21}"/>
    <dgm:cxn modelId="{C759744A-EAAA-48C7-A4A4-EC18354FEA87}" type="presOf" srcId="{A607B624-42B1-423C-B1D8-2E31F862EA0D}" destId="{C10806CE-B8C7-4110-A323-735C7FC49AF6}" srcOrd="0" destOrd="0" presId="urn:microsoft.com/office/officeart/2005/8/layout/hChevron3"/>
    <dgm:cxn modelId="{023BFBE8-2D78-452B-A18B-A3252DBE51A1}" srcId="{9F5CFC91-4A60-4962-8B15-98ADF100A15A}" destId="{4BAA1E80-6EF8-4994-92CE-85BC197E500A}" srcOrd="4" destOrd="0" parTransId="{9F37B736-53BE-4AF4-928E-322C6125083C}" sibTransId="{D0FF9F75-1DA6-4C59-BDFD-6FE379C3481B}"/>
    <dgm:cxn modelId="{228E1A0A-D479-4EB9-A9A3-F4CF94BF4CF5}" srcId="{9F5CFC91-4A60-4962-8B15-98ADF100A15A}" destId="{AEBAE0CF-4A62-400D-ADE3-04D763239F04}" srcOrd="1" destOrd="0" parTransId="{DE02B776-5A3C-4EA8-BF04-3A9B395B6763}" sibTransId="{DF6E07F9-ECA2-484F-A593-4A066B6A2E9D}"/>
    <dgm:cxn modelId="{4436EC0D-7B2F-4512-AEF1-A6C1C3196115}" type="presParOf" srcId="{FBE9D0E6-0A4B-462C-9082-A4D5B4C31E31}" destId="{C10806CE-B8C7-4110-A323-735C7FC49AF6}" srcOrd="0" destOrd="0" presId="urn:microsoft.com/office/officeart/2005/8/layout/hChevron3"/>
    <dgm:cxn modelId="{B293F0FF-21AF-4302-A205-146F03F1EC48}" type="presParOf" srcId="{FBE9D0E6-0A4B-462C-9082-A4D5B4C31E31}" destId="{CC5FBC2C-53F3-4DBB-8228-9DBAA9C57F86}" srcOrd="1" destOrd="0" presId="urn:microsoft.com/office/officeart/2005/8/layout/hChevron3"/>
    <dgm:cxn modelId="{76801AC7-9BE4-4AD2-A711-55CBCAB889FB}" type="presParOf" srcId="{FBE9D0E6-0A4B-462C-9082-A4D5B4C31E31}" destId="{1979A69C-9731-486B-A727-E2C3D38B8D31}" srcOrd="2" destOrd="0" presId="urn:microsoft.com/office/officeart/2005/8/layout/hChevron3"/>
    <dgm:cxn modelId="{40114FC4-1207-422A-940D-3B2C2F4F424B}" type="presParOf" srcId="{FBE9D0E6-0A4B-462C-9082-A4D5B4C31E31}" destId="{0708AC7B-6BD7-499B-AFBF-E494197F8D9E}" srcOrd="3" destOrd="0" presId="urn:microsoft.com/office/officeart/2005/8/layout/hChevron3"/>
    <dgm:cxn modelId="{F10829E8-DC6B-4C20-8F05-D3548E7A0BF0}" type="presParOf" srcId="{FBE9D0E6-0A4B-462C-9082-A4D5B4C31E31}" destId="{40A3BAE4-515F-4D16-A978-FBD703126AF2}" srcOrd="4" destOrd="0" presId="urn:microsoft.com/office/officeart/2005/8/layout/hChevron3"/>
    <dgm:cxn modelId="{3BADA632-4ED0-43D5-A368-F4C58F0860D8}" type="presParOf" srcId="{FBE9D0E6-0A4B-462C-9082-A4D5B4C31E31}" destId="{6BAA75A0-6D14-4394-9F7B-C1E0385A9ECC}" srcOrd="5" destOrd="0" presId="urn:microsoft.com/office/officeart/2005/8/layout/hChevron3"/>
    <dgm:cxn modelId="{2F9EF91C-3E27-4321-978A-2A5AB2F2340F}" type="presParOf" srcId="{FBE9D0E6-0A4B-462C-9082-A4D5B4C31E31}" destId="{5BC1E722-51BC-45CE-808C-14A1080C8E5B}" srcOrd="6" destOrd="0" presId="urn:microsoft.com/office/officeart/2005/8/layout/hChevron3"/>
    <dgm:cxn modelId="{7A9EFF33-5174-49D6-9590-730EF3CACEF3}" type="presParOf" srcId="{FBE9D0E6-0A4B-462C-9082-A4D5B4C31E31}" destId="{6D027518-CC72-4813-AF18-BE0D468FE42E}" srcOrd="7" destOrd="0" presId="urn:microsoft.com/office/officeart/2005/8/layout/hChevron3"/>
    <dgm:cxn modelId="{3DDB6CAC-90E6-46CC-AFDD-1C5E1FB7D365}" type="presParOf" srcId="{FBE9D0E6-0A4B-462C-9082-A4D5B4C31E31}" destId="{93E834DF-029F-41AB-A9D8-3F2BCBF34F31}" srcOrd="8" destOrd="0" presId="urn:microsoft.com/office/officeart/2005/8/layout/hChevron3"/>
    <dgm:cxn modelId="{86E83B40-8C36-4F5E-8B4B-9B98F8743463}" type="presParOf" srcId="{FBE9D0E6-0A4B-462C-9082-A4D5B4C31E31}" destId="{8EF8EAE1-D592-414E-9625-55B8C419C826}" srcOrd="9" destOrd="0" presId="urn:microsoft.com/office/officeart/2005/8/layout/hChevron3"/>
    <dgm:cxn modelId="{5FDDD5FB-39D5-4D9E-B258-017CF3F63F0A}" type="presParOf" srcId="{FBE9D0E6-0A4B-462C-9082-A4D5B4C31E31}" destId="{C97BF878-588B-4951-A0AF-F7B1B2B17246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5CFC91-4A60-4962-8B15-98ADF100A15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A607B624-42B1-423C-B1D8-2E31F862EA0D}">
      <dgm:prSet phldrT="[Text]"/>
      <dgm:spPr>
        <a:solidFill>
          <a:srgbClr val="FFC61E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Why Now?</a:t>
          </a:r>
          <a:endParaRPr lang="en-US" dirty="0"/>
        </a:p>
      </dgm:t>
    </dgm:pt>
    <dgm:pt modelId="{7A0D82CE-C51C-49A5-8306-FC65A0BF52AB}" type="parTrans" cxnId="{04031DA4-F696-46AA-8168-F24D27537DCE}">
      <dgm:prSet/>
      <dgm:spPr/>
      <dgm:t>
        <a:bodyPr/>
        <a:lstStyle/>
        <a:p>
          <a:endParaRPr lang="en-US"/>
        </a:p>
      </dgm:t>
    </dgm:pt>
    <dgm:pt modelId="{F44C043D-948A-4F5A-B491-DCF407C64658}" type="sibTrans" cxnId="{04031DA4-F696-46AA-8168-F24D27537DCE}">
      <dgm:prSet/>
      <dgm:spPr/>
      <dgm:t>
        <a:bodyPr/>
        <a:lstStyle/>
        <a:p>
          <a:endParaRPr lang="en-US"/>
        </a:p>
      </dgm:t>
    </dgm:pt>
    <dgm:pt modelId="{AEBAE0CF-4A62-400D-ADE3-04D763239F04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Research</a:t>
          </a:r>
          <a:endParaRPr lang="en-US" dirty="0"/>
        </a:p>
      </dgm:t>
    </dgm:pt>
    <dgm:pt modelId="{DE02B776-5A3C-4EA8-BF04-3A9B395B6763}" type="parTrans" cxnId="{228E1A0A-D479-4EB9-A9A3-F4CF94BF4CF5}">
      <dgm:prSet/>
      <dgm:spPr/>
      <dgm:t>
        <a:bodyPr/>
        <a:lstStyle/>
        <a:p>
          <a:endParaRPr lang="en-US"/>
        </a:p>
      </dgm:t>
    </dgm:pt>
    <dgm:pt modelId="{DF6E07F9-ECA2-484F-A593-4A066B6A2E9D}" type="sibTrans" cxnId="{228E1A0A-D479-4EB9-A9A3-F4CF94BF4CF5}">
      <dgm:prSet/>
      <dgm:spPr/>
      <dgm:t>
        <a:bodyPr/>
        <a:lstStyle/>
        <a:p>
          <a:endParaRPr lang="en-US"/>
        </a:p>
      </dgm:t>
    </dgm:pt>
    <dgm:pt modelId="{186752F9-5126-4A78-A4EE-1AE2347991A7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The Plan</a:t>
          </a:r>
          <a:endParaRPr lang="en-US" dirty="0"/>
        </a:p>
      </dgm:t>
    </dgm:pt>
    <dgm:pt modelId="{69F4CF91-C303-4F49-9582-84C20650AC8E}" type="parTrans" cxnId="{689426FA-011B-4BD1-962A-863DC7DF8B13}">
      <dgm:prSet/>
      <dgm:spPr/>
      <dgm:t>
        <a:bodyPr/>
        <a:lstStyle/>
        <a:p>
          <a:endParaRPr lang="en-US"/>
        </a:p>
      </dgm:t>
    </dgm:pt>
    <dgm:pt modelId="{E65BF5E0-601E-478E-98A8-987495BFBFBD}" type="sibTrans" cxnId="{689426FA-011B-4BD1-962A-863DC7DF8B13}">
      <dgm:prSet/>
      <dgm:spPr/>
      <dgm:t>
        <a:bodyPr/>
        <a:lstStyle/>
        <a:p>
          <a:endParaRPr lang="en-US"/>
        </a:p>
      </dgm:t>
    </dgm:pt>
    <dgm:pt modelId="{9D237A37-A9BD-434E-81F9-332A3CE83149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903C5E06-9CCF-4F7A-869D-F7850A10C676}" type="parTrans" cxnId="{692EAB49-73BB-45F4-8165-A39064EC2BD8}">
      <dgm:prSet/>
      <dgm:spPr/>
      <dgm:t>
        <a:bodyPr/>
        <a:lstStyle/>
        <a:p>
          <a:endParaRPr lang="en-US"/>
        </a:p>
      </dgm:t>
    </dgm:pt>
    <dgm:pt modelId="{A8ACD80D-2076-4690-AAC0-AD04CBFA2A21}" type="sibTrans" cxnId="{692EAB49-73BB-45F4-8165-A39064EC2BD8}">
      <dgm:prSet/>
      <dgm:spPr/>
      <dgm:t>
        <a:bodyPr/>
        <a:lstStyle/>
        <a:p>
          <a:endParaRPr lang="en-US"/>
        </a:p>
      </dgm:t>
    </dgm:pt>
    <dgm:pt modelId="{4BAA1E80-6EF8-4994-92CE-85BC197E500A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Outcome</a:t>
          </a:r>
          <a:endParaRPr lang="en-US" dirty="0"/>
        </a:p>
      </dgm:t>
    </dgm:pt>
    <dgm:pt modelId="{9F37B736-53BE-4AF4-928E-322C6125083C}" type="parTrans" cxnId="{023BFBE8-2D78-452B-A18B-A3252DBE51A1}">
      <dgm:prSet/>
      <dgm:spPr/>
      <dgm:t>
        <a:bodyPr/>
        <a:lstStyle/>
        <a:p>
          <a:endParaRPr lang="en-US"/>
        </a:p>
      </dgm:t>
    </dgm:pt>
    <dgm:pt modelId="{D0FF9F75-1DA6-4C59-BDFD-6FE379C3481B}" type="sibTrans" cxnId="{023BFBE8-2D78-452B-A18B-A3252DBE51A1}">
      <dgm:prSet/>
      <dgm:spPr/>
      <dgm:t>
        <a:bodyPr/>
        <a:lstStyle/>
        <a:p>
          <a:endParaRPr lang="en-US"/>
        </a:p>
      </dgm:t>
    </dgm:pt>
    <dgm:pt modelId="{61627876-3030-4607-B7A6-CF8F3E2A67E3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What next?</a:t>
          </a:r>
          <a:endParaRPr lang="en-US" dirty="0"/>
        </a:p>
      </dgm:t>
    </dgm:pt>
    <dgm:pt modelId="{32FBF8F1-8E97-4A46-83F2-8D1201D9E06B}" type="parTrans" cxnId="{C3CEFEE4-C98D-48A2-A4C7-69CD7391A899}">
      <dgm:prSet/>
      <dgm:spPr/>
      <dgm:t>
        <a:bodyPr/>
        <a:lstStyle/>
        <a:p>
          <a:endParaRPr lang="en-US"/>
        </a:p>
      </dgm:t>
    </dgm:pt>
    <dgm:pt modelId="{F072670D-9348-47DB-AB84-9AA2E0F61E09}" type="sibTrans" cxnId="{C3CEFEE4-C98D-48A2-A4C7-69CD7391A899}">
      <dgm:prSet/>
      <dgm:spPr/>
      <dgm:t>
        <a:bodyPr/>
        <a:lstStyle/>
        <a:p>
          <a:endParaRPr lang="en-US"/>
        </a:p>
      </dgm:t>
    </dgm:pt>
    <dgm:pt modelId="{FBE9D0E6-0A4B-462C-9082-A4D5B4C31E31}" type="pres">
      <dgm:prSet presAssocID="{9F5CFC91-4A60-4962-8B15-98ADF100A15A}" presName="Name0" presStyleCnt="0">
        <dgm:presLayoutVars>
          <dgm:dir/>
          <dgm:resizeHandles val="exact"/>
        </dgm:presLayoutVars>
      </dgm:prSet>
      <dgm:spPr/>
    </dgm:pt>
    <dgm:pt modelId="{C10806CE-B8C7-4110-A323-735C7FC49AF6}" type="pres">
      <dgm:prSet presAssocID="{A607B624-42B1-423C-B1D8-2E31F862EA0D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C2C-53F3-4DBB-8228-9DBAA9C57F86}" type="pres">
      <dgm:prSet presAssocID="{F44C043D-948A-4F5A-B491-DCF407C64658}" presName="parSpace" presStyleCnt="0"/>
      <dgm:spPr/>
    </dgm:pt>
    <dgm:pt modelId="{1979A69C-9731-486B-A727-E2C3D38B8D31}" type="pres">
      <dgm:prSet presAssocID="{AEBAE0CF-4A62-400D-ADE3-04D763239F04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8AC7B-6BD7-499B-AFBF-E494197F8D9E}" type="pres">
      <dgm:prSet presAssocID="{DF6E07F9-ECA2-484F-A593-4A066B6A2E9D}" presName="parSpace" presStyleCnt="0"/>
      <dgm:spPr/>
    </dgm:pt>
    <dgm:pt modelId="{40A3BAE4-515F-4D16-A978-FBD703126AF2}" type="pres">
      <dgm:prSet presAssocID="{186752F9-5126-4A78-A4EE-1AE2347991A7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A75A0-6D14-4394-9F7B-C1E0385A9ECC}" type="pres">
      <dgm:prSet presAssocID="{E65BF5E0-601E-478E-98A8-987495BFBFBD}" presName="parSpace" presStyleCnt="0"/>
      <dgm:spPr/>
    </dgm:pt>
    <dgm:pt modelId="{5BC1E722-51BC-45CE-808C-14A1080C8E5B}" type="pres">
      <dgm:prSet presAssocID="{9D237A37-A9BD-434E-81F9-332A3CE83149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27518-CC72-4813-AF18-BE0D468FE42E}" type="pres">
      <dgm:prSet presAssocID="{A8ACD80D-2076-4690-AAC0-AD04CBFA2A21}" presName="parSpace" presStyleCnt="0"/>
      <dgm:spPr/>
    </dgm:pt>
    <dgm:pt modelId="{93E834DF-029F-41AB-A9D8-3F2BCBF34F31}" type="pres">
      <dgm:prSet presAssocID="{4BAA1E80-6EF8-4994-92CE-85BC197E500A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8EAE1-D592-414E-9625-55B8C419C826}" type="pres">
      <dgm:prSet presAssocID="{D0FF9F75-1DA6-4C59-BDFD-6FE379C3481B}" presName="parSpace" presStyleCnt="0"/>
      <dgm:spPr/>
    </dgm:pt>
    <dgm:pt modelId="{C97BF878-588B-4951-A0AF-F7B1B2B17246}" type="pres">
      <dgm:prSet presAssocID="{61627876-3030-4607-B7A6-CF8F3E2A67E3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31DA4-F696-46AA-8168-F24D27537DCE}" srcId="{9F5CFC91-4A60-4962-8B15-98ADF100A15A}" destId="{A607B624-42B1-423C-B1D8-2E31F862EA0D}" srcOrd="0" destOrd="0" parTransId="{7A0D82CE-C51C-49A5-8306-FC65A0BF52AB}" sibTransId="{F44C043D-948A-4F5A-B491-DCF407C64658}"/>
    <dgm:cxn modelId="{6333C0C6-6EC2-49DB-95A3-1D26E4D18011}" type="presOf" srcId="{A607B624-42B1-423C-B1D8-2E31F862EA0D}" destId="{C10806CE-B8C7-4110-A323-735C7FC49AF6}" srcOrd="0" destOrd="0" presId="urn:microsoft.com/office/officeart/2005/8/layout/hChevron3"/>
    <dgm:cxn modelId="{076E57B3-4619-4B29-BCA0-64A03ECE2351}" type="presOf" srcId="{61627876-3030-4607-B7A6-CF8F3E2A67E3}" destId="{C97BF878-588B-4951-A0AF-F7B1B2B17246}" srcOrd="0" destOrd="0" presId="urn:microsoft.com/office/officeart/2005/8/layout/hChevron3"/>
    <dgm:cxn modelId="{F73BECC7-AFE7-4F28-BDFA-3BA3933A9088}" type="presOf" srcId="{4BAA1E80-6EF8-4994-92CE-85BC197E500A}" destId="{93E834DF-029F-41AB-A9D8-3F2BCBF34F31}" srcOrd="0" destOrd="0" presId="urn:microsoft.com/office/officeart/2005/8/layout/hChevron3"/>
    <dgm:cxn modelId="{C610248C-3BC9-46B5-AFA9-70925333D7B8}" type="presOf" srcId="{AEBAE0CF-4A62-400D-ADE3-04D763239F04}" destId="{1979A69C-9731-486B-A727-E2C3D38B8D31}" srcOrd="0" destOrd="0" presId="urn:microsoft.com/office/officeart/2005/8/layout/hChevron3"/>
    <dgm:cxn modelId="{C3CEFEE4-C98D-48A2-A4C7-69CD7391A899}" srcId="{9F5CFC91-4A60-4962-8B15-98ADF100A15A}" destId="{61627876-3030-4607-B7A6-CF8F3E2A67E3}" srcOrd="5" destOrd="0" parTransId="{32FBF8F1-8E97-4A46-83F2-8D1201D9E06B}" sibTransId="{F072670D-9348-47DB-AB84-9AA2E0F61E09}"/>
    <dgm:cxn modelId="{689426FA-011B-4BD1-962A-863DC7DF8B13}" srcId="{9F5CFC91-4A60-4962-8B15-98ADF100A15A}" destId="{186752F9-5126-4A78-A4EE-1AE2347991A7}" srcOrd="2" destOrd="0" parTransId="{69F4CF91-C303-4F49-9582-84C20650AC8E}" sibTransId="{E65BF5E0-601E-478E-98A8-987495BFBFBD}"/>
    <dgm:cxn modelId="{692EAB49-73BB-45F4-8165-A39064EC2BD8}" srcId="{9F5CFC91-4A60-4962-8B15-98ADF100A15A}" destId="{9D237A37-A9BD-434E-81F9-332A3CE83149}" srcOrd="3" destOrd="0" parTransId="{903C5E06-9CCF-4F7A-869D-F7850A10C676}" sibTransId="{A8ACD80D-2076-4690-AAC0-AD04CBFA2A21}"/>
    <dgm:cxn modelId="{379AC4F2-F781-4388-BA96-FF8315AE392E}" type="presOf" srcId="{9F5CFC91-4A60-4962-8B15-98ADF100A15A}" destId="{FBE9D0E6-0A4B-462C-9082-A4D5B4C31E31}" srcOrd="0" destOrd="0" presId="urn:microsoft.com/office/officeart/2005/8/layout/hChevron3"/>
    <dgm:cxn modelId="{11778732-42FA-44D1-AF9B-53AF589949EE}" type="presOf" srcId="{186752F9-5126-4A78-A4EE-1AE2347991A7}" destId="{40A3BAE4-515F-4D16-A978-FBD703126AF2}" srcOrd="0" destOrd="0" presId="urn:microsoft.com/office/officeart/2005/8/layout/hChevron3"/>
    <dgm:cxn modelId="{023BFBE8-2D78-452B-A18B-A3252DBE51A1}" srcId="{9F5CFC91-4A60-4962-8B15-98ADF100A15A}" destId="{4BAA1E80-6EF8-4994-92CE-85BC197E500A}" srcOrd="4" destOrd="0" parTransId="{9F37B736-53BE-4AF4-928E-322C6125083C}" sibTransId="{D0FF9F75-1DA6-4C59-BDFD-6FE379C3481B}"/>
    <dgm:cxn modelId="{228E1A0A-D479-4EB9-A9A3-F4CF94BF4CF5}" srcId="{9F5CFC91-4A60-4962-8B15-98ADF100A15A}" destId="{AEBAE0CF-4A62-400D-ADE3-04D763239F04}" srcOrd="1" destOrd="0" parTransId="{DE02B776-5A3C-4EA8-BF04-3A9B395B6763}" sibTransId="{DF6E07F9-ECA2-484F-A593-4A066B6A2E9D}"/>
    <dgm:cxn modelId="{B0A951A2-6DFD-46B1-B03A-FA9DBDEFDFFD}" type="presOf" srcId="{9D237A37-A9BD-434E-81F9-332A3CE83149}" destId="{5BC1E722-51BC-45CE-808C-14A1080C8E5B}" srcOrd="0" destOrd="0" presId="urn:microsoft.com/office/officeart/2005/8/layout/hChevron3"/>
    <dgm:cxn modelId="{C9932723-C229-4FC9-A63F-1D06C6D5D166}" type="presParOf" srcId="{FBE9D0E6-0A4B-462C-9082-A4D5B4C31E31}" destId="{C10806CE-B8C7-4110-A323-735C7FC49AF6}" srcOrd="0" destOrd="0" presId="urn:microsoft.com/office/officeart/2005/8/layout/hChevron3"/>
    <dgm:cxn modelId="{7CF94FC8-C962-4BE7-ACBE-1A6821E954A2}" type="presParOf" srcId="{FBE9D0E6-0A4B-462C-9082-A4D5B4C31E31}" destId="{CC5FBC2C-53F3-4DBB-8228-9DBAA9C57F86}" srcOrd="1" destOrd="0" presId="urn:microsoft.com/office/officeart/2005/8/layout/hChevron3"/>
    <dgm:cxn modelId="{E8778E83-91E2-452B-8F0B-8F03B5641ACD}" type="presParOf" srcId="{FBE9D0E6-0A4B-462C-9082-A4D5B4C31E31}" destId="{1979A69C-9731-486B-A727-E2C3D38B8D31}" srcOrd="2" destOrd="0" presId="urn:microsoft.com/office/officeart/2005/8/layout/hChevron3"/>
    <dgm:cxn modelId="{3BDC1101-7A7E-4ADF-AC99-6A7216F8F4BC}" type="presParOf" srcId="{FBE9D0E6-0A4B-462C-9082-A4D5B4C31E31}" destId="{0708AC7B-6BD7-499B-AFBF-E494197F8D9E}" srcOrd="3" destOrd="0" presId="urn:microsoft.com/office/officeart/2005/8/layout/hChevron3"/>
    <dgm:cxn modelId="{AA930B47-6BC2-4832-8D09-D3FE80C0C808}" type="presParOf" srcId="{FBE9D0E6-0A4B-462C-9082-A4D5B4C31E31}" destId="{40A3BAE4-515F-4D16-A978-FBD703126AF2}" srcOrd="4" destOrd="0" presId="urn:microsoft.com/office/officeart/2005/8/layout/hChevron3"/>
    <dgm:cxn modelId="{5AB243F0-AB2A-4F35-A40B-380EE83E0A3B}" type="presParOf" srcId="{FBE9D0E6-0A4B-462C-9082-A4D5B4C31E31}" destId="{6BAA75A0-6D14-4394-9F7B-C1E0385A9ECC}" srcOrd="5" destOrd="0" presId="urn:microsoft.com/office/officeart/2005/8/layout/hChevron3"/>
    <dgm:cxn modelId="{A9666926-3468-4F82-ADC3-CC0F82EECE81}" type="presParOf" srcId="{FBE9D0E6-0A4B-462C-9082-A4D5B4C31E31}" destId="{5BC1E722-51BC-45CE-808C-14A1080C8E5B}" srcOrd="6" destOrd="0" presId="urn:microsoft.com/office/officeart/2005/8/layout/hChevron3"/>
    <dgm:cxn modelId="{FE4A740B-93E1-4BD6-A5B7-F67027CA69CE}" type="presParOf" srcId="{FBE9D0E6-0A4B-462C-9082-A4D5B4C31E31}" destId="{6D027518-CC72-4813-AF18-BE0D468FE42E}" srcOrd="7" destOrd="0" presId="urn:microsoft.com/office/officeart/2005/8/layout/hChevron3"/>
    <dgm:cxn modelId="{A7439863-6F43-426E-A979-12AD110F369D}" type="presParOf" srcId="{FBE9D0E6-0A4B-462C-9082-A4D5B4C31E31}" destId="{93E834DF-029F-41AB-A9D8-3F2BCBF34F31}" srcOrd="8" destOrd="0" presId="urn:microsoft.com/office/officeart/2005/8/layout/hChevron3"/>
    <dgm:cxn modelId="{AA811452-564B-424F-921F-5D5773260DC5}" type="presParOf" srcId="{FBE9D0E6-0A4B-462C-9082-A4D5B4C31E31}" destId="{8EF8EAE1-D592-414E-9625-55B8C419C826}" srcOrd="9" destOrd="0" presId="urn:microsoft.com/office/officeart/2005/8/layout/hChevron3"/>
    <dgm:cxn modelId="{D594A2B2-3BFB-454A-B435-870EEF05A741}" type="presParOf" srcId="{FBE9D0E6-0A4B-462C-9082-A4D5B4C31E31}" destId="{C97BF878-588B-4951-A0AF-F7B1B2B17246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5CFC91-4A60-4962-8B15-98ADF100A15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A607B624-42B1-423C-B1D8-2E31F862EA0D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Why Now?</a:t>
          </a:r>
          <a:endParaRPr lang="en-US" dirty="0"/>
        </a:p>
      </dgm:t>
    </dgm:pt>
    <dgm:pt modelId="{7A0D82CE-C51C-49A5-8306-FC65A0BF52AB}" type="parTrans" cxnId="{04031DA4-F696-46AA-8168-F24D27537DCE}">
      <dgm:prSet/>
      <dgm:spPr/>
      <dgm:t>
        <a:bodyPr/>
        <a:lstStyle/>
        <a:p>
          <a:endParaRPr lang="en-US"/>
        </a:p>
      </dgm:t>
    </dgm:pt>
    <dgm:pt modelId="{F44C043D-948A-4F5A-B491-DCF407C64658}" type="sibTrans" cxnId="{04031DA4-F696-46AA-8168-F24D27537DCE}">
      <dgm:prSet/>
      <dgm:spPr/>
      <dgm:t>
        <a:bodyPr/>
        <a:lstStyle/>
        <a:p>
          <a:endParaRPr lang="en-US"/>
        </a:p>
      </dgm:t>
    </dgm:pt>
    <dgm:pt modelId="{AEBAE0CF-4A62-400D-ADE3-04D763239F04}">
      <dgm:prSet phldrT="[Text]"/>
      <dgm:spPr>
        <a:solidFill>
          <a:srgbClr val="FFC61E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Research</a:t>
          </a:r>
          <a:endParaRPr lang="en-US" dirty="0"/>
        </a:p>
      </dgm:t>
    </dgm:pt>
    <dgm:pt modelId="{DE02B776-5A3C-4EA8-BF04-3A9B395B6763}" type="parTrans" cxnId="{228E1A0A-D479-4EB9-A9A3-F4CF94BF4CF5}">
      <dgm:prSet/>
      <dgm:spPr/>
      <dgm:t>
        <a:bodyPr/>
        <a:lstStyle/>
        <a:p>
          <a:endParaRPr lang="en-US"/>
        </a:p>
      </dgm:t>
    </dgm:pt>
    <dgm:pt modelId="{DF6E07F9-ECA2-484F-A593-4A066B6A2E9D}" type="sibTrans" cxnId="{228E1A0A-D479-4EB9-A9A3-F4CF94BF4CF5}">
      <dgm:prSet/>
      <dgm:spPr/>
      <dgm:t>
        <a:bodyPr/>
        <a:lstStyle/>
        <a:p>
          <a:endParaRPr lang="en-US"/>
        </a:p>
      </dgm:t>
    </dgm:pt>
    <dgm:pt modelId="{186752F9-5126-4A78-A4EE-1AE2347991A7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The Plan</a:t>
          </a:r>
          <a:endParaRPr lang="en-US" dirty="0"/>
        </a:p>
      </dgm:t>
    </dgm:pt>
    <dgm:pt modelId="{69F4CF91-C303-4F49-9582-84C20650AC8E}" type="parTrans" cxnId="{689426FA-011B-4BD1-962A-863DC7DF8B13}">
      <dgm:prSet/>
      <dgm:spPr/>
      <dgm:t>
        <a:bodyPr/>
        <a:lstStyle/>
        <a:p>
          <a:endParaRPr lang="en-US"/>
        </a:p>
      </dgm:t>
    </dgm:pt>
    <dgm:pt modelId="{E65BF5E0-601E-478E-98A8-987495BFBFBD}" type="sibTrans" cxnId="{689426FA-011B-4BD1-962A-863DC7DF8B13}">
      <dgm:prSet/>
      <dgm:spPr/>
      <dgm:t>
        <a:bodyPr/>
        <a:lstStyle/>
        <a:p>
          <a:endParaRPr lang="en-US"/>
        </a:p>
      </dgm:t>
    </dgm:pt>
    <dgm:pt modelId="{9D237A37-A9BD-434E-81F9-332A3CE83149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903C5E06-9CCF-4F7A-869D-F7850A10C676}" type="parTrans" cxnId="{692EAB49-73BB-45F4-8165-A39064EC2BD8}">
      <dgm:prSet/>
      <dgm:spPr/>
      <dgm:t>
        <a:bodyPr/>
        <a:lstStyle/>
        <a:p>
          <a:endParaRPr lang="en-US"/>
        </a:p>
      </dgm:t>
    </dgm:pt>
    <dgm:pt modelId="{A8ACD80D-2076-4690-AAC0-AD04CBFA2A21}" type="sibTrans" cxnId="{692EAB49-73BB-45F4-8165-A39064EC2BD8}">
      <dgm:prSet/>
      <dgm:spPr/>
      <dgm:t>
        <a:bodyPr/>
        <a:lstStyle/>
        <a:p>
          <a:endParaRPr lang="en-US"/>
        </a:p>
      </dgm:t>
    </dgm:pt>
    <dgm:pt modelId="{4BAA1E80-6EF8-4994-92CE-85BC197E500A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Outcome</a:t>
          </a:r>
          <a:endParaRPr lang="en-US" dirty="0"/>
        </a:p>
      </dgm:t>
    </dgm:pt>
    <dgm:pt modelId="{9F37B736-53BE-4AF4-928E-322C6125083C}" type="parTrans" cxnId="{023BFBE8-2D78-452B-A18B-A3252DBE51A1}">
      <dgm:prSet/>
      <dgm:spPr/>
      <dgm:t>
        <a:bodyPr/>
        <a:lstStyle/>
        <a:p>
          <a:endParaRPr lang="en-US"/>
        </a:p>
      </dgm:t>
    </dgm:pt>
    <dgm:pt modelId="{D0FF9F75-1DA6-4C59-BDFD-6FE379C3481B}" type="sibTrans" cxnId="{023BFBE8-2D78-452B-A18B-A3252DBE51A1}">
      <dgm:prSet/>
      <dgm:spPr/>
      <dgm:t>
        <a:bodyPr/>
        <a:lstStyle/>
        <a:p>
          <a:endParaRPr lang="en-US"/>
        </a:p>
      </dgm:t>
    </dgm:pt>
    <dgm:pt modelId="{61627876-3030-4607-B7A6-CF8F3E2A67E3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What next?</a:t>
          </a:r>
          <a:endParaRPr lang="en-US" dirty="0"/>
        </a:p>
      </dgm:t>
    </dgm:pt>
    <dgm:pt modelId="{32FBF8F1-8E97-4A46-83F2-8D1201D9E06B}" type="parTrans" cxnId="{C3CEFEE4-C98D-48A2-A4C7-69CD7391A899}">
      <dgm:prSet/>
      <dgm:spPr/>
      <dgm:t>
        <a:bodyPr/>
        <a:lstStyle/>
        <a:p>
          <a:endParaRPr lang="en-US"/>
        </a:p>
      </dgm:t>
    </dgm:pt>
    <dgm:pt modelId="{F072670D-9348-47DB-AB84-9AA2E0F61E09}" type="sibTrans" cxnId="{C3CEFEE4-C98D-48A2-A4C7-69CD7391A899}">
      <dgm:prSet/>
      <dgm:spPr/>
      <dgm:t>
        <a:bodyPr/>
        <a:lstStyle/>
        <a:p>
          <a:endParaRPr lang="en-US"/>
        </a:p>
      </dgm:t>
    </dgm:pt>
    <dgm:pt modelId="{FBE9D0E6-0A4B-462C-9082-A4D5B4C31E31}" type="pres">
      <dgm:prSet presAssocID="{9F5CFC91-4A60-4962-8B15-98ADF100A15A}" presName="Name0" presStyleCnt="0">
        <dgm:presLayoutVars>
          <dgm:dir/>
          <dgm:resizeHandles val="exact"/>
        </dgm:presLayoutVars>
      </dgm:prSet>
      <dgm:spPr/>
    </dgm:pt>
    <dgm:pt modelId="{C10806CE-B8C7-4110-A323-735C7FC49AF6}" type="pres">
      <dgm:prSet presAssocID="{A607B624-42B1-423C-B1D8-2E31F862EA0D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C2C-53F3-4DBB-8228-9DBAA9C57F86}" type="pres">
      <dgm:prSet presAssocID="{F44C043D-948A-4F5A-B491-DCF407C64658}" presName="parSpace" presStyleCnt="0"/>
      <dgm:spPr/>
    </dgm:pt>
    <dgm:pt modelId="{1979A69C-9731-486B-A727-E2C3D38B8D31}" type="pres">
      <dgm:prSet presAssocID="{AEBAE0CF-4A62-400D-ADE3-04D763239F04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8AC7B-6BD7-499B-AFBF-E494197F8D9E}" type="pres">
      <dgm:prSet presAssocID="{DF6E07F9-ECA2-484F-A593-4A066B6A2E9D}" presName="parSpace" presStyleCnt="0"/>
      <dgm:spPr/>
    </dgm:pt>
    <dgm:pt modelId="{40A3BAE4-515F-4D16-A978-FBD703126AF2}" type="pres">
      <dgm:prSet presAssocID="{186752F9-5126-4A78-A4EE-1AE2347991A7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A75A0-6D14-4394-9F7B-C1E0385A9ECC}" type="pres">
      <dgm:prSet presAssocID="{E65BF5E0-601E-478E-98A8-987495BFBFBD}" presName="parSpace" presStyleCnt="0"/>
      <dgm:spPr/>
    </dgm:pt>
    <dgm:pt modelId="{5BC1E722-51BC-45CE-808C-14A1080C8E5B}" type="pres">
      <dgm:prSet presAssocID="{9D237A37-A9BD-434E-81F9-332A3CE83149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27518-CC72-4813-AF18-BE0D468FE42E}" type="pres">
      <dgm:prSet presAssocID="{A8ACD80D-2076-4690-AAC0-AD04CBFA2A21}" presName="parSpace" presStyleCnt="0"/>
      <dgm:spPr/>
    </dgm:pt>
    <dgm:pt modelId="{93E834DF-029F-41AB-A9D8-3F2BCBF34F31}" type="pres">
      <dgm:prSet presAssocID="{4BAA1E80-6EF8-4994-92CE-85BC197E500A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8EAE1-D592-414E-9625-55B8C419C826}" type="pres">
      <dgm:prSet presAssocID="{D0FF9F75-1DA6-4C59-BDFD-6FE379C3481B}" presName="parSpace" presStyleCnt="0"/>
      <dgm:spPr/>
    </dgm:pt>
    <dgm:pt modelId="{C97BF878-588B-4951-A0AF-F7B1B2B17246}" type="pres">
      <dgm:prSet presAssocID="{61627876-3030-4607-B7A6-CF8F3E2A67E3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31DA4-F696-46AA-8168-F24D27537DCE}" srcId="{9F5CFC91-4A60-4962-8B15-98ADF100A15A}" destId="{A607B624-42B1-423C-B1D8-2E31F862EA0D}" srcOrd="0" destOrd="0" parTransId="{7A0D82CE-C51C-49A5-8306-FC65A0BF52AB}" sibTransId="{F44C043D-948A-4F5A-B491-DCF407C64658}"/>
    <dgm:cxn modelId="{3D3B16B0-1C73-4D2D-952A-B96AB1F2497B}" type="presOf" srcId="{9F5CFC91-4A60-4962-8B15-98ADF100A15A}" destId="{FBE9D0E6-0A4B-462C-9082-A4D5B4C31E31}" srcOrd="0" destOrd="0" presId="urn:microsoft.com/office/officeart/2005/8/layout/hChevron3"/>
    <dgm:cxn modelId="{C3CEFEE4-C98D-48A2-A4C7-69CD7391A899}" srcId="{9F5CFC91-4A60-4962-8B15-98ADF100A15A}" destId="{61627876-3030-4607-B7A6-CF8F3E2A67E3}" srcOrd="5" destOrd="0" parTransId="{32FBF8F1-8E97-4A46-83F2-8D1201D9E06B}" sibTransId="{F072670D-9348-47DB-AB84-9AA2E0F61E09}"/>
    <dgm:cxn modelId="{56AE3318-0CB1-4F51-A5C3-4AA72E02C86E}" type="presOf" srcId="{61627876-3030-4607-B7A6-CF8F3E2A67E3}" destId="{C97BF878-588B-4951-A0AF-F7B1B2B17246}" srcOrd="0" destOrd="0" presId="urn:microsoft.com/office/officeart/2005/8/layout/hChevron3"/>
    <dgm:cxn modelId="{573D7006-C00A-4B1E-8DA3-2513E50AD1BA}" type="presOf" srcId="{186752F9-5126-4A78-A4EE-1AE2347991A7}" destId="{40A3BAE4-515F-4D16-A978-FBD703126AF2}" srcOrd="0" destOrd="0" presId="urn:microsoft.com/office/officeart/2005/8/layout/hChevron3"/>
    <dgm:cxn modelId="{689426FA-011B-4BD1-962A-863DC7DF8B13}" srcId="{9F5CFC91-4A60-4962-8B15-98ADF100A15A}" destId="{186752F9-5126-4A78-A4EE-1AE2347991A7}" srcOrd="2" destOrd="0" parTransId="{69F4CF91-C303-4F49-9582-84C20650AC8E}" sibTransId="{E65BF5E0-601E-478E-98A8-987495BFBFBD}"/>
    <dgm:cxn modelId="{692EAB49-73BB-45F4-8165-A39064EC2BD8}" srcId="{9F5CFC91-4A60-4962-8B15-98ADF100A15A}" destId="{9D237A37-A9BD-434E-81F9-332A3CE83149}" srcOrd="3" destOrd="0" parTransId="{903C5E06-9CCF-4F7A-869D-F7850A10C676}" sibTransId="{A8ACD80D-2076-4690-AAC0-AD04CBFA2A21}"/>
    <dgm:cxn modelId="{361611E9-1BF4-4387-AF6A-68074831AE27}" type="presOf" srcId="{A607B624-42B1-423C-B1D8-2E31F862EA0D}" destId="{C10806CE-B8C7-4110-A323-735C7FC49AF6}" srcOrd="0" destOrd="0" presId="urn:microsoft.com/office/officeart/2005/8/layout/hChevron3"/>
    <dgm:cxn modelId="{F4A19353-35D6-42A7-A586-EBE83BF43879}" type="presOf" srcId="{AEBAE0CF-4A62-400D-ADE3-04D763239F04}" destId="{1979A69C-9731-486B-A727-E2C3D38B8D31}" srcOrd="0" destOrd="0" presId="urn:microsoft.com/office/officeart/2005/8/layout/hChevron3"/>
    <dgm:cxn modelId="{257F783D-9574-4BC3-9A8F-9442DBE2F7D3}" type="presOf" srcId="{9D237A37-A9BD-434E-81F9-332A3CE83149}" destId="{5BC1E722-51BC-45CE-808C-14A1080C8E5B}" srcOrd="0" destOrd="0" presId="urn:microsoft.com/office/officeart/2005/8/layout/hChevron3"/>
    <dgm:cxn modelId="{023BFBE8-2D78-452B-A18B-A3252DBE51A1}" srcId="{9F5CFC91-4A60-4962-8B15-98ADF100A15A}" destId="{4BAA1E80-6EF8-4994-92CE-85BC197E500A}" srcOrd="4" destOrd="0" parTransId="{9F37B736-53BE-4AF4-928E-322C6125083C}" sibTransId="{D0FF9F75-1DA6-4C59-BDFD-6FE379C3481B}"/>
    <dgm:cxn modelId="{228E1A0A-D479-4EB9-A9A3-F4CF94BF4CF5}" srcId="{9F5CFC91-4A60-4962-8B15-98ADF100A15A}" destId="{AEBAE0CF-4A62-400D-ADE3-04D763239F04}" srcOrd="1" destOrd="0" parTransId="{DE02B776-5A3C-4EA8-BF04-3A9B395B6763}" sibTransId="{DF6E07F9-ECA2-484F-A593-4A066B6A2E9D}"/>
    <dgm:cxn modelId="{9FAF2E3B-3923-44BC-B357-495FF3B8A697}" type="presOf" srcId="{4BAA1E80-6EF8-4994-92CE-85BC197E500A}" destId="{93E834DF-029F-41AB-A9D8-3F2BCBF34F31}" srcOrd="0" destOrd="0" presId="urn:microsoft.com/office/officeart/2005/8/layout/hChevron3"/>
    <dgm:cxn modelId="{A9337D84-9810-4F30-AFFE-0C23EE54FE2E}" type="presParOf" srcId="{FBE9D0E6-0A4B-462C-9082-A4D5B4C31E31}" destId="{C10806CE-B8C7-4110-A323-735C7FC49AF6}" srcOrd="0" destOrd="0" presId="urn:microsoft.com/office/officeart/2005/8/layout/hChevron3"/>
    <dgm:cxn modelId="{6BD86E1B-58C0-45C4-87CB-7B202EAAE2F4}" type="presParOf" srcId="{FBE9D0E6-0A4B-462C-9082-A4D5B4C31E31}" destId="{CC5FBC2C-53F3-4DBB-8228-9DBAA9C57F86}" srcOrd="1" destOrd="0" presId="urn:microsoft.com/office/officeart/2005/8/layout/hChevron3"/>
    <dgm:cxn modelId="{1535DFAC-AA27-4574-8109-EB189AE7A94C}" type="presParOf" srcId="{FBE9D0E6-0A4B-462C-9082-A4D5B4C31E31}" destId="{1979A69C-9731-486B-A727-E2C3D38B8D31}" srcOrd="2" destOrd="0" presId="urn:microsoft.com/office/officeart/2005/8/layout/hChevron3"/>
    <dgm:cxn modelId="{3D7E0287-E675-4845-9544-A3FA9282D979}" type="presParOf" srcId="{FBE9D0E6-0A4B-462C-9082-A4D5B4C31E31}" destId="{0708AC7B-6BD7-499B-AFBF-E494197F8D9E}" srcOrd="3" destOrd="0" presId="urn:microsoft.com/office/officeart/2005/8/layout/hChevron3"/>
    <dgm:cxn modelId="{9F455B5A-DBE1-4715-9666-969BAD8C233E}" type="presParOf" srcId="{FBE9D0E6-0A4B-462C-9082-A4D5B4C31E31}" destId="{40A3BAE4-515F-4D16-A978-FBD703126AF2}" srcOrd="4" destOrd="0" presId="urn:microsoft.com/office/officeart/2005/8/layout/hChevron3"/>
    <dgm:cxn modelId="{1800EFBD-9705-4FC0-A421-38486464C9C6}" type="presParOf" srcId="{FBE9D0E6-0A4B-462C-9082-A4D5B4C31E31}" destId="{6BAA75A0-6D14-4394-9F7B-C1E0385A9ECC}" srcOrd="5" destOrd="0" presId="urn:microsoft.com/office/officeart/2005/8/layout/hChevron3"/>
    <dgm:cxn modelId="{FE087B99-952E-4D1E-A1C8-1CF8888BFC66}" type="presParOf" srcId="{FBE9D0E6-0A4B-462C-9082-A4D5B4C31E31}" destId="{5BC1E722-51BC-45CE-808C-14A1080C8E5B}" srcOrd="6" destOrd="0" presId="urn:microsoft.com/office/officeart/2005/8/layout/hChevron3"/>
    <dgm:cxn modelId="{DBAE0D4C-A96B-4791-9041-C3A70ADE4445}" type="presParOf" srcId="{FBE9D0E6-0A4B-462C-9082-A4D5B4C31E31}" destId="{6D027518-CC72-4813-AF18-BE0D468FE42E}" srcOrd="7" destOrd="0" presId="urn:microsoft.com/office/officeart/2005/8/layout/hChevron3"/>
    <dgm:cxn modelId="{58DE121E-1725-468E-B876-BB706D4821C1}" type="presParOf" srcId="{FBE9D0E6-0A4B-462C-9082-A4D5B4C31E31}" destId="{93E834DF-029F-41AB-A9D8-3F2BCBF34F31}" srcOrd="8" destOrd="0" presId="urn:microsoft.com/office/officeart/2005/8/layout/hChevron3"/>
    <dgm:cxn modelId="{C4781EC7-ED9C-45B4-A56D-D6B54D82A928}" type="presParOf" srcId="{FBE9D0E6-0A4B-462C-9082-A4D5B4C31E31}" destId="{8EF8EAE1-D592-414E-9625-55B8C419C826}" srcOrd="9" destOrd="0" presId="urn:microsoft.com/office/officeart/2005/8/layout/hChevron3"/>
    <dgm:cxn modelId="{2DB187A1-E297-4AB8-B1E0-275FF60A805A}" type="presParOf" srcId="{FBE9D0E6-0A4B-462C-9082-A4D5B4C31E31}" destId="{C97BF878-588B-4951-A0AF-F7B1B2B17246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5CFC91-4A60-4962-8B15-98ADF100A15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A607B624-42B1-423C-B1D8-2E31F862EA0D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Why Now?</a:t>
          </a:r>
          <a:endParaRPr lang="en-US" dirty="0"/>
        </a:p>
      </dgm:t>
    </dgm:pt>
    <dgm:pt modelId="{7A0D82CE-C51C-49A5-8306-FC65A0BF52AB}" type="parTrans" cxnId="{04031DA4-F696-46AA-8168-F24D27537DCE}">
      <dgm:prSet/>
      <dgm:spPr/>
      <dgm:t>
        <a:bodyPr/>
        <a:lstStyle/>
        <a:p>
          <a:endParaRPr lang="en-US"/>
        </a:p>
      </dgm:t>
    </dgm:pt>
    <dgm:pt modelId="{F44C043D-948A-4F5A-B491-DCF407C64658}" type="sibTrans" cxnId="{04031DA4-F696-46AA-8168-F24D27537DCE}">
      <dgm:prSet/>
      <dgm:spPr/>
      <dgm:t>
        <a:bodyPr/>
        <a:lstStyle/>
        <a:p>
          <a:endParaRPr lang="en-US"/>
        </a:p>
      </dgm:t>
    </dgm:pt>
    <dgm:pt modelId="{AEBAE0CF-4A62-400D-ADE3-04D763239F04}">
      <dgm:prSet phldrT="[Text]"/>
      <dgm:spPr>
        <a:solidFill>
          <a:srgbClr val="FFC61E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Research</a:t>
          </a:r>
          <a:endParaRPr lang="en-US" dirty="0"/>
        </a:p>
      </dgm:t>
    </dgm:pt>
    <dgm:pt modelId="{DE02B776-5A3C-4EA8-BF04-3A9B395B6763}" type="parTrans" cxnId="{228E1A0A-D479-4EB9-A9A3-F4CF94BF4CF5}">
      <dgm:prSet/>
      <dgm:spPr/>
      <dgm:t>
        <a:bodyPr/>
        <a:lstStyle/>
        <a:p>
          <a:endParaRPr lang="en-US"/>
        </a:p>
      </dgm:t>
    </dgm:pt>
    <dgm:pt modelId="{DF6E07F9-ECA2-484F-A593-4A066B6A2E9D}" type="sibTrans" cxnId="{228E1A0A-D479-4EB9-A9A3-F4CF94BF4CF5}">
      <dgm:prSet/>
      <dgm:spPr/>
      <dgm:t>
        <a:bodyPr/>
        <a:lstStyle/>
        <a:p>
          <a:endParaRPr lang="en-US"/>
        </a:p>
      </dgm:t>
    </dgm:pt>
    <dgm:pt modelId="{186752F9-5126-4A78-A4EE-1AE2347991A7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The Plan</a:t>
          </a:r>
          <a:endParaRPr lang="en-US" dirty="0"/>
        </a:p>
      </dgm:t>
    </dgm:pt>
    <dgm:pt modelId="{69F4CF91-C303-4F49-9582-84C20650AC8E}" type="parTrans" cxnId="{689426FA-011B-4BD1-962A-863DC7DF8B13}">
      <dgm:prSet/>
      <dgm:spPr/>
      <dgm:t>
        <a:bodyPr/>
        <a:lstStyle/>
        <a:p>
          <a:endParaRPr lang="en-US"/>
        </a:p>
      </dgm:t>
    </dgm:pt>
    <dgm:pt modelId="{E65BF5E0-601E-478E-98A8-987495BFBFBD}" type="sibTrans" cxnId="{689426FA-011B-4BD1-962A-863DC7DF8B13}">
      <dgm:prSet/>
      <dgm:spPr/>
      <dgm:t>
        <a:bodyPr/>
        <a:lstStyle/>
        <a:p>
          <a:endParaRPr lang="en-US"/>
        </a:p>
      </dgm:t>
    </dgm:pt>
    <dgm:pt modelId="{9D237A37-A9BD-434E-81F9-332A3CE83149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903C5E06-9CCF-4F7A-869D-F7850A10C676}" type="parTrans" cxnId="{692EAB49-73BB-45F4-8165-A39064EC2BD8}">
      <dgm:prSet/>
      <dgm:spPr/>
      <dgm:t>
        <a:bodyPr/>
        <a:lstStyle/>
        <a:p>
          <a:endParaRPr lang="en-US"/>
        </a:p>
      </dgm:t>
    </dgm:pt>
    <dgm:pt modelId="{A8ACD80D-2076-4690-AAC0-AD04CBFA2A21}" type="sibTrans" cxnId="{692EAB49-73BB-45F4-8165-A39064EC2BD8}">
      <dgm:prSet/>
      <dgm:spPr/>
      <dgm:t>
        <a:bodyPr/>
        <a:lstStyle/>
        <a:p>
          <a:endParaRPr lang="en-US"/>
        </a:p>
      </dgm:t>
    </dgm:pt>
    <dgm:pt modelId="{4BAA1E80-6EF8-4994-92CE-85BC197E500A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Outcome</a:t>
          </a:r>
          <a:endParaRPr lang="en-US" dirty="0"/>
        </a:p>
      </dgm:t>
    </dgm:pt>
    <dgm:pt modelId="{9F37B736-53BE-4AF4-928E-322C6125083C}" type="parTrans" cxnId="{023BFBE8-2D78-452B-A18B-A3252DBE51A1}">
      <dgm:prSet/>
      <dgm:spPr/>
      <dgm:t>
        <a:bodyPr/>
        <a:lstStyle/>
        <a:p>
          <a:endParaRPr lang="en-US"/>
        </a:p>
      </dgm:t>
    </dgm:pt>
    <dgm:pt modelId="{D0FF9F75-1DA6-4C59-BDFD-6FE379C3481B}" type="sibTrans" cxnId="{023BFBE8-2D78-452B-A18B-A3252DBE51A1}">
      <dgm:prSet/>
      <dgm:spPr/>
      <dgm:t>
        <a:bodyPr/>
        <a:lstStyle/>
        <a:p>
          <a:endParaRPr lang="en-US"/>
        </a:p>
      </dgm:t>
    </dgm:pt>
    <dgm:pt modelId="{61627876-3030-4607-B7A6-CF8F3E2A67E3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What next?</a:t>
          </a:r>
          <a:endParaRPr lang="en-US" dirty="0"/>
        </a:p>
      </dgm:t>
    </dgm:pt>
    <dgm:pt modelId="{32FBF8F1-8E97-4A46-83F2-8D1201D9E06B}" type="parTrans" cxnId="{C3CEFEE4-C98D-48A2-A4C7-69CD7391A899}">
      <dgm:prSet/>
      <dgm:spPr/>
      <dgm:t>
        <a:bodyPr/>
        <a:lstStyle/>
        <a:p>
          <a:endParaRPr lang="en-US"/>
        </a:p>
      </dgm:t>
    </dgm:pt>
    <dgm:pt modelId="{F072670D-9348-47DB-AB84-9AA2E0F61E09}" type="sibTrans" cxnId="{C3CEFEE4-C98D-48A2-A4C7-69CD7391A899}">
      <dgm:prSet/>
      <dgm:spPr/>
      <dgm:t>
        <a:bodyPr/>
        <a:lstStyle/>
        <a:p>
          <a:endParaRPr lang="en-US"/>
        </a:p>
      </dgm:t>
    </dgm:pt>
    <dgm:pt modelId="{FBE9D0E6-0A4B-462C-9082-A4D5B4C31E31}" type="pres">
      <dgm:prSet presAssocID="{9F5CFC91-4A60-4962-8B15-98ADF100A15A}" presName="Name0" presStyleCnt="0">
        <dgm:presLayoutVars>
          <dgm:dir/>
          <dgm:resizeHandles val="exact"/>
        </dgm:presLayoutVars>
      </dgm:prSet>
      <dgm:spPr/>
    </dgm:pt>
    <dgm:pt modelId="{C10806CE-B8C7-4110-A323-735C7FC49AF6}" type="pres">
      <dgm:prSet presAssocID="{A607B624-42B1-423C-B1D8-2E31F862EA0D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C2C-53F3-4DBB-8228-9DBAA9C57F86}" type="pres">
      <dgm:prSet presAssocID="{F44C043D-948A-4F5A-B491-DCF407C64658}" presName="parSpace" presStyleCnt="0"/>
      <dgm:spPr/>
    </dgm:pt>
    <dgm:pt modelId="{1979A69C-9731-486B-A727-E2C3D38B8D31}" type="pres">
      <dgm:prSet presAssocID="{AEBAE0CF-4A62-400D-ADE3-04D763239F04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8AC7B-6BD7-499B-AFBF-E494197F8D9E}" type="pres">
      <dgm:prSet presAssocID="{DF6E07F9-ECA2-484F-A593-4A066B6A2E9D}" presName="parSpace" presStyleCnt="0"/>
      <dgm:spPr/>
    </dgm:pt>
    <dgm:pt modelId="{40A3BAE4-515F-4D16-A978-FBD703126AF2}" type="pres">
      <dgm:prSet presAssocID="{186752F9-5126-4A78-A4EE-1AE2347991A7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A75A0-6D14-4394-9F7B-C1E0385A9ECC}" type="pres">
      <dgm:prSet presAssocID="{E65BF5E0-601E-478E-98A8-987495BFBFBD}" presName="parSpace" presStyleCnt="0"/>
      <dgm:spPr/>
    </dgm:pt>
    <dgm:pt modelId="{5BC1E722-51BC-45CE-808C-14A1080C8E5B}" type="pres">
      <dgm:prSet presAssocID="{9D237A37-A9BD-434E-81F9-332A3CE83149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27518-CC72-4813-AF18-BE0D468FE42E}" type="pres">
      <dgm:prSet presAssocID="{A8ACD80D-2076-4690-AAC0-AD04CBFA2A21}" presName="parSpace" presStyleCnt="0"/>
      <dgm:spPr/>
    </dgm:pt>
    <dgm:pt modelId="{93E834DF-029F-41AB-A9D8-3F2BCBF34F31}" type="pres">
      <dgm:prSet presAssocID="{4BAA1E80-6EF8-4994-92CE-85BC197E500A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8EAE1-D592-414E-9625-55B8C419C826}" type="pres">
      <dgm:prSet presAssocID="{D0FF9F75-1DA6-4C59-BDFD-6FE379C3481B}" presName="parSpace" presStyleCnt="0"/>
      <dgm:spPr/>
    </dgm:pt>
    <dgm:pt modelId="{C97BF878-588B-4951-A0AF-F7B1B2B17246}" type="pres">
      <dgm:prSet presAssocID="{61627876-3030-4607-B7A6-CF8F3E2A67E3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31DA4-F696-46AA-8168-F24D27537DCE}" srcId="{9F5CFC91-4A60-4962-8B15-98ADF100A15A}" destId="{A607B624-42B1-423C-B1D8-2E31F862EA0D}" srcOrd="0" destOrd="0" parTransId="{7A0D82CE-C51C-49A5-8306-FC65A0BF52AB}" sibTransId="{F44C043D-948A-4F5A-B491-DCF407C64658}"/>
    <dgm:cxn modelId="{3777D2AF-3403-4D4D-8963-F1804DC92057}" type="presOf" srcId="{4BAA1E80-6EF8-4994-92CE-85BC197E500A}" destId="{93E834DF-029F-41AB-A9D8-3F2BCBF34F31}" srcOrd="0" destOrd="0" presId="urn:microsoft.com/office/officeart/2005/8/layout/hChevron3"/>
    <dgm:cxn modelId="{ED5FC9CC-6C16-4577-B9DA-BD394B1E1810}" type="presOf" srcId="{AEBAE0CF-4A62-400D-ADE3-04D763239F04}" destId="{1979A69C-9731-486B-A727-E2C3D38B8D31}" srcOrd="0" destOrd="0" presId="urn:microsoft.com/office/officeart/2005/8/layout/hChevron3"/>
    <dgm:cxn modelId="{8180DAEA-30AE-49B0-A9DE-A2592AAD6726}" type="presOf" srcId="{61627876-3030-4607-B7A6-CF8F3E2A67E3}" destId="{C97BF878-588B-4951-A0AF-F7B1B2B17246}" srcOrd="0" destOrd="0" presId="urn:microsoft.com/office/officeart/2005/8/layout/hChevron3"/>
    <dgm:cxn modelId="{6D4B79B3-C425-455C-AABD-C3E437BADB18}" type="presOf" srcId="{9F5CFC91-4A60-4962-8B15-98ADF100A15A}" destId="{FBE9D0E6-0A4B-462C-9082-A4D5B4C31E31}" srcOrd="0" destOrd="0" presId="urn:microsoft.com/office/officeart/2005/8/layout/hChevron3"/>
    <dgm:cxn modelId="{41430462-FBEF-40E5-AC50-83AB005BA119}" type="presOf" srcId="{9D237A37-A9BD-434E-81F9-332A3CE83149}" destId="{5BC1E722-51BC-45CE-808C-14A1080C8E5B}" srcOrd="0" destOrd="0" presId="urn:microsoft.com/office/officeart/2005/8/layout/hChevron3"/>
    <dgm:cxn modelId="{C3CEFEE4-C98D-48A2-A4C7-69CD7391A899}" srcId="{9F5CFC91-4A60-4962-8B15-98ADF100A15A}" destId="{61627876-3030-4607-B7A6-CF8F3E2A67E3}" srcOrd="5" destOrd="0" parTransId="{32FBF8F1-8E97-4A46-83F2-8D1201D9E06B}" sibTransId="{F072670D-9348-47DB-AB84-9AA2E0F61E09}"/>
    <dgm:cxn modelId="{689426FA-011B-4BD1-962A-863DC7DF8B13}" srcId="{9F5CFC91-4A60-4962-8B15-98ADF100A15A}" destId="{186752F9-5126-4A78-A4EE-1AE2347991A7}" srcOrd="2" destOrd="0" parTransId="{69F4CF91-C303-4F49-9582-84C20650AC8E}" sibTransId="{E65BF5E0-601E-478E-98A8-987495BFBFBD}"/>
    <dgm:cxn modelId="{692EAB49-73BB-45F4-8165-A39064EC2BD8}" srcId="{9F5CFC91-4A60-4962-8B15-98ADF100A15A}" destId="{9D237A37-A9BD-434E-81F9-332A3CE83149}" srcOrd="3" destOrd="0" parTransId="{903C5E06-9CCF-4F7A-869D-F7850A10C676}" sibTransId="{A8ACD80D-2076-4690-AAC0-AD04CBFA2A21}"/>
    <dgm:cxn modelId="{1F258F76-0596-45B9-A744-360802BCCEE8}" type="presOf" srcId="{186752F9-5126-4A78-A4EE-1AE2347991A7}" destId="{40A3BAE4-515F-4D16-A978-FBD703126AF2}" srcOrd="0" destOrd="0" presId="urn:microsoft.com/office/officeart/2005/8/layout/hChevron3"/>
    <dgm:cxn modelId="{D863EF26-5D2A-4EB1-B0B4-435B63475019}" type="presOf" srcId="{A607B624-42B1-423C-B1D8-2E31F862EA0D}" destId="{C10806CE-B8C7-4110-A323-735C7FC49AF6}" srcOrd="0" destOrd="0" presId="urn:microsoft.com/office/officeart/2005/8/layout/hChevron3"/>
    <dgm:cxn modelId="{023BFBE8-2D78-452B-A18B-A3252DBE51A1}" srcId="{9F5CFC91-4A60-4962-8B15-98ADF100A15A}" destId="{4BAA1E80-6EF8-4994-92CE-85BC197E500A}" srcOrd="4" destOrd="0" parTransId="{9F37B736-53BE-4AF4-928E-322C6125083C}" sibTransId="{D0FF9F75-1DA6-4C59-BDFD-6FE379C3481B}"/>
    <dgm:cxn modelId="{228E1A0A-D479-4EB9-A9A3-F4CF94BF4CF5}" srcId="{9F5CFC91-4A60-4962-8B15-98ADF100A15A}" destId="{AEBAE0CF-4A62-400D-ADE3-04D763239F04}" srcOrd="1" destOrd="0" parTransId="{DE02B776-5A3C-4EA8-BF04-3A9B395B6763}" sibTransId="{DF6E07F9-ECA2-484F-A593-4A066B6A2E9D}"/>
    <dgm:cxn modelId="{354174C9-D0E2-48D9-97EE-F406F483316D}" type="presParOf" srcId="{FBE9D0E6-0A4B-462C-9082-A4D5B4C31E31}" destId="{C10806CE-B8C7-4110-A323-735C7FC49AF6}" srcOrd="0" destOrd="0" presId="urn:microsoft.com/office/officeart/2005/8/layout/hChevron3"/>
    <dgm:cxn modelId="{D61B42C3-EB94-4F54-B059-6BF18035CCF6}" type="presParOf" srcId="{FBE9D0E6-0A4B-462C-9082-A4D5B4C31E31}" destId="{CC5FBC2C-53F3-4DBB-8228-9DBAA9C57F86}" srcOrd="1" destOrd="0" presId="urn:microsoft.com/office/officeart/2005/8/layout/hChevron3"/>
    <dgm:cxn modelId="{22E76008-1D07-4D0F-9FAE-41D1F594A170}" type="presParOf" srcId="{FBE9D0E6-0A4B-462C-9082-A4D5B4C31E31}" destId="{1979A69C-9731-486B-A727-E2C3D38B8D31}" srcOrd="2" destOrd="0" presId="urn:microsoft.com/office/officeart/2005/8/layout/hChevron3"/>
    <dgm:cxn modelId="{EB6CD241-B2D3-4C65-B45E-CB3B22E31825}" type="presParOf" srcId="{FBE9D0E6-0A4B-462C-9082-A4D5B4C31E31}" destId="{0708AC7B-6BD7-499B-AFBF-E494197F8D9E}" srcOrd="3" destOrd="0" presId="urn:microsoft.com/office/officeart/2005/8/layout/hChevron3"/>
    <dgm:cxn modelId="{4AFB37EA-5587-44CA-BB11-AD3BB1AB18DB}" type="presParOf" srcId="{FBE9D0E6-0A4B-462C-9082-A4D5B4C31E31}" destId="{40A3BAE4-515F-4D16-A978-FBD703126AF2}" srcOrd="4" destOrd="0" presId="urn:microsoft.com/office/officeart/2005/8/layout/hChevron3"/>
    <dgm:cxn modelId="{44B74163-D07F-4E55-B373-EA7422EC0B86}" type="presParOf" srcId="{FBE9D0E6-0A4B-462C-9082-A4D5B4C31E31}" destId="{6BAA75A0-6D14-4394-9F7B-C1E0385A9ECC}" srcOrd="5" destOrd="0" presId="urn:microsoft.com/office/officeart/2005/8/layout/hChevron3"/>
    <dgm:cxn modelId="{AF9A77E0-D7C0-48D6-9FC4-47F42448F392}" type="presParOf" srcId="{FBE9D0E6-0A4B-462C-9082-A4D5B4C31E31}" destId="{5BC1E722-51BC-45CE-808C-14A1080C8E5B}" srcOrd="6" destOrd="0" presId="urn:microsoft.com/office/officeart/2005/8/layout/hChevron3"/>
    <dgm:cxn modelId="{138C1D0E-8BE4-4B2D-9270-9975229F8D87}" type="presParOf" srcId="{FBE9D0E6-0A4B-462C-9082-A4D5B4C31E31}" destId="{6D027518-CC72-4813-AF18-BE0D468FE42E}" srcOrd="7" destOrd="0" presId="urn:microsoft.com/office/officeart/2005/8/layout/hChevron3"/>
    <dgm:cxn modelId="{6A0A0353-916D-445B-93FF-8C33032F5735}" type="presParOf" srcId="{FBE9D0E6-0A4B-462C-9082-A4D5B4C31E31}" destId="{93E834DF-029F-41AB-A9D8-3F2BCBF34F31}" srcOrd="8" destOrd="0" presId="urn:microsoft.com/office/officeart/2005/8/layout/hChevron3"/>
    <dgm:cxn modelId="{E2F54B0A-558B-4E19-9912-9414E5902BCC}" type="presParOf" srcId="{FBE9D0E6-0A4B-462C-9082-A4D5B4C31E31}" destId="{8EF8EAE1-D592-414E-9625-55B8C419C826}" srcOrd="9" destOrd="0" presId="urn:microsoft.com/office/officeart/2005/8/layout/hChevron3"/>
    <dgm:cxn modelId="{56FD2929-1580-4B32-AED5-E3AF7BE560CE}" type="presParOf" srcId="{FBE9D0E6-0A4B-462C-9082-A4D5B4C31E31}" destId="{C97BF878-588B-4951-A0AF-F7B1B2B17246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F5CFC91-4A60-4962-8B15-98ADF100A15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A607B624-42B1-423C-B1D8-2E31F862EA0D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Why Now?</a:t>
          </a:r>
          <a:endParaRPr lang="en-US" dirty="0"/>
        </a:p>
      </dgm:t>
    </dgm:pt>
    <dgm:pt modelId="{7A0D82CE-C51C-49A5-8306-FC65A0BF52AB}" type="parTrans" cxnId="{04031DA4-F696-46AA-8168-F24D27537DCE}">
      <dgm:prSet/>
      <dgm:spPr/>
      <dgm:t>
        <a:bodyPr/>
        <a:lstStyle/>
        <a:p>
          <a:endParaRPr lang="en-US"/>
        </a:p>
      </dgm:t>
    </dgm:pt>
    <dgm:pt modelId="{F44C043D-948A-4F5A-B491-DCF407C64658}" type="sibTrans" cxnId="{04031DA4-F696-46AA-8168-F24D27537DCE}">
      <dgm:prSet/>
      <dgm:spPr/>
      <dgm:t>
        <a:bodyPr/>
        <a:lstStyle/>
        <a:p>
          <a:endParaRPr lang="en-US"/>
        </a:p>
      </dgm:t>
    </dgm:pt>
    <dgm:pt modelId="{AEBAE0CF-4A62-400D-ADE3-04D763239F04}">
      <dgm:prSet phldrT="[Text]"/>
      <dgm:spPr>
        <a:solidFill>
          <a:srgbClr val="FFC61E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Research</a:t>
          </a:r>
          <a:endParaRPr lang="en-US" dirty="0"/>
        </a:p>
      </dgm:t>
    </dgm:pt>
    <dgm:pt modelId="{DE02B776-5A3C-4EA8-BF04-3A9B395B6763}" type="parTrans" cxnId="{228E1A0A-D479-4EB9-A9A3-F4CF94BF4CF5}">
      <dgm:prSet/>
      <dgm:spPr/>
      <dgm:t>
        <a:bodyPr/>
        <a:lstStyle/>
        <a:p>
          <a:endParaRPr lang="en-US"/>
        </a:p>
      </dgm:t>
    </dgm:pt>
    <dgm:pt modelId="{DF6E07F9-ECA2-484F-A593-4A066B6A2E9D}" type="sibTrans" cxnId="{228E1A0A-D479-4EB9-A9A3-F4CF94BF4CF5}">
      <dgm:prSet/>
      <dgm:spPr/>
      <dgm:t>
        <a:bodyPr/>
        <a:lstStyle/>
        <a:p>
          <a:endParaRPr lang="en-US"/>
        </a:p>
      </dgm:t>
    </dgm:pt>
    <dgm:pt modelId="{186752F9-5126-4A78-A4EE-1AE2347991A7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The Plan</a:t>
          </a:r>
          <a:endParaRPr lang="en-US" dirty="0"/>
        </a:p>
      </dgm:t>
    </dgm:pt>
    <dgm:pt modelId="{69F4CF91-C303-4F49-9582-84C20650AC8E}" type="parTrans" cxnId="{689426FA-011B-4BD1-962A-863DC7DF8B13}">
      <dgm:prSet/>
      <dgm:spPr/>
      <dgm:t>
        <a:bodyPr/>
        <a:lstStyle/>
        <a:p>
          <a:endParaRPr lang="en-US"/>
        </a:p>
      </dgm:t>
    </dgm:pt>
    <dgm:pt modelId="{E65BF5E0-601E-478E-98A8-987495BFBFBD}" type="sibTrans" cxnId="{689426FA-011B-4BD1-962A-863DC7DF8B13}">
      <dgm:prSet/>
      <dgm:spPr/>
      <dgm:t>
        <a:bodyPr/>
        <a:lstStyle/>
        <a:p>
          <a:endParaRPr lang="en-US"/>
        </a:p>
      </dgm:t>
    </dgm:pt>
    <dgm:pt modelId="{9D237A37-A9BD-434E-81F9-332A3CE83149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903C5E06-9CCF-4F7A-869D-F7850A10C676}" type="parTrans" cxnId="{692EAB49-73BB-45F4-8165-A39064EC2BD8}">
      <dgm:prSet/>
      <dgm:spPr/>
      <dgm:t>
        <a:bodyPr/>
        <a:lstStyle/>
        <a:p>
          <a:endParaRPr lang="en-US"/>
        </a:p>
      </dgm:t>
    </dgm:pt>
    <dgm:pt modelId="{A8ACD80D-2076-4690-AAC0-AD04CBFA2A21}" type="sibTrans" cxnId="{692EAB49-73BB-45F4-8165-A39064EC2BD8}">
      <dgm:prSet/>
      <dgm:spPr/>
      <dgm:t>
        <a:bodyPr/>
        <a:lstStyle/>
        <a:p>
          <a:endParaRPr lang="en-US"/>
        </a:p>
      </dgm:t>
    </dgm:pt>
    <dgm:pt modelId="{4BAA1E80-6EF8-4994-92CE-85BC197E500A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Outcome</a:t>
          </a:r>
          <a:endParaRPr lang="en-US" dirty="0"/>
        </a:p>
      </dgm:t>
    </dgm:pt>
    <dgm:pt modelId="{9F37B736-53BE-4AF4-928E-322C6125083C}" type="parTrans" cxnId="{023BFBE8-2D78-452B-A18B-A3252DBE51A1}">
      <dgm:prSet/>
      <dgm:spPr/>
      <dgm:t>
        <a:bodyPr/>
        <a:lstStyle/>
        <a:p>
          <a:endParaRPr lang="en-US"/>
        </a:p>
      </dgm:t>
    </dgm:pt>
    <dgm:pt modelId="{D0FF9F75-1DA6-4C59-BDFD-6FE379C3481B}" type="sibTrans" cxnId="{023BFBE8-2D78-452B-A18B-A3252DBE51A1}">
      <dgm:prSet/>
      <dgm:spPr/>
      <dgm:t>
        <a:bodyPr/>
        <a:lstStyle/>
        <a:p>
          <a:endParaRPr lang="en-US"/>
        </a:p>
      </dgm:t>
    </dgm:pt>
    <dgm:pt modelId="{61627876-3030-4607-B7A6-CF8F3E2A67E3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What next?</a:t>
          </a:r>
          <a:endParaRPr lang="en-US" dirty="0"/>
        </a:p>
      </dgm:t>
    </dgm:pt>
    <dgm:pt modelId="{32FBF8F1-8E97-4A46-83F2-8D1201D9E06B}" type="parTrans" cxnId="{C3CEFEE4-C98D-48A2-A4C7-69CD7391A899}">
      <dgm:prSet/>
      <dgm:spPr/>
      <dgm:t>
        <a:bodyPr/>
        <a:lstStyle/>
        <a:p>
          <a:endParaRPr lang="en-US"/>
        </a:p>
      </dgm:t>
    </dgm:pt>
    <dgm:pt modelId="{F072670D-9348-47DB-AB84-9AA2E0F61E09}" type="sibTrans" cxnId="{C3CEFEE4-C98D-48A2-A4C7-69CD7391A899}">
      <dgm:prSet/>
      <dgm:spPr/>
      <dgm:t>
        <a:bodyPr/>
        <a:lstStyle/>
        <a:p>
          <a:endParaRPr lang="en-US"/>
        </a:p>
      </dgm:t>
    </dgm:pt>
    <dgm:pt modelId="{FBE9D0E6-0A4B-462C-9082-A4D5B4C31E31}" type="pres">
      <dgm:prSet presAssocID="{9F5CFC91-4A60-4962-8B15-98ADF100A15A}" presName="Name0" presStyleCnt="0">
        <dgm:presLayoutVars>
          <dgm:dir/>
          <dgm:resizeHandles val="exact"/>
        </dgm:presLayoutVars>
      </dgm:prSet>
      <dgm:spPr/>
    </dgm:pt>
    <dgm:pt modelId="{C10806CE-B8C7-4110-A323-735C7FC49AF6}" type="pres">
      <dgm:prSet presAssocID="{A607B624-42B1-423C-B1D8-2E31F862EA0D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C2C-53F3-4DBB-8228-9DBAA9C57F86}" type="pres">
      <dgm:prSet presAssocID="{F44C043D-948A-4F5A-B491-DCF407C64658}" presName="parSpace" presStyleCnt="0"/>
      <dgm:spPr/>
    </dgm:pt>
    <dgm:pt modelId="{1979A69C-9731-486B-A727-E2C3D38B8D31}" type="pres">
      <dgm:prSet presAssocID="{AEBAE0CF-4A62-400D-ADE3-04D763239F04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8AC7B-6BD7-499B-AFBF-E494197F8D9E}" type="pres">
      <dgm:prSet presAssocID="{DF6E07F9-ECA2-484F-A593-4A066B6A2E9D}" presName="parSpace" presStyleCnt="0"/>
      <dgm:spPr/>
    </dgm:pt>
    <dgm:pt modelId="{40A3BAE4-515F-4D16-A978-FBD703126AF2}" type="pres">
      <dgm:prSet presAssocID="{186752F9-5126-4A78-A4EE-1AE2347991A7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A75A0-6D14-4394-9F7B-C1E0385A9ECC}" type="pres">
      <dgm:prSet presAssocID="{E65BF5E0-601E-478E-98A8-987495BFBFBD}" presName="parSpace" presStyleCnt="0"/>
      <dgm:spPr/>
    </dgm:pt>
    <dgm:pt modelId="{5BC1E722-51BC-45CE-808C-14A1080C8E5B}" type="pres">
      <dgm:prSet presAssocID="{9D237A37-A9BD-434E-81F9-332A3CE83149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27518-CC72-4813-AF18-BE0D468FE42E}" type="pres">
      <dgm:prSet presAssocID="{A8ACD80D-2076-4690-AAC0-AD04CBFA2A21}" presName="parSpace" presStyleCnt="0"/>
      <dgm:spPr/>
    </dgm:pt>
    <dgm:pt modelId="{93E834DF-029F-41AB-A9D8-3F2BCBF34F31}" type="pres">
      <dgm:prSet presAssocID="{4BAA1E80-6EF8-4994-92CE-85BC197E500A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8EAE1-D592-414E-9625-55B8C419C826}" type="pres">
      <dgm:prSet presAssocID="{D0FF9F75-1DA6-4C59-BDFD-6FE379C3481B}" presName="parSpace" presStyleCnt="0"/>
      <dgm:spPr/>
    </dgm:pt>
    <dgm:pt modelId="{C97BF878-588B-4951-A0AF-F7B1B2B17246}" type="pres">
      <dgm:prSet presAssocID="{61627876-3030-4607-B7A6-CF8F3E2A67E3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31DA4-F696-46AA-8168-F24D27537DCE}" srcId="{9F5CFC91-4A60-4962-8B15-98ADF100A15A}" destId="{A607B624-42B1-423C-B1D8-2E31F862EA0D}" srcOrd="0" destOrd="0" parTransId="{7A0D82CE-C51C-49A5-8306-FC65A0BF52AB}" sibTransId="{F44C043D-948A-4F5A-B491-DCF407C64658}"/>
    <dgm:cxn modelId="{A126F4FD-77E0-426C-8638-89E5C1A9EA99}" type="presOf" srcId="{186752F9-5126-4A78-A4EE-1AE2347991A7}" destId="{40A3BAE4-515F-4D16-A978-FBD703126AF2}" srcOrd="0" destOrd="0" presId="urn:microsoft.com/office/officeart/2005/8/layout/hChevron3"/>
    <dgm:cxn modelId="{FFBC43B4-14E0-46E6-BAE2-9B92D6D54424}" type="presOf" srcId="{4BAA1E80-6EF8-4994-92CE-85BC197E500A}" destId="{93E834DF-029F-41AB-A9D8-3F2BCBF34F31}" srcOrd="0" destOrd="0" presId="urn:microsoft.com/office/officeart/2005/8/layout/hChevron3"/>
    <dgm:cxn modelId="{1CFA03B7-E3EB-4973-82F9-5F4DF0CC32FE}" type="presOf" srcId="{AEBAE0CF-4A62-400D-ADE3-04D763239F04}" destId="{1979A69C-9731-486B-A727-E2C3D38B8D31}" srcOrd="0" destOrd="0" presId="urn:microsoft.com/office/officeart/2005/8/layout/hChevron3"/>
    <dgm:cxn modelId="{9F7DA62B-F8B9-47E9-8863-DB4860088E48}" type="presOf" srcId="{9F5CFC91-4A60-4962-8B15-98ADF100A15A}" destId="{FBE9D0E6-0A4B-462C-9082-A4D5B4C31E31}" srcOrd="0" destOrd="0" presId="urn:microsoft.com/office/officeart/2005/8/layout/hChevron3"/>
    <dgm:cxn modelId="{C3CEFEE4-C98D-48A2-A4C7-69CD7391A899}" srcId="{9F5CFC91-4A60-4962-8B15-98ADF100A15A}" destId="{61627876-3030-4607-B7A6-CF8F3E2A67E3}" srcOrd="5" destOrd="0" parTransId="{32FBF8F1-8E97-4A46-83F2-8D1201D9E06B}" sibTransId="{F072670D-9348-47DB-AB84-9AA2E0F61E09}"/>
    <dgm:cxn modelId="{689426FA-011B-4BD1-962A-863DC7DF8B13}" srcId="{9F5CFC91-4A60-4962-8B15-98ADF100A15A}" destId="{186752F9-5126-4A78-A4EE-1AE2347991A7}" srcOrd="2" destOrd="0" parTransId="{69F4CF91-C303-4F49-9582-84C20650AC8E}" sibTransId="{E65BF5E0-601E-478E-98A8-987495BFBFBD}"/>
    <dgm:cxn modelId="{692EAB49-73BB-45F4-8165-A39064EC2BD8}" srcId="{9F5CFC91-4A60-4962-8B15-98ADF100A15A}" destId="{9D237A37-A9BD-434E-81F9-332A3CE83149}" srcOrd="3" destOrd="0" parTransId="{903C5E06-9CCF-4F7A-869D-F7850A10C676}" sibTransId="{A8ACD80D-2076-4690-AAC0-AD04CBFA2A21}"/>
    <dgm:cxn modelId="{133C45CA-DFD1-4DD2-8BBE-D7D8BD907CBE}" type="presOf" srcId="{9D237A37-A9BD-434E-81F9-332A3CE83149}" destId="{5BC1E722-51BC-45CE-808C-14A1080C8E5B}" srcOrd="0" destOrd="0" presId="urn:microsoft.com/office/officeart/2005/8/layout/hChevron3"/>
    <dgm:cxn modelId="{023BFBE8-2D78-452B-A18B-A3252DBE51A1}" srcId="{9F5CFC91-4A60-4962-8B15-98ADF100A15A}" destId="{4BAA1E80-6EF8-4994-92CE-85BC197E500A}" srcOrd="4" destOrd="0" parTransId="{9F37B736-53BE-4AF4-928E-322C6125083C}" sibTransId="{D0FF9F75-1DA6-4C59-BDFD-6FE379C3481B}"/>
    <dgm:cxn modelId="{6344E2C1-ABF1-4E28-82F3-9AC97C8D0E01}" type="presOf" srcId="{61627876-3030-4607-B7A6-CF8F3E2A67E3}" destId="{C97BF878-588B-4951-A0AF-F7B1B2B17246}" srcOrd="0" destOrd="0" presId="urn:microsoft.com/office/officeart/2005/8/layout/hChevron3"/>
    <dgm:cxn modelId="{228E1A0A-D479-4EB9-A9A3-F4CF94BF4CF5}" srcId="{9F5CFC91-4A60-4962-8B15-98ADF100A15A}" destId="{AEBAE0CF-4A62-400D-ADE3-04D763239F04}" srcOrd="1" destOrd="0" parTransId="{DE02B776-5A3C-4EA8-BF04-3A9B395B6763}" sibTransId="{DF6E07F9-ECA2-484F-A593-4A066B6A2E9D}"/>
    <dgm:cxn modelId="{9E9BCC10-517B-4699-93A2-37D06AA56337}" type="presOf" srcId="{A607B624-42B1-423C-B1D8-2E31F862EA0D}" destId="{C10806CE-B8C7-4110-A323-735C7FC49AF6}" srcOrd="0" destOrd="0" presId="urn:microsoft.com/office/officeart/2005/8/layout/hChevron3"/>
    <dgm:cxn modelId="{8E083AA9-6531-4214-8714-61824C5A69B2}" type="presParOf" srcId="{FBE9D0E6-0A4B-462C-9082-A4D5B4C31E31}" destId="{C10806CE-B8C7-4110-A323-735C7FC49AF6}" srcOrd="0" destOrd="0" presId="urn:microsoft.com/office/officeart/2005/8/layout/hChevron3"/>
    <dgm:cxn modelId="{6CFD7F48-A5FD-419E-9CD7-91C12CF9E7D8}" type="presParOf" srcId="{FBE9D0E6-0A4B-462C-9082-A4D5B4C31E31}" destId="{CC5FBC2C-53F3-4DBB-8228-9DBAA9C57F86}" srcOrd="1" destOrd="0" presId="urn:microsoft.com/office/officeart/2005/8/layout/hChevron3"/>
    <dgm:cxn modelId="{51E198AB-1F69-45F1-A797-157F0D6F0E99}" type="presParOf" srcId="{FBE9D0E6-0A4B-462C-9082-A4D5B4C31E31}" destId="{1979A69C-9731-486B-A727-E2C3D38B8D31}" srcOrd="2" destOrd="0" presId="urn:microsoft.com/office/officeart/2005/8/layout/hChevron3"/>
    <dgm:cxn modelId="{CD33135B-AC5E-4FA3-B27B-75C7F32ADAAE}" type="presParOf" srcId="{FBE9D0E6-0A4B-462C-9082-A4D5B4C31E31}" destId="{0708AC7B-6BD7-499B-AFBF-E494197F8D9E}" srcOrd="3" destOrd="0" presId="urn:microsoft.com/office/officeart/2005/8/layout/hChevron3"/>
    <dgm:cxn modelId="{8082DB0B-D327-4A9C-BEA3-5CD7AFA92228}" type="presParOf" srcId="{FBE9D0E6-0A4B-462C-9082-A4D5B4C31E31}" destId="{40A3BAE4-515F-4D16-A978-FBD703126AF2}" srcOrd="4" destOrd="0" presId="urn:microsoft.com/office/officeart/2005/8/layout/hChevron3"/>
    <dgm:cxn modelId="{4872E790-95CF-44EE-8FD4-4B5C62E97602}" type="presParOf" srcId="{FBE9D0E6-0A4B-462C-9082-A4D5B4C31E31}" destId="{6BAA75A0-6D14-4394-9F7B-C1E0385A9ECC}" srcOrd="5" destOrd="0" presId="urn:microsoft.com/office/officeart/2005/8/layout/hChevron3"/>
    <dgm:cxn modelId="{DBA4CC08-94B4-4C81-90F1-1FF2A0238715}" type="presParOf" srcId="{FBE9D0E6-0A4B-462C-9082-A4D5B4C31E31}" destId="{5BC1E722-51BC-45CE-808C-14A1080C8E5B}" srcOrd="6" destOrd="0" presId="urn:microsoft.com/office/officeart/2005/8/layout/hChevron3"/>
    <dgm:cxn modelId="{51CA85EE-E8DD-4804-B7B8-2A88871CFAB9}" type="presParOf" srcId="{FBE9D0E6-0A4B-462C-9082-A4D5B4C31E31}" destId="{6D027518-CC72-4813-AF18-BE0D468FE42E}" srcOrd="7" destOrd="0" presId="urn:microsoft.com/office/officeart/2005/8/layout/hChevron3"/>
    <dgm:cxn modelId="{3C58D3B4-9D2F-48B8-82AA-100798DF6730}" type="presParOf" srcId="{FBE9D0E6-0A4B-462C-9082-A4D5B4C31E31}" destId="{93E834DF-029F-41AB-A9D8-3F2BCBF34F31}" srcOrd="8" destOrd="0" presId="urn:microsoft.com/office/officeart/2005/8/layout/hChevron3"/>
    <dgm:cxn modelId="{6F054EF3-84DD-4229-AF25-C55DC0E06342}" type="presParOf" srcId="{FBE9D0E6-0A4B-462C-9082-A4D5B4C31E31}" destId="{8EF8EAE1-D592-414E-9625-55B8C419C826}" srcOrd="9" destOrd="0" presId="urn:microsoft.com/office/officeart/2005/8/layout/hChevron3"/>
    <dgm:cxn modelId="{5E741645-A8BB-43DB-87C0-C4F57C13839E}" type="presParOf" srcId="{FBE9D0E6-0A4B-462C-9082-A4D5B4C31E31}" destId="{C97BF878-588B-4951-A0AF-F7B1B2B17246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F5CFC91-4A60-4962-8B15-98ADF100A15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A607B624-42B1-423C-B1D8-2E31F862EA0D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Why Now?</a:t>
          </a:r>
          <a:endParaRPr lang="en-US" dirty="0"/>
        </a:p>
      </dgm:t>
    </dgm:pt>
    <dgm:pt modelId="{7A0D82CE-C51C-49A5-8306-FC65A0BF52AB}" type="parTrans" cxnId="{04031DA4-F696-46AA-8168-F24D27537DCE}">
      <dgm:prSet/>
      <dgm:spPr/>
      <dgm:t>
        <a:bodyPr/>
        <a:lstStyle/>
        <a:p>
          <a:endParaRPr lang="en-US"/>
        </a:p>
      </dgm:t>
    </dgm:pt>
    <dgm:pt modelId="{F44C043D-948A-4F5A-B491-DCF407C64658}" type="sibTrans" cxnId="{04031DA4-F696-46AA-8168-F24D27537DCE}">
      <dgm:prSet/>
      <dgm:spPr/>
      <dgm:t>
        <a:bodyPr/>
        <a:lstStyle/>
        <a:p>
          <a:endParaRPr lang="en-US"/>
        </a:p>
      </dgm:t>
    </dgm:pt>
    <dgm:pt modelId="{AEBAE0CF-4A62-400D-ADE3-04D763239F04}">
      <dgm:prSet phldrT="[Text]"/>
      <dgm:spPr>
        <a:solidFill>
          <a:srgbClr val="FFC61E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Research</a:t>
          </a:r>
          <a:endParaRPr lang="en-US" dirty="0"/>
        </a:p>
      </dgm:t>
    </dgm:pt>
    <dgm:pt modelId="{DE02B776-5A3C-4EA8-BF04-3A9B395B6763}" type="parTrans" cxnId="{228E1A0A-D479-4EB9-A9A3-F4CF94BF4CF5}">
      <dgm:prSet/>
      <dgm:spPr/>
      <dgm:t>
        <a:bodyPr/>
        <a:lstStyle/>
        <a:p>
          <a:endParaRPr lang="en-US"/>
        </a:p>
      </dgm:t>
    </dgm:pt>
    <dgm:pt modelId="{DF6E07F9-ECA2-484F-A593-4A066B6A2E9D}" type="sibTrans" cxnId="{228E1A0A-D479-4EB9-A9A3-F4CF94BF4CF5}">
      <dgm:prSet/>
      <dgm:spPr/>
      <dgm:t>
        <a:bodyPr/>
        <a:lstStyle/>
        <a:p>
          <a:endParaRPr lang="en-US"/>
        </a:p>
      </dgm:t>
    </dgm:pt>
    <dgm:pt modelId="{186752F9-5126-4A78-A4EE-1AE2347991A7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The Plan</a:t>
          </a:r>
          <a:endParaRPr lang="en-US" dirty="0"/>
        </a:p>
      </dgm:t>
    </dgm:pt>
    <dgm:pt modelId="{69F4CF91-C303-4F49-9582-84C20650AC8E}" type="parTrans" cxnId="{689426FA-011B-4BD1-962A-863DC7DF8B13}">
      <dgm:prSet/>
      <dgm:spPr/>
      <dgm:t>
        <a:bodyPr/>
        <a:lstStyle/>
        <a:p>
          <a:endParaRPr lang="en-US"/>
        </a:p>
      </dgm:t>
    </dgm:pt>
    <dgm:pt modelId="{E65BF5E0-601E-478E-98A8-987495BFBFBD}" type="sibTrans" cxnId="{689426FA-011B-4BD1-962A-863DC7DF8B13}">
      <dgm:prSet/>
      <dgm:spPr/>
      <dgm:t>
        <a:bodyPr/>
        <a:lstStyle/>
        <a:p>
          <a:endParaRPr lang="en-US"/>
        </a:p>
      </dgm:t>
    </dgm:pt>
    <dgm:pt modelId="{9D237A37-A9BD-434E-81F9-332A3CE83149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903C5E06-9CCF-4F7A-869D-F7850A10C676}" type="parTrans" cxnId="{692EAB49-73BB-45F4-8165-A39064EC2BD8}">
      <dgm:prSet/>
      <dgm:spPr/>
      <dgm:t>
        <a:bodyPr/>
        <a:lstStyle/>
        <a:p>
          <a:endParaRPr lang="en-US"/>
        </a:p>
      </dgm:t>
    </dgm:pt>
    <dgm:pt modelId="{A8ACD80D-2076-4690-AAC0-AD04CBFA2A21}" type="sibTrans" cxnId="{692EAB49-73BB-45F4-8165-A39064EC2BD8}">
      <dgm:prSet/>
      <dgm:spPr/>
      <dgm:t>
        <a:bodyPr/>
        <a:lstStyle/>
        <a:p>
          <a:endParaRPr lang="en-US"/>
        </a:p>
      </dgm:t>
    </dgm:pt>
    <dgm:pt modelId="{4BAA1E80-6EF8-4994-92CE-85BC197E500A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Outcome</a:t>
          </a:r>
          <a:endParaRPr lang="en-US" dirty="0"/>
        </a:p>
      </dgm:t>
    </dgm:pt>
    <dgm:pt modelId="{9F37B736-53BE-4AF4-928E-322C6125083C}" type="parTrans" cxnId="{023BFBE8-2D78-452B-A18B-A3252DBE51A1}">
      <dgm:prSet/>
      <dgm:spPr/>
      <dgm:t>
        <a:bodyPr/>
        <a:lstStyle/>
        <a:p>
          <a:endParaRPr lang="en-US"/>
        </a:p>
      </dgm:t>
    </dgm:pt>
    <dgm:pt modelId="{D0FF9F75-1DA6-4C59-BDFD-6FE379C3481B}" type="sibTrans" cxnId="{023BFBE8-2D78-452B-A18B-A3252DBE51A1}">
      <dgm:prSet/>
      <dgm:spPr/>
      <dgm:t>
        <a:bodyPr/>
        <a:lstStyle/>
        <a:p>
          <a:endParaRPr lang="en-US"/>
        </a:p>
      </dgm:t>
    </dgm:pt>
    <dgm:pt modelId="{61627876-3030-4607-B7A6-CF8F3E2A67E3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What next?</a:t>
          </a:r>
          <a:endParaRPr lang="en-US" dirty="0"/>
        </a:p>
      </dgm:t>
    </dgm:pt>
    <dgm:pt modelId="{32FBF8F1-8E97-4A46-83F2-8D1201D9E06B}" type="parTrans" cxnId="{C3CEFEE4-C98D-48A2-A4C7-69CD7391A899}">
      <dgm:prSet/>
      <dgm:spPr/>
      <dgm:t>
        <a:bodyPr/>
        <a:lstStyle/>
        <a:p>
          <a:endParaRPr lang="en-US"/>
        </a:p>
      </dgm:t>
    </dgm:pt>
    <dgm:pt modelId="{F072670D-9348-47DB-AB84-9AA2E0F61E09}" type="sibTrans" cxnId="{C3CEFEE4-C98D-48A2-A4C7-69CD7391A899}">
      <dgm:prSet/>
      <dgm:spPr/>
      <dgm:t>
        <a:bodyPr/>
        <a:lstStyle/>
        <a:p>
          <a:endParaRPr lang="en-US"/>
        </a:p>
      </dgm:t>
    </dgm:pt>
    <dgm:pt modelId="{FBE9D0E6-0A4B-462C-9082-A4D5B4C31E31}" type="pres">
      <dgm:prSet presAssocID="{9F5CFC91-4A60-4962-8B15-98ADF100A15A}" presName="Name0" presStyleCnt="0">
        <dgm:presLayoutVars>
          <dgm:dir/>
          <dgm:resizeHandles val="exact"/>
        </dgm:presLayoutVars>
      </dgm:prSet>
      <dgm:spPr/>
    </dgm:pt>
    <dgm:pt modelId="{C10806CE-B8C7-4110-A323-735C7FC49AF6}" type="pres">
      <dgm:prSet presAssocID="{A607B624-42B1-423C-B1D8-2E31F862EA0D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C2C-53F3-4DBB-8228-9DBAA9C57F86}" type="pres">
      <dgm:prSet presAssocID="{F44C043D-948A-4F5A-B491-DCF407C64658}" presName="parSpace" presStyleCnt="0"/>
      <dgm:spPr/>
    </dgm:pt>
    <dgm:pt modelId="{1979A69C-9731-486B-A727-E2C3D38B8D31}" type="pres">
      <dgm:prSet presAssocID="{AEBAE0CF-4A62-400D-ADE3-04D763239F04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8AC7B-6BD7-499B-AFBF-E494197F8D9E}" type="pres">
      <dgm:prSet presAssocID="{DF6E07F9-ECA2-484F-A593-4A066B6A2E9D}" presName="parSpace" presStyleCnt="0"/>
      <dgm:spPr/>
    </dgm:pt>
    <dgm:pt modelId="{40A3BAE4-515F-4D16-A978-FBD703126AF2}" type="pres">
      <dgm:prSet presAssocID="{186752F9-5126-4A78-A4EE-1AE2347991A7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A75A0-6D14-4394-9F7B-C1E0385A9ECC}" type="pres">
      <dgm:prSet presAssocID="{E65BF5E0-601E-478E-98A8-987495BFBFBD}" presName="parSpace" presStyleCnt="0"/>
      <dgm:spPr/>
    </dgm:pt>
    <dgm:pt modelId="{5BC1E722-51BC-45CE-808C-14A1080C8E5B}" type="pres">
      <dgm:prSet presAssocID="{9D237A37-A9BD-434E-81F9-332A3CE83149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27518-CC72-4813-AF18-BE0D468FE42E}" type="pres">
      <dgm:prSet presAssocID="{A8ACD80D-2076-4690-AAC0-AD04CBFA2A21}" presName="parSpace" presStyleCnt="0"/>
      <dgm:spPr/>
    </dgm:pt>
    <dgm:pt modelId="{93E834DF-029F-41AB-A9D8-3F2BCBF34F31}" type="pres">
      <dgm:prSet presAssocID="{4BAA1E80-6EF8-4994-92CE-85BC197E500A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8EAE1-D592-414E-9625-55B8C419C826}" type="pres">
      <dgm:prSet presAssocID="{D0FF9F75-1DA6-4C59-BDFD-6FE379C3481B}" presName="parSpace" presStyleCnt="0"/>
      <dgm:spPr/>
    </dgm:pt>
    <dgm:pt modelId="{C97BF878-588B-4951-A0AF-F7B1B2B17246}" type="pres">
      <dgm:prSet presAssocID="{61627876-3030-4607-B7A6-CF8F3E2A67E3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31DA4-F696-46AA-8168-F24D27537DCE}" srcId="{9F5CFC91-4A60-4962-8B15-98ADF100A15A}" destId="{A607B624-42B1-423C-B1D8-2E31F862EA0D}" srcOrd="0" destOrd="0" parTransId="{7A0D82CE-C51C-49A5-8306-FC65A0BF52AB}" sibTransId="{F44C043D-948A-4F5A-B491-DCF407C64658}"/>
    <dgm:cxn modelId="{EA39EB33-E77C-425F-979A-97E1559E7274}" type="presOf" srcId="{186752F9-5126-4A78-A4EE-1AE2347991A7}" destId="{40A3BAE4-515F-4D16-A978-FBD703126AF2}" srcOrd="0" destOrd="0" presId="urn:microsoft.com/office/officeart/2005/8/layout/hChevron3"/>
    <dgm:cxn modelId="{0A1FCC1E-3ECA-4779-9624-C4ABD4BC60EE}" type="presOf" srcId="{9F5CFC91-4A60-4962-8B15-98ADF100A15A}" destId="{FBE9D0E6-0A4B-462C-9082-A4D5B4C31E31}" srcOrd="0" destOrd="0" presId="urn:microsoft.com/office/officeart/2005/8/layout/hChevron3"/>
    <dgm:cxn modelId="{C3CEFEE4-C98D-48A2-A4C7-69CD7391A899}" srcId="{9F5CFC91-4A60-4962-8B15-98ADF100A15A}" destId="{61627876-3030-4607-B7A6-CF8F3E2A67E3}" srcOrd="5" destOrd="0" parTransId="{32FBF8F1-8E97-4A46-83F2-8D1201D9E06B}" sibTransId="{F072670D-9348-47DB-AB84-9AA2E0F61E09}"/>
    <dgm:cxn modelId="{689426FA-011B-4BD1-962A-863DC7DF8B13}" srcId="{9F5CFC91-4A60-4962-8B15-98ADF100A15A}" destId="{186752F9-5126-4A78-A4EE-1AE2347991A7}" srcOrd="2" destOrd="0" parTransId="{69F4CF91-C303-4F49-9582-84C20650AC8E}" sibTransId="{E65BF5E0-601E-478E-98A8-987495BFBFBD}"/>
    <dgm:cxn modelId="{692EAB49-73BB-45F4-8165-A39064EC2BD8}" srcId="{9F5CFC91-4A60-4962-8B15-98ADF100A15A}" destId="{9D237A37-A9BD-434E-81F9-332A3CE83149}" srcOrd="3" destOrd="0" parTransId="{903C5E06-9CCF-4F7A-869D-F7850A10C676}" sibTransId="{A8ACD80D-2076-4690-AAC0-AD04CBFA2A21}"/>
    <dgm:cxn modelId="{CFA574AF-E2BC-4396-8006-F7AE32293997}" type="presOf" srcId="{61627876-3030-4607-B7A6-CF8F3E2A67E3}" destId="{C97BF878-588B-4951-A0AF-F7B1B2B17246}" srcOrd="0" destOrd="0" presId="urn:microsoft.com/office/officeart/2005/8/layout/hChevron3"/>
    <dgm:cxn modelId="{9B585129-CA9D-4C43-BB1D-04C32010135B}" type="presOf" srcId="{A607B624-42B1-423C-B1D8-2E31F862EA0D}" destId="{C10806CE-B8C7-4110-A323-735C7FC49AF6}" srcOrd="0" destOrd="0" presId="urn:microsoft.com/office/officeart/2005/8/layout/hChevron3"/>
    <dgm:cxn modelId="{00E55C9F-151A-4A6B-BD14-A448F366FBF5}" type="presOf" srcId="{9D237A37-A9BD-434E-81F9-332A3CE83149}" destId="{5BC1E722-51BC-45CE-808C-14A1080C8E5B}" srcOrd="0" destOrd="0" presId="urn:microsoft.com/office/officeart/2005/8/layout/hChevron3"/>
    <dgm:cxn modelId="{4A4A819E-3372-4B27-9757-97E6BE6D93C3}" type="presOf" srcId="{AEBAE0CF-4A62-400D-ADE3-04D763239F04}" destId="{1979A69C-9731-486B-A727-E2C3D38B8D31}" srcOrd="0" destOrd="0" presId="urn:microsoft.com/office/officeart/2005/8/layout/hChevron3"/>
    <dgm:cxn modelId="{023BFBE8-2D78-452B-A18B-A3252DBE51A1}" srcId="{9F5CFC91-4A60-4962-8B15-98ADF100A15A}" destId="{4BAA1E80-6EF8-4994-92CE-85BC197E500A}" srcOrd="4" destOrd="0" parTransId="{9F37B736-53BE-4AF4-928E-322C6125083C}" sibTransId="{D0FF9F75-1DA6-4C59-BDFD-6FE379C3481B}"/>
    <dgm:cxn modelId="{180BC845-82F2-4068-8A70-BAC67E564044}" type="presOf" srcId="{4BAA1E80-6EF8-4994-92CE-85BC197E500A}" destId="{93E834DF-029F-41AB-A9D8-3F2BCBF34F31}" srcOrd="0" destOrd="0" presId="urn:microsoft.com/office/officeart/2005/8/layout/hChevron3"/>
    <dgm:cxn modelId="{228E1A0A-D479-4EB9-A9A3-F4CF94BF4CF5}" srcId="{9F5CFC91-4A60-4962-8B15-98ADF100A15A}" destId="{AEBAE0CF-4A62-400D-ADE3-04D763239F04}" srcOrd="1" destOrd="0" parTransId="{DE02B776-5A3C-4EA8-BF04-3A9B395B6763}" sibTransId="{DF6E07F9-ECA2-484F-A593-4A066B6A2E9D}"/>
    <dgm:cxn modelId="{E0684703-18D7-4B8A-B783-06CB54A1C9E8}" type="presParOf" srcId="{FBE9D0E6-0A4B-462C-9082-A4D5B4C31E31}" destId="{C10806CE-B8C7-4110-A323-735C7FC49AF6}" srcOrd="0" destOrd="0" presId="urn:microsoft.com/office/officeart/2005/8/layout/hChevron3"/>
    <dgm:cxn modelId="{A5948F16-8CFA-4003-A088-C9B28A3AB3C9}" type="presParOf" srcId="{FBE9D0E6-0A4B-462C-9082-A4D5B4C31E31}" destId="{CC5FBC2C-53F3-4DBB-8228-9DBAA9C57F86}" srcOrd="1" destOrd="0" presId="urn:microsoft.com/office/officeart/2005/8/layout/hChevron3"/>
    <dgm:cxn modelId="{001BD87D-8173-4B40-A828-BD6106A2CA3F}" type="presParOf" srcId="{FBE9D0E6-0A4B-462C-9082-A4D5B4C31E31}" destId="{1979A69C-9731-486B-A727-E2C3D38B8D31}" srcOrd="2" destOrd="0" presId="urn:microsoft.com/office/officeart/2005/8/layout/hChevron3"/>
    <dgm:cxn modelId="{ADB51805-7EF6-4EEB-8D33-751D239E838A}" type="presParOf" srcId="{FBE9D0E6-0A4B-462C-9082-A4D5B4C31E31}" destId="{0708AC7B-6BD7-499B-AFBF-E494197F8D9E}" srcOrd="3" destOrd="0" presId="urn:microsoft.com/office/officeart/2005/8/layout/hChevron3"/>
    <dgm:cxn modelId="{1F394E98-9E16-411F-B743-24C88697AB25}" type="presParOf" srcId="{FBE9D0E6-0A4B-462C-9082-A4D5B4C31E31}" destId="{40A3BAE4-515F-4D16-A978-FBD703126AF2}" srcOrd="4" destOrd="0" presId="urn:microsoft.com/office/officeart/2005/8/layout/hChevron3"/>
    <dgm:cxn modelId="{1EF92F7D-17DA-4728-A0E2-78ED9510F4B3}" type="presParOf" srcId="{FBE9D0E6-0A4B-462C-9082-A4D5B4C31E31}" destId="{6BAA75A0-6D14-4394-9F7B-C1E0385A9ECC}" srcOrd="5" destOrd="0" presId="urn:microsoft.com/office/officeart/2005/8/layout/hChevron3"/>
    <dgm:cxn modelId="{44DB7753-3D39-482F-A785-BD4135ABB166}" type="presParOf" srcId="{FBE9D0E6-0A4B-462C-9082-A4D5B4C31E31}" destId="{5BC1E722-51BC-45CE-808C-14A1080C8E5B}" srcOrd="6" destOrd="0" presId="urn:microsoft.com/office/officeart/2005/8/layout/hChevron3"/>
    <dgm:cxn modelId="{FC9AC573-1918-4641-AD6A-31EECE448F66}" type="presParOf" srcId="{FBE9D0E6-0A4B-462C-9082-A4D5B4C31E31}" destId="{6D027518-CC72-4813-AF18-BE0D468FE42E}" srcOrd="7" destOrd="0" presId="urn:microsoft.com/office/officeart/2005/8/layout/hChevron3"/>
    <dgm:cxn modelId="{C57FEE37-FC56-445A-99E9-8D672EBC51D5}" type="presParOf" srcId="{FBE9D0E6-0A4B-462C-9082-A4D5B4C31E31}" destId="{93E834DF-029F-41AB-A9D8-3F2BCBF34F31}" srcOrd="8" destOrd="0" presId="urn:microsoft.com/office/officeart/2005/8/layout/hChevron3"/>
    <dgm:cxn modelId="{85934F21-5AD8-4BC3-8910-67C5A21C2F53}" type="presParOf" srcId="{FBE9D0E6-0A4B-462C-9082-A4D5B4C31E31}" destId="{8EF8EAE1-D592-414E-9625-55B8C419C826}" srcOrd="9" destOrd="0" presId="urn:microsoft.com/office/officeart/2005/8/layout/hChevron3"/>
    <dgm:cxn modelId="{F4BADC18-4F79-4754-9EE7-BC1E35A8ECB4}" type="presParOf" srcId="{FBE9D0E6-0A4B-462C-9082-A4D5B4C31E31}" destId="{C97BF878-588B-4951-A0AF-F7B1B2B17246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F5CFC91-4A60-4962-8B15-98ADF100A15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A607B624-42B1-423C-B1D8-2E31F862EA0D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Why Now?</a:t>
          </a:r>
          <a:endParaRPr lang="en-US" dirty="0"/>
        </a:p>
      </dgm:t>
    </dgm:pt>
    <dgm:pt modelId="{7A0D82CE-C51C-49A5-8306-FC65A0BF52AB}" type="parTrans" cxnId="{04031DA4-F696-46AA-8168-F24D27537DCE}">
      <dgm:prSet/>
      <dgm:spPr/>
      <dgm:t>
        <a:bodyPr/>
        <a:lstStyle/>
        <a:p>
          <a:endParaRPr lang="en-US"/>
        </a:p>
      </dgm:t>
    </dgm:pt>
    <dgm:pt modelId="{F44C043D-948A-4F5A-B491-DCF407C64658}" type="sibTrans" cxnId="{04031DA4-F696-46AA-8168-F24D27537DCE}">
      <dgm:prSet/>
      <dgm:spPr/>
      <dgm:t>
        <a:bodyPr/>
        <a:lstStyle/>
        <a:p>
          <a:endParaRPr lang="en-US"/>
        </a:p>
      </dgm:t>
    </dgm:pt>
    <dgm:pt modelId="{AEBAE0CF-4A62-400D-ADE3-04D763239F04}">
      <dgm:prSet phldrT="[Text]"/>
      <dgm:spPr>
        <a:solidFill>
          <a:srgbClr val="FFC61E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Research</a:t>
          </a:r>
          <a:endParaRPr lang="en-US" dirty="0"/>
        </a:p>
      </dgm:t>
    </dgm:pt>
    <dgm:pt modelId="{DE02B776-5A3C-4EA8-BF04-3A9B395B6763}" type="parTrans" cxnId="{228E1A0A-D479-4EB9-A9A3-F4CF94BF4CF5}">
      <dgm:prSet/>
      <dgm:spPr/>
      <dgm:t>
        <a:bodyPr/>
        <a:lstStyle/>
        <a:p>
          <a:endParaRPr lang="en-US"/>
        </a:p>
      </dgm:t>
    </dgm:pt>
    <dgm:pt modelId="{DF6E07F9-ECA2-484F-A593-4A066B6A2E9D}" type="sibTrans" cxnId="{228E1A0A-D479-4EB9-A9A3-F4CF94BF4CF5}">
      <dgm:prSet/>
      <dgm:spPr/>
      <dgm:t>
        <a:bodyPr/>
        <a:lstStyle/>
        <a:p>
          <a:endParaRPr lang="en-US"/>
        </a:p>
      </dgm:t>
    </dgm:pt>
    <dgm:pt modelId="{186752F9-5126-4A78-A4EE-1AE2347991A7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The Plan</a:t>
          </a:r>
          <a:endParaRPr lang="en-US" dirty="0"/>
        </a:p>
      </dgm:t>
    </dgm:pt>
    <dgm:pt modelId="{69F4CF91-C303-4F49-9582-84C20650AC8E}" type="parTrans" cxnId="{689426FA-011B-4BD1-962A-863DC7DF8B13}">
      <dgm:prSet/>
      <dgm:spPr/>
      <dgm:t>
        <a:bodyPr/>
        <a:lstStyle/>
        <a:p>
          <a:endParaRPr lang="en-US"/>
        </a:p>
      </dgm:t>
    </dgm:pt>
    <dgm:pt modelId="{E65BF5E0-601E-478E-98A8-987495BFBFBD}" type="sibTrans" cxnId="{689426FA-011B-4BD1-962A-863DC7DF8B13}">
      <dgm:prSet/>
      <dgm:spPr/>
      <dgm:t>
        <a:bodyPr/>
        <a:lstStyle/>
        <a:p>
          <a:endParaRPr lang="en-US"/>
        </a:p>
      </dgm:t>
    </dgm:pt>
    <dgm:pt modelId="{9D237A37-A9BD-434E-81F9-332A3CE83149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903C5E06-9CCF-4F7A-869D-F7850A10C676}" type="parTrans" cxnId="{692EAB49-73BB-45F4-8165-A39064EC2BD8}">
      <dgm:prSet/>
      <dgm:spPr/>
      <dgm:t>
        <a:bodyPr/>
        <a:lstStyle/>
        <a:p>
          <a:endParaRPr lang="en-US"/>
        </a:p>
      </dgm:t>
    </dgm:pt>
    <dgm:pt modelId="{A8ACD80D-2076-4690-AAC0-AD04CBFA2A21}" type="sibTrans" cxnId="{692EAB49-73BB-45F4-8165-A39064EC2BD8}">
      <dgm:prSet/>
      <dgm:spPr/>
      <dgm:t>
        <a:bodyPr/>
        <a:lstStyle/>
        <a:p>
          <a:endParaRPr lang="en-US"/>
        </a:p>
      </dgm:t>
    </dgm:pt>
    <dgm:pt modelId="{4BAA1E80-6EF8-4994-92CE-85BC197E500A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Outcome</a:t>
          </a:r>
          <a:endParaRPr lang="en-US" dirty="0"/>
        </a:p>
      </dgm:t>
    </dgm:pt>
    <dgm:pt modelId="{9F37B736-53BE-4AF4-928E-322C6125083C}" type="parTrans" cxnId="{023BFBE8-2D78-452B-A18B-A3252DBE51A1}">
      <dgm:prSet/>
      <dgm:spPr/>
      <dgm:t>
        <a:bodyPr/>
        <a:lstStyle/>
        <a:p>
          <a:endParaRPr lang="en-US"/>
        </a:p>
      </dgm:t>
    </dgm:pt>
    <dgm:pt modelId="{D0FF9F75-1DA6-4C59-BDFD-6FE379C3481B}" type="sibTrans" cxnId="{023BFBE8-2D78-452B-A18B-A3252DBE51A1}">
      <dgm:prSet/>
      <dgm:spPr/>
      <dgm:t>
        <a:bodyPr/>
        <a:lstStyle/>
        <a:p>
          <a:endParaRPr lang="en-US"/>
        </a:p>
      </dgm:t>
    </dgm:pt>
    <dgm:pt modelId="{61627876-3030-4607-B7A6-CF8F3E2A67E3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What next?</a:t>
          </a:r>
          <a:endParaRPr lang="en-US" dirty="0"/>
        </a:p>
      </dgm:t>
    </dgm:pt>
    <dgm:pt modelId="{32FBF8F1-8E97-4A46-83F2-8D1201D9E06B}" type="parTrans" cxnId="{C3CEFEE4-C98D-48A2-A4C7-69CD7391A899}">
      <dgm:prSet/>
      <dgm:spPr/>
      <dgm:t>
        <a:bodyPr/>
        <a:lstStyle/>
        <a:p>
          <a:endParaRPr lang="en-US"/>
        </a:p>
      </dgm:t>
    </dgm:pt>
    <dgm:pt modelId="{F072670D-9348-47DB-AB84-9AA2E0F61E09}" type="sibTrans" cxnId="{C3CEFEE4-C98D-48A2-A4C7-69CD7391A899}">
      <dgm:prSet/>
      <dgm:spPr/>
      <dgm:t>
        <a:bodyPr/>
        <a:lstStyle/>
        <a:p>
          <a:endParaRPr lang="en-US"/>
        </a:p>
      </dgm:t>
    </dgm:pt>
    <dgm:pt modelId="{FBE9D0E6-0A4B-462C-9082-A4D5B4C31E31}" type="pres">
      <dgm:prSet presAssocID="{9F5CFC91-4A60-4962-8B15-98ADF100A15A}" presName="Name0" presStyleCnt="0">
        <dgm:presLayoutVars>
          <dgm:dir/>
          <dgm:resizeHandles val="exact"/>
        </dgm:presLayoutVars>
      </dgm:prSet>
      <dgm:spPr/>
    </dgm:pt>
    <dgm:pt modelId="{C10806CE-B8C7-4110-A323-735C7FC49AF6}" type="pres">
      <dgm:prSet presAssocID="{A607B624-42B1-423C-B1D8-2E31F862EA0D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C2C-53F3-4DBB-8228-9DBAA9C57F86}" type="pres">
      <dgm:prSet presAssocID="{F44C043D-948A-4F5A-B491-DCF407C64658}" presName="parSpace" presStyleCnt="0"/>
      <dgm:spPr/>
    </dgm:pt>
    <dgm:pt modelId="{1979A69C-9731-486B-A727-E2C3D38B8D31}" type="pres">
      <dgm:prSet presAssocID="{AEBAE0CF-4A62-400D-ADE3-04D763239F04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8AC7B-6BD7-499B-AFBF-E494197F8D9E}" type="pres">
      <dgm:prSet presAssocID="{DF6E07F9-ECA2-484F-A593-4A066B6A2E9D}" presName="parSpace" presStyleCnt="0"/>
      <dgm:spPr/>
    </dgm:pt>
    <dgm:pt modelId="{40A3BAE4-515F-4D16-A978-FBD703126AF2}" type="pres">
      <dgm:prSet presAssocID="{186752F9-5126-4A78-A4EE-1AE2347991A7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A75A0-6D14-4394-9F7B-C1E0385A9ECC}" type="pres">
      <dgm:prSet presAssocID="{E65BF5E0-601E-478E-98A8-987495BFBFBD}" presName="parSpace" presStyleCnt="0"/>
      <dgm:spPr/>
    </dgm:pt>
    <dgm:pt modelId="{5BC1E722-51BC-45CE-808C-14A1080C8E5B}" type="pres">
      <dgm:prSet presAssocID="{9D237A37-A9BD-434E-81F9-332A3CE83149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27518-CC72-4813-AF18-BE0D468FE42E}" type="pres">
      <dgm:prSet presAssocID="{A8ACD80D-2076-4690-AAC0-AD04CBFA2A21}" presName="parSpace" presStyleCnt="0"/>
      <dgm:spPr/>
    </dgm:pt>
    <dgm:pt modelId="{93E834DF-029F-41AB-A9D8-3F2BCBF34F31}" type="pres">
      <dgm:prSet presAssocID="{4BAA1E80-6EF8-4994-92CE-85BC197E500A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8EAE1-D592-414E-9625-55B8C419C826}" type="pres">
      <dgm:prSet presAssocID="{D0FF9F75-1DA6-4C59-BDFD-6FE379C3481B}" presName="parSpace" presStyleCnt="0"/>
      <dgm:spPr/>
    </dgm:pt>
    <dgm:pt modelId="{C97BF878-588B-4951-A0AF-F7B1B2B17246}" type="pres">
      <dgm:prSet presAssocID="{61627876-3030-4607-B7A6-CF8F3E2A67E3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31DA4-F696-46AA-8168-F24D27537DCE}" srcId="{9F5CFC91-4A60-4962-8B15-98ADF100A15A}" destId="{A607B624-42B1-423C-B1D8-2E31F862EA0D}" srcOrd="0" destOrd="0" parTransId="{7A0D82CE-C51C-49A5-8306-FC65A0BF52AB}" sibTransId="{F44C043D-948A-4F5A-B491-DCF407C64658}"/>
    <dgm:cxn modelId="{C14D4CBB-69E3-4F65-AC61-C916D3813AA4}" type="presOf" srcId="{4BAA1E80-6EF8-4994-92CE-85BC197E500A}" destId="{93E834DF-029F-41AB-A9D8-3F2BCBF34F31}" srcOrd="0" destOrd="0" presId="urn:microsoft.com/office/officeart/2005/8/layout/hChevron3"/>
    <dgm:cxn modelId="{9BC0C914-1D80-4618-B70D-B3AA612D8522}" type="presOf" srcId="{A607B624-42B1-423C-B1D8-2E31F862EA0D}" destId="{C10806CE-B8C7-4110-A323-735C7FC49AF6}" srcOrd="0" destOrd="0" presId="urn:microsoft.com/office/officeart/2005/8/layout/hChevron3"/>
    <dgm:cxn modelId="{C3CEFEE4-C98D-48A2-A4C7-69CD7391A899}" srcId="{9F5CFC91-4A60-4962-8B15-98ADF100A15A}" destId="{61627876-3030-4607-B7A6-CF8F3E2A67E3}" srcOrd="5" destOrd="0" parTransId="{32FBF8F1-8E97-4A46-83F2-8D1201D9E06B}" sibTransId="{F072670D-9348-47DB-AB84-9AA2E0F61E09}"/>
    <dgm:cxn modelId="{42D4DAAF-1B68-4F5F-99A7-BFAFA8199292}" type="presOf" srcId="{9F5CFC91-4A60-4962-8B15-98ADF100A15A}" destId="{FBE9D0E6-0A4B-462C-9082-A4D5B4C31E31}" srcOrd="0" destOrd="0" presId="urn:microsoft.com/office/officeart/2005/8/layout/hChevron3"/>
    <dgm:cxn modelId="{689426FA-011B-4BD1-962A-863DC7DF8B13}" srcId="{9F5CFC91-4A60-4962-8B15-98ADF100A15A}" destId="{186752F9-5126-4A78-A4EE-1AE2347991A7}" srcOrd="2" destOrd="0" parTransId="{69F4CF91-C303-4F49-9582-84C20650AC8E}" sibTransId="{E65BF5E0-601E-478E-98A8-987495BFBFBD}"/>
    <dgm:cxn modelId="{692EAB49-73BB-45F4-8165-A39064EC2BD8}" srcId="{9F5CFC91-4A60-4962-8B15-98ADF100A15A}" destId="{9D237A37-A9BD-434E-81F9-332A3CE83149}" srcOrd="3" destOrd="0" parTransId="{903C5E06-9CCF-4F7A-869D-F7850A10C676}" sibTransId="{A8ACD80D-2076-4690-AAC0-AD04CBFA2A21}"/>
    <dgm:cxn modelId="{B6C4244D-C19D-4590-B648-E0EEA5C96911}" type="presOf" srcId="{186752F9-5126-4A78-A4EE-1AE2347991A7}" destId="{40A3BAE4-515F-4D16-A978-FBD703126AF2}" srcOrd="0" destOrd="0" presId="urn:microsoft.com/office/officeart/2005/8/layout/hChevron3"/>
    <dgm:cxn modelId="{6D28227B-A413-4B6C-B9C8-E168D8E09E2B}" type="presOf" srcId="{9D237A37-A9BD-434E-81F9-332A3CE83149}" destId="{5BC1E722-51BC-45CE-808C-14A1080C8E5B}" srcOrd="0" destOrd="0" presId="urn:microsoft.com/office/officeart/2005/8/layout/hChevron3"/>
    <dgm:cxn modelId="{68CB47F1-026A-44AF-9A82-79F9CA402526}" type="presOf" srcId="{AEBAE0CF-4A62-400D-ADE3-04D763239F04}" destId="{1979A69C-9731-486B-A727-E2C3D38B8D31}" srcOrd="0" destOrd="0" presId="urn:microsoft.com/office/officeart/2005/8/layout/hChevron3"/>
    <dgm:cxn modelId="{023BFBE8-2D78-452B-A18B-A3252DBE51A1}" srcId="{9F5CFC91-4A60-4962-8B15-98ADF100A15A}" destId="{4BAA1E80-6EF8-4994-92CE-85BC197E500A}" srcOrd="4" destOrd="0" parTransId="{9F37B736-53BE-4AF4-928E-322C6125083C}" sibTransId="{D0FF9F75-1DA6-4C59-BDFD-6FE379C3481B}"/>
    <dgm:cxn modelId="{228E1A0A-D479-4EB9-A9A3-F4CF94BF4CF5}" srcId="{9F5CFC91-4A60-4962-8B15-98ADF100A15A}" destId="{AEBAE0CF-4A62-400D-ADE3-04D763239F04}" srcOrd="1" destOrd="0" parTransId="{DE02B776-5A3C-4EA8-BF04-3A9B395B6763}" sibTransId="{DF6E07F9-ECA2-484F-A593-4A066B6A2E9D}"/>
    <dgm:cxn modelId="{5E93FF1C-8488-43A6-9AB4-59B4FBA3FF5B}" type="presOf" srcId="{61627876-3030-4607-B7A6-CF8F3E2A67E3}" destId="{C97BF878-588B-4951-A0AF-F7B1B2B17246}" srcOrd="0" destOrd="0" presId="urn:microsoft.com/office/officeart/2005/8/layout/hChevron3"/>
    <dgm:cxn modelId="{DA22350E-00B6-4CBD-ACEE-77AECDB6E532}" type="presParOf" srcId="{FBE9D0E6-0A4B-462C-9082-A4D5B4C31E31}" destId="{C10806CE-B8C7-4110-A323-735C7FC49AF6}" srcOrd="0" destOrd="0" presId="urn:microsoft.com/office/officeart/2005/8/layout/hChevron3"/>
    <dgm:cxn modelId="{F08AFF6B-3044-4E91-BD26-C411FB301298}" type="presParOf" srcId="{FBE9D0E6-0A4B-462C-9082-A4D5B4C31E31}" destId="{CC5FBC2C-53F3-4DBB-8228-9DBAA9C57F86}" srcOrd="1" destOrd="0" presId="urn:microsoft.com/office/officeart/2005/8/layout/hChevron3"/>
    <dgm:cxn modelId="{0518B1CF-C973-4877-86CE-2C4BF6820C3B}" type="presParOf" srcId="{FBE9D0E6-0A4B-462C-9082-A4D5B4C31E31}" destId="{1979A69C-9731-486B-A727-E2C3D38B8D31}" srcOrd="2" destOrd="0" presId="urn:microsoft.com/office/officeart/2005/8/layout/hChevron3"/>
    <dgm:cxn modelId="{741DA2C4-7BC3-4CFF-9161-858C41CF5C4E}" type="presParOf" srcId="{FBE9D0E6-0A4B-462C-9082-A4D5B4C31E31}" destId="{0708AC7B-6BD7-499B-AFBF-E494197F8D9E}" srcOrd="3" destOrd="0" presId="urn:microsoft.com/office/officeart/2005/8/layout/hChevron3"/>
    <dgm:cxn modelId="{8CA389F3-0401-4765-B9F0-3B1B672A0809}" type="presParOf" srcId="{FBE9D0E6-0A4B-462C-9082-A4D5B4C31E31}" destId="{40A3BAE4-515F-4D16-A978-FBD703126AF2}" srcOrd="4" destOrd="0" presId="urn:microsoft.com/office/officeart/2005/8/layout/hChevron3"/>
    <dgm:cxn modelId="{A54B5386-317B-4288-8831-D5A13A6F6C95}" type="presParOf" srcId="{FBE9D0E6-0A4B-462C-9082-A4D5B4C31E31}" destId="{6BAA75A0-6D14-4394-9F7B-C1E0385A9ECC}" srcOrd="5" destOrd="0" presId="urn:microsoft.com/office/officeart/2005/8/layout/hChevron3"/>
    <dgm:cxn modelId="{BCDFC849-8125-471F-A44C-9B5FF7ED6999}" type="presParOf" srcId="{FBE9D0E6-0A4B-462C-9082-A4D5B4C31E31}" destId="{5BC1E722-51BC-45CE-808C-14A1080C8E5B}" srcOrd="6" destOrd="0" presId="urn:microsoft.com/office/officeart/2005/8/layout/hChevron3"/>
    <dgm:cxn modelId="{6C83EC9F-5FFD-435F-B682-A40FDB184523}" type="presParOf" srcId="{FBE9D0E6-0A4B-462C-9082-A4D5B4C31E31}" destId="{6D027518-CC72-4813-AF18-BE0D468FE42E}" srcOrd="7" destOrd="0" presId="urn:microsoft.com/office/officeart/2005/8/layout/hChevron3"/>
    <dgm:cxn modelId="{F98D6215-129A-434D-8E0C-1F1BE6D588A0}" type="presParOf" srcId="{FBE9D0E6-0A4B-462C-9082-A4D5B4C31E31}" destId="{93E834DF-029F-41AB-A9D8-3F2BCBF34F31}" srcOrd="8" destOrd="0" presId="urn:microsoft.com/office/officeart/2005/8/layout/hChevron3"/>
    <dgm:cxn modelId="{FDB7983E-9550-4E70-B327-989F60E3D671}" type="presParOf" srcId="{FBE9D0E6-0A4B-462C-9082-A4D5B4C31E31}" destId="{8EF8EAE1-D592-414E-9625-55B8C419C826}" srcOrd="9" destOrd="0" presId="urn:microsoft.com/office/officeart/2005/8/layout/hChevron3"/>
    <dgm:cxn modelId="{B3DBF165-44B9-4C60-ACB1-C834B866B84A}" type="presParOf" srcId="{FBE9D0E6-0A4B-462C-9082-A4D5B4C31E31}" destId="{C97BF878-588B-4951-A0AF-F7B1B2B17246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F5CFC91-4A60-4962-8B15-98ADF100A15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A607B624-42B1-423C-B1D8-2E31F862EA0D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Why Now?</a:t>
          </a:r>
          <a:endParaRPr lang="en-US" dirty="0"/>
        </a:p>
      </dgm:t>
    </dgm:pt>
    <dgm:pt modelId="{7A0D82CE-C51C-49A5-8306-FC65A0BF52AB}" type="parTrans" cxnId="{04031DA4-F696-46AA-8168-F24D27537DCE}">
      <dgm:prSet/>
      <dgm:spPr/>
      <dgm:t>
        <a:bodyPr/>
        <a:lstStyle/>
        <a:p>
          <a:endParaRPr lang="en-US"/>
        </a:p>
      </dgm:t>
    </dgm:pt>
    <dgm:pt modelId="{F44C043D-948A-4F5A-B491-DCF407C64658}" type="sibTrans" cxnId="{04031DA4-F696-46AA-8168-F24D27537DCE}">
      <dgm:prSet/>
      <dgm:spPr/>
      <dgm:t>
        <a:bodyPr/>
        <a:lstStyle/>
        <a:p>
          <a:endParaRPr lang="en-US"/>
        </a:p>
      </dgm:t>
    </dgm:pt>
    <dgm:pt modelId="{AEBAE0CF-4A62-400D-ADE3-04D763239F04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Research</a:t>
          </a:r>
          <a:endParaRPr lang="en-US" dirty="0"/>
        </a:p>
      </dgm:t>
    </dgm:pt>
    <dgm:pt modelId="{DE02B776-5A3C-4EA8-BF04-3A9B395B6763}" type="parTrans" cxnId="{228E1A0A-D479-4EB9-A9A3-F4CF94BF4CF5}">
      <dgm:prSet/>
      <dgm:spPr/>
      <dgm:t>
        <a:bodyPr/>
        <a:lstStyle/>
        <a:p>
          <a:endParaRPr lang="en-US"/>
        </a:p>
      </dgm:t>
    </dgm:pt>
    <dgm:pt modelId="{DF6E07F9-ECA2-484F-A593-4A066B6A2E9D}" type="sibTrans" cxnId="{228E1A0A-D479-4EB9-A9A3-F4CF94BF4CF5}">
      <dgm:prSet/>
      <dgm:spPr/>
      <dgm:t>
        <a:bodyPr/>
        <a:lstStyle/>
        <a:p>
          <a:endParaRPr lang="en-US"/>
        </a:p>
      </dgm:t>
    </dgm:pt>
    <dgm:pt modelId="{186752F9-5126-4A78-A4EE-1AE2347991A7}">
      <dgm:prSet phldrT="[Text]"/>
      <dgm:spPr>
        <a:solidFill>
          <a:srgbClr val="FFC61E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The Plan</a:t>
          </a:r>
          <a:endParaRPr lang="en-US" dirty="0"/>
        </a:p>
      </dgm:t>
    </dgm:pt>
    <dgm:pt modelId="{69F4CF91-C303-4F49-9582-84C20650AC8E}" type="parTrans" cxnId="{689426FA-011B-4BD1-962A-863DC7DF8B13}">
      <dgm:prSet/>
      <dgm:spPr/>
      <dgm:t>
        <a:bodyPr/>
        <a:lstStyle/>
        <a:p>
          <a:endParaRPr lang="en-US"/>
        </a:p>
      </dgm:t>
    </dgm:pt>
    <dgm:pt modelId="{E65BF5E0-601E-478E-98A8-987495BFBFBD}" type="sibTrans" cxnId="{689426FA-011B-4BD1-962A-863DC7DF8B13}">
      <dgm:prSet/>
      <dgm:spPr/>
      <dgm:t>
        <a:bodyPr/>
        <a:lstStyle/>
        <a:p>
          <a:endParaRPr lang="en-US"/>
        </a:p>
      </dgm:t>
    </dgm:pt>
    <dgm:pt modelId="{9D237A37-A9BD-434E-81F9-332A3CE83149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903C5E06-9CCF-4F7A-869D-F7850A10C676}" type="parTrans" cxnId="{692EAB49-73BB-45F4-8165-A39064EC2BD8}">
      <dgm:prSet/>
      <dgm:spPr/>
      <dgm:t>
        <a:bodyPr/>
        <a:lstStyle/>
        <a:p>
          <a:endParaRPr lang="en-US"/>
        </a:p>
      </dgm:t>
    </dgm:pt>
    <dgm:pt modelId="{A8ACD80D-2076-4690-AAC0-AD04CBFA2A21}" type="sibTrans" cxnId="{692EAB49-73BB-45F4-8165-A39064EC2BD8}">
      <dgm:prSet/>
      <dgm:spPr/>
      <dgm:t>
        <a:bodyPr/>
        <a:lstStyle/>
        <a:p>
          <a:endParaRPr lang="en-US"/>
        </a:p>
      </dgm:t>
    </dgm:pt>
    <dgm:pt modelId="{4BAA1E80-6EF8-4994-92CE-85BC197E500A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Outcome</a:t>
          </a:r>
          <a:endParaRPr lang="en-US" dirty="0"/>
        </a:p>
      </dgm:t>
    </dgm:pt>
    <dgm:pt modelId="{9F37B736-53BE-4AF4-928E-322C6125083C}" type="parTrans" cxnId="{023BFBE8-2D78-452B-A18B-A3252DBE51A1}">
      <dgm:prSet/>
      <dgm:spPr/>
      <dgm:t>
        <a:bodyPr/>
        <a:lstStyle/>
        <a:p>
          <a:endParaRPr lang="en-US"/>
        </a:p>
      </dgm:t>
    </dgm:pt>
    <dgm:pt modelId="{D0FF9F75-1DA6-4C59-BDFD-6FE379C3481B}" type="sibTrans" cxnId="{023BFBE8-2D78-452B-A18B-A3252DBE51A1}">
      <dgm:prSet/>
      <dgm:spPr/>
      <dgm:t>
        <a:bodyPr/>
        <a:lstStyle/>
        <a:p>
          <a:endParaRPr lang="en-US"/>
        </a:p>
      </dgm:t>
    </dgm:pt>
    <dgm:pt modelId="{61627876-3030-4607-B7A6-CF8F3E2A67E3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What next?</a:t>
          </a:r>
          <a:endParaRPr lang="en-US" dirty="0"/>
        </a:p>
      </dgm:t>
    </dgm:pt>
    <dgm:pt modelId="{32FBF8F1-8E97-4A46-83F2-8D1201D9E06B}" type="parTrans" cxnId="{C3CEFEE4-C98D-48A2-A4C7-69CD7391A899}">
      <dgm:prSet/>
      <dgm:spPr/>
      <dgm:t>
        <a:bodyPr/>
        <a:lstStyle/>
        <a:p>
          <a:endParaRPr lang="en-US"/>
        </a:p>
      </dgm:t>
    </dgm:pt>
    <dgm:pt modelId="{F072670D-9348-47DB-AB84-9AA2E0F61E09}" type="sibTrans" cxnId="{C3CEFEE4-C98D-48A2-A4C7-69CD7391A899}">
      <dgm:prSet/>
      <dgm:spPr/>
      <dgm:t>
        <a:bodyPr/>
        <a:lstStyle/>
        <a:p>
          <a:endParaRPr lang="en-US"/>
        </a:p>
      </dgm:t>
    </dgm:pt>
    <dgm:pt modelId="{FBE9D0E6-0A4B-462C-9082-A4D5B4C31E31}" type="pres">
      <dgm:prSet presAssocID="{9F5CFC91-4A60-4962-8B15-98ADF100A15A}" presName="Name0" presStyleCnt="0">
        <dgm:presLayoutVars>
          <dgm:dir/>
          <dgm:resizeHandles val="exact"/>
        </dgm:presLayoutVars>
      </dgm:prSet>
      <dgm:spPr/>
    </dgm:pt>
    <dgm:pt modelId="{C10806CE-B8C7-4110-A323-735C7FC49AF6}" type="pres">
      <dgm:prSet presAssocID="{A607B624-42B1-423C-B1D8-2E31F862EA0D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C2C-53F3-4DBB-8228-9DBAA9C57F86}" type="pres">
      <dgm:prSet presAssocID="{F44C043D-948A-4F5A-B491-DCF407C64658}" presName="parSpace" presStyleCnt="0"/>
      <dgm:spPr/>
    </dgm:pt>
    <dgm:pt modelId="{1979A69C-9731-486B-A727-E2C3D38B8D31}" type="pres">
      <dgm:prSet presAssocID="{AEBAE0CF-4A62-400D-ADE3-04D763239F04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8AC7B-6BD7-499B-AFBF-E494197F8D9E}" type="pres">
      <dgm:prSet presAssocID="{DF6E07F9-ECA2-484F-A593-4A066B6A2E9D}" presName="parSpace" presStyleCnt="0"/>
      <dgm:spPr/>
    </dgm:pt>
    <dgm:pt modelId="{40A3BAE4-515F-4D16-A978-FBD703126AF2}" type="pres">
      <dgm:prSet presAssocID="{186752F9-5126-4A78-A4EE-1AE2347991A7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A75A0-6D14-4394-9F7B-C1E0385A9ECC}" type="pres">
      <dgm:prSet presAssocID="{E65BF5E0-601E-478E-98A8-987495BFBFBD}" presName="parSpace" presStyleCnt="0"/>
      <dgm:spPr/>
    </dgm:pt>
    <dgm:pt modelId="{5BC1E722-51BC-45CE-808C-14A1080C8E5B}" type="pres">
      <dgm:prSet presAssocID="{9D237A37-A9BD-434E-81F9-332A3CE83149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27518-CC72-4813-AF18-BE0D468FE42E}" type="pres">
      <dgm:prSet presAssocID="{A8ACD80D-2076-4690-AAC0-AD04CBFA2A21}" presName="parSpace" presStyleCnt="0"/>
      <dgm:spPr/>
    </dgm:pt>
    <dgm:pt modelId="{93E834DF-029F-41AB-A9D8-3F2BCBF34F31}" type="pres">
      <dgm:prSet presAssocID="{4BAA1E80-6EF8-4994-92CE-85BC197E500A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8EAE1-D592-414E-9625-55B8C419C826}" type="pres">
      <dgm:prSet presAssocID="{D0FF9F75-1DA6-4C59-BDFD-6FE379C3481B}" presName="parSpace" presStyleCnt="0"/>
      <dgm:spPr/>
    </dgm:pt>
    <dgm:pt modelId="{C97BF878-588B-4951-A0AF-F7B1B2B17246}" type="pres">
      <dgm:prSet presAssocID="{61627876-3030-4607-B7A6-CF8F3E2A67E3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31DA4-F696-46AA-8168-F24D27537DCE}" srcId="{9F5CFC91-4A60-4962-8B15-98ADF100A15A}" destId="{A607B624-42B1-423C-B1D8-2E31F862EA0D}" srcOrd="0" destOrd="0" parTransId="{7A0D82CE-C51C-49A5-8306-FC65A0BF52AB}" sibTransId="{F44C043D-948A-4F5A-B491-DCF407C64658}"/>
    <dgm:cxn modelId="{0D1BCBC9-75A9-498E-BBAE-6CB52CC1C165}" type="presOf" srcId="{61627876-3030-4607-B7A6-CF8F3E2A67E3}" destId="{C97BF878-588B-4951-A0AF-F7B1B2B17246}" srcOrd="0" destOrd="0" presId="urn:microsoft.com/office/officeart/2005/8/layout/hChevron3"/>
    <dgm:cxn modelId="{C3CEFEE4-C98D-48A2-A4C7-69CD7391A899}" srcId="{9F5CFC91-4A60-4962-8B15-98ADF100A15A}" destId="{61627876-3030-4607-B7A6-CF8F3E2A67E3}" srcOrd="5" destOrd="0" parTransId="{32FBF8F1-8E97-4A46-83F2-8D1201D9E06B}" sibTransId="{F072670D-9348-47DB-AB84-9AA2E0F61E09}"/>
    <dgm:cxn modelId="{FA9665C8-C77C-45E3-9030-8023A9CE02F5}" type="presOf" srcId="{9D237A37-A9BD-434E-81F9-332A3CE83149}" destId="{5BC1E722-51BC-45CE-808C-14A1080C8E5B}" srcOrd="0" destOrd="0" presId="urn:microsoft.com/office/officeart/2005/8/layout/hChevron3"/>
    <dgm:cxn modelId="{614425FB-2904-4040-96AC-D7452B5AFFB0}" type="presOf" srcId="{A607B624-42B1-423C-B1D8-2E31F862EA0D}" destId="{C10806CE-B8C7-4110-A323-735C7FC49AF6}" srcOrd="0" destOrd="0" presId="urn:microsoft.com/office/officeart/2005/8/layout/hChevron3"/>
    <dgm:cxn modelId="{07512DB8-1E5D-4002-B0C6-51C91C41980D}" type="presOf" srcId="{9F5CFC91-4A60-4962-8B15-98ADF100A15A}" destId="{FBE9D0E6-0A4B-462C-9082-A4D5B4C31E31}" srcOrd="0" destOrd="0" presId="urn:microsoft.com/office/officeart/2005/8/layout/hChevron3"/>
    <dgm:cxn modelId="{E01A3D17-8CD5-41C8-9512-BE4FF1AF71CF}" type="presOf" srcId="{AEBAE0CF-4A62-400D-ADE3-04D763239F04}" destId="{1979A69C-9731-486B-A727-E2C3D38B8D31}" srcOrd="0" destOrd="0" presId="urn:microsoft.com/office/officeart/2005/8/layout/hChevron3"/>
    <dgm:cxn modelId="{689426FA-011B-4BD1-962A-863DC7DF8B13}" srcId="{9F5CFC91-4A60-4962-8B15-98ADF100A15A}" destId="{186752F9-5126-4A78-A4EE-1AE2347991A7}" srcOrd="2" destOrd="0" parTransId="{69F4CF91-C303-4F49-9582-84C20650AC8E}" sibTransId="{E65BF5E0-601E-478E-98A8-987495BFBFBD}"/>
    <dgm:cxn modelId="{711D31AF-6987-4824-A82D-630D6938E0BF}" type="presOf" srcId="{4BAA1E80-6EF8-4994-92CE-85BC197E500A}" destId="{93E834DF-029F-41AB-A9D8-3F2BCBF34F31}" srcOrd="0" destOrd="0" presId="urn:microsoft.com/office/officeart/2005/8/layout/hChevron3"/>
    <dgm:cxn modelId="{692EAB49-73BB-45F4-8165-A39064EC2BD8}" srcId="{9F5CFC91-4A60-4962-8B15-98ADF100A15A}" destId="{9D237A37-A9BD-434E-81F9-332A3CE83149}" srcOrd="3" destOrd="0" parTransId="{903C5E06-9CCF-4F7A-869D-F7850A10C676}" sibTransId="{A8ACD80D-2076-4690-AAC0-AD04CBFA2A21}"/>
    <dgm:cxn modelId="{E87C43E6-DD63-43DD-A1DB-56A24A59AA8A}" type="presOf" srcId="{186752F9-5126-4A78-A4EE-1AE2347991A7}" destId="{40A3BAE4-515F-4D16-A978-FBD703126AF2}" srcOrd="0" destOrd="0" presId="urn:microsoft.com/office/officeart/2005/8/layout/hChevron3"/>
    <dgm:cxn modelId="{023BFBE8-2D78-452B-A18B-A3252DBE51A1}" srcId="{9F5CFC91-4A60-4962-8B15-98ADF100A15A}" destId="{4BAA1E80-6EF8-4994-92CE-85BC197E500A}" srcOrd="4" destOrd="0" parTransId="{9F37B736-53BE-4AF4-928E-322C6125083C}" sibTransId="{D0FF9F75-1DA6-4C59-BDFD-6FE379C3481B}"/>
    <dgm:cxn modelId="{228E1A0A-D479-4EB9-A9A3-F4CF94BF4CF5}" srcId="{9F5CFC91-4A60-4962-8B15-98ADF100A15A}" destId="{AEBAE0CF-4A62-400D-ADE3-04D763239F04}" srcOrd="1" destOrd="0" parTransId="{DE02B776-5A3C-4EA8-BF04-3A9B395B6763}" sibTransId="{DF6E07F9-ECA2-484F-A593-4A066B6A2E9D}"/>
    <dgm:cxn modelId="{2DAA4970-4F1C-4B74-8582-23E3409F537F}" type="presParOf" srcId="{FBE9D0E6-0A4B-462C-9082-A4D5B4C31E31}" destId="{C10806CE-B8C7-4110-A323-735C7FC49AF6}" srcOrd="0" destOrd="0" presId="urn:microsoft.com/office/officeart/2005/8/layout/hChevron3"/>
    <dgm:cxn modelId="{C3C8CDC3-739C-4B56-B688-A47BE3BD5DAD}" type="presParOf" srcId="{FBE9D0E6-0A4B-462C-9082-A4D5B4C31E31}" destId="{CC5FBC2C-53F3-4DBB-8228-9DBAA9C57F86}" srcOrd="1" destOrd="0" presId="urn:microsoft.com/office/officeart/2005/8/layout/hChevron3"/>
    <dgm:cxn modelId="{EF57AA5F-C93C-4548-A54F-A848B07DD40C}" type="presParOf" srcId="{FBE9D0E6-0A4B-462C-9082-A4D5B4C31E31}" destId="{1979A69C-9731-486B-A727-E2C3D38B8D31}" srcOrd="2" destOrd="0" presId="urn:microsoft.com/office/officeart/2005/8/layout/hChevron3"/>
    <dgm:cxn modelId="{594712FE-E481-42A0-8577-227ACA2CC13D}" type="presParOf" srcId="{FBE9D0E6-0A4B-462C-9082-A4D5B4C31E31}" destId="{0708AC7B-6BD7-499B-AFBF-E494197F8D9E}" srcOrd="3" destOrd="0" presId="urn:microsoft.com/office/officeart/2005/8/layout/hChevron3"/>
    <dgm:cxn modelId="{D278EDAF-FAE2-4069-8FED-A6E3CF4AF79D}" type="presParOf" srcId="{FBE9D0E6-0A4B-462C-9082-A4D5B4C31E31}" destId="{40A3BAE4-515F-4D16-A978-FBD703126AF2}" srcOrd="4" destOrd="0" presId="urn:microsoft.com/office/officeart/2005/8/layout/hChevron3"/>
    <dgm:cxn modelId="{EB3BD338-1687-42E5-9065-5E1F94E7DE4A}" type="presParOf" srcId="{FBE9D0E6-0A4B-462C-9082-A4D5B4C31E31}" destId="{6BAA75A0-6D14-4394-9F7B-C1E0385A9ECC}" srcOrd="5" destOrd="0" presId="urn:microsoft.com/office/officeart/2005/8/layout/hChevron3"/>
    <dgm:cxn modelId="{4474F585-B82E-4616-BA68-11B9CAAAE66D}" type="presParOf" srcId="{FBE9D0E6-0A4B-462C-9082-A4D5B4C31E31}" destId="{5BC1E722-51BC-45CE-808C-14A1080C8E5B}" srcOrd="6" destOrd="0" presId="urn:microsoft.com/office/officeart/2005/8/layout/hChevron3"/>
    <dgm:cxn modelId="{9CE027D2-8CDB-4793-9945-4F9D3E2B261A}" type="presParOf" srcId="{FBE9D0E6-0A4B-462C-9082-A4D5B4C31E31}" destId="{6D027518-CC72-4813-AF18-BE0D468FE42E}" srcOrd="7" destOrd="0" presId="urn:microsoft.com/office/officeart/2005/8/layout/hChevron3"/>
    <dgm:cxn modelId="{47BEFFE0-18F8-4F28-8AA7-97EA393C9383}" type="presParOf" srcId="{FBE9D0E6-0A4B-462C-9082-A4D5B4C31E31}" destId="{93E834DF-029F-41AB-A9D8-3F2BCBF34F31}" srcOrd="8" destOrd="0" presId="urn:microsoft.com/office/officeart/2005/8/layout/hChevron3"/>
    <dgm:cxn modelId="{E19FE544-2D7F-4FA0-9376-5EE7321B813A}" type="presParOf" srcId="{FBE9D0E6-0A4B-462C-9082-A4D5B4C31E31}" destId="{8EF8EAE1-D592-414E-9625-55B8C419C826}" srcOrd="9" destOrd="0" presId="urn:microsoft.com/office/officeart/2005/8/layout/hChevron3"/>
    <dgm:cxn modelId="{5B7730A2-7F7E-40FC-AE8E-B301782A35B2}" type="presParOf" srcId="{FBE9D0E6-0A4B-462C-9082-A4D5B4C31E31}" destId="{C97BF878-588B-4951-A0AF-F7B1B2B17246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F5CFC91-4A60-4962-8B15-98ADF100A15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A607B624-42B1-423C-B1D8-2E31F862EA0D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Why Now?</a:t>
          </a:r>
          <a:endParaRPr lang="en-US" dirty="0"/>
        </a:p>
      </dgm:t>
    </dgm:pt>
    <dgm:pt modelId="{7A0D82CE-C51C-49A5-8306-FC65A0BF52AB}" type="parTrans" cxnId="{04031DA4-F696-46AA-8168-F24D27537DCE}">
      <dgm:prSet/>
      <dgm:spPr/>
      <dgm:t>
        <a:bodyPr/>
        <a:lstStyle/>
        <a:p>
          <a:endParaRPr lang="en-US"/>
        </a:p>
      </dgm:t>
    </dgm:pt>
    <dgm:pt modelId="{F44C043D-948A-4F5A-B491-DCF407C64658}" type="sibTrans" cxnId="{04031DA4-F696-46AA-8168-F24D27537DCE}">
      <dgm:prSet/>
      <dgm:spPr/>
      <dgm:t>
        <a:bodyPr/>
        <a:lstStyle/>
        <a:p>
          <a:endParaRPr lang="en-US"/>
        </a:p>
      </dgm:t>
    </dgm:pt>
    <dgm:pt modelId="{AEBAE0CF-4A62-400D-ADE3-04D763239F04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Research</a:t>
          </a:r>
          <a:endParaRPr lang="en-US" dirty="0"/>
        </a:p>
      </dgm:t>
    </dgm:pt>
    <dgm:pt modelId="{DE02B776-5A3C-4EA8-BF04-3A9B395B6763}" type="parTrans" cxnId="{228E1A0A-D479-4EB9-A9A3-F4CF94BF4CF5}">
      <dgm:prSet/>
      <dgm:spPr/>
      <dgm:t>
        <a:bodyPr/>
        <a:lstStyle/>
        <a:p>
          <a:endParaRPr lang="en-US"/>
        </a:p>
      </dgm:t>
    </dgm:pt>
    <dgm:pt modelId="{DF6E07F9-ECA2-484F-A593-4A066B6A2E9D}" type="sibTrans" cxnId="{228E1A0A-D479-4EB9-A9A3-F4CF94BF4CF5}">
      <dgm:prSet/>
      <dgm:spPr/>
      <dgm:t>
        <a:bodyPr/>
        <a:lstStyle/>
        <a:p>
          <a:endParaRPr lang="en-US"/>
        </a:p>
      </dgm:t>
    </dgm:pt>
    <dgm:pt modelId="{186752F9-5126-4A78-A4EE-1AE2347991A7}">
      <dgm:prSet phldrT="[Text]"/>
      <dgm:spPr>
        <a:solidFill>
          <a:srgbClr val="FFC61E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The Plan</a:t>
          </a:r>
          <a:endParaRPr lang="en-US" dirty="0"/>
        </a:p>
      </dgm:t>
    </dgm:pt>
    <dgm:pt modelId="{69F4CF91-C303-4F49-9582-84C20650AC8E}" type="parTrans" cxnId="{689426FA-011B-4BD1-962A-863DC7DF8B13}">
      <dgm:prSet/>
      <dgm:spPr/>
      <dgm:t>
        <a:bodyPr/>
        <a:lstStyle/>
        <a:p>
          <a:endParaRPr lang="en-US"/>
        </a:p>
      </dgm:t>
    </dgm:pt>
    <dgm:pt modelId="{E65BF5E0-601E-478E-98A8-987495BFBFBD}" type="sibTrans" cxnId="{689426FA-011B-4BD1-962A-863DC7DF8B13}">
      <dgm:prSet/>
      <dgm:spPr/>
      <dgm:t>
        <a:bodyPr/>
        <a:lstStyle/>
        <a:p>
          <a:endParaRPr lang="en-US"/>
        </a:p>
      </dgm:t>
    </dgm:pt>
    <dgm:pt modelId="{9D237A37-A9BD-434E-81F9-332A3CE83149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Application</a:t>
          </a:r>
          <a:endParaRPr lang="en-US" dirty="0"/>
        </a:p>
      </dgm:t>
    </dgm:pt>
    <dgm:pt modelId="{903C5E06-9CCF-4F7A-869D-F7850A10C676}" type="parTrans" cxnId="{692EAB49-73BB-45F4-8165-A39064EC2BD8}">
      <dgm:prSet/>
      <dgm:spPr/>
      <dgm:t>
        <a:bodyPr/>
        <a:lstStyle/>
        <a:p>
          <a:endParaRPr lang="en-US"/>
        </a:p>
      </dgm:t>
    </dgm:pt>
    <dgm:pt modelId="{A8ACD80D-2076-4690-AAC0-AD04CBFA2A21}" type="sibTrans" cxnId="{692EAB49-73BB-45F4-8165-A39064EC2BD8}">
      <dgm:prSet/>
      <dgm:spPr/>
      <dgm:t>
        <a:bodyPr/>
        <a:lstStyle/>
        <a:p>
          <a:endParaRPr lang="en-US"/>
        </a:p>
      </dgm:t>
    </dgm:pt>
    <dgm:pt modelId="{4BAA1E80-6EF8-4994-92CE-85BC197E500A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Outcome</a:t>
          </a:r>
          <a:endParaRPr lang="en-US" dirty="0"/>
        </a:p>
      </dgm:t>
    </dgm:pt>
    <dgm:pt modelId="{9F37B736-53BE-4AF4-928E-322C6125083C}" type="parTrans" cxnId="{023BFBE8-2D78-452B-A18B-A3252DBE51A1}">
      <dgm:prSet/>
      <dgm:spPr/>
      <dgm:t>
        <a:bodyPr/>
        <a:lstStyle/>
        <a:p>
          <a:endParaRPr lang="en-US"/>
        </a:p>
      </dgm:t>
    </dgm:pt>
    <dgm:pt modelId="{D0FF9F75-1DA6-4C59-BDFD-6FE379C3481B}" type="sibTrans" cxnId="{023BFBE8-2D78-452B-A18B-A3252DBE51A1}">
      <dgm:prSet/>
      <dgm:spPr/>
      <dgm:t>
        <a:bodyPr/>
        <a:lstStyle/>
        <a:p>
          <a:endParaRPr lang="en-US"/>
        </a:p>
      </dgm:t>
    </dgm:pt>
    <dgm:pt modelId="{61627876-3030-4607-B7A6-CF8F3E2A67E3}">
      <dgm:prSet phldrT="[Text]"/>
      <dgm:spPr>
        <a:solidFill>
          <a:schemeClr val="tx1"/>
        </a:solidFill>
        <a:ln>
          <a:solidFill>
            <a:srgbClr val="FFC61E"/>
          </a:solidFill>
        </a:ln>
      </dgm:spPr>
      <dgm:t>
        <a:bodyPr/>
        <a:lstStyle/>
        <a:p>
          <a:r>
            <a:rPr lang="en-US" dirty="0" smtClean="0"/>
            <a:t>What next?</a:t>
          </a:r>
          <a:endParaRPr lang="en-US" dirty="0"/>
        </a:p>
      </dgm:t>
    </dgm:pt>
    <dgm:pt modelId="{32FBF8F1-8E97-4A46-83F2-8D1201D9E06B}" type="parTrans" cxnId="{C3CEFEE4-C98D-48A2-A4C7-69CD7391A899}">
      <dgm:prSet/>
      <dgm:spPr/>
      <dgm:t>
        <a:bodyPr/>
        <a:lstStyle/>
        <a:p>
          <a:endParaRPr lang="en-US"/>
        </a:p>
      </dgm:t>
    </dgm:pt>
    <dgm:pt modelId="{F072670D-9348-47DB-AB84-9AA2E0F61E09}" type="sibTrans" cxnId="{C3CEFEE4-C98D-48A2-A4C7-69CD7391A899}">
      <dgm:prSet/>
      <dgm:spPr/>
      <dgm:t>
        <a:bodyPr/>
        <a:lstStyle/>
        <a:p>
          <a:endParaRPr lang="en-US"/>
        </a:p>
      </dgm:t>
    </dgm:pt>
    <dgm:pt modelId="{FBE9D0E6-0A4B-462C-9082-A4D5B4C31E31}" type="pres">
      <dgm:prSet presAssocID="{9F5CFC91-4A60-4962-8B15-98ADF100A15A}" presName="Name0" presStyleCnt="0">
        <dgm:presLayoutVars>
          <dgm:dir/>
          <dgm:resizeHandles val="exact"/>
        </dgm:presLayoutVars>
      </dgm:prSet>
      <dgm:spPr/>
    </dgm:pt>
    <dgm:pt modelId="{C10806CE-B8C7-4110-A323-735C7FC49AF6}" type="pres">
      <dgm:prSet presAssocID="{A607B624-42B1-423C-B1D8-2E31F862EA0D}" presName="parTxOnly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FBC2C-53F3-4DBB-8228-9DBAA9C57F86}" type="pres">
      <dgm:prSet presAssocID="{F44C043D-948A-4F5A-B491-DCF407C64658}" presName="parSpace" presStyleCnt="0"/>
      <dgm:spPr/>
    </dgm:pt>
    <dgm:pt modelId="{1979A69C-9731-486B-A727-E2C3D38B8D31}" type="pres">
      <dgm:prSet presAssocID="{AEBAE0CF-4A62-400D-ADE3-04D763239F04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8AC7B-6BD7-499B-AFBF-E494197F8D9E}" type="pres">
      <dgm:prSet presAssocID="{DF6E07F9-ECA2-484F-A593-4A066B6A2E9D}" presName="parSpace" presStyleCnt="0"/>
      <dgm:spPr/>
    </dgm:pt>
    <dgm:pt modelId="{40A3BAE4-515F-4D16-A978-FBD703126AF2}" type="pres">
      <dgm:prSet presAssocID="{186752F9-5126-4A78-A4EE-1AE2347991A7}" presName="parTxOnly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A75A0-6D14-4394-9F7B-C1E0385A9ECC}" type="pres">
      <dgm:prSet presAssocID="{E65BF5E0-601E-478E-98A8-987495BFBFBD}" presName="parSpace" presStyleCnt="0"/>
      <dgm:spPr/>
    </dgm:pt>
    <dgm:pt modelId="{5BC1E722-51BC-45CE-808C-14A1080C8E5B}" type="pres">
      <dgm:prSet presAssocID="{9D237A37-A9BD-434E-81F9-332A3CE83149}" presName="parTxOnly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27518-CC72-4813-AF18-BE0D468FE42E}" type="pres">
      <dgm:prSet presAssocID="{A8ACD80D-2076-4690-AAC0-AD04CBFA2A21}" presName="parSpace" presStyleCnt="0"/>
      <dgm:spPr/>
    </dgm:pt>
    <dgm:pt modelId="{93E834DF-029F-41AB-A9D8-3F2BCBF34F31}" type="pres">
      <dgm:prSet presAssocID="{4BAA1E80-6EF8-4994-92CE-85BC197E500A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F8EAE1-D592-414E-9625-55B8C419C826}" type="pres">
      <dgm:prSet presAssocID="{D0FF9F75-1DA6-4C59-BDFD-6FE379C3481B}" presName="parSpace" presStyleCnt="0"/>
      <dgm:spPr/>
    </dgm:pt>
    <dgm:pt modelId="{C97BF878-588B-4951-A0AF-F7B1B2B17246}" type="pres">
      <dgm:prSet presAssocID="{61627876-3030-4607-B7A6-CF8F3E2A67E3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031DA4-F696-46AA-8168-F24D27537DCE}" srcId="{9F5CFC91-4A60-4962-8B15-98ADF100A15A}" destId="{A607B624-42B1-423C-B1D8-2E31F862EA0D}" srcOrd="0" destOrd="0" parTransId="{7A0D82CE-C51C-49A5-8306-FC65A0BF52AB}" sibTransId="{F44C043D-948A-4F5A-B491-DCF407C64658}"/>
    <dgm:cxn modelId="{DFE0BD94-A698-42E2-85BC-833A5484A936}" type="presOf" srcId="{9D237A37-A9BD-434E-81F9-332A3CE83149}" destId="{5BC1E722-51BC-45CE-808C-14A1080C8E5B}" srcOrd="0" destOrd="0" presId="urn:microsoft.com/office/officeart/2005/8/layout/hChevron3"/>
    <dgm:cxn modelId="{9E4B7C0D-16E0-454C-9F1D-659875B97204}" type="presOf" srcId="{4BAA1E80-6EF8-4994-92CE-85BC197E500A}" destId="{93E834DF-029F-41AB-A9D8-3F2BCBF34F31}" srcOrd="0" destOrd="0" presId="urn:microsoft.com/office/officeart/2005/8/layout/hChevron3"/>
    <dgm:cxn modelId="{0095A14E-8121-4FC5-8DB8-A00411B4B8B8}" type="presOf" srcId="{A607B624-42B1-423C-B1D8-2E31F862EA0D}" destId="{C10806CE-B8C7-4110-A323-735C7FC49AF6}" srcOrd="0" destOrd="0" presId="urn:microsoft.com/office/officeart/2005/8/layout/hChevron3"/>
    <dgm:cxn modelId="{C3CEFEE4-C98D-48A2-A4C7-69CD7391A899}" srcId="{9F5CFC91-4A60-4962-8B15-98ADF100A15A}" destId="{61627876-3030-4607-B7A6-CF8F3E2A67E3}" srcOrd="5" destOrd="0" parTransId="{32FBF8F1-8E97-4A46-83F2-8D1201D9E06B}" sibTransId="{F072670D-9348-47DB-AB84-9AA2E0F61E09}"/>
    <dgm:cxn modelId="{689426FA-011B-4BD1-962A-863DC7DF8B13}" srcId="{9F5CFC91-4A60-4962-8B15-98ADF100A15A}" destId="{186752F9-5126-4A78-A4EE-1AE2347991A7}" srcOrd="2" destOrd="0" parTransId="{69F4CF91-C303-4F49-9582-84C20650AC8E}" sibTransId="{E65BF5E0-601E-478E-98A8-987495BFBFBD}"/>
    <dgm:cxn modelId="{692EAB49-73BB-45F4-8165-A39064EC2BD8}" srcId="{9F5CFC91-4A60-4962-8B15-98ADF100A15A}" destId="{9D237A37-A9BD-434E-81F9-332A3CE83149}" srcOrd="3" destOrd="0" parTransId="{903C5E06-9CCF-4F7A-869D-F7850A10C676}" sibTransId="{A8ACD80D-2076-4690-AAC0-AD04CBFA2A21}"/>
    <dgm:cxn modelId="{10499BD2-8889-413E-B602-584DA8098291}" type="presOf" srcId="{61627876-3030-4607-B7A6-CF8F3E2A67E3}" destId="{C97BF878-588B-4951-A0AF-F7B1B2B17246}" srcOrd="0" destOrd="0" presId="urn:microsoft.com/office/officeart/2005/8/layout/hChevron3"/>
    <dgm:cxn modelId="{CA2ADBC2-5E67-4B78-A6D1-95B7939D72B2}" type="presOf" srcId="{AEBAE0CF-4A62-400D-ADE3-04D763239F04}" destId="{1979A69C-9731-486B-A727-E2C3D38B8D31}" srcOrd="0" destOrd="0" presId="urn:microsoft.com/office/officeart/2005/8/layout/hChevron3"/>
    <dgm:cxn modelId="{023BFBE8-2D78-452B-A18B-A3252DBE51A1}" srcId="{9F5CFC91-4A60-4962-8B15-98ADF100A15A}" destId="{4BAA1E80-6EF8-4994-92CE-85BC197E500A}" srcOrd="4" destOrd="0" parTransId="{9F37B736-53BE-4AF4-928E-322C6125083C}" sibTransId="{D0FF9F75-1DA6-4C59-BDFD-6FE379C3481B}"/>
    <dgm:cxn modelId="{228E1A0A-D479-4EB9-A9A3-F4CF94BF4CF5}" srcId="{9F5CFC91-4A60-4962-8B15-98ADF100A15A}" destId="{AEBAE0CF-4A62-400D-ADE3-04D763239F04}" srcOrd="1" destOrd="0" parTransId="{DE02B776-5A3C-4EA8-BF04-3A9B395B6763}" sibTransId="{DF6E07F9-ECA2-484F-A593-4A066B6A2E9D}"/>
    <dgm:cxn modelId="{3C1CC924-3990-4041-89B1-CBC2091C5707}" type="presOf" srcId="{186752F9-5126-4A78-A4EE-1AE2347991A7}" destId="{40A3BAE4-515F-4D16-A978-FBD703126AF2}" srcOrd="0" destOrd="0" presId="urn:microsoft.com/office/officeart/2005/8/layout/hChevron3"/>
    <dgm:cxn modelId="{7FBE9275-5BDD-4028-9288-4AA363F1F282}" type="presOf" srcId="{9F5CFC91-4A60-4962-8B15-98ADF100A15A}" destId="{FBE9D0E6-0A4B-462C-9082-A4D5B4C31E31}" srcOrd="0" destOrd="0" presId="urn:microsoft.com/office/officeart/2005/8/layout/hChevron3"/>
    <dgm:cxn modelId="{771F8C73-3098-4CAD-9213-E00430B4237D}" type="presParOf" srcId="{FBE9D0E6-0A4B-462C-9082-A4D5B4C31E31}" destId="{C10806CE-B8C7-4110-A323-735C7FC49AF6}" srcOrd="0" destOrd="0" presId="urn:microsoft.com/office/officeart/2005/8/layout/hChevron3"/>
    <dgm:cxn modelId="{3FEEB3FD-56CE-4892-B179-3749AEEDE209}" type="presParOf" srcId="{FBE9D0E6-0A4B-462C-9082-A4D5B4C31E31}" destId="{CC5FBC2C-53F3-4DBB-8228-9DBAA9C57F86}" srcOrd="1" destOrd="0" presId="urn:microsoft.com/office/officeart/2005/8/layout/hChevron3"/>
    <dgm:cxn modelId="{48D36959-9953-4DE0-ADD6-46B21B0A1C1D}" type="presParOf" srcId="{FBE9D0E6-0A4B-462C-9082-A4D5B4C31E31}" destId="{1979A69C-9731-486B-A727-E2C3D38B8D31}" srcOrd="2" destOrd="0" presId="urn:microsoft.com/office/officeart/2005/8/layout/hChevron3"/>
    <dgm:cxn modelId="{31283122-1014-4441-AB91-779B436837E4}" type="presParOf" srcId="{FBE9D0E6-0A4B-462C-9082-A4D5B4C31E31}" destId="{0708AC7B-6BD7-499B-AFBF-E494197F8D9E}" srcOrd="3" destOrd="0" presId="urn:microsoft.com/office/officeart/2005/8/layout/hChevron3"/>
    <dgm:cxn modelId="{8AC79FFA-772D-400D-8607-7F40CA3CB883}" type="presParOf" srcId="{FBE9D0E6-0A4B-462C-9082-A4D5B4C31E31}" destId="{40A3BAE4-515F-4D16-A978-FBD703126AF2}" srcOrd="4" destOrd="0" presId="urn:microsoft.com/office/officeart/2005/8/layout/hChevron3"/>
    <dgm:cxn modelId="{514F1025-59D3-4625-BDD5-10242EE3069C}" type="presParOf" srcId="{FBE9D0E6-0A4B-462C-9082-A4D5B4C31E31}" destId="{6BAA75A0-6D14-4394-9F7B-C1E0385A9ECC}" srcOrd="5" destOrd="0" presId="urn:microsoft.com/office/officeart/2005/8/layout/hChevron3"/>
    <dgm:cxn modelId="{0E1084FC-30F5-4A15-833E-00C13CD14BBD}" type="presParOf" srcId="{FBE9D0E6-0A4B-462C-9082-A4D5B4C31E31}" destId="{5BC1E722-51BC-45CE-808C-14A1080C8E5B}" srcOrd="6" destOrd="0" presId="urn:microsoft.com/office/officeart/2005/8/layout/hChevron3"/>
    <dgm:cxn modelId="{3714EB73-0860-446A-BDE4-2ADF0D5E5D80}" type="presParOf" srcId="{FBE9D0E6-0A4B-462C-9082-A4D5B4C31E31}" destId="{6D027518-CC72-4813-AF18-BE0D468FE42E}" srcOrd="7" destOrd="0" presId="urn:microsoft.com/office/officeart/2005/8/layout/hChevron3"/>
    <dgm:cxn modelId="{34B28784-DFD7-43A3-9ECD-17B86DDD1818}" type="presParOf" srcId="{FBE9D0E6-0A4B-462C-9082-A4D5B4C31E31}" destId="{93E834DF-029F-41AB-A9D8-3F2BCBF34F31}" srcOrd="8" destOrd="0" presId="urn:microsoft.com/office/officeart/2005/8/layout/hChevron3"/>
    <dgm:cxn modelId="{05F27885-F845-487F-B0AD-B152A5503E92}" type="presParOf" srcId="{FBE9D0E6-0A4B-462C-9082-A4D5B4C31E31}" destId="{8EF8EAE1-D592-414E-9625-55B8C419C826}" srcOrd="9" destOrd="0" presId="urn:microsoft.com/office/officeart/2005/8/layout/hChevron3"/>
    <dgm:cxn modelId="{AFD5C7FD-77FD-46EF-92DB-4B2E0B4BA7CE}" type="presParOf" srcId="{FBE9D0E6-0A4B-462C-9082-A4D5B4C31E31}" destId="{C97BF878-588B-4951-A0AF-F7B1B2B17246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806CE-B8C7-4110-A323-735C7FC49AF6}">
      <dsp:nvSpPr>
        <dsp:cNvPr id="0" name=""/>
        <dsp:cNvSpPr/>
      </dsp:nvSpPr>
      <dsp:spPr>
        <a:xfrm>
          <a:off x="1137" y="0"/>
          <a:ext cx="1862996" cy="308008"/>
        </a:xfrm>
        <a:prstGeom prst="homePlate">
          <a:avLst/>
        </a:prstGeom>
        <a:solidFill>
          <a:srgbClr val="000000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Why Now?</a:t>
          </a:r>
          <a:endParaRPr lang="en-US" sz="1500" kern="1200" dirty="0"/>
        </a:p>
      </dsp:txBody>
      <dsp:txXfrm>
        <a:off x="1137" y="0"/>
        <a:ext cx="1785994" cy="308008"/>
      </dsp:txXfrm>
    </dsp:sp>
    <dsp:sp modelId="{1979A69C-9731-486B-A727-E2C3D38B8D31}">
      <dsp:nvSpPr>
        <dsp:cNvPr id="0" name=""/>
        <dsp:cNvSpPr/>
      </dsp:nvSpPr>
      <dsp:spPr>
        <a:xfrm>
          <a:off x="149153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Research</a:t>
          </a:r>
          <a:endParaRPr lang="en-US" sz="1500" kern="1200" dirty="0"/>
        </a:p>
      </dsp:txBody>
      <dsp:txXfrm>
        <a:off x="1645538" y="0"/>
        <a:ext cx="1554988" cy="308008"/>
      </dsp:txXfrm>
    </dsp:sp>
    <dsp:sp modelId="{40A3BAE4-515F-4D16-A978-FBD703126AF2}">
      <dsp:nvSpPr>
        <dsp:cNvPr id="0" name=""/>
        <dsp:cNvSpPr/>
      </dsp:nvSpPr>
      <dsp:spPr>
        <a:xfrm>
          <a:off x="298193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Plan</a:t>
          </a:r>
          <a:endParaRPr lang="en-US" sz="1500" kern="1200" dirty="0"/>
        </a:p>
      </dsp:txBody>
      <dsp:txXfrm>
        <a:off x="3135935" y="0"/>
        <a:ext cx="1554988" cy="308008"/>
      </dsp:txXfrm>
    </dsp:sp>
    <dsp:sp modelId="{5BC1E722-51BC-45CE-808C-14A1080C8E5B}">
      <dsp:nvSpPr>
        <dsp:cNvPr id="0" name=""/>
        <dsp:cNvSpPr/>
      </dsp:nvSpPr>
      <dsp:spPr>
        <a:xfrm>
          <a:off x="4472327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</a:t>
          </a:r>
          <a:endParaRPr lang="en-US" sz="1500" kern="1200" dirty="0"/>
        </a:p>
      </dsp:txBody>
      <dsp:txXfrm>
        <a:off x="4626331" y="0"/>
        <a:ext cx="1554988" cy="308008"/>
      </dsp:txXfrm>
    </dsp:sp>
    <dsp:sp modelId="{93E834DF-029F-41AB-A9D8-3F2BCBF34F31}">
      <dsp:nvSpPr>
        <dsp:cNvPr id="0" name=""/>
        <dsp:cNvSpPr/>
      </dsp:nvSpPr>
      <dsp:spPr>
        <a:xfrm>
          <a:off x="596272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Outcome</a:t>
          </a:r>
          <a:endParaRPr lang="en-US" sz="1500" kern="1200" dirty="0"/>
        </a:p>
      </dsp:txBody>
      <dsp:txXfrm>
        <a:off x="6116728" y="0"/>
        <a:ext cx="1554988" cy="308008"/>
      </dsp:txXfrm>
    </dsp:sp>
    <dsp:sp modelId="{C97BF878-588B-4951-A0AF-F7B1B2B17246}">
      <dsp:nvSpPr>
        <dsp:cNvPr id="0" name=""/>
        <dsp:cNvSpPr/>
      </dsp:nvSpPr>
      <dsp:spPr>
        <a:xfrm>
          <a:off x="745312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What next?</a:t>
          </a:r>
          <a:endParaRPr lang="en-US" sz="1500" kern="1200" dirty="0"/>
        </a:p>
      </dsp:txBody>
      <dsp:txXfrm>
        <a:off x="7607125" y="0"/>
        <a:ext cx="1554988" cy="30800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806CE-B8C7-4110-A323-735C7FC49AF6}">
      <dsp:nvSpPr>
        <dsp:cNvPr id="0" name=""/>
        <dsp:cNvSpPr/>
      </dsp:nvSpPr>
      <dsp:spPr>
        <a:xfrm>
          <a:off x="1137" y="0"/>
          <a:ext cx="1862996" cy="308008"/>
        </a:xfrm>
        <a:prstGeom prst="homePlate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Why Now?</a:t>
          </a:r>
          <a:endParaRPr lang="en-US" sz="1500" kern="1200" dirty="0"/>
        </a:p>
      </dsp:txBody>
      <dsp:txXfrm>
        <a:off x="1137" y="0"/>
        <a:ext cx="1785994" cy="308008"/>
      </dsp:txXfrm>
    </dsp:sp>
    <dsp:sp modelId="{1979A69C-9731-486B-A727-E2C3D38B8D31}">
      <dsp:nvSpPr>
        <dsp:cNvPr id="0" name=""/>
        <dsp:cNvSpPr/>
      </dsp:nvSpPr>
      <dsp:spPr>
        <a:xfrm>
          <a:off x="149153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Research</a:t>
          </a:r>
          <a:endParaRPr lang="en-US" sz="1500" kern="1200" dirty="0"/>
        </a:p>
      </dsp:txBody>
      <dsp:txXfrm>
        <a:off x="1645538" y="0"/>
        <a:ext cx="1554988" cy="308008"/>
      </dsp:txXfrm>
    </dsp:sp>
    <dsp:sp modelId="{40A3BAE4-515F-4D16-A978-FBD703126AF2}">
      <dsp:nvSpPr>
        <dsp:cNvPr id="0" name=""/>
        <dsp:cNvSpPr/>
      </dsp:nvSpPr>
      <dsp:spPr>
        <a:xfrm>
          <a:off x="2981931" y="0"/>
          <a:ext cx="1862996" cy="308008"/>
        </a:xfrm>
        <a:prstGeom prst="chevron">
          <a:avLst/>
        </a:prstGeom>
        <a:solidFill>
          <a:srgbClr val="FFC61E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Plan</a:t>
          </a:r>
          <a:endParaRPr lang="en-US" sz="1500" kern="1200" dirty="0"/>
        </a:p>
      </dsp:txBody>
      <dsp:txXfrm>
        <a:off x="3135935" y="0"/>
        <a:ext cx="1554988" cy="308008"/>
      </dsp:txXfrm>
    </dsp:sp>
    <dsp:sp modelId="{5BC1E722-51BC-45CE-808C-14A1080C8E5B}">
      <dsp:nvSpPr>
        <dsp:cNvPr id="0" name=""/>
        <dsp:cNvSpPr/>
      </dsp:nvSpPr>
      <dsp:spPr>
        <a:xfrm>
          <a:off x="4472327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</a:t>
          </a:r>
          <a:endParaRPr lang="en-US" sz="1500" kern="1200" dirty="0"/>
        </a:p>
      </dsp:txBody>
      <dsp:txXfrm>
        <a:off x="4626331" y="0"/>
        <a:ext cx="1554988" cy="308008"/>
      </dsp:txXfrm>
    </dsp:sp>
    <dsp:sp modelId="{93E834DF-029F-41AB-A9D8-3F2BCBF34F31}">
      <dsp:nvSpPr>
        <dsp:cNvPr id="0" name=""/>
        <dsp:cNvSpPr/>
      </dsp:nvSpPr>
      <dsp:spPr>
        <a:xfrm>
          <a:off x="596272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Outcome</a:t>
          </a:r>
          <a:endParaRPr lang="en-US" sz="1500" kern="1200" dirty="0"/>
        </a:p>
      </dsp:txBody>
      <dsp:txXfrm>
        <a:off x="6116728" y="0"/>
        <a:ext cx="1554988" cy="308008"/>
      </dsp:txXfrm>
    </dsp:sp>
    <dsp:sp modelId="{C97BF878-588B-4951-A0AF-F7B1B2B17246}">
      <dsp:nvSpPr>
        <dsp:cNvPr id="0" name=""/>
        <dsp:cNvSpPr/>
      </dsp:nvSpPr>
      <dsp:spPr>
        <a:xfrm>
          <a:off x="745312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What next?</a:t>
          </a:r>
          <a:endParaRPr lang="en-US" sz="1500" kern="1200" dirty="0"/>
        </a:p>
      </dsp:txBody>
      <dsp:txXfrm>
        <a:off x="7607125" y="0"/>
        <a:ext cx="1554988" cy="30800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E68855-8A3E-4AD2-8FB8-6DF5D39E9AC8}">
      <dsp:nvSpPr>
        <dsp:cNvPr id="0" name=""/>
        <dsp:cNvSpPr/>
      </dsp:nvSpPr>
      <dsp:spPr>
        <a:xfrm>
          <a:off x="2120351" y="-420999"/>
          <a:ext cx="1695217" cy="1603014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2120351" y="-420999"/>
        <a:ext cx="1695217" cy="1603014"/>
      </dsp:txXfrm>
    </dsp:sp>
    <dsp:sp modelId="{AAAE44C0-70EF-4315-B76F-6ABEEDE792E8}">
      <dsp:nvSpPr>
        <dsp:cNvPr id="0" name=""/>
        <dsp:cNvSpPr/>
      </dsp:nvSpPr>
      <dsp:spPr>
        <a:xfrm>
          <a:off x="1501431" y="571351"/>
          <a:ext cx="3481372" cy="3481372"/>
        </a:xfrm>
        <a:custGeom>
          <a:avLst/>
          <a:gdLst/>
          <a:ahLst/>
          <a:cxnLst/>
          <a:rect l="0" t="0" r="0" b="0"/>
          <a:pathLst>
            <a:path>
              <a:moveTo>
                <a:pt x="2392925" y="126817"/>
              </a:moveTo>
              <a:arcTo wR="1740686" hR="1740686" stAng="17520354" swAng="500846"/>
            </a:path>
          </a:pathLst>
        </a:custGeom>
        <a:noFill/>
        <a:ln w="25400" cap="flat" cmpd="sng" algn="ctr">
          <a:solidFill>
            <a:srgbClr val="8C2633"/>
          </a:solidFill>
          <a:prstDash val="solid"/>
          <a:tailEnd type="arrow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  <dsp:sp modelId="{5912FF68-FF27-46A1-928C-314CFB9A21FF}">
      <dsp:nvSpPr>
        <dsp:cNvPr id="0" name=""/>
        <dsp:cNvSpPr/>
      </dsp:nvSpPr>
      <dsp:spPr>
        <a:xfrm>
          <a:off x="3949154" y="854239"/>
          <a:ext cx="884681" cy="500978"/>
        </a:xfrm>
        <a:prstGeom prst="roundRect">
          <a:avLst/>
        </a:prstGeom>
        <a:solidFill>
          <a:srgbClr val="FFC61E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Check Criteria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3973610" y="878695"/>
        <a:ext cx="835769" cy="452066"/>
      </dsp:txXfrm>
    </dsp:sp>
    <dsp:sp modelId="{CD092FD1-F28A-4E52-AC4B-A90733483C45}">
      <dsp:nvSpPr>
        <dsp:cNvPr id="0" name=""/>
        <dsp:cNvSpPr/>
      </dsp:nvSpPr>
      <dsp:spPr>
        <a:xfrm>
          <a:off x="1156221" y="216966"/>
          <a:ext cx="3481372" cy="3481372"/>
        </a:xfrm>
        <a:custGeom>
          <a:avLst/>
          <a:gdLst/>
          <a:ahLst/>
          <a:cxnLst/>
          <a:rect l="0" t="0" r="0" b="0"/>
          <a:pathLst>
            <a:path>
              <a:moveTo>
                <a:pt x="3407213" y="1238019"/>
              </a:moveTo>
              <a:arcTo wR="1740686" hR="1740686" stAng="20592921" swAng="627468"/>
            </a:path>
          </a:pathLst>
        </a:custGeom>
        <a:noFill/>
        <a:ln w="25400" cap="flat" cmpd="sng" algn="ctr">
          <a:solidFill>
            <a:srgbClr val="8C2633"/>
          </a:solidFill>
          <a:prstDash val="solid"/>
          <a:tailEnd type="arrow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  <dsp:sp modelId="{C37A0453-EDBD-401A-90B1-C1BFDFDE699C}">
      <dsp:nvSpPr>
        <dsp:cNvPr id="0" name=""/>
        <dsp:cNvSpPr/>
      </dsp:nvSpPr>
      <dsp:spPr>
        <a:xfrm>
          <a:off x="4267531" y="1870704"/>
          <a:ext cx="770735" cy="500978"/>
        </a:xfrm>
        <a:prstGeom prst="roundRect">
          <a:avLst/>
        </a:prstGeom>
        <a:solidFill>
          <a:srgbClr val="FFC61E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</a:rPr>
            <a:t>Place Order</a:t>
          </a:r>
          <a:endParaRPr lang="en-US" sz="1200" kern="1200" dirty="0">
            <a:solidFill>
              <a:srgbClr val="000000"/>
            </a:solidFill>
          </a:endParaRPr>
        </a:p>
      </dsp:txBody>
      <dsp:txXfrm>
        <a:off x="4291987" y="1895160"/>
        <a:ext cx="721823" cy="452066"/>
      </dsp:txXfrm>
    </dsp:sp>
    <dsp:sp modelId="{4C7F0FC7-B47B-4224-A583-BB45470EEC50}">
      <dsp:nvSpPr>
        <dsp:cNvPr id="0" name=""/>
        <dsp:cNvSpPr/>
      </dsp:nvSpPr>
      <dsp:spPr>
        <a:xfrm>
          <a:off x="1192418" y="267529"/>
          <a:ext cx="3481372" cy="3481372"/>
        </a:xfrm>
        <a:custGeom>
          <a:avLst/>
          <a:gdLst/>
          <a:ahLst/>
          <a:cxnLst/>
          <a:rect l="0" t="0" r="0" b="0"/>
          <a:pathLst>
            <a:path>
              <a:moveTo>
                <a:pt x="3401945" y="2260499"/>
              </a:moveTo>
              <a:arcTo wR="1740686" hR="1740686" stAng="1042503" swAng="972784"/>
            </a:path>
          </a:pathLst>
        </a:custGeom>
        <a:noFill/>
        <a:ln w="25400" cap="flat" cmpd="sng" algn="ctr">
          <a:solidFill>
            <a:srgbClr val="8C2633"/>
          </a:solidFill>
          <a:prstDash val="solid"/>
          <a:tailEnd type="arrow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  <dsp:sp modelId="{36A580CE-7C66-4C6A-BD80-C17C30B103B9}">
      <dsp:nvSpPr>
        <dsp:cNvPr id="0" name=""/>
        <dsp:cNvSpPr/>
      </dsp:nvSpPr>
      <dsp:spPr>
        <a:xfrm>
          <a:off x="3694700" y="3101556"/>
          <a:ext cx="770735" cy="500978"/>
        </a:xfrm>
        <a:prstGeom prst="roundRect">
          <a:avLst/>
        </a:prstGeom>
        <a:solidFill>
          <a:srgbClr val="FFC61E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</a:rPr>
            <a:t>Basic</a:t>
          </a:r>
          <a:r>
            <a:rPr lang="en-US" sz="1100" kern="1200" dirty="0" smtClean="0">
              <a:solidFill>
                <a:srgbClr val="000000"/>
              </a:solidFill>
            </a:rPr>
            <a:t> Processing</a:t>
          </a:r>
          <a:endParaRPr lang="en-US" sz="1100" kern="1200" dirty="0">
            <a:solidFill>
              <a:srgbClr val="000000"/>
            </a:solidFill>
          </a:endParaRPr>
        </a:p>
      </dsp:txBody>
      <dsp:txXfrm>
        <a:off x="3719156" y="3126012"/>
        <a:ext cx="721823" cy="452066"/>
      </dsp:txXfrm>
    </dsp:sp>
    <dsp:sp modelId="{2CC94D70-DC14-4A09-AAD4-AB85B3FB5CBC}">
      <dsp:nvSpPr>
        <dsp:cNvPr id="0" name=""/>
        <dsp:cNvSpPr/>
      </dsp:nvSpPr>
      <dsp:spPr>
        <a:xfrm>
          <a:off x="1108531" y="380507"/>
          <a:ext cx="3481372" cy="3481372"/>
        </a:xfrm>
        <a:custGeom>
          <a:avLst/>
          <a:gdLst/>
          <a:ahLst/>
          <a:cxnLst/>
          <a:rect l="0" t="0" r="0" b="0"/>
          <a:pathLst>
            <a:path>
              <a:moveTo>
                <a:pt x="2570444" y="3270879"/>
              </a:moveTo>
              <a:arcTo wR="1740686" hR="1740686" stAng="3691855" swAng="580849"/>
            </a:path>
          </a:pathLst>
        </a:custGeom>
        <a:noFill/>
        <a:ln w="25400" cap="flat" cmpd="sng" algn="ctr">
          <a:solidFill>
            <a:srgbClr val="8C2633"/>
          </a:solidFill>
          <a:prstDash val="solid"/>
          <a:tailEnd type="arrow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  <dsp:sp modelId="{6A8E3D84-84B4-42AB-AA03-CE13DC2FC676}">
      <dsp:nvSpPr>
        <dsp:cNvPr id="0" name=""/>
        <dsp:cNvSpPr/>
      </dsp:nvSpPr>
      <dsp:spPr>
        <a:xfrm>
          <a:off x="2381727" y="3317019"/>
          <a:ext cx="934979" cy="1089722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2427369" y="3362661"/>
        <a:ext cx="843695" cy="998438"/>
      </dsp:txXfrm>
    </dsp:sp>
    <dsp:sp modelId="{A72D6F5C-B6A8-42AB-AC8D-A0DB465248ED}">
      <dsp:nvSpPr>
        <dsp:cNvPr id="0" name=""/>
        <dsp:cNvSpPr/>
      </dsp:nvSpPr>
      <dsp:spPr>
        <a:xfrm>
          <a:off x="1108531" y="380507"/>
          <a:ext cx="3481372" cy="3481372"/>
        </a:xfrm>
        <a:custGeom>
          <a:avLst/>
          <a:gdLst/>
          <a:ahLst/>
          <a:cxnLst/>
          <a:rect l="0" t="0" r="0" b="0"/>
          <a:pathLst>
            <a:path>
              <a:moveTo>
                <a:pt x="1180060" y="3388620"/>
              </a:moveTo>
              <a:arcTo wR="1740686" hR="1740686" stAng="6527296" swAng="580849"/>
            </a:path>
          </a:pathLst>
        </a:custGeom>
        <a:noFill/>
        <a:ln w="25400" cap="flat" cmpd="sng" algn="ctr">
          <a:solidFill>
            <a:srgbClr val="8C2633"/>
          </a:solidFill>
          <a:prstDash val="solid"/>
          <a:tailEnd type="arrow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  <dsp:sp modelId="{93888B87-0A84-4C27-ADDA-F9234292AE9D}">
      <dsp:nvSpPr>
        <dsp:cNvPr id="0" name=""/>
        <dsp:cNvSpPr/>
      </dsp:nvSpPr>
      <dsp:spPr>
        <a:xfrm>
          <a:off x="1232998" y="3101556"/>
          <a:ext cx="770735" cy="500978"/>
        </a:xfrm>
        <a:prstGeom prst="roundRect">
          <a:avLst/>
        </a:prstGeom>
        <a:solidFill>
          <a:srgbClr val="FFC61E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</a:rPr>
            <a:t>Patron</a:t>
          </a:r>
          <a:r>
            <a:rPr lang="en-US" sz="1100" kern="1200" dirty="0" smtClean="0">
              <a:solidFill>
                <a:srgbClr val="000000"/>
              </a:solidFill>
            </a:rPr>
            <a:t> Returns</a:t>
          </a:r>
          <a:endParaRPr lang="en-US" sz="1100" kern="1200" dirty="0">
            <a:solidFill>
              <a:srgbClr val="000000"/>
            </a:solidFill>
          </a:endParaRPr>
        </a:p>
      </dsp:txBody>
      <dsp:txXfrm>
        <a:off x="1257454" y="3126012"/>
        <a:ext cx="721823" cy="452066"/>
      </dsp:txXfrm>
    </dsp:sp>
    <dsp:sp modelId="{A7EBF287-3B6E-4840-9786-0D4ECE423F9C}">
      <dsp:nvSpPr>
        <dsp:cNvPr id="0" name=""/>
        <dsp:cNvSpPr/>
      </dsp:nvSpPr>
      <dsp:spPr>
        <a:xfrm>
          <a:off x="1108531" y="380507"/>
          <a:ext cx="3481372" cy="3481372"/>
        </a:xfrm>
        <a:custGeom>
          <a:avLst/>
          <a:gdLst/>
          <a:ahLst/>
          <a:cxnLst/>
          <a:rect l="0" t="0" r="0" b="0"/>
          <a:pathLst>
            <a:path>
              <a:moveTo>
                <a:pt x="220039" y="2587812"/>
              </a:moveTo>
              <a:arcTo wR="1740686" hR="1740686" stAng="9052715" swAng="941485"/>
            </a:path>
          </a:pathLst>
        </a:custGeom>
        <a:noFill/>
        <a:ln w="25400" cap="flat" cmpd="sng" algn="ctr">
          <a:solidFill>
            <a:srgbClr val="8C2633"/>
          </a:solidFill>
          <a:prstDash val="solid"/>
          <a:tailEnd type="arrow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  <dsp:sp modelId="{DD56D378-052D-4BE9-A520-0E44735613B0}">
      <dsp:nvSpPr>
        <dsp:cNvPr id="0" name=""/>
        <dsp:cNvSpPr/>
      </dsp:nvSpPr>
      <dsp:spPr>
        <a:xfrm>
          <a:off x="723163" y="1870704"/>
          <a:ext cx="770735" cy="500978"/>
        </a:xfrm>
        <a:prstGeom prst="roundRect">
          <a:avLst/>
        </a:prstGeom>
        <a:solidFill>
          <a:srgbClr val="FFC61E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</a:rPr>
            <a:t>Finish</a:t>
          </a:r>
          <a:r>
            <a:rPr lang="en-US" sz="1100" kern="1200" dirty="0" smtClean="0">
              <a:solidFill>
                <a:srgbClr val="000000"/>
              </a:solidFill>
            </a:rPr>
            <a:t> Processing</a:t>
          </a:r>
          <a:endParaRPr lang="en-US" sz="1100" kern="1200" dirty="0">
            <a:solidFill>
              <a:srgbClr val="000000"/>
            </a:solidFill>
          </a:endParaRPr>
        </a:p>
      </dsp:txBody>
      <dsp:txXfrm>
        <a:off x="747619" y="1895160"/>
        <a:ext cx="721823" cy="452066"/>
      </dsp:txXfrm>
    </dsp:sp>
    <dsp:sp modelId="{FC4A31B2-BE1C-4231-8FB5-2BADED6BB814}">
      <dsp:nvSpPr>
        <dsp:cNvPr id="0" name=""/>
        <dsp:cNvSpPr/>
      </dsp:nvSpPr>
      <dsp:spPr>
        <a:xfrm>
          <a:off x="1068618" y="575729"/>
          <a:ext cx="3481372" cy="3481372"/>
        </a:xfrm>
        <a:custGeom>
          <a:avLst/>
          <a:gdLst/>
          <a:ahLst/>
          <a:cxnLst/>
          <a:rect l="0" t="0" r="0" b="0"/>
          <a:pathLst>
            <a:path>
              <a:moveTo>
                <a:pt x="96415" y="1169405"/>
              </a:moveTo>
              <a:arcTo wR="1740686" hR="1740686" stAng="11949548" swAng="785969"/>
            </a:path>
          </a:pathLst>
        </a:custGeom>
        <a:noFill/>
        <a:ln w="25400" cap="flat" cmpd="sng" algn="ctr">
          <a:solidFill>
            <a:srgbClr val="8C2633"/>
          </a:solidFill>
          <a:prstDash val="solid"/>
          <a:tailEnd type="arrow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  <dsp:sp modelId="{457A9B88-A208-4170-884C-F3295C47CBCB}">
      <dsp:nvSpPr>
        <dsp:cNvPr id="0" name=""/>
        <dsp:cNvSpPr/>
      </dsp:nvSpPr>
      <dsp:spPr>
        <a:xfrm>
          <a:off x="1205946" y="778043"/>
          <a:ext cx="770735" cy="500978"/>
        </a:xfrm>
        <a:prstGeom prst="roundRect">
          <a:avLst/>
        </a:prstGeom>
        <a:solidFill>
          <a:srgbClr val="FFC61E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</a:rPr>
            <a:t>Add to collection</a:t>
          </a:r>
          <a:endParaRPr lang="en-US" sz="1200" kern="1200" dirty="0">
            <a:solidFill>
              <a:srgbClr val="000000"/>
            </a:solidFill>
          </a:endParaRPr>
        </a:p>
      </dsp:txBody>
      <dsp:txXfrm>
        <a:off x="1230402" y="802499"/>
        <a:ext cx="721823" cy="452066"/>
      </dsp:txXfrm>
    </dsp:sp>
    <dsp:sp modelId="{0455AC91-E2EE-4DC8-ABD7-4D7A0426FA07}">
      <dsp:nvSpPr>
        <dsp:cNvPr id="0" name=""/>
        <dsp:cNvSpPr/>
      </dsp:nvSpPr>
      <dsp:spPr>
        <a:xfrm>
          <a:off x="1438072" y="177254"/>
          <a:ext cx="3481372" cy="3481372"/>
        </a:xfrm>
        <a:custGeom>
          <a:avLst/>
          <a:gdLst/>
          <a:ahLst/>
          <a:cxnLst/>
          <a:rect l="0" t="0" r="0" b="0"/>
          <a:pathLst>
            <a:path>
              <a:moveTo>
                <a:pt x="472473" y="548366"/>
              </a:moveTo>
              <a:arcTo wR="1740686" hR="1740686" stAng="13394000" swAng="419642"/>
            </a:path>
          </a:pathLst>
        </a:custGeom>
        <a:noFill/>
        <a:ln w="25400" cap="flat" cmpd="sng" algn="ctr">
          <a:solidFill>
            <a:srgbClr val="8C2633"/>
          </a:solidFill>
          <a:prstDash val="solid"/>
          <a:tailEnd type="arrow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accent6"/>
        </a:lnRef>
        <a:fillRef idx="0">
          <a:schemeClr val="accent6"/>
        </a:fillRef>
        <a:effectRef idx="1">
          <a:schemeClr val="accent6"/>
        </a:effectRef>
        <a:fontRef idx="minor">
          <a:schemeClr val="tx1"/>
        </a:fontRef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806CE-B8C7-4110-A323-735C7FC49AF6}">
      <dsp:nvSpPr>
        <dsp:cNvPr id="0" name=""/>
        <dsp:cNvSpPr/>
      </dsp:nvSpPr>
      <dsp:spPr>
        <a:xfrm>
          <a:off x="1137" y="0"/>
          <a:ext cx="1862996" cy="308008"/>
        </a:xfrm>
        <a:prstGeom prst="homePlate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Why Now?</a:t>
          </a:r>
          <a:endParaRPr lang="en-US" sz="1500" kern="1200" dirty="0"/>
        </a:p>
      </dsp:txBody>
      <dsp:txXfrm>
        <a:off x="1137" y="0"/>
        <a:ext cx="1785994" cy="308008"/>
      </dsp:txXfrm>
    </dsp:sp>
    <dsp:sp modelId="{1979A69C-9731-486B-A727-E2C3D38B8D31}">
      <dsp:nvSpPr>
        <dsp:cNvPr id="0" name=""/>
        <dsp:cNvSpPr/>
      </dsp:nvSpPr>
      <dsp:spPr>
        <a:xfrm>
          <a:off x="149153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Research</a:t>
          </a:r>
          <a:endParaRPr lang="en-US" sz="1500" kern="1200" dirty="0"/>
        </a:p>
      </dsp:txBody>
      <dsp:txXfrm>
        <a:off x="1645538" y="0"/>
        <a:ext cx="1554988" cy="308008"/>
      </dsp:txXfrm>
    </dsp:sp>
    <dsp:sp modelId="{40A3BAE4-515F-4D16-A978-FBD703126AF2}">
      <dsp:nvSpPr>
        <dsp:cNvPr id="0" name=""/>
        <dsp:cNvSpPr/>
      </dsp:nvSpPr>
      <dsp:spPr>
        <a:xfrm>
          <a:off x="298193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Plan</a:t>
          </a:r>
          <a:endParaRPr lang="en-US" sz="1500" kern="1200" dirty="0"/>
        </a:p>
      </dsp:txBody>
      <dsp:txXfrm>
        <a:off x="3135935" y="0"/>
        <a:ext cx="1554988" cy="308008"/>
      </dsp:txXfrm>
    </dsp:sp>
    <dsp:sp modelId="{5BC1E722-51BC-45CE-808C-14A1080C8E5B}">
      <dsp:nvSpPr>
        <dsp:cNvPr id="0" name=""/>
        <dsp:cNvSpPr/>
      </dsp:nvSpPr>
      <dsp:spPr>
        <a:xfrm>
          <a:off x="4472327" y="0"/>
          <a:ext cx="1862996" cy="308008"/>
        </a:xfrm>
        <a:prstGeom prst="chevron">
          <a:avLst/>
        </a:prstGeom>
        <a:solidFill>
          <a:srgbClr val="FFC61E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</a:t>
          </a:r>
          <a:endParaRPr lang="en-US" sz="1500" kern="1200" dirty="0"/>
        </a:p>
      </dsp:txBody>
      <dsp:txXfrm>
        <a:off x="4626331" y="0"/>
        <a:ext cx="1554988" cy="308008"/>
      </dsp:txXfrm>
    </dsp:sp>
    <dsp:sp modelId="{93E834DF-029F-41AB-A9D8-3F2BCBF34F31}">
      <dsp:nvSpPr>
        <dsp:cNvPr id="0" name=""/>
        <dsp:cNvSpPr/>
      </dsp:nvSpPr>
      <dsp:spPr>
        <a:xfrm>
          <a:off x="596272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Outcome</a:t>
          </a:r>
          <a:endParaRPr lang="en-US" sz="1500" kern="1200" dirty="0"/>
        </a:p>
      </dsp:txBody>
      <dsp:txXfrm>
        <a:off x="6116728" y="0"/>
        <a:ext cx="1554988" cy="308008"/>
      </dsp:txXfrm>
    </dsp:sp>
    <dsp:sp modelId="{C97BF878-588B-4951-A0AF-F7B1B2B17246}">
      <dsp:nvSpPr>
        <dsp:cNvPr id="0" name=""/>
        <dsp:cNvSpPr/>
      </dsp:nvSpPr>
      <dsp:spPr>
        <a:xfrm>
          <a:off x="745312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What next?</a:t>
          </a:r>
          <a:endParaRPr lang="en-US" sz="1500" kern="1200" dirty="0"/>
        </a:p>
      </dsp:txBody>
      <dsp:txXfrm>
        <a:off x="7607125" y="0"/>
        <a:ext cx="1554988" cy="30800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806CE-B8C7-4110-A323-735C7FC49AF6}">
      <dsp:nvSpPr>
        <dsp:cNvPr id="0" name=""/>
        <dsp:cNvSpPr/>
      </dsp:nvSpPr>
      <dsp:spPr>
        <a:xfrm>
          <a:off x="1137" y="0"/>
          <a:ext cx="1862996" cy="308008"/>
        </a:xfrm>
        <a:prstGeom prst="homePlate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Why Now?</a:t>
          </a:r>
          <a:endParaRPr lang="en-US" sz="1500" kern="1200" dirty="0"/>
        </a:p>
      </dsp:txBody>
      <dsp:txXfrm>
        <a:off x="1137" y="0"/>
        <a:ext cx="1785994" cy="308008"/>
      </dsp:txXfrm>
    </dsp:sp>
    <dsp:sp modelId="{1979A69C-9731-486B-A727-E2C3D38B8D31}">
      <dsp:nvSpPr>
        <dsp:cNvPr id="0" name=""/>
        <dsp:cNvSpPr/>
      </dsp:nvSpPr>
      <dsp:spPr>
        <a:xfrm>
          <a:off x="149153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Research</a:t>
          </a:r>
          <a:endParaRPr lang="en-US" sz="1500" kern="1200" dirty="0"/>
        </a:p>
      </dsp:txBody>
      <dsp:txXfrm>
        <a:off x="1645538" y="0"/>
        <a:ext cx="1554988" cy="308008"/>
      </dsp:txXfrm>
    </dsp:sp>
    <dsp:sp modelId="{40A3BAE4-515F-4D16-A978-FBD703126AF2}">
      <dsp:nvSpPr>
        <dsp:cNvPr id="0" name=""/>
        <dsp:cNvSpPr/>
      </dsp:nvSpPr>
      <dsp:spPr>
        <a:xfrm>
          <a:off x="298193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Plan</a:t>
          </a:r>
          <a:endParaRPr lang="en-US" sz="1500" kern="1200" dirty="0"/>
        </a:p>
      </dsp:txBody>
      <dsp:txXfrm>
        <a:off x="3135935" y="0"/>
        <a:ext cx="1554988" cy="308008"/>
      </dsp:txXfrm>
    </dsp:sp>
    <dsp:sp modelId="{5BC1E722-51BC-45CE-808C-14A1080C8E5B}">
      <dsp:nvSpPr>
        <dsp:cNvPr id="0" name=""/>
        <dsp:cNvSpPr/>
      </dsp:nvSpPr>
      <dsp:spPr>
        <a:xfrm>
          <a:off x="4472327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</a:t>
          </a:r>
          <a:endParaRPr lang="en-US" sz="1500" kern="1200" dirty="0"/>
        </a:p>
      </dsp:txBody>
      <dsp:txXfrm>
        <a:off x="4626331" y="0"/>
        <a:ext cx="1554988" cy="308008"/>
      </dsp:txXfrm>
    </dsp:sp>
    <dsp:sp modelId="{93E834DF-029F-41AB-A9D8-3F2BCBF34F31}">
      <dsp:nvSpPr>
        <dsp:cNvPr id="0" name=""/>
        <dsp:cNvSpPr/>
      </dsp:nvSpPr>
      <dsp:spPr>
        <a:xfrm>
          <a:off x="5962724" y="0"/>
          <a:ext cx="1862996" cy="308008"/>
        </a:xfrm>
        <a:prstGeom prst="chevron">
          <a:avLst/>
        </a:prstGeom>
        <a:solidFill>
          <a:srgbClr val="FFC61E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Outcome</a:t>
          </a:r>
          <a:endParaRPr lang="en-US" sz="1500" kern="1200" dirty="0"/>
        </a:p>
      </dsp:txBody>
      <dsp:txXfrm>
        <a:off x="6116728" y="0"/>
        <a:ext cx="1554988" cy="308008"/>
      </dsp:txXfrm>
    </dsp:sp>
    <dsp:sp modelId="{C97BF878-588B-4951-A0AF-F7B1B2B17246}">
      <dsp:nvSpPr>
        <dsp:cNvPr id="0" name=""/>
        <dsp:cNvSpPr/>
      </dsp:nvSpPr>
      <dsp:spPr>
        <a:xfrm>
          <a:off x="745312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What next?</a:t>
          </a:r>
          <a:endParaRPr lang="en-US" sz="1500" kern="1200" dirty="0"/>
        </a:p>
      </dsp:txBody>
      <dsp:txXfrm>
        <a:off x="7607125" y="0"/>
        <a:ext cx="1554988" cy="30800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806CE-B8C7-4110-A323-735C7FC49AF6}">
      <dsp:nvSpPr>
        <dsp:cNvPr id="0" name=""/>
        <dsp:cNvSpPr/>
      </dsp:nvSpPr>
      <dsp:spPr>
        <a:xfrm>
          <a:off x="1137" y="0"/>
          <a:ext cx="1862996" cy="308008"/>
        </a:xfrm>
        <a:prstGeom prst="homePlate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Why Now?</a:t>
          </a:r>
          <a:endParaRPr lang="en-US" sz="1500" kern="1200" dirty="0"/>
        </a:p>
      </dsp:txBody>
      <dsp:txXfrm>
        <a:off x="1137" y="0"/>
        <a:ext cx="1785994" cy="308008"/>
      </dsp:txXfrm>
    </dsp:sp>
    <dsp:sp modelId="{1979A69C-9731-486B-A727-E2C3D38B8D31}">
      <dsp:nvSpPr>
        <dsp:cNvPr id="0" name=""/>
        <dsp:cNvSpPr/>
      </dsp:nvSpPr>
      <dsp:spPr>
        <a:xfrm>
          <a:off x="149153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Research</a:t>
          </a:r>
          <a:endParaRPr lang="en-US" sz="1500" kern="1200" dirty="0"/>
        </a:p>
      </dsp:txBody>
      <dsp:txXfrm>
        <a:off x="1645538" y="0"/>
        <a:ext cx="1554988" cy="308008"/>
      </dsp:txXfrm>
    </dsp:sp>
    <dsp:sp modelId="{40A3BAE4-515F-4D16-A978-FBD703126AF2}">
      <dsp:nvSpPr>
        <dsp:cNvPr id="0" name=""/>
        <dsp:cNvSpPr/>
      </dsp:nvSpPr>
      <dsp:spPr>
        <a:xfrm>
          <a:off x="298193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Plan</a:t>
          </a:r>
          <a:endParaRPr lang="en-US" sz="1500" kern="1200" dirty="0"/>
        </a:p>
      </dsp:txBody>
      <dsp:txXfrm>
        <a:off x="3135935" y="0"/>
        <a:ext cx="1554988" cy="308008"/>
      </dsp:txXfrm>
    </dsp:sp>
    <dsp:sp modelId="{5BC1E722-51BC-45CE-808C-14A1080C8E5B}">
      <dsp:nvSpPr>
        <dsp:cNvPr id="0" name=""/>
        <dsp:cNvSpPr/>
      </dsp:nvSpPr>
      <dsp:spPr>
        <a:xfrm>
          <a:off x="4472327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</a:t>
          </a:r>
          <a:endParaRPr lang="en-US" sz="1500" kern="1200" dirty="0"/>
        </a:p>
      </dsp:txBody>
      <dsp:txXfrm>
        <a:off x="4626331" y="0"/>
        <a:ext cx="1554988" cy="308008"/>
      </dsp:txXfrm>
    </dsp:sp>
    <dsp:sp modelId="{93E834DF-029F-41AB-A9D8-3F2BCBF34F31}">
      <dsp:nvSpPr>
        <dsp:cNvPr id="0" name=""/>
        <dsp:cNvSpPr/>
      </dsp:nvSpPr>
      <dsp:spPr>
        <a:xfrm>
          <a:off x="5962724" y="0"/>
          <a:ext cx="1862996" cy="308008"/>
        </a:xfrm>
        <a:prstGeom prst="chevron">
          <a:avLst/>
        </a:prstGeom>
        <a:solidFill>
          <a:srgbClr val="FFC61E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Outcome</a:t>
          </a:r>
          <a:endParaRPr lang="en-US" sz="1500" kern="1200" dirty="0"/>
        </a:p>
      </dsp:txBody>
      <dsp:txXfrm>
        <a:off x="6116728" y="0"/>
        <a:ext cx="1554988" cy="308008"/>
      </dsp:txXfrm>
    </dsp:sp>
    <dsp:sp modelId="{C97BF878-588B-4951-A0AF-F7B1B2B17246}">
      <dsp:nvSpPr>
        <dsp:cNvPr id="0" name=""/>
        <dsp:cNvSpPr/>
      </dsp:nvSpPr>
      <dsp:spPr>
        <a:xfrm>
          <a:off x="745312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What next?</a:t>
          </a:r>
          <a:endParaRPr lang="en-US" sz="1500" kern="1200" dirty="0"/>
        </a:p>
      </dsp:txBody>
      <dsp:txXfrm>
        <a:off x="7607125" y="0"/>
        <a:ext cx="1554988" cy="30800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806CE-B8C7-4110-A323-735C7FC49AF6}">
      <dsp:nvSpPr>
        <dsp:cNvPr id="0" name=""/>
        <dsp:cNvSpPr/>
      </dsp:nvSpPr>
      <dsp:spPr>
        <a:xfrm>
          <a:off x="1137" y="0"/>
          <a:ext cx="1862996" cy="308008"/>
        </a:xfrm>
        <a:prstGeom prst="homePlate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Why Now?</a:t>
          </a:r>
          <a:endParaRPr lang="en-US" sz="1500" kern="1200" dirty="0"/>
        </a:p>
      </dsp:txBody>
      <dsp:txXfrm>
        <a:off x="1137" y="0"/>
        <a:ext cx="1785994" cy="308008"/>
      </dsp:txXfrm>
    </dsp:sp>
    <dsp:sp modelId="{1979A69C-9731-486B-A727-E2C3D38B8D31}">
      <dsp:nvSpPr>
        <dsp:cNvPr id="0" name=""/>
        <dsp:cNvSpPr/>
      </dsp:nvSpPr>
      <dsp:spPr>
        <a:xfrm>
          <a:off x="149153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Research</a:t>
          </a:r>
          <a:endParaRPr lang="en-US" sz="1500" kern="1200" dirty="0"/>
        </a:p>
      </dsp:txBody>
      <dsp:txXfrm>
        <a:off x="1645538" y="0"/>
        <a:ext cx="1554988" cy="308008"/>
      </dsp:txXfrm>
    </dsp:sp>
    <dsp:sp modelId="{40A3BAE4-515F-4D16-A978-FBD703126AF2}">
      <dsp:nvSpPr>
        <dsp:cNvPr id="0" name=""/>
        <dsp:cNvSpPr/>
      </dsp:nvSpPr>
      <dsp:spPr>
        <a:xfrm>
          <a:off x="298193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Plan</a:t>
          </a:r>
          <a:endParaRPr lang="en-US" sz="1500" kern="1200" dirty="0"/>
        </a:p>
      </dsp:txBody>
      <dsp:txXfrm>
        <a:off x="3135935" y="0"/>
        <a:ext cx="1554988" cy="308008"/>
      </dsp:txXfrm>
    </dsp:sp>
    <dsp:sp modelId="{5BC1E722-51BC-45CE-808C-14A1080C8E5B}">
      <dsp:nvSpPr>
        <dsp:cNvPr id="0" name=""/>
        <dsp:cNvSpPr/>
      </dsp:nvSpPr>
      <dsp:spPr>
        <a:xfrm>
          <a:off x="4472327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</a:t>
          </a:r>
          <a:endParaRPr lang="en-US" sz="1500" kern="1200" dirty="0"/>
        </a:p>
      </dsp:txBody>
      <dsp:txXfrm>
        <a:off x="4626331" y="0"/>
        <a:ext cx="1554988" cy="308008"/>
      </dsp:txXfrm>
    </dsp:sp>
    <dsp:sp modelId="{93E834DF-029F-41AB-A9D8-3F2BCBF34F31}">
      <dsp:nvSpPr>
        <dsp:cNvPr id="0" name=""/>
        <dsp:cNvSpPr/>
      </dsp:nvSpPr>
      <dsp:spPr>
        <a:xfrm>
          <a:off x="5962724" y="0"/>
          <a:ext cx="1862996" cy="308008"/>
        </a:xfrm>
        <a:prstGeom prst="chevron">
          <a:avLst/>
        </a:prstGeom>
        <a:solidFill>
          <a:srgbClr val="FFC61E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Outcome</a:t>
          </a:r>
          <a:endParaRPr lang="en-US" sz="1500" kern="1200" dirty="0"/>
        </a:p>
      </dsp:txBody>
      <dsp:txXfrm>
        <a:off x="6116728" y="0"/>
        <a:ext cx="1554988" cy="308008"/>
      </dsp:txXfrm>
    </dsp:sp>
    <dsp:sp modelId="{C97BF878-588B-4951-A0AF-F7B1B2B17246}">
      <dsp:nvSpPr>
        <dsp:cNvPr id="0" name=""/>
        <dsp:cNvSpPr/>
      </dsp:nvSpPr>
      <dsp:spPr>
        <a:xfrm>
          <a:off x="745312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What next?</a:t>
          </a:r>
          <a:endParaRPr lang="en-US" sz="1500" kern="1200" dirty="0"/>
        </a:p>
      </dsp:txBody>
      <dsp:txXfrm>
        <a:off x="7607125" y="0"/>
        <a:ext cx="1554988" cy="308008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806CE-B8C7-4110-A323-735C7FC49AF6}">
      <dsp:nvSpPr>
        <dsp:cNvPr id="0" name=""/>
        <dsp:cNvSpPr/>
      </dsp:nvSpPr>
      <dsp:spPr>
        <a:xfrm>
          <a:off x="1137" y="0"/>
          <a:ext cx="1862996" cy="308008"/>
        </a:xfrm>
        <a:prstGeom prst="homePlate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Why Now?</a:t>
          </a:r>
          <a:endParaRPr lang="en-US" sz="1500" kern="1200" dirty="0"/>
        </a:p>
      </dsp:txBody>
      <dsp:txXfrm>
        <a:off x="1137" y="0"/>
        <a:ext cx="1785994" cy="308008"/>
      </dsp:txXfrm>
    </dsp:sp>
    <dsp:sp modelId="{1979A69C-9731-486B-A727-E2C3D38B8D31}">
      <dsp:nvSpPr>
        <dsp:cNvPr id="0" name=""/>
        <dsp:cNvSpPr/>
      </dsp:nvSpPr>
      <dsp:spPr>
        <a:xfrm>
          <a:off x="149153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Research</a:t>
          </a:r>
          <a:endParaRPr lang="en-US" sz="1500" kern="1200" dirty="0"/>
        </a:p>
      </dsp:txBody>
      <dsp:txXfrm>
        <a:off x="1645538" y="0"/>
        <a:ext cx="1554988" cy="308008"/>
      </dsp:txXfrm>
    </dsp:sp>
    <dsp:sp modelId="{40A3BAE4-515F-4D16-A978-FBD703126AF2}">
      <dsp:nvSpPr>
        <dsp:cNvPr id="0" name=""/>
        <dsp:cNvSpPr/>
      </dsp:nvSpPr>
      <dsp:spPr>
        <a:xfrm>
          <a:off x="298193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Plan</a:t>
          </a:r>
          <a:endParaRPr lang="en-US" sz="1500" kern="1200" dirty="0"/>
        </a:p>
      </dsp:txBody>
      <dsp:txXfrm>
        <a:off x="3135935" y="0"/>
        <a:ext cx="1554988" cy="308008"/>
      </dsp:txXfrm>
    </dsp:sp>
    <dsp:sp modelId="{5BC1E722-51BC-45CE-808C-14A1080C8E5B}">
      <dsp:nvSpPr>
        <dsp:cNvPr id="0" name=""/>
        <dsp:cNvSpPr/>
      </dsp:nvSpPr>
      <dsp:spPr>
        <a:xfrm>
          <a:off x="4472327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</a:t>
          </a:r>
          <a:endParaRPr lang="en-US" sz="1500" kern="1200" dirty="0"/>
        </a:p>
      </dsp:txBody>
      <dsp:txXfrm>
        <a:off x="4626331" y="0"/>
        <a:ext cx="1554988" cy="308008"/>
      </dsp:txXfrm>
    </dsp:sp>
    <dsp:sp modelId="{93E834DF-029F-41AB-A9D8-3F2BCBF34F31}">
      <dsp:nvSpPr>
        <dsp:cNvPr id="0" name=""/>
        <dsp:cNvSpPr/>
      </dsp:nvSpPr>
      <dsp:spPr>
        <a:xfrm>
          <a:off x="5962724" y="0"/>
          <a:ext cx="1862996" cy="308008"/>
        </a:xfrm>
        <a:prstGeom prst="chevron">
          <a:avLst/>
        </a:prstGeom>
        <a:solidFill>
          <a:srgbClr val="FFC61E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Outcome</a:t>
          </a:r>
          <a:endParaRPr lang="en-US" sz="1500" kern="1200" dirty="0"/>
        </a:p>
      </dsp:txBody>
      <dsp:txXfrm>
        <a:off x="6116728" y="0"/>
        <a:ext cx="1554988" cy="308008"/>
      </dsp:txXfrm>
    </dsp:sp>
    <dsp:sp modelId="{C97BF878-588B-4951-A0AF-F7B1B2B17246}">
      <dsp:nvSpPr>
        <dsp:cNvPr id="0" name=""/>
        <dsp:cNvSpPr/>
      </dsp:nvSpPr>
      <dsp:spPr>
        <a:xfrm>
          <a:off x="745312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What next?</a:t>
          </a:r>
          <a:endParaRPr lang="en-US" sz="1500" kern="1200" dirty="0"/>
        </a:p>
      </dsp:txBody>
      <dsp:txXfrm>
        <a:off x="7607125" y="0"/>
        <a:ext cx="1554988" cy="30800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806CE-B8C7-4110-A323-735C7FC49AF6}">
      <dsp:nvSpPr>
        <dsp:cNvPr id="0" name=""/>
        <dsp:cNvSpPr/>
      </dsp:nvSpPr>
      <dsp:spPr>
        <a:xfrm>
          <a:off x="1137" y="0"/>
          <a:ext cx="1862996" cy="308008"/>
        </a:xfrm>
        <a:prstGeom prst="homePlate">
          <a:avLst/>
        </a:prstGeom>
        <a:solidFill>
          <a:srgbClr val="000000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Why Now?</a:t>
          </a:r>
          <a:endParaRPr lang="en-US" sz="1500" kern="1200" dirty="0"/>
        </a:p>
      </dsp:txBody>
      <dsp:txXfrm>
        <a:off x="1137" y="0"/>
        <a:ext cx="1785994" cy="308008"/>
      </dsp:txXfrm>
    </dsp:sp>
    <dsp:sp modelId="{1979A69C-9731-486B-A727-E2C3D38B8D31}">
      <dsp:nvSpPr>
        <dsp:cNvPr id="0" name=""/>
        <dsp:cNvSpPr/>
      </dsp:nvSpPr>
      <dsp:spPr>
        <a:xfrm>
          <a:off x="149153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Research</a:t>
          </a:r>
          <a:endParaRPr lang="en-US" sz="1500" kern="1200" dirty="0"/>
        </a:p>
      </dsp:txBody>
      <dsp:txXfrm>
        <a:off x="1645538" y="0"/>
        <a:ext cx="1554988" cy="308008"/>
      </dsp:txXfrm>
    </dsp:sp>
    <dsp:sp modelId="{40A3BAE4-515F-4D16-A978-FBD703126AF2}">
      <dsp:nvSpPr>
        <dsp:cNvPr id="0" name=""/>
        <dsp:cNvSpPr/>
      </dsp:nvSpPr>
      <dsp:spPr>
        <a:xfrm>
          <a:off x="298193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Plan</a:t>
          </a:r>
          <a:endParaRPr lang="en-US" sz="1500" kern="1200" dirty="0"/>
        </a:p>
      </dsp:txBody>
      <dsp:txXfrm>
        <a:off x="3135935" y="0"/>
        <a:ext cx="1554988" cy="308008"/>
      </dsp:txXfrm>
    </dsp:sp>
    <dsp:sp modelId="{5BC1E722-51BC-45CE-808C-14A1080C8E5B}">
      <dsp:nvSpPr>
        <dsp:cNvPr id="0" name=""/>
        <dsp:cNvSpPr/>
      </dsp:nvSpPr>
      <dsp:spPr>
        <a:xfrm>
          <a:off x="4472327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</a:t>
          </a:r>
          <a:endParaRPr lang="en-US" sz="1500" kern="1200" dirty="0"/>
        </a:p>
      </dsp:txBody>
      <dsp:txXfrm>
        <a:off x="4626331" y="0"/>
        <a:ext cx="1554988" cy="308008"/>
      </dsp:txXfrm>
    </dsp:sp>
    <dsp:sp modelId="{93E834DF-029F-41AB-A9D8-3F2BCBF34F31}">
      <dsp:nvSpPr>
        <dsp:cNvPr id="0" name=""/>
        <dsp:cNvSpPr/>
      </dsp:nvSpPr>
      <dsp:spPr>
        <a:xfrm>
          <a:off x="596272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Outcome</a:t>
          </a:r>
          <a:endParaRPr lang="en-US" sz="1500" kern="1200" dirty="0"/>
        </a:p>
      </dsp:txBody>
      <dsp:txXfrm>
        <a:off x="6116728" y="0"/>
        <a:ext cx="1554988" cy="308008"/>
      </dsp:txXfrm>
    </dsp:sp>
    <dsp:sp modelId="{C97BF878-588B-4951-A0AF-F7B1B2B17246}">
      <dsp:nvSpPr>
        <dsp:cNvPr id="0" name=""/>
        <dsp:cNvSpPr/>
      </dsp:nvSpPr>
      <dsp:spPr>
        <a:xfrm>
          <a:off x="7453121" y="0"/>
          <a:ext cx="1862996" cy="308008"/>
        </a:xfrm>
        <a:prstGeom prst="chevron">
          <a:avLst/>
        </a:prstGeom>
        <a:solidFill>
          <a:srgbClr val="FFC61E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What next?</a:t>
          </a:r>
          <a:endParaRPr lang="en-US" sz="1500" kern="1200" dirty="0"/>
        </a:p>
      </dsp:txBody>
      <dsp:txXfrm>
        <a:off x="7607125" y="0"/>
        <a:ext cx="1554988" cy="3080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806CE-B8C7-4110-A323-735C7FC49AF6}">
      <dsp:nvSpPr>
        <dsp:cNvPr id="0" name=""/>
        <dsp:cNvSpPr/>
      </dsp:nvSpPr>
      <dsp:spPr>
        <a:xfrm>
          <a:off x="1137" y="0"/>
          <a:ext cx="1862996" cy="308008"/>
        </a:xfrm>
        <a:prstGeom prst="homePlate">
          <a:avLst/>
        </a:prstGeom>
        <a:solidFill>
          <a:srgbClr val="FFC61E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Why Now?</a:t>
          </a:r>
          <a:endParaRPr lang="en-US" sz="1500" kern="1200" dirty="0"/>
        </a:p>
      </dsp:txBody>
      <dsp:txXfrm>
        <a:off x="1137" y="0"/>
        <a:ext cx="1785994" cy="308008"/>
      </dsp:txXfrm>
    </dsp:sp>
    <dsp:sp modelId="{1979A69C-9731-486B-A727-E2C3D38B8D31}">
      <dsp:nvSpPr>
        <dsp:cNvPr id="0" name=""/>
        <dsp:cNvSpPr/>
      </dsp:nvSpPr>
      <dsp:spPr>
        <a:xfrm>
          <a:off x="149153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Research</a:t>
          </a:r>
          <a:endParaRPr lang="en-US" sz="1500" kern="1200" dirty="0"/>
        </a:p>
      </dsp:txBody>
      <dsp:txXfrm>
        <a:off x="1645538" y="0"/>
        <a:ext cx="1554988" cy="308008"/>
      </dsp:txXfrm>
    </dsp:sp>
    <dsp:sp modelId="{40A3BAE4-515F-4D16-A978-FBD703126AF2}">
      <dsp:nvSpPr>
        <dsp:cNvPr id="0" name=""/>
        <dsp:cNvSpPr/>
      </dsp:nvSpPr>
      <dsp:spPr>
        <a:xfrm>
          <a:off x="298193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Plan</a:t>
          </a:r>
          <a:endParaRPr lang="en-US" sz="1500" kern="1200" dirty="0"/>
        </a:p>
      </dsp:txBody>
      <dsp:txXfrm>
        <a:off x="3135935" y="0"/>
        <a:ext cx="1554988" cy="308008"/>
      </dsp:txXfrm>
    </dsp:sp>
    <dsp:sp modelId="{5BC1E722-51BC-45CE-808C-14A1080C8E5B}">
      <dsp:nvSpPr>
        <dsp:cNvPr id="0" name=""/>
        <dsp:cNvSpPr/>
      </dsp:nvSpPr>
      <dsp:spPr>
        <a:xfrm>
          <a:off x="4472327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</a:t>
          </a:r>
          <a:endParaRPr lang="en-US" sz="1500" kern="1200" dirty="0"/>
        </a:p>
      </dsp:txBody>
      <dsp:txXfrm>
        <a:off x="4626331" y="0"/>
        <a:ext cx="1554988" cy="308008"/>
      </dsp:txXfrm>
    </dsp:sp>
    <dsp:sp modelId="{93E834DF-029F-41AB-A9D8-3F2BCBF34F31}">
      <dsp:nvSpPr>
        <dsp:cNvPr id="0" name=""/>
        <dsp:cNvSpPr/>
      </dsp:nvSpPr>
      <dsp:spPr>
        <a:xfrm>
          <a:off x="596272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Outcome</a:t>
          </a:r>
          <a:endParaRPr lang="en-US" sz="1500" kern="1200" dirty="0"/>
        </a:p>
      </dsp:txBody>
      <dsp:txXfrm>
        <a:off x="6116728" y="0"/>
        <a:ext cx="1554988" cy="308008"/>
      </dsp:txXfrm>
    </dsp:sp>
    <dsp:sp modelId="{C97BF878-588B-4951-A0AF-F7B1B2B17246}">
      <dsp:nvSpPr>
        <dsp:cNvPr id="0" name=""/>
        <dsp:cNvSpPr/>
      </dsp:nvSpPr>
      <dsp:spPr>
        <a:xfrm>
          <a:off x="745312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What next?</a:t>
          </a:r>
          <a:endParaRPr lang="en-US" sz="1500" kern="1200" dirty="0"/>
        </a:p>
      </dsp:txBody>
      <dsp:txXfrm>
        <a:off x="7607125" y="0"/>
        <a:ext cx="1554988" cy="3080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806CE-B8C7-4110-A323-735C7FC49AF6}">
      <dsp:nvSpPr>
        <dsp:cNvPr id="0" name=""/>
        <dsp:cNvSpPr/>
      </dsp:nvSpPr>
      <dsp:spPr>
        <a:xfrm>
          <a:off x="1137" y="0"/>
          <a:ext cx="1862996" cy="308008"/>
        </a:xfrm>
        <a:prstGeom prst="homePlate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Why Now?</a:t>
          </a:r>
          <a:endParaRPr lang="en-US" sz="1500" kern="1200" dirty="0"/>
        </a:p>
      </dsp:txBody>
      <dsp:txXfrm>
        <a:off x="1137" y="0"/>
        <a:ext cx="1785994" cy="308008"/>
      </dsp:txXfrm>
    </dsp:sp>
    <dsp:sp modelId="{1979A69C-9731-486B-A727-E2C3D38B8D31}">
      <dsp:nvSpPr>
        <dsp:cNvPr id="0" name=""/>
        <dsp:cNvSpPr/>
      </dsp:nvSpPr>
      <dsp:spPr>
        <a:xfrm>
          <a:off x="1491534" y="0"/>
          <a:ext cx="1862996" cy="308008"/>
        </a:xfrm>
        <a:prstGeom prst="chevron">
          <a:avLst/>
        </a:prstGeom>
        <a:solidFill>
          <a:srgbClr val="FFC61E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Research</a:t>
          </a:r>
          <a:endParaRPr lang="en-US" sz="1500" kern="1200" dirty="0"/>
        </a:p>
      </dsp:txBody>
      <dsp:txXfrm>
        <a:off x="1645538" y="0"/>
        <a:ext cx="1554988" cy="308008"/>
      </dsp:txXfrm>
    </dsp:sp>
    <dsp:sp modelId="{40A3BAE4-515F-4D16-A978-FBD703126AF2}">
      <dsp:nvSpPr>
        <dsp:cNvPr id="0" name=""/>
        <dsp:cNvSpPr/>
      </dsp:nvSpPr>
      <dsp:spPr>
        <a:xfrm>
          <a:off x="298193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Plan</a:t>
          </a:r>
          <a:endParaRPr lang="en-US" sz="1500" kern="1200" dirty="0"/>
        </a:p>
      </dsp:txBody>
      <dsp:txXfrm>
        <a:off x="3135935" y="0"/>
        <a:ext cx="1554988" cy="308008"/>
      </dsp:txXfrm>
    </dsp:sp>
    <dsp:sp modelId="{5BC1E722-51BC-45CE-808C-14A1080C8E5B}">
      <dsp:nvSpPr>
        <dsp:cNvPr id="0" name=""/>
        <dsp:cNvSpPr/>
      </dsp:nvSpPr>
      <dsp:spPr>
        <a:xfrm>
          <a:off x="4472327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</a:t>
          </a:r>
          <a:endParaRPr lang="en-US" sz="1500" kern="1200" dirty="0"/>
        </a:p>
      </dsp:txBody>
      <dsp:txXfrm>
        <a:off x="4626331" y="0"/>
        <a:ext cx="1554988" cy="308008"/>
      </dsp:txXfrm>
    </dsp:sp>
    <dsp:sp modelId="{93E834DF-029F-41AB-A9D8-3F2BCBF34F31}">
      <dsp:nvSpPr>
        <dsp:cNvPr id="0" name=""/>
        <dsp:cNvSpPr/>
      </dsp:nvSpPr>
      <dsp:spPr>
        <a:xfrm>
          <a:off x="596272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Outcome</a:t>
          </a:r>
          <a:endParaRPr lang="en-US" sz="1500" kern="1200" dirty="0"/>
        </a:p>
      </dsp:txBody>
      <dsp:txXfrm>
        <a:off x="6116728" y="0"/>
        <a:ext cx="1554988" cy="308008"/>
      </dsp:txXfrm>
    </dsp:sp>
    <dsp:sp modelId="{C97BF878-588B-4951-A0AF-F7B1B2B17246}">
      <dsp:nvSpPr>
        <dsp:cNvPr id="0" name=""/>
        <dsp:cNvSpPr/>
      </dsp:nvSpPr>
      <dsp:spPr>
        <a:xfrm>
          <a:off x="745312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What next?</a:t>
          </a:r>
          <a:endParaRPr lang="en-US" sz="1500" kern="1200" dirty="0"/>
        </a:p>
      </dsp:txBody>
      <dsp:txXfrm>
        <a:off x="7607125" y="0"/>
        <a:ext cx="1554988" cy="3080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806CE-B8C7-4110-A323-735C7FC49AF6}">
      <dsp:nvSpPr>
        <dsp:cNvPr id="0" name=""/>
        <dsp:cNvSpPr/>
      </dsp:nvSpPr>
      <dsp:spPr>
        <a:xfrm>
          <a:off x="1137" y="0"/>
          <a:ext cx="1862996" cy="308008"/>
        </a:xfrm>
        <a:prstGeom prst="homePlate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Why Now?</a:t>
          </a:r>
          <a:endParaRPr lang="en-US" sz="1500" kern="1200" dirty="0"/>
        </a:p>
      </dsp:txBody>
      <dsp:txXfrm>
        <a:off x="1137" y="0"/>
        <a:ext cx="1785994" cy="308008"/>
      </dsp:txXfrm>
    </dsp:sp>
    <dsp:sp modelId="{1979A69C-9731-486B-A727-E2C3D38B8D31}">
      <dsp:nvSpPr>
        <dsp:cNvPr id="0" name=""/>
        <dsp:cNvSpPr/>
      </dsp:nvSpPr>
      <dsp:spPr>
        <a:xfrm>
          <a:off x="1491534" y="0"/>
          <a:ext cx="1862996" cy="308008"/>
        </a:xfrm>
        <a:prstGeom prst="chevron">
          <a:avLst/>
        </a:prstGeom>
        <a:solidFill>
          <a:srgbClr val="FFC61E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Research</a:t>
          </a:r>
          <a:endParaRPr lang="en-US" sz="1500" kern="1200" dirty="0"/>
        </a:p>
      </dsp:txBody>
      <dsp:txXfrm>
        <a:off x="1645538" y="0"/>
        <a:ext cx="1554988" cy="308008"/>
      </dsp:txXfrm>
    </dsp:sp>
    <dsp:sp modelId="{40A3BAE4-515F-4D16-A978-FBD703126AF2}">
      <dsp:nvSpPr>
        <dsp:cNvPr id="0" name=""/>
        <dsp:cNvSpPr/>
      </dsp:nvSpPr>
      <dsp:spPr>
        <a:xfrm>
          <a:off x="298193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Plan</a:t>
          </a:r>
          <a:endParaRPr lang="en-US" sz="1500" kern="1200" dirty="0"/>
        </a:p>
      </dsp:txBody>
      <dsp:txXfrm>
        <a:off x="3135935" y="0"/>
        <a:ext cx="1554988" cy="308008"/>
      </dsp:txXfrm>
    </dsp:sp>
    <dsp:sp modelId="{5BC1E722-51BC-45CE-808C-14A1080C8E5B}">
      <dsp:nvSpPr>
        <dsp:cNvPr id="0" name=""/>
        <dsp:cNvSpPr/>
      </dsp:nvSpPr>
      <dsp:spPr>
        <a:xfrm>
          <a:off x="4472327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</a:t>
          </a:r>
          <a:endParaRPr lang="en-US" sz="1500" kern="1200" dirty="0"/>
        </a:p>
      </dsp:txBody>
      <dsp:txXfrm>
        <a:off x="4626331" y="0"/>
        <a:ext cx="1554988" cy="308008"/>
      </dsp:txXfrm>
    </dsp:sp>
    <dsp:sp modelId="{93E834DF-029F-41AB-A9D8-3F2BCBF34F31}">
      <dsp:nvSpPr>
        <dsp:cNvPr id="0" name=""/>
        <dsp:cNvSpPr/>
      </dsp:nvSpPr>
      <dsp:spPr>
        <a:xfrm>
          <a:off x="596272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Outcome</a:t>
          </a:r>
          <a:endParaRPr lang="en-US" sz="1500" kern="1200" dirty="0"/>
        </a:p>
      </dsp:txBody>
      <dsp:txXfrm>
        <a:off x="6116728" y="0"/>
        <a:ext cx="1554988" cy="308008"/>
      </dsp:txXfrm>
    </dsp:sp>
    <dsp:sp modelId="{C97BF878-588B-4951-A0AF-F7B1B2B17246}">
      <dsp:nvSpPr>
        <dsp:cNvPr id="0" name=""/>
        <dsp:cNvSpPr/>
      </dsp:nvSpPr>
      <dsp:spPr>
        <a:xfrm>
          <a:off x="745312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What next?</a:t>
          </a:r>
          <a:endParaRPr lang="en-US" sz="1500" kern="1200" dirty="0"/>
        </a:p>
      </dsp:txBody>
      <dsp:txXfrm>
        <a:off x="7607125" y="0"/>
        <a:ext cx="1554988" cy="3080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806CE-B8C7-4110-A323-735C7FC49AF6}">
      <dsp:nvSpPr>
        <dsp:cNvPr id="0" name=""/>
        <dsp:cNvSpPr/>
      </dsp:nvSpPr>
      <dsp:spPr>
        <a:xfrm>
          <a:off x="1137" y="0"/>
          <a:ext cx="1862996" cy="308008"/>
        </a:xfrm>
        <a:prstGeom prst="homePlate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Why Now?</a:t>
          </a:r>
          <a:endParaRPr lang="en-US" sz="1500" kern="1200" dirty="0"/>
        </a:p>
      </dsp:txBody>
      <dsp:txXfrm>
        <a:off x="1137" y="0"/>
        <a:ext cx="1785994" cy="308008"/>
      </dsp:txXfrm>
    </dsp:sp>
    <dsp:sp modelId="{1979A69C-9731-486B-A727-E2C3D38B8D31}">
      <dsp:nvSpPr>
        <dsp:cNvPr id="0" name=""/>
        <dsp:cNvSpPr/>
      </dsp:nvSpPr>
      <dsp:spPr>
        <a:xfrm>
          <a:off x="1491534" y="0"/>
          <a:ext cx="1862996" cy="308008"/>
        </a:xfrm>
        <a:prstGeom prst="chevron">
          <a:avLst/>
        </a:prstGeom>
        <a:solidFill>
          <a:srgbClr val="FFC61E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Research</a:t>
          </a:r>
          <a:endParaRPr lang="en-US" sz="1500" kern="1200" dirty="0"/>
        </a:p>
      </dsp:txBody>
      <dsp:txXfrm>
        <a:off x="1645538" y="0"/>
        <a:ext cx="1554988" cy="308008"/>
      </dsp:txXfrm>
    </dsp:sp>
    <dsp:sp modelId="{40A3BAE4-515F-4D16-A978-FBD703126AF2}">
      <dsp:nvSpPr>
        <dsp:cNvPr id="0" name=""/>
        <dsp:cNvSpPr/>
      </dsp:nvSpPr>
      <dsp:spPr>
        <a:xfrm>
          <a:off x="298193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Plan</a:t>
          </a:r>
          <a:endParaRPr lang="en-US" sz="1500" kern="1200" dirty="0"/>
        </a:p>
      </dsp:txBody>
      <dsp:txXfrm>
        <a:off x="3135935" y="0"/>
        <a:ext cx="1554988" cy="308008"/>
      </dsp:txXfrm>
    </dsp:sp>
    <dsp:sp modelId="{5BC1E722-51BC-45CE-808C-14A1080C8E5B}">
      <dsp:nvSpPr>
        <dsp:cNvPr id="0" name=""/>
        <dsp:cNvSpPr/>
      </dsp:nvSpPr>
      <dsp:spPr>
        <a:xfrm>
          <a:off x="4472327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</a:t>
          </a:r>
          <a:endParaRPr lang="en-US" sz="1500" kern="1200" dirty="0"/>
        </a:p>
      </dsp:txBody>
      <dsp:txXfrm>
        <a:off x="4626331" y="0"/>
        <a:ext cx="1554988" cy="308008"/>
      </dsp:txXfrm>
    </dsp:sp>
    <dsp:sp modelId="{93E834DF-029F-41AB-A9D8-3F2BCBF34F31}">
      <dsp:nvSpPr>
        <dsp:cNvPr id="0" name=""/>
        <dsp:cNvSpPr/>
      </dsp:nvSpPr>
      <dsp:spPr>
        <a:xfrm>
          <a:off x="596272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Outcome</a:t>
          </a:r>
          <a:endParaRPr lang="en-US" sz="1500" kern="1200" dirty="0"/>
        </a:p>
      </dsp:txBody>
      <dsp:txXfrm>
        <a:off x="6116728" y="0"/>
        <a:ext cx="1554988" cy="308008"/>
      </dsp:txXfrm>
    </dsp:sp>
    <dsp:sp modelId="{C97BF878-588B-4951-A0AF-F7B1B2B17246}">
      <dsp:nvSpPr>
        <dsp:cNvPr id="0" name=""/>
        <dsp:cNvSpPr/>
      </dsp:nvSpPr>
      <dsp:spPr>
        <a:xfrm>
          <a:off x="745312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What next?</a:t>
          </a:r>
          <a:endParaRPr lang="en-US" sz="1500" kern="1200" dirty="0"/>
        </a:p>
      </dsp:txBody>
      <dsp:txXfrm>
        <a:off x="7607125" y="0"/>
        <a:ext cx="1554988" cy="30800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806CE-B8C7-4110-A323-735C7FC49AF6}">
      <dsp:nvSpPr>
        <dsp:cNvPr id="0" name=""/>
        <dsp:cNvSpPr/>
      </dsp:nvSpPr>
      <dsp:spPr>
        <a:xfrm>
          <a:off x="1137" y="0"/>
          <a:ext cx="1862996" cy="308008"/>
        </a:xfrm>
        <a:prstGeom prst="homePlate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Why Now?</a:t>
          </a:r>
          <a:endParaRPr lang="en-US" sz="1500" kern="1200" dirty="0"/>
        </a:p>
      </dsp:txBody>
      <dsp:txXfrm>
        <a:off x="1137" y="0"/>
        <a:ext cx="1785994" cy="308008"/>
      </dsp:txXfrm>
    </dsp:sp>
    <dsp:sp modelId="{1979A69C-9731-486B-A727-E2C3D38B8D31}">
      <dsp:nvSpPr>
        <dsp:cNvPr id="0" name=""/>
        <dsp:cNvSpPr/>
      </dsp:nvSpPr>
      <dsp:spPr>
        <a:xfrm>
          <a:off x="1491534" y="0"/>
          <a:ext cx="1862996" cy="308008"/>
        </a:xfrm>
        <a:prstGeom prst="chevron">
          <a:avLst/>
        </a:prstGeom>
        <a:solidFill>
          <a:srgbClr val="FFC61E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Research</a:t>
          </a:r>
          <a:endParaRPr lang="en-US" sz="1500" kern="1200" dirty="0"/>
        </a:p>
      </dsp:txBody>
      <dsp:txXfrm>
        <a:off x="1645538" y="0"/>
        <a:ext cx="1554988" cy="308008"/>
      </dsp:txXfrm>
    </dsp:sp>
    <dsp:sp modelId="{40A3BAE4-515F-4D16-A978-FBD703126AF2}">
      <dsp:nvSpPr>
        <dsp:cNvPr id="0" name=""/>
        <dsp:cNvSpPr/>
      </dsp:nvSpPr>
      <dsp:spPr>
        <a:xfrm>
          <a:off x="298193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Plan</a:t>
          </a:r>
          <a:endParaRPr lang="en-US" sz="1500" kern="1200" dirty="0"/>
        </a:p>
      </dsp:txBody>
      <dsp:txXfrm>
        <a:off x="3135935" y="0"/>
        <a:ext cx="1554988" cy="308008"/>
      </dsp:txXfrm>
    </dsp:sp>
    <dsp:sp modelId="{5BC1E722-51BC-45CE-808C-14A1080C8E5B}">
      <dsp:nvSpPr>
        <dsp:cNvPr id="0" name=""/>
        <dsp:cNvSpPr/>
      </dsp:nvSpPr>
      <dsp:spPr>
        <a:xfrm>
          <a:off x="4472327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</a:t>
          </a:r>
          <a:endParaRPr lang="en-US" sz="1500" kern="1200" dirty="0"/>
        </a:p>
      </dsp:txBody>
      <dsp:txXfrm>
        <a:off x="4626331" y="0"/>
        <a:ext cx="1554988" cy="308008"/>
      </dsp:txXfrm>
    </dsp:sp>
    <dsp:sp modelId="{93E834DF-029F-41AB-A9D8-3F2BCBF34F31}">
      <dsp:nvSpPr>
        <dsp:cNvPr id="0" name=""/>
        <dsp:cNvSpPr/>
      </dsp:nvSpPr>
      <dsp:spPr>
        <a:xfrm>
          <a:off x="596272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Outcome</a:t>
          </a:r>
          <a:endParaRPr lang="en-US" sz="1500" kern="1200" dirty="0"/>
        </a:p>
      </dsp:txBody>
      <dsp:txXfrm>
        <a:off x="6116728" y="0"/>
        <a:ext cx="1554988" cy="308008"/>
      </dsp:txXfrm>
    </dsp:sp>
    <dsp:sp modelId="{C97BF878-588B-4951-A0AF-F7B1B2B17246}">
      <dsp:nvSpPr>
        <dsp:cNvPr id="0" name=""/>
        <dsp:cNvSpPr/>
      </dsp:nvSpPr>
      <dsp:spPr>
        <a:xfrm>
          <a:off x="745312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What next?</a:t>
          </a:r>
          <a:endParaRPr lang="en-US" sz="1500" kern="1200" dirty="0"/>
        </a:p>
      </dsp:txBody>
      <dsp:txXfrm>
        <a:off x="7607125" y="0"/>
        <a:ext cx="1554988" cy="30800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806CE-B8C7-4110-A323-735C7FC49AF6}">
      <dsp:nvSpPr>
        <dsp:cNvPr id="0" name=""/>
        <dsp:cNvSpPr/>
      </dsp:nvSpPr>
      <dsp:spPr>
        <a:xfrm>
          <a:off x="1137" y="0"/>
          <a:ext cx="1862996" cy="308008"/>
        </a:xfrm>
        <a:prstGeom prst="homePlate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Why Now?</a:t>
          </a:r>
          <a:endParaRPr lang="en-US" sz="1500" kern="1200" dirty="0"/>
        </a:p>
      </dsp:txBody>
      <dsp:txXfrm>
        <a:off x="1137" y="0"/>
        <a:ext cx="1785994" cy="308008"/>
      </dsp:txXfrm>
    </dsp:sp>
    <dsp:sp modelId="{1979A69C-9731-486B-A727-E2C3D38B8D31}">
      <dsp:nvSpPr>
        <dsp:cNvPr id="0" name=""/>
        <dsp:cNvSpPr/>
      </dsp:nvSpPr>
      <dsp:spPr>
        <a:xfrm>
          <a:off x="1491534" y="0"/>
          <a:ext cx="1862996" cy="308008"/>
        </a:xfrm>
        <a:prstGeom prst="chevron">
          <a:avLst/>
        </a:prstGeom>
        <a:solidFill>
          <a:srgbClr val="FFC61E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Research</a:t>
          </a:r>
          <a:endParaRPr lang="en-US" sz="1500" kern="1200" dirty="0"/>
        </a:p>
      </dsp:txBody>
      <dsp:txXfrm>
        <a:off x="1645538" y="0"/>
        <a:ext cx="1554988" cy="308008"/>
      </dsp:txXfrm>
    </dsp:sp>
    <dsp:sp modelId="{40A3BAE4-515F-4D16-A978-FBD703126AF2}">
      <dsp:nvSpPr>
        <dsp:cNvPr id="0" name=""/>
        <dsp:cNvSpPr/>
      </dsp:nvSpPr>
      <dsp:spPr>
        <a:xfrm>
          <a:off x="298193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Plan</a:t>
          </a:r>
          <a:endParaRPr lang="en-US" sz="1500" kern="1200" dirty="0"/>
        </a:p>
      </dsp:txBody>
      <dsp:txXfrm>
        <a:off x="3135935" y="0"/>
        <a:ext cx="1554988" cy="308008"/>
      </dsp:txXfrm>
    </dsp:sp>
    <dsp:sp modelId="{5BC1E722-51BC-45CE-808C-14A1080C8E5B}">
      <dsp:nvSpPr>
        <dsp:cNvPr id="0" name=""/>
        <dsp:cNvSpPr/>
      </dsp:nvSpPr>
      <dsp:spPr>
        <a:xfrm>
          <a:off x="4472327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</a:t>
          </a:r>
          <a:endParaRPr lang="en-US" sz="1500" kern="1200" dirty="0"/>
        </a:p>
      </dsp:txBody>
      <dsp:txXfrm>
        <a:off x="4626331" y="0"/>
        <a:ext cx="1554988" cy="308008"/>
      </dsp:txXfrm>
    </dsp:sp>
    <dsp:sp modelId="{93E834DF-029F-41AB-A9D8-3F2BCBF34F31}">
      <dsp:nvSpPr>
        <dsp:cNvPr id="0" name=""/>
        <dsp:cNvSpPr/>
      </dsp:nvSpPr>
      <dsp:spPr>
        <a:xfrm>
          <a:off x="596272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Outcome</a:t>
          </a:r>
          <a:endParaRPr lang="en-US" sz="1500" kern="1200" dirty="0"/>
        </a:p>
      </dsp:txBody>
      <dsp:txXfrm>
        <a:off x="6116728" y="0"/>
        <a:ext cx="1554988" cy="308008"/>
      </dsp:txXfrm>
    </dsp:sp>
    <dsp:sp modelId="{C97BF878-588B-4951-A0AF-F7B1B2B17246}">
      <dsp:nvSpPr>
        <dsp:cNvPr id="0" name=""/>
        <dsp:cNvSpPr/>
      </dsp:nvSpPr>
      <dsp:spPr>
        <a:xfrm>
          <a:off x="745312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What next?</a:t>
          </a:r>
          <a:endParaRPr lang="en-US" sz="1500" kern="1200" dirty="0"/>
        </a:p>
      </dsp:txBody>
      <dsp:txXfrm>
        <a:off x="7607125" y="0"/>
        <a:ext cx="1554988" cy="30800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806CE-B8C7-4110-A323-735C7FC49AF6}">
      <dsp:nvSpPr>
        <dsp:cNvPr id="0" name=""/>
        <dsp:cNvSpPr/>
      </dsp:nvSpPr>
      <dsp:spPr>
        <a:xfrm>
          <a:off x="1137" y="0"/>
          <a:ext cx="1862996" cy="308008"/>
        </a:xfrm>
        <a:prstGeom prst="homePlate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Why Now?</a:t>
          </a:r>
          <a:endParaRPr lang="en-US" sz="1500" kern="1200" dirty="0"/>
        </a:p>
      </dsp:txBody>
      <dsp:txXfrm>
        <a:off x="1137" y="0"/>
        <a:ext cx="1785994" cy="308008"/>
      </dsp:txXfrm>
    </dsp:sp>
    <dsp:sp modelId="{1979A69C-9731-486B-A727-E2C3D38B8D31}">
      <dsp:nvSpPr>
        <dsp:cNvPr id="0" name=""/>
        <dsp:cNvSpPr/>
      </dsp:nvSpPr>
      <dsp:spPr>
        <a:xfrm>
          <a:off x="149153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Research</a:t>
          </a:r>
          <a:endParaRPr lang="en-US" sz="1500" kern="1200" dirty="0"/>
        </a:p>
      </dsp:txBody>
      <dsp:txXfrm>
        <a:off x="1645538" y="0"/>
        <a:ext cx="1554988" cy="308008"/>
      </dsp:txXfrm>
    </dsp:sp>
    <dsp:sp modelId="{40A3BAE4-515F-4D16-A978-FBD703126AF2}">
      <dsp:nvSpPr>
        <dsp:cNvPr id="0" name=""/>
        <dsp:cNvSpPr/>
      </dsp:nvSpPr>
      <dsp:spPr>
        <a:xfrm>
          <a:off x="2981931" y="0"/>
          <a:ext cx="1862996" cy="308008"/>
        </a:xfrm>
        <a:prstGeom prst="chevron">
          <a:avLst/>
        </a:prstGeom>
        <a:solidFill>
          <a:srgbClr val="FFC61E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Plan</a:t>
          </a:r>
          <a:endParaRPr lang="en-US" sz="1500" kern="1200" dirty="0"/>
        </a:p>
      </dsp:txBody>
      <dsp:txXfrm>
        <a:off x="3135935" y="0"/>
        <a:ext cx="1554988" cy="308008"/>
      </dsp:txXfrm>
    </dsp:sp>
    <dsp:sp modelId="{5BC1E722-51BC-45CE-808C-14A1080C8E5B}">
      <dsp:nvSpPr>
        <dsp:cNvPr id="0" name=""/>
        <dsp:cNvSpPr/>
      </dsp:nvSpPr>
      <dsp:spPr>
        <a:xfrm>
          <a:off x="4472327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</a:t>
          </a:r>
          <a:endParaRPr lang="en-US" sz="1500" kern="1200" dirty="0"/>
        </a:p>
      </dsp:txBody>
      <dsp:txXfrm>
        <a:off x="4626331" y="0"/>
        <a:ext cx="1554988" cy="308008"/>
      </dsp:txXfrm>
    </dsp:sp>
    <dsp:sp modelId="{93E834DF-029F-41AB-A9D8-3F2BCBF34F31}">
      <dsp:nvSpPr>
        <dsp:cNvPr id="0" name=""/>
        <dsp:cNvSpPr/>
      </dsp:nvSpPr>
      <dsp:spPr>
        <a:xfrm>
          <a:off x="596272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Outcome</a:t>
          </a:r>
          <a:endParaRPr lang="en-US" sz="1500" kern="1200" dirty="0"/>
        </a:p>
      </dsp:txBody>
      <dsp:txXfrm>
        <a:off x="6116728" y="0"/>
        <a:ext cx="1554988" cy="308008"/>
      </dsp:txXfrm>
    </dsp:sp>
    <dsp:sp modelId="{C97BF878-588B-4951-A0AF-F7B1B2B17246}">
      <dsp:nvSpPr>
        <dsp:cNvPr id="0" name=""/>
        <dsp:cNvSpPr/>
      </dsp:nvSpPr>
      <dsp:spPr>
        <a:xfrm>
          <a:off x="745312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What next?</a:t>
          </a:r>
          <a:endParaRPr lang="en-US" sz="1500" kern="1200" dirty="0"/>
        </a:p>
      </dsp:txBody>
      <dsp:txXfrm>
        <a:off x="7607125" y="0"/>
        <a:ext cx="1554988" cy="30800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806CE-B8C7-4110-A323-735C7FC49AF6}">
      <dsp:nvSpPr>
        <dsp:cNvPr id="0" name=""/>
        <dsp:cNvSpPr/>
      </dsp:nvSpPr>
      <dsp:spPr>
        <a:xfrm>
          <a:off x="1137" y="0"/>
          <a:ext cx="1862996" cy="308008"/>
        </a:xfrm>
        <a:prstGeom prst="homePlate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Why Now?</a:t>
          </a:r>
          <a:endParaRPr lang="en-US" sz="1500" kern="1200" dirty="0"/>
        </a:p>
      </dsp:txBody>
      <dsp:txXfrm>
        <a:off x="1137" y="0"/>
        <a:ext cx="1785994" cy="308008"/>
      </dsp:txXfrm>
    </dsp:sp>
    <dsp:sp modelId="{1979A69C-9731-486B-A727-E2C3D38B8D31}">
      <dsp:nvSpPr>
        <dsp:cNvPr id="0" name=""/>
        <dsp:cNvSpPr/>
      </dsp:nvSpPr>
      <dsp:spPr>
        <a:xfrm>
          <a:off x="149153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Research</a:t>
          </a:r>
          <a:endParaRPr lang="en-US" sz="1500" kern="1200" dirty="0"/>
        </a:p>
      </dsp:txBody>
      <dsp:txXfrm>
        <a:off x="1645538" y="0"/>
        <a:ext cx="1554988" cy="308008"/>
      </dsp:txXfrm>
    </dsp:sp>
    <dsp:sp modelId="{40A3BAE4-515F-4D16-A978-FBD703126AF2}">
      <dsp:nvSpPr>
        <dsp:cNvPr id="0" name=""/>
        <dsp:cNvSpPr/>
      </dsp:nvSpPr>
      <dsp:spPr>
        <a:xfrm>
          <a:off x="2981931" y="0"/>
          <a:ext cx="1862996" cy="308008"/>
        </a:xfrm>
        <a:prstGeom prst="chevron">
          <a:avLst/>
        </a:prstGeom>
        <a:solidFill>
          <a:srgbClr val="FFC61E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 Plan</a:t>
          </a:r>
          <a:endParaRPr lang="en-US" sz="1500" kern="1200" dirty="0"/>
        </a:p>
      </dsp:txBody>
      <dsp:txXfrm>
        <a:off x="3135935" y="0"/>
        <a:ext cx="1554988" cy="308008"/>
      </dsp:txXfrm>
    </dsp:sp>
    <dsp:sp modelId="{5BC1E722-51BC-45CE-808C-14A1080C8E5B}">
      <dsp:nvSpPr>
        <dsp:cNvPr id="0" name=""/>
        <dsp:cNvSpPr/>
      </dsp:nvSpPr>
      <dsp:spPr>
        <a:xfrm>
          <a:off x="4472327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</a:t>
          </a:r>
          <a:endParaRPr lang="en-US" sz="1500" kern="1200" dirty="0"/>
        </a:p>
      </dsp:txBody>
      <dsp:txXfrm>
        <a:off x="4626331" y="0"/>
        <a:ext cx="1554988" cy="308008"/>
      </dsp:txXfrm>
    </dsp:sp>
    <dsp:sp modelId="{93E834DF-029F-41AB-A9D8-3F2BCBF34F31}">
      <dsp:nvSpPr>
        <dsp:cNvPr id="0" name=""/>
        <dsp:cNvSpPr/>
      </dsp:nvSpPr>
      <dsp:spPr>
        <a:xfrm>
          <a:off x="5962724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Outcome</a:t>
          </a:r>
          <a:endParaRPr lang="en-US" sz="1500" kern="1200" dirty="0"/>
        </a:p>
      </dsp:txBody>
      <dsp:txXfrm>
        <a:off x="6116728" y="0"/>
        <a:ext cx="1554988" cy="308008"/>
      </dsp:txXfrm>
    </dsp:sp>
    <dsp:sp modelId="{C97BF878-588B-4951-A0AF-F7B1B2B17246}">
      <dsp:nvSpPr>
        <dsp:cNvPr id="0" name=""/>
        <dsp:cNvSpPr/>
      </dsp:nvSpPr>
      <dsp:spPr>
        <a:xfrm>
          <a:off x="7453121" y="0"/>
          <a:ext cx="1862996" cy="308008"/>
        </a:xfrm>
        <a:prstGeom prst="chevron">
          <a:avLst/>
        </a:prstGeom>
        <a:solidFill>
          <a:schemeClr val="tx1"/>
        </a:solidFill>
        <a:ln w="25400" cap="flat" cmpd="sng" algn="ctr">
          <a:solidFill>
            <a:srgbClr val="FFC61E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40005" rIns="20003" bIns="4000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What next?</a:t>
          </a:r>
          <a:endParaRPr lang="en-US" sz="1500" kern="1200" dirty="0"/>
        </a:p>
      </dsp:txBody>
      <dsp:txXfrm>
        <a:off x="7607125" y="0"/>
        <a:ext cx="1554988" cy="3080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152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545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07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782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625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1/17/14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987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1/17/14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160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1/17/14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626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1/17/14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973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1/17/14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425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3620-5E4F-9E45-8855-243D226C661A}" type="datetimeFigureOut">
              <a:rPr lang="en-US" smtClean="0"/>
              <a:t>1/17/14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836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A3620-5E4F-9E45-8855-243D226C661A}" type="datetimeFigureOut">
              <a:rPr lang="en-US" smtClean="0"/>
              <a:t>1/17/14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7C2DF-856E-424D-A83F-A6737384F98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05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4" Type="http://schemas.openxmlformats.org/officeDocument/2006/relationships/diagramQuickStyle" Target="../diagrams/quickStyle11.xml"/><Relationship Id="rId5" Type="http://schemas.openxmlformats.org/officeDocument/2006/relationships/diagramColors" Target="../diagrams/colors11.xml"/><Relationship Id="rId6" Type="http://schemas.microsoft.com/office/2007/relationships/diagramDrawing" Target="../diagrams/drawing11.xml"/><Relationship Id="rId7" Type="http://schemas.openxmlformats.org/officeDocument/2006/relationships/diagramData" Target="../diagrams/data12.xml"/><Relationship Id="rId8" Type="http://schemas.openxmlformats.org/officeDocument/2006/relationships/diagramLayout" Target="../diagrams/layout12.xml"/><Relationship Id="rId9" Type="http://schemas.openxmlformats.org/officeDocument/2006/relationships/diagramQuickStyle" Target="../diagrams/quickStyle12.xml"/><Relationship Id="rId10" Type="http://schemas.openxmlformats.org/officeDocument/2006/relationships/diagramColors" Target="../diagrams/colors12.xml"/><Relationship Id="rId11" Type="http://schemas.microsoft.com/office/2007/relationships/diagramDrawing" Target="../diagrams/drawing12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4" Type="http://schemas.openxmlformats.org/officeDocument/2006/relationships/diagramQuickStyle" Target="../diagrams/quickStyle13.xml"/><Relationship Id="rId5" Type="http://schemas.openxmlformats.org/officeDocument/2006/relationships/diagramColors" Target="../diagrams/colors13.xml"/><Relationship Id="rId6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4" Type="http://schemas.openxmlformats.org/officeDocument/2006/relationships/diagramLayout" Target="../diagrams/layout14.xml"/><Relationship Id="rId5" Type="http://schemas.openxmlformats.org/officeDocument/2006/relationships/diagramQuickStyle" Target="../diagrams/quickStyle14.xml"/><Relationship Id="rId6" Type="http://schemas.openxmlformats.org/officeDocument/2006/relationships/diagramColors" Target="../diagrams/colors14.xml"/><Relationship Id="rId7" Type="http://schemas.microsoft.com/office/2007/relationships/diagramDrawing" Target="../diagrams/drawing14.xml"/><Relationship Id="rId1" Type="http://schemas.openxmlformats.org/officeDocument/2006/relationships/slideLayout" Target="../slideLayouts/slideLayout9.xml"/><Relationship Id="rId2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4" Type="http://schemas.openxmlformats.org/officeDocument/2006/relationships/diagramLayout" Target="../diagrams/layout15.xml"/><Relationship Id="rId5" Type="http://schemas.openxmlformats.org/officeDocument/2006/relationships/diagramQuickStyle" Target="../diagrams/quickStyle15.xml"/><Relationship Id="rId6" Type="http://schemas.openxmlformats.org/officeDocument/2006/relationships/diagramColors" Target="../diagrams/colors15.xml"/><Relationship Id="rId7" Type="http://schemas.microsoft.com/office/2007/relationships/diagramDrawing" Target="../diagrams/drawing15.xml"/><Relationship Id="rId1" Type="http://schemas.openxmlformats.org/officeDocument/2006/relationships/slideLayout" Target="../slideLayouts/slideLayout9.xml"/><Relationship Id="rId2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4" Type="http://schemas.openxmlformats.org/officeDocument/2006/relationships/diagramLayout" Target="../diagrams/layout16.xml"/><Relationship Id="rId5" Type="http://schemas.openxmlformats.org/officeDocument/2006/relationships/diagramQuickStyle" Target="../diagrams/quickStyle16.xml"/><Relationship Id="rId6" Type="http://schemas.openxmlformats.org/officeDocument/2006/relationships/diagramColors" Target="../diagrams/colors16.xml"/><Relationship Id="rId7" Type="http://schemas.microsoft.com/office/2007/relationships/diagramDrawing" Target="../diagrams/drawing16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4" Type="http://schemas.openxmlformats.org/officeDocument/2006/relationships/diagramQuickStyle" Target="../diagrams/quickStyle17.xml"/><Relationship Id="rId5" Type="http://schemas.openxmlformats.org/officeDocument/2006/relationships/diagramColors" Target="../diagrams/colors17.xml"/><Relationship Id="rId6" Type="http://schemas.microsoft.com/office/2007/relationships/diagramDrawing" Target="../diagrams/drawing1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4934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C61E"/>
                </a:solidFill>
                <a:latin typeface="Britannic Bold"/>
                <a:cs typeface="Britannic Bold"/>
              </a:rPr>
              <a:t>“Give The Patrons What They Want: Even If You Don’t Have It Yet!”</a:t>
            </a:r>
            <a:endParaRPr lang="en-US" dirty="0">
              <a:solidFill>
                <a:srgbClr val="FFC61E"/>
              </a:solidFill>
              <a:latin typeface="Britannic Bold"/>
              <a:cs typeface="Britannic Bol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352964"/>
            <a:ext cx="7813963" cy="1369291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 smtClean="0">
                <a:solidFill>
                  <a:schemeClr val="tx1"/>
                </a:solidFill>
                <a:latin typeface="+mj-lt"/>
              </a:rPr>
              <a:t>A patron-driven acquisition collaboration between interlibrary </a:t>
            </a:r>
            <a:r>
              <a:rPr lang="en-US" sz="3000" dirty="0">
                <a:solidFill>
                  <a:schemeClr val="tx1"/>
                </a:solidFill>
                <a:latin typeface="+mj-lt"/>
              </a:rPr>
              <a:t>l</a:t>
            </a:r>
            <a:r>
              <a:rPr lang="en-US" sz="3000" dirty="0" smtClean="0">
                <a:solidFill>
                  <a:schemeClr val="tx1"/>
                </a:solidFill>
                <a:latin typeface="+mj-lt"/>
              </a:rPr>
              <a:t>oan and collection </a:t>
            </a:r>
            <a:r>
              <a:rPr lang="en-US" sz="3000" dirty="0">
                <a:solidFill>
                  <a:schemeClr val="tx1"/>
                </a:solidFill>
                <a:latin typeface="+mj-lt"/>
              </a:rPr>
              <a:t>d</a:t>
            </a:r>
            <a:r>
              <a:rPr lang="en-US" sz="3000" dirty="0" smtClean="0">
                <a:solidFill>
                  <a:schemeClr val="tx1"/>
                </a:solidFill>
                <a:latin typeface="+mj-lt"/>
              </a:rPr>
              <a:t>evelopment at Kennesaw State University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95215" y="4784437"/>
            <a:ext cx="7153563" cy="160043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en-US" sz="1400" b="1" dirty="0">
                <a:solidFill>
                  <a:srgbClr val="8C2633"/>
                </a:solidFill>
              </a:rPr>
              <a:t>Ana </a:t>
            </a:r>
            <a:r>
              <a:rPr lang="en-US" sz="1400" b="1" dirty="0" err="1" smtClean="0">
                <a:solidFill>
                  <a:srgbClr val="8C2633"/>
                </a:solidFill>
              </a:rPr>
              <a:t>Guimaraes</a:t>
            </a:r>
            <a:r>
              <a:rPr lang="en-US" sz="1400" b="1" dirty="0" smtClean="0">
                <a:solidFill>
                  <a:srgbClr val="8C2633"/>
                </a:solidFill>
              </a:rPr>
              <a:t> </a:t>
            </a:r>
          </a:p>
          <a:p>
            <a:pPr algn="ctr"/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Collection </a:t>
            </a:r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Development </a:t>
            </a:r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Librarian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aguimar1@kennesaw.edu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endParaRPr lang="en-US" sz="1400" dirty="0" smtClean="0">
              <a:solidFill>
                <a:srgbClr val="8C2633"/>
              </a:solidFill>
            </a:endParaRPr>
          </a:p>
          <a:p>
            <a:pPr algn="ctr"/>
            <a:endParaRPr lang="en-US" sz="1400" b="1" dirty="0" smtClean="0">
              <a:solidFill>
                <a:srgbClr val="8C2633"/>
              </a:solidFill>
            </a:endParaRPr>
          </a:p>
          <a:p>
            <a:pPr algn="ctr"/>
            <a:endParaRPr lang="en-US" sz="1400" b="1" dirty="0" smtClean="0">
              <a:solidFill>
                <a:srgbClr val="8C2633"/>
              </a:solidFill>
            </a:endParaRPr>
          </a:p>
          <a:p>
            <a:pPr algn="ctr"/>
            <a:endParaRPr lang="en-US" sz="1400" b="1" dirty="0">
              <a:solidFill>
                <a:srgbClr val="8C2633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8C2633"/>
                </a:solidFill>
              </a:rPr>
              <a:t>Ashley Hoffman</a:t>
            </a:r>
            <a:endParaRPr lang="en-US" sz="1400" b="1" i="1" dirty="0">
              <a:solidFill>
                <a:srgbClr val="8C2633"/>
              </a:solidFill>
            </a:endParaRPr>
          </a:p>
          <a:p>
            <a:pPr algn="ctr"/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Interlibrary </a:t>
            </a:r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Loan </a:t>
            </a:r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Paraprofessional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ahoffm18@kennesaw.edu</a:t>
            </a:r>
          </a:p>
        </p:txBody>
      </p:sp>
    </p:spTree>
    <p:extLst>
      <p:ext uri="{BB962C8B-B14F-4D97-AF65-F5344CB8AC3E}">
        <p14:creationId xmlns:p14="http://schemas.microsoft.com/office/powerpoint/2010/main" val="3995320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C2633"/>
                </a:solidFill>
              </a:rPr>
              <a:t>The Plan</a:t>
            </a:r>
            <a:endParaRPr lang="en-US" b="1" dirty="0">
              <a:solidFill>
                <a:srgbClr val="8C2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Scope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Only </a:t>
            </a:r>
            <a:r>
              <a:rPr lang="en-US" dirty="0"/>
              <a:t>books…</a:t>
            </a:r>
          </a:p>
          <a:p>
            <a:pPr marL="457200" lvl="1" indent="0">
              <a:buNone/>
            </a:pPr>
            <a:r>
              <a:rPr lang="en-US" dirty="0"/>
              <a:t>…that we don’t </a:t>
            </a:r>
            <a:r>
              <a:rPr lang="en-US" dirty="0" smtClean="0"/>
              <a:t>have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……..that we have to pay to </a:t>
            </a:r>
            <a:r>
              <a:rPr lang="en-US" dirty="0" smtClean="0"/>
              <a:t>borrow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……………that are available for </a:t>
            </a:r>
            <a:r>
              <a:rPr lang="en-US" dirty="0" smtClean="0"/>
              <a:t>rush purchasing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……………….that </a:t>
            </a:r>
            <a:r>
              <a:rPr lang="en-US" dirty="0" smtClean="0"/>
              <a:t>cost less </a:t>
            </a:r>
            <a:r>
              <a:rPr lang="en-US" dirty="0"/>
              <a:t>than our </a:t>
            </a:r>
            <a:r>
              <a:rPr lang="en-US" dirty="0" smtClean="0"/>
              <a:t>$200 price limit</a:t>
            </a:r>
          </a:p>
          <a:p>
            <a:pPr marL="457200" lvl="1" indent="0">
              <a:buNone/>
            </a:pP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488241948"/>
              </p:ext>
            </p:extLst>
          </p:nvPr>
        </p:nvGraphicFramePr>
        <p:xfrm>
          <a:off x="-1" y="0"/>
          <a:ext cx="9317255" cy="30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3686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C2633"/>
                </a:solidFill>
              </a:rPr>
              <a:t>The Plan</a:t>
            </a:r>
            <a:endParaRPr lang="en-US" b="1" dirty="0">
              <a:solidFill>
                <a:srgbClr val="8C2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Criteria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Must </a:t>
            </a:r>
            <a:r>
              <a:rPr lang="en-US" dirty="0"/>
              <a:t>meet 2 out of 3 of the following:</a:t>
            </a:r>
          </a:p>
          <a:p>
            <a:pPr lvl="1">
              <a:buFont typeface="Wingdings" charset="2"/>
              <a:buChar char="q"/>
            </a:pPr>
            <a:r>
              <a:rPr lang="en-US" dirty="0"/>
              <a:t>Requested by special status </a:t>
            </a:r>
            <a:r>
              <a:rPr lang="en-US" dirty="0" smtClean="0"/>
              <a:t>patron</a:t>
            </a:r>
            <a:endParaRPr lang="en-US" dirty="0"/>
          </a:p>
          <a:p>
            <a:pPr lvl="1">
              <a:buFont typeface="Wingdings" charset="2"/>
              <a:buChar char="q"/>
            </a:pPr>
            <a:r>
              <a:rPr lang="en-US" dirty="0"/>
              <a:t>Requested at least once </a:t>
            </a:r>
            <a:r>
              <a:rPr lang="en-US" dirty="0" smtClean="0"/>
              <a:t>before</a:t>
            </a:r>
            <a:endParaRPr lang="en-US" dirty="0"/>
          </a:p>
          <a:p>
            <a:pPr lvl="1">
              <a:buFont typeface="Wingdings" charset="2"/>
              <a:buChar char="q"/>
            </a:pPr>
            <a:r>
              <a:rPr lang="en-US" dirty="0"/>
              <a:t>Has a cost of less than $</a:t>
            </a:r>
            <a:r>
              <a:rPr lang="en-US" dirty="0" smtClean="0"/>
              <a:t>50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636975423"/>
              </p:ext>
            </p:extLst>
          </p:nvPr>
        </p:nvGraphicFramePr>
        <p:xfrm>
          <a:off x="-1" y="0"/>
          <a:ext cx="9317255" cy="30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9868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rgbClr val="8C2633"/>
                </a:solidFill>
              </a:rPr>
              <a:t>Application</a:t>
            </a:r>
            <a:endParaRPr lang="en-US" b="1" dirty="0">
              <a:solidFill>
                <a:srgbClr val="8C2633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91760355"/>
              </p:ext>
            </p:extLst>
          </p:nvPr>
        </p:nvGraphicFramePr>
        <p:xfrm>
          <a:off x="1689652" y="1660358"/>
          <a:ext cx="5698435" cy="39857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544873495"/>
              </p:ext>
            </p:extLst>
          </p:nvPr>
        </p:nvGraphicFramePr>
        <p:xfrm>
          <a:off x="-1" y="0"/>
          <a:ext cx="9317255" cy="30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755014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C2633"/>
                </a:solidFill>
              </a:rPr>
              <a:t>Outcome</a:t>
            </a:r>
            <a:endParaRPr lang="en-US" b="1" dirty="0">
              <a:solidFill>
                <a:srgbClr val="8C2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05385"/>
            <a:ext cx="8229600" cy="3120778"/>
          </a:xfrm>
        </p:spPr>
        <p:txBody>
          <a:bodyPr>
            <a:normAutofit/>
          </a:bodyPr>
          <a:lstStyle/>
          <a:p>
            <a:r>
              <a:rPr lang="en-US" dirty="0" smtClean="0"/>
              <a:t>Low numbers led to revision of parameters</a:t>
            </a:r>
          </a:p>
          <a:p>
            <a:r>
              <a:rPr lang="en-US" dirty="0" smtClean="0"/>
              <a:t>Purchase cost less than highest cost to borrow</a:t>
            </a:r>
          </a:p>
          <a:p>
            <a:r>
              <a:rPr lang="en-US" dirty="0" smtClean="0"/>
              <a:t>Time-consuming process</a:t>
            </a:r>
          </a:p>
          <a:p>
            <a:r>
              <a:rPr lang="en-US" dirty="0"/>
              <a:t>P</a:t>
            </a:r>
            <a:r>
              <a:rPr lang="en-US" dirty="0" smtClean="0"/>
              <a:t>roblems encountered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559113"/>
              </p:ext>
            </p:extLst>
          </p:nvPr>
        </p:nvGraphicFramePr>
        <p:xfrm>
          <a:off x="925969" y="1417638"/>
          <a:ext cx="7342861" cy="1468824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{46F890A9-2807-4EBB-B81D-B2AA78EC7F39}</a:tableStyleId>
              </a:tblPr>
              <a:tblGrid>
                <a:gridCol w="1666753"/>
                <a:gridCol w="1761064"/>
                <a:gridCol w="1957522"/>
                <a:gridCol w="1957522"/>
              </a:tblGrid>
              <a:tr h="506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6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Books to Be Purchased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6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Total Cost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Before Shipping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6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Highest Cost to Borrow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61E"/>
                    </a:solidFill>
                  </a:tcPr>
                </a:tc>
              </a:tr>
              <a:tr h="418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June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$100.85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$140.00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July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$264.70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$315.00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366019716"/>
              </p:ext>
            </p:extLst>
          </p:nvPr>
        </p:nvGraphicFramePr>
        <p:xfrm>
          <a:off x="-1" y="0"/>
          <a:ext cx="9317255" cy="30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6507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8151" y="5142345"/>
            <a:ext cx="6393664" cy="566738"/>
          </a:xfrm>
        </p:spPr>
        <p:txBody>
          <a:bodyPr>
            <a:noAutofit/>
          </a:bodyPr>
          <a:lstStyle/>
          <a:p>
            <a:r>
              <a:rPr lang="en-US" sz="3200" dirty="0" smtClean="0"/>
              <a:t>Problems with Rush Availability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1854200" y="457200"/>
            <a:ext cx="5486400" cy="987246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8C2633"/>
                </a:solidFill>
                <a:latin typeface="+mj-lt"/>
              </a:rPr>
              <a:t>Outcome</a:t>
            </a:r>
            <a:endParaRPr lang="en-US" sz="4400" b="1" dirty="0">
              <a:solidFill>
                <a:srgbClr val="8C2633"/>
              </a:solidFill>
              <a:latin typeface="+mj-lt"/>
            </a:endParaRPr>
          </a:p>
        </p:txBody>
      </p:sp>
      <p:graphicFrame>
        <p:nvGraphicFramePr>
          <p:cNvPr id="5" name="Picture Placeholder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3291640340"/>
              </p:ext>
            </p:extLst>
          </p:nvPr>
        </p:nvGraphicFramePr>
        <p:xfrm>
          <a:off x="1875415" y="1295254"/>
          <a:ext cx="5264294" cy="3811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596385265"/>
              </p:ext>
            </p:extLst>
          </p:nvPr>
        </p:nvGraphicFramePr>
        <p:xfrm>
          <a:off x="-1" y="0"/>
          <a:ext cx="9317255" cy="30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70924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3888" y="457200"/>
            <a:ext cx="5486400" cy="78740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solidFill>
                  <a:srgbClr val="8C2633"/>
                </a:solidFill>
              </a:rPr>
              <a:t>Outcome</a:t>
            </a:r>
            <a:endParaRPr lang="en-US" sz="4400" dirty="0">
              <a:solidFill>
                <a:srgbClr val="8C2633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94915" y="2133600"/>
            <a:ext cx="3733800" cy="2362200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Key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“</a:t>
            </a:r>
            <a:r>
              <a:rPr lang="en-US" dirty="0"/>
              <a:t>Popular” includes self-help, non-literary fiction, and </a:t>
            </a:r>
            <a:r>
              <a:rPr lang="en-US" dirty="0" smtClean="0"/>
              <a:t>popular </a:t>
            </a:r>
            <a:r>
              <a:rPr lang="en-US" dirty="0"/>
              <a:t>non-fiction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“</a:t>
            </a:r>
            <a:r>
              <a:rPr lang="en-US" dirty="0"/>
              <a:t>Rare” are books that were too rare to be found in </a:t>
            </a:r>
            <a:r>
              <a:rPr lang="en-US" dirty="0" smtClean="0"/>
              <a:t>our vendor’s catalog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“General </a:t>
            </a:r>
            <a:r>
              <a:rPr lang="en-US" dirty="0"/>
              <a:t>Academic” was everything else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970988133"/>
              </p:ext>
            </p:extLst>
          </p:nvPr>
        </p:nvGraphicFramePr>
        <p:xfrm>
          <a:off x="-304800" y="-380999"/>
          <a:ext cx="6156788" cy="7238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366019716"/>
              </p:ext>
            </p:extLst>
          </p:nvPr>
        </p:nvGraphicFramePr>
        <p:xfrm>
          <a:off x="-1" y="0"/>
          <a:ext cx="9317255" cy="30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968151" y="5142345"/>
            <a:ext cx="6393664" cy="5667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Types of Books Considered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13241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C61E"/>
                </a:solidFill>
              </a:rPr>
              <a:t/>
            </a:r>
            <a:br>
              <a:rPr lang="en-US" dirty="0" smtClean="0">
                <a:solidFill>
                  <a:srgbClr val="FFC61E"/>
                </a:solidFill>
              </a:rPr>
            </a:br>
            <a:r>
              <a:rPr lang="en-US" sz="4900" b="1" dirty="0" smtClean="0">
                <a:solidFill>
                  <a:srgbClr val="8C2633"/>
                </a:solidFill>
              </a:rPr>
              <a:t>Outcome</a:t>
            </a:r>
            <a:r>
              <a:rPr lang="en-US" sz="4900" b="1" dirty="0" smtClean="0">
                <a:solidFill>
                  <a:srgbClr val="FFC61E"/>
                </a:solidFill>
              </a:rPr>
              <a:t/>
            </a:r>
            <a:br>
              <a:rPr lang="en-US" sz="4900" b="1" dirty="0" smtClean="0">
                <a:solidFill>
                  <a:srgbClr val="FFC61E"/>
                </a:solidFill>
              </a:rPr>
            </a:br>
            <a:endParaRPr lang="en-US" sz="4900" b="1" dirty="0">
              <a:solidFill>
                <a:srgbClr val="FFC61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4716378"/>
            <a:ext cx="7924800" cy="1409785"/>
          </a:xfrm>
        </p:spPr>
        <p:txBody>
          <a:bodyPr/>
          <a:lstStyle/>
          <a:p>
            <a:pPr>
              <a:tabLst>
                <a:tab pos="0" algn="l"/>
              </a:tabLst>
            </a:pPr>
            <a:r>
              <a:rPr lang="en-US" smtClean="0"/>
              <a:t>ILL vs. </a:t>
            </a:r>
            <a:r>
              <a:rPr lang="en-US" dirty="0" smtClean="0"/>
              <a:t>collection </a:t>
            </a:r>
            <a:r>
              <a:rPr lang="en-US" dirty="0"/>
              <a:t>d</a:t>
            </a:r>
            <a:r>
              <a:rPr lang="en-US" dirty="0" smtClean="0"/>
              <a:t>evelopment</a:t>
            </a:r>
          </a:p>
          <a:p>
            <a:r>
              <a:rPr lang="en-US" dirty="0" smtClean="0"/>
              <a:t>Lessons learned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063" y="1417638"/>
            <a:ext cx="4474044" cy="3102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37724" y="1289786"/>
            <a:ext cx="1713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Collection Development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51411" y="3667224"/>
            <a:ext cx="1260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Interlibrary Loan</a:t>
            </a:r>
            <a:endParaRPr lang="en-US" b="1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366019716"/>
              </p:ext>
            </p:extLst>
          </p:nvPr>
        </p:nvGraphicFramePr>
        <p:xfrm>
          <a:off x="-1" y="0"/>
          <a:ext cx="9317255" cy="30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34462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C2633"/>
                </a:solidFill>
              </a:rPr>
              <a:t>What Next?</a:t>
            </a:r>
            <a:endParaRPr lang="en-US" b="1" dirty="0">
              <a:solidFill>
                <a:srgbClr val="8C2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Alternative vendors</a:t>
            </a:r>
          </a:p>
          <a:p>
            <a:r>
              <a:rPr lang="en-US" dirty="0" smtClean="0"/>
              <a:t>Funding source</a:t>
            </a:r>
          </a:p>
          <a:p>
            <a:r>
              <a:rPr lang="en-US" dirty="0" smtClean="0"/>
              <a:t>Borrow now, buy later</a:t>
            </a:r>
          </a:p>
          <a:p>
            <a:r>
              <a:rPr lang="en-US" dirty="0" smtClean="0"/>
              <a:t>Use ILL statistics to inform subject liaisons</a:t>
            </a:r>
          </a:p>
          <a:p>
            <a:r>
              <a:rPr lang="en-US" dirty="0" smtClean="0"/>
              <a:t>Revision of parameters to enhance collection development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99957899"/>
              </p:ext>
            </p:extLst>
          </p:nvPr>
        </p:nvGraphicFramePr>
        <p:xfrm>
          <a:off x="-1" y="0"/>
          <a:ext cx="9317255" cy="30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6594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C61E"/>
                </a:solidFill>
                <a:latin typeface="Britannic Bold"/>
                <a:cs typeface="Britannic Bold"/>
              </a:rPr>
              <a:t>Credits</a:t>
            </a:r>
            <a:endParaRPr lang="en-US" dirty="0">
              <a:solidFill>
                <a:srgbClr val="FFC61E"/>
              </a:solidFill>
              <a:latin typeface="Britannic Bold"/>
              <a:cs typeface="Britannic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Wiley, L. &amp; Clarage, E. (2012).  Building on success: evolving local and consortium purchase-on-demand programs.  </a:t>
            </a:r>
            <a:r>
              <a:rPr lang="en-US" i="1" dirty="0"/>
              <a:t>Interlending &amp; Document Supply, 40(2)</a:t>
            </a:r>
            <a:r>
              <a:rPr lang="en-US" dirty="0"/>
              <a:t>, 105-110.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Leykam, A. (2008).  Exploring interlibrary loan usage patterns and liaison activities.  </a:t>
            </a:r>
            <a:r>
              <a:rPr lang="en-US" i="1" dirty="0"/>
              <a:t>Interlending &amp; Document Supply, 36(4)</a:t>
            </a:r>
            <a:r>
              <a:rPr lang="en-US" dirty="0"/>
              <a:t>, 218-224.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van Dyk, G. (2011).  Interlibrary loan purchase-on-demand: a misleading literature.  </a:t>
            </a:r>
            <a:r>
              <a:rPr lang="en-US" i="1" dirty="0"/>
              <a:t>Library Collections, Acquisitions, &amp; Technical Services, 35</a:t>
            </a:r>
            <a:r>
              <a:rPr lang="en-US" dirty="0"/>
              <a:t>, 83-89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u="sng" dirty="0" smtClean="0">
                <a:solidFill>
                  <a:srgbClr val="8C2633"/>
                </a:solidFill>
              </a:rPr>
              <a:t>Special Thanks:</a:t>
            </a:r>
            <a:endParaRPr lang="en-US" b="1" u="sng" dirty="0">
              <a:solidFill>
                <a:srgbClr val="8C2633"/>
              </a:solidFill>
            </a:endParaRPr>
          </a:p>
          <a:p>
            <a:pPr marL="0" indent="0">
              <a:buNone/>
            </a:pPr>
            <a:r>
              <a:rPr lang="en-US" dirty="0" smtClean="0"/>
              <a:t>Kiara Bynum, </a:t>
            </a:r>
            <a:r>
              <a:rPr lang="en-US" i="1" dirty="0" smtClean="0"/>
              <a:t>Interlibrary Loan Paraprofessional</a:t>
            </a:r>
            <a:r>
              <a:rPr lang="en-US" dirty="0" smtClean="0"/>
              <a:t>, Kennesaw State University</a:t>
            </a:r>
          </a:p>
          <a:p>
            <a:pPr marL="0" indent="0">
              <a:buNone/>
            </a:pPr>
            <a:r>
              <a:rPr lang="en-US" dirty="0" smtClean="0"/>
              <a:t>Jay Nicolletta, </a:t>
            </a:r>
            <a:r>
              <a:rPr lang="en-US" i="1" dirty="0" smtClean="0"/>
              <a:t>Acquisitions Paraprofessional</a:t>
            </a:r>
            <a:r>
              <a:rPr lang="en-US" dirty="0" smtClean="0"/>
              <a:t>, Kennesaw State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698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49518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973840"/>
            <a:ext cx="7772400" cy="1500187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FFC61E"/>
                </a:solidFill>
                <a:latin typeface="Britannic Bold"/>
                <a:cs typeface="Britannic Bold"/>
              </a:rPr>
              <a:t>Thank You!</a:t>
            </a:r>
            <a:endParaRPr lang="en-US" sz="8000" dirty="0">
              <a:solidFill>
                <a:srgbClr val="FFC61E"/>
              </a:solidFill>
              <a:latin typeface="Britannic Bold"/>
              <a:cs typeface="Britannic Bold"/>
            </a:endParaRPr>
          </a:p>
        </p:txBody>
      </p:sp>
    </p:spTree>
    <p:extLst>
      <p:ext uri="{BB962C8B-B14F-4D97-AF65-F5344CB8AC3E}">
        <p14:creationId xmlns:p14="http://schemas.microsoft.com/office/powerpoint/2010/main" val="3361641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057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8C2633"/>
                </a:solidFill>
              </a:rPr>
              <a:t>PDA and ILL at Sturgis Library </a:t>
            </a:r>
            <a:endParaRPr lang="en-US" b="1" dirty="0">
              <a:solidFill>
                <a:srgbClr val="8C2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0399" y="1697604"/>
            <a:ext cx="5283201" cy="442856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cs typeface="MV Boli" pitchFamily="2" charset="0"/>
              </a:rPr>
              <a:t>Why Now?</a:t>
            </a:r>
          </a:p>
          <a:p>
            <a:pPr marL="0" indent="0" algn="ctr">
              <a:buNone/>
            </a:pPr>
            <a:r>
              <a:rPr lang="en-US" dirty="0" smtClean="0">
                <a:cs typeface="MV Boli" pitchFamily="2" charset="0"/>
              </a:rPr>
              <a:t>Research</a:t>
            </a:r>
          </a:p>
          <a:p>
            <a:pPr marL="0" indent="0" algn="ctr">
              <a:buNone/>
            </a:pPr>
            <a:r>
              <a:rPr lang="en-US" dirty="0" smtClean="0">
                <a:cs typeface="MV Boli" pitchFamily="2" charset="0"/>
              </a:rPr>
              <a:t>The Plan</a:t>
            </a:r>
          </a:p>
          <a:p>
            <a:pPr marL="0" indent="0" algn="ctr">
              <a:buNone/>
            </a:pPr>
            <a:r>
              <a:rPr lang="en-US" dirty="0" smtClean="0">
                <a:cs typeface="MV Boli" pitchFamily="2" charset="0"/>
              </a:rPr>
              <a:t>Application</a:t>
            </a:r>
          </a:p>
          <a:p>
            <a:pPr marL="0" indent="0" algn="ctr">
              <a:buNone/>
            </a:pPr>
            <a:r>
              <a:rPr lang="en-US" dirty="0" smtClean="0">
                <a:cs typeface="MV Boli" pitchFamily="2" charset="0"/>
              </a:rPr>
              <a:t>Outcome</a:t>
            </a:r>
          </a:p>
          <a:p>
            <a:pPr marL="0" indent="0" algn="ctr">
              <a:buNone/>
            </a:pPr>
            <a:r>
              <a:rPr lang="en-US" dirty="0" smtClean="0">
                <a:cs typeface="MV Boli" pitchFamily="2" charset="0"/>
              </a:rPr>
              <a:t>What Next?</a:t>
            </a:r>
            <a:endParaRPr lang="en-US" dirty="0">
              <a:cs typeface="MV Boli" pitchFamily="2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55715576"/>
              </p:ext>
            </p:extLst>
          </p:nvPr>
        </p:nvGraphicFramePr>
        <p:xfrm>
          <a:off x="-1" y="0"/>
          <a:ext cx="9317255" cy="30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7227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C2633"/>
                </a:solidFill>
                <a:cs typeface="MV Boli" pitchFamily="2" charset="0"/>
              </a:rPr>
              <a:t>Why Now?</a:t>
            </a:r>
            <a:endParaRPr lang="en-US" b="1" dirty="0">
              <a:solidFill>
                <a:srgbClr val="8C2633"/>
              </a:solidFill>
              <a:cs typeface="MV Boli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1870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Good </a:t>
            </a:r>
            <a:r>
              <a:rPr lang="en-US" dirty="0" smtClean="0"/>
              <a:t>timing</a:t>
            </a:r>
            <a:endParaRPr lang="en-US" dirty="0"/>
          </a:p>
          <a:p>
            <a:r>
              <a:rPr lang="en-US" dirty="0"/>
              <a:t>eBook demand-driven acquisition (DDA) program already in </a:t>
            </a:r>
            <a:r>
              <a:rPr lang="en-US" dirty="0" smtClean="0"/>
              <a:t>development</a:t>
            </a:r>
            <a:endParaRPr lang="en-US" dirty="0"/>
          </a:p>
          <a:p>
            <a:r>
              <a:rPr lang="en-US" dirty="0"/>
              <a:t>Expanding </a:t>
            </a:r>
            <a:r>
              <a:rPr lang="en-US" dirty="0" smtClean="0"/>
              <a:t>interlibrary </a:t>
            </a:r>
            <a:r>
              <a:rPr lang="en-US" dirty="0"/>
              <a:t>l</a:t>
            </a:r>
            <a:r>
              <a:rPr lang="en-US" dirty="0" smtClean="0"/>
              <a:t>oan </a:t>
            </a:r>
            <a:r>
              <a:rPr lang="en-US" dirty="0"/>
              <a:t>services: </a:t>
            </a:r>
            <a:r>
              <a:rPr lang="en-US" dirty="0" smtClean="0"/>
              <a:t>document </a:t>
            </a:r>
            <a:r>
              <a:rPr lang="en-US" dirty="0"/>
              <a:t>d</a:t>
            </a:r>
            <a:r>
              <a:rPr lang="en-US" dirty="0" smtClean="0"/>
              <a:t>elivery</a:t>
            </a:r>
            <a:endParaRPr lang="en-US" dirty="0"/>
          </a:p>
          <a:p>
            <a:r>
              <a:rPr lang="en-US" dirty="0" smtClean="0"/>
              <a:t>                       campaign</a:t>
            </a:r>
            <a:r>
              <a:rPr lang="en-US" dirty="0"/>
              <a:t>: transforming services and </a:t>
            </a:r>
            <a:r>
              <a:rPr lang="en-US" dirty="0" smtClean="0"/>
              <a:t>collection</a:t>
            </a:r>
            <a:endParaRPr lang="en-US" dirty="0"/>
          </a:p>
          <a:p>
            <a:r>
              <a:rPr lang="en-US" dirty="0"/>
              <a:t>Increased interest in </a:t>
            </a:r>
            <a:r>
              <a:rPr lang="en-US" dirty="0" smtClean="0"/>
              <a:t>collection development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55526756"/>
              </p:ext>
            </p:extLst>
          </p:nvPr>
        </p:nvGraphicFramePr>
        <p:xfrm>
          <a:off x="-1" y="0"/>
          <a:ext cx="9317255" cy="30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04" y="4027055"/>
            <a:ext cx="1978872" cy="73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164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8C2633"/>
                </a:solidFill>
              </a:rPr>
              <a:t>Research</a:t>
            </a:r>
            <a:endParaRPr lang="en-US" b="1" dirty="0">
              <a:solidFill>
                <a:srgbClr val="8C2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Literature review to weigh PROS and CONS</a:t>
            </a:r>
          </a:p>
          <a:p>
            <a:r>
              <a:rPr 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Lack </a:t>
            </a: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cost-per-use </a:t>
            </a:r>
            <a:r>
              <a:rPr 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data</a:t>
            </a:r>
            <a:endParaRPr lang="en-US" sz="2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Stakeholders: </a:t>
            </a:r>
          </a:p>
          <a:p>
            <a:pPr marL="457200" lvl="1" indent="0">
              <a:buNone/>
            </a:pPr>
            <a:r>
              <a:rPr lang="en-US" sz="25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Internal </a:t>
            </a:r>
            <a:r>
              <a:rPr 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(CD, </a:t>
            </a: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ILL, acquisitions, access services)</a:t>
            </a:r>
          </a:p>
          <a:p>
            <a:pPr marL="457200" lvl="1" indent="0">
              <a:buNone/>
            </a:pP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r>
              <a:rPr lang="en-US" sz="25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vs.</a:t>
            </a:r>
          </a:p>
          <a:p>
            <a:pPr marL="457200" lvl="1" indent="0">
              <a:buNone/>
            </a:pPr>
            <a:r>
              <a:rPr lang="en-US" sz="25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External</a:t>
            </a:r>
            <a:r>
              <a:rPr 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(patrons, vendors, consortia partners)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015151314"/>
              </p:ext>
            </p:extLst>
          </p:nvPr>
        </p:nvGraphicFramePr>
        <p:xfrm>
          <a:off x="-1" y="0"/>
          <a:ext cx="9317255" cy="30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9981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C2633"/>
                </a:solidFill>
              </a:rPr>
              <a:t>Research</a:t>
            </a:r>
            <a:endParaRPr lang="en-US" b="1" dirty="0">
              <a:solidFill>
                <a:srgbClr val="8C2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867727"/>
          </a:xfr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“The ACRL (2010) listed PDA as a new force in collection development explaining: ‘academic library collection growth is driven by patron demand and will include new resource types’.”</a:t>
            </a:r>
          </a:p>
          <a:p>
            <a:pPr marL="0" indent="0" algn="r">
              <a:buNone/>
            </a:pP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(Wiley, 2012, p.105)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Factors contributing to PDA:</a:t>
            </a:r>
          </a:p>
          <a:p>
            <a:pPr lvl="1"/>
            <a:r>
              <a:rPr lang="en-US" dirty="0" smtClean="0"/>
              <a:t>Low circulation</a:t>
            </a:r>
          </a:p>
          <a:p>
            <a:pPr lvl="1"/>
            <a:r>
              <a:rPr lang="en-US" dirty="0" smtClean="0"/>
              <a:t>Economic recession </a:t>
            </a:r>
          </a:p>
          <a:p>
            <a:pPr marL="457200" lvl="1" indent="0">
              <a:buNone/>
            </a:pPr>
            <a:r>
              <a:rPr lang="en-US" dirty="0" smtClean="0"/>
              <a:t>    and budget cuts</a:t>
            </a:r>
          </a:p>
          <a:p>
            <a:pPr lvl="1"/>
            <a:r>
              <a:rPr lang="en-US" dirty="0" smtClean="0"/>
              <a:t>Availability of new vendor products for online ordering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975537580"/>
              </p:ext>
            </p:extLst>
          </p:nvPr>
        </p:nvGraphicFramePr>
        <p:xfrm>
          <a:off x="-1" y="0"/>
          <a:ext cx="9317255" cy="30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6935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8C2633"/>
                </a:solidFill>
              </a:rPr>
              <a:t>Research</a:t>
            </a:r>
            <a:endParaRPr lang="en-US" b="1" dirty="0">
              <a:solidFill>
                <a:srgbClr val="8C2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Literature review to weigh PROS and CONS</a:t>
            </a:r>
          </a:p>
          <a:p>
            <a:r>
              <a:rPr lang="en-US" b="1" dirty="0" smtClean="0"/>
              <a:t>Lack </a:t>
            </a:r>
            <a:r>
              <a:rPr lang="en-US" b="1" dirty="0"/>
              <a:t>of cost-per-use </a:t>
            </a:r>
            <a:r>
              <a:rPr lang="en-US" b="1" dirty="0" smtClean="0"/>
              <a:t>data</a:t>
            </a:r>
            <a:endParaRPr lang="en-US" b="1" dirty="0"/>
          </a:p>
          <a:p>
            <a:r>
              <a:rPr 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Stakeholders: </a:t>
            </a:r>
          </a:p>
          <a:p>
            <a:pPr marL="457200" lvl="1" indent="0">
              <a:buNone/>
            </a:pPr>
            <a:r>
              <a:rPr lang="en-US" sz="25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Internal </a:t>
            </a:r>
            <a:r>
              <a:rPr 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(CD, </a:t>
            </a: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ILL, acquisitions, access services)</a:t>
            </a:r>
          </a:p>
          <a:p>
            <a:pPr marL="457200" lvl="1" indent="0">
              <a:buNone/>
            </a:pP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	</a:t>
            </a:r>
            <a:r>
              <a:rPr lang="en-US" sz="25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vs.</a:t>
            </a:r>
          </a:p>
          <a:p>
            <a:pPr marL="457200" lvl="1" indent="0">
              <a:buNone/>
            </a:pPr>
            <a:r>
              <a:rPr lang="en-US" sz="25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External</a:t>
            </a:r>
            <a:r>
              <a:rPr 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(patrons, vendors, consortia partners)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975537580"/>
              </p:ext>
            </p:extLst>
          </p:nvPr>
        </p:nvGraphicFramePr>
        <p:xfrm>
          <a:off x="-1" y="0"/>
          <a:ext cx="9317255" cy="30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5651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C2633"/>
                </a:solidFill>
              </a:rPr>
              <a:t>Research</a:t>
            </a:r>
            <a:endParaRPr lang="en-US" b="1" dirty="0">
              <a:solidFill>
                <a:srgbClr val="8C2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ILL, Patrons, and Subject Liaisons:</a:t>
            </a:r>
          </a:p>
          <a:p>
            <a:pPr lvl="1"/>
            <a:r>
              <a:rPr lang="en-US" dirty="0" smtClean="0"/>
              <a:t>Underrepresented subjects and departments</a:t>
            </a:r>
          </a:p>
          <a:p>
            <a:pPr lvl="1"/>
            <a:r>
              <a:rPr lang="en-US" dirty="0" smtClean="0"/>
              <a:t>Tracking curriculum changes</a:t>
            </a:r>
          </a:p>
          <a:p>
            <a:pPr lvl="1"/>
            <a:r>
              <a:rPr lang="en-US" dirty="0" smtClean="0"/>
              <a:t>New or developing program areas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9" y="1579696"/>
            <a:ext cx="4311072" cy="4708525"/>
          </a:xfr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“ILL increases the connection between academic departments and the library, and can help identify areas where the library needs to improve while highlighting current users.”</a:t>
            </a:r>
          </a:p>
          <a:p>
            <a:pPr marL="0" indent="0" algn="r">
              <a:buNone/>
            </a:pP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(Leykam, 2008, p.219)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975537580"/>
              </p:ext>
            </p:extLst>
          </p:nvPr>
        </p:nvGraphicFramePr>
        <p:xfrm>
          <a:off x="-1" y="0"/>
          <a:ext cx="9317255" cy="30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7558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8C2633"/>
                </a:solidFill>
              </a:rPr>
              <a:t>Research</a:t>
            </a:r>
            <a:endParaRPr lang="en-US" b="1" dirty="0">
              <a:solidFill>
                <a:srgbClr val="8C2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Literature review to weigh PROS and CONS</a:t>
            </a:r>
          </a:p>
          <a:p>
            <a:r>
              <a:rPr 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Lack </a:t>
            </a:r>
            <a:r>
              <a:rPr lang="en-US" sz="2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cost-per-use </a:t>
            </a:r>
            <a:r>
              <a:rPr 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data</a:t>
            </a:r>
            <a:endParaRPr lang="en-US" sz="2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 dirty="0"/>
              <a:t>Stakeholders: </a:t>
            </a:r>
            <a:endParaRPr lang="en-US" b="1" dirty="0" smtClean="0"/>
          </a:p>
          <a:p>
            <a:pPr marL="457200" lvl="1" indent="0">
              <a:buNone/>
            </a:pPr>
            <a:r>
              <a:rPr lang="en-US" b="1" i="1" dirty="0" smtClean="0"/>
              <a:t>- Internal </a:t>
            </a:r>
            <a:r>
              <a:rPr lang="en-US" b="1" dirty="0" smtClean="0"/>
              <a:t>(CD, </a:t>
            </a:r>
            <a:r>
              <a:rPr lang="en-US" b="1" dirty="0"/>
              <a:t>ILL, acquisitions, access </a:t>
            </a:r>
            <a:r>
              <a:rPr lang="en-US" b="1" dirty="0" smtClean="0"/>
              <a:t>services)</a:t>
            </a:r>
          </a:p>
          <a:p>
            <a:pPr marL="457200" lvl="1" indent="0">
              <a:buNone/>
            </a:pPr>
            <a:r>
              <a:rPr lang="en-US" b="1" dirty="0" smtClean="0"/>
              <a:t>		</a:t>
            </a:r>
            <a:r>
              <a:rPr lang="en-US" b="1" i="1" dirty="0" smtClean="0"/>
              <a:t>vs.</a:t>
            </a:r>
          </a:p>
          <a:p>
            <a:pPr marL="457200" lvl="1" indent="0">
              <a:buNone/>
            </a:pPr>
            <a:r>
              <a:rPr lang="en-US" b="1" i="1" dirty="0" smtClean="0"/>
              <a:t>- External</a:t>
            </a:r>
            <a:r>
              <a:rPr lang="en-US" b="1" dirty="0" smtClean="0"/>
              <a:t> </a:t>
            </a:r>
            <a:r>
              <a:rPr lang="en-US" b="1" dirty="0"/>
              <a:t>(patrons, vendors, </a:t>
            </a:r>
            <a:r>
              <a:rPr lang="en-US" b="1" dirty="0" smtClean="0"/>
              <a:t>consortia </a:t>
            </a:r>
            <a:r>
              <a:rPr lang="en-US" b="1" dirty="0"/>
              <a:t>partners)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975537580"/>
              </p:ext>
            </p:extLst>
          </p:nvPr>
        </p:nvGraphicFramePr>
        <p:xfrm>
          <a:off x="-1" y="0"/>
          <a:ext cx="9317255" cy="30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1637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8C2633"/>
                </a:solidFill>
              </a:rPr>
              <a:t>The Plan</a:t>
            </a:r>
            <a:endParaRPr lang="en-US" b="1" dirty="0">
              <a:solidFill>
                <a:srgbClr val="8C2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Hypothesis:</a:t>
            </a:r>
            <a:r>
              <a:rPr lang="en-US" dirty="0"/>
              <a:t> To improve customer service and </a:t>
            </a:r>
            <a:r>
              <a:rPr lang="en-US" dirty="0" smtClean="0"/>
              <a:t>library collections</a:t>
            </a:r>
            <a:endParaRPr lang="en-US" dirty="0"/>
          </a:p>
          <a:p>
            <a:r>
              <a:rPr lang="en-US" dirty="0" smtClean="0"/>
              <a:t>Our mission and </a:t>
            </a:r>
            <a:r>
              <a:rPr lang="en-US" dirty="0"/>
              <a:t>g</a:t>
            </a:r>
            <a:r>
              <a:rPr lang="en-US" dirty="0" smtClean="0"/>
              <a:t>oals</a:t>
            </a:r>
            <a:endParaRPr lang="en-US" dirty="0"/>
          </a:p>
          <a:p>
            <a:r>
              <a:rPr lang="en-US" b="1" dirty="0" smtClean="0"/>
              <a:t>Dates: </a:t>
            </a:r>
            <a:r>
              <a:rPr lang="en-US" dirty="0" smtClean="0"/>
              <a:t>June-July 2013</a:t>
            </a:r>
            <a:endParaRPr lang="en-US" dirty="0"/>
          </a:p>
          <a:p>
            <a:r>
              <a:rPr lang="en-US" dirty="0"/>
              <a:t>Parameter d</a:t>
            </a:r>
            <a:r>
              <a:rPr lang="en-US" dirty="0" smtClean="0"/>
              <a:t>evelopment and revision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544731711"/>
              </p:ext>
            </p:extLst>
          </p:nvPr>
        </p:nvGraphicFramePr>
        <p:xfrm>
          <a:off x="-1" y="0"/>
          <a:ext cx="9317255" cy="308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0356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767</Words>
  <Application>Microsoft Macintosh PowerPoint</Application>
  <PresentationFormat>On-screen Show (4:3)</PresentationFormat>
  <Paragraphs>226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“Give The Patrons What They Want: Even If You Don’t Have It Yet!”</vt:lpstr>
      <vt:lpstr>PDA and ILL at Sturgis Library </vt:lpstr>
      <vt:lpstr>Why Now?</vt:lpstr>
      <vt:lpstr>Research</vt:lpstr>
      <vt:lpstr>Research</vt:lpstr>
      <vt:lpstr>Research</vt:lpstr>
      <vt:lpstr>Research</vt:lpstr>
      <vt:lpstr>Research</vt:lpstr>
      <vt:lpstr>The Plan</vt:lpstr>
      <vt:lpstr>The Plan</vt:lpstr>
      <vt:lpstr>The Plan</vt:lpstr>
      <vt:lpstr>Application</vt:lpstr>
      <vt:lpstr>Outcome</vt:lpstr>
      <vt:lpstr>Problems with Rush Availability</vt:lpstr>
      <vt:lpstr>Outcome</vt:lpstr>
      <vt:lpstr> Outcome </vt:lpstr>
      <vt:lpstr>What Next?</vt:lpstr>
      <vt:lpstr>Credits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 Kimundi</dc:creator>
  <cp:lastModifiedBy>ABG</cp:lastModifiedBy>
  <cp:revision>50</cp:revision>
  <dcterms:created xsi:type="dcterms:W3CDTF">2013-01-12T18:28:24Z</dcterms:created>
  <dcterms:modified xsi:type="dcterms:W3CDTF">2014-01-17T19:43:13Z</dcterms:modified>
</cp:coreProperties>
</file>